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黑体" panose="02010609060101010101" pitchFamily="49" charset="-122"/>
      <p:regular r:id="rId18"/>
    </p:embeddedFont>
    <p:embeddedFont>
      <p:font typeface="微软雅黑" panose="020B0503020204020204" pitchFamily="34" charset="-122"/>
      <p:regular r:id="rId19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00C6DE"/>
    <a:srgbClr val="0064B0"/>
    <a:srgbClr val="FFFFFF"/>
    <a:srgbClr val="003466"/>
    <a:srgbClr val="00E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48" autoAdjust="0"/>
    <p:restoredTop sz="94660"/>
  </p:normalViewPr>
  <p:slideViewPr>
    <p:cSldViewPr showGuides="1">
      <p:cViewPr>
        <p:scale>
          <a:sx n="73" d="100"/>
          <a:sy n="73" d="100"/>
        </p:scale>
        <p:origin x="-534" y="-450"/>
      </p:cViewPr>
      <p:guideLst>
        <p:guide orient="horz" pos="159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F8C4377-AA0E-42B0-88B6-252A1096271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1A62CCAA-696F-4B63-A3B5-2F838D9A708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5E20C4E-BB16-4B6C-9EEB-B46C76C5F88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84FDF-F8F8-421A-A80A-15316E6B589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9ACB5-609C-4697-AB21-0EFDF31F82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D9130-10E3-4A18-A428-24FA4A9130D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B0BF7-905B-473D-94E3-C73C3DC224C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4" descr="F:\055\B2CC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0" t="59657"/>
          <a:stretch>
            <a:fillRect/>
          </a:stretch>
        </p:blipFill>
        <p:spPr bwMode="auto">
          <a:xfrm>
            <a:off x="5410200" y="-11113"/>
            <a:ext cx="3446463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3" descr="F:\055\B2C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63" t="59657"/>
          <a:stretch>
            <a:fillRect/>
          </a:stretch>
        </p:blipFill>
        <p:spPr bwMode="auto">
          <a:xfrm>
            <a:off x="5230813" y="-11113"/>
            <a:ext cx="3625850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/>
          <p:nvPr userDrawn="1"/>
        </p:nvGrpSpPr>
        <p:grpSpPr>
          <a:xfrm>
            <a:off x="581305" y="202502"/>
            <a:ext cx="8562696" cy="1400903"/>
            <a:chOff x="581305" y="202502"/>
            <a:chExt cx="8562696" cy="140090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" name="矩形 10"/>
            <p:cNvSpPr/>
            <p:nvPr/>
          </p:nvSpPr>
          <p:spPr>
            <a:xfrm>
              <a:off x="1677742" y="459464"/>
              <a:ext cx="7466259" cy="328349"/>
            </a:xfrm>
            <a:custGeom>
              <a:avLst/>
              <a:gdLst/>
              <a:ahLst/>
              <a:cxnLst/>
              <a:rect l="l" t="t" r="r" b="b"/>
              <a:pathLst>
                <a:path w="7466259" h="328349">
                  <a:moveTo>
                    <a:pt x="0" y="0"/>
                  </a:moveTo>
                  <a:lnTo>
                    <a:pt x="7466259" y="0"/>
                  </a:lnTo>
                  <a:lnTo>
                    <a:pt x="7466259" y="328349"/>
                  </a:lnTo>
                  <a:lnTo>
                    <a:pt x="210365" y="328349"/>
                  </a:lnTo>
                  <a:cubicBezTo>
                    <a:pt x="180892" y="211497"/>
                    <a:pt x="103600" y="113975"/>
                    <a:pt x="0" y="57794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  <a:gs pos="55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7" name="YUAN 18" descr="F:\055\BJ2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t="24969" r="51232" b="27387"/>
            <a:stretch>
              <a:fillRect/>
            </a:stretch>
          </p:blipFill>
          <p:spPr bwMode="auto">
            <a:xfrm>
              <a:off x="581305" y="202502"/>
              <a:ext cx="1536178" cy="1400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组合 7"/>
          <p:cNvGrpSpPr/>
          <p:nvPr/>
        </p:nvGrpSpPr>
        <p:grpSpPr>
          <a:xfrm>
            <a:off x="1021046" y="574605"/>
            <a:ext cx="656696" cy="656696"/>
            <a:chOff x="1554981" y="1907229"/>
            <a:chExt cx="1229010" cy="1229010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9" name="椭圆 8"/>
            <p:cNvSpPr/>
            <p:nvPr/>
          </p:nvSpPr>
          <p:spPr>
            <a:xfrm>
              <a:off x="1554981" y="1907229"/>
              <a:ext cx="1229010" cy="1229010"/>
            </a:xfrm>
            <a:prstGeom prst="ellipse">
              <a:avLst/>
            </a:prstGeom>
            <a:gradFill flip="none" rotWithShape="1">
              <a:gsLst>
                <a:gs pos="58000">
                  <a:schemeClr val="tx1">
                    <a:lumMod val="75000"/>
                    <a:lumOff val="25000"/>
                  </a:schemeClr>
                </a:gs>
                <a:gs pos="63000">
                  <a:schemeClr val="bg1"/>
                </a:gs>
                <a:gs pos="72000">
                  <a:schemeClr val="bg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54981" y="1907229"/>
              <a:ext cx="1229010" cy="1229010"/>
            </a:xfrm>
            <a:prstGeom prst="ellipse">
              <a:avLst/>
            </a:prstGeom>
            <a:gradFill flip="none" rotWithShape="1">
              <a:gsLst>
                <a:gs pos="50000">
                  <a:schemeClr val="tx1">
                    <a:alpha val="40000"/>
                  </a:schemeClr>
                </a:gs>
                <a:gs pos="63000">
                  <a:schemeClr val="bg1">
                    <a:lumMod val="50000"/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1654704" y="2005032"/>
              <a:ext cx="1029563" cy="1033403"/>
              <a:chOff x="2339314" y="3167585"/>
              <a:chExt cx="1187240" cy="1191668"/>
            </a:xfrm>
          </p:grpSpPr>
          <p:pic>
            <p:nvPicPr>
              <p:cNvPr id="12" name="Picture 15" descr="F:\055\YN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9314" y="3167585"/>
                <a:ext cx="1187240" cy="1191668"/>
              </a:xfrm>
              <a:prstGeom prst="rect">
                <a:avLst/>
              </a:prstGeom>
              <a:noFill/>
              <a:sp3d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Freeform 23"/>
              <p:cNvSpPr>
                <a:spLocks noEditPoints="1"/>
              </p:cNvSpPr>
              <p:nvPr/>
            </p:nvSpPr>
            <p:spPr bwMode="auto">
              <a:xfrm>
                <a:off x="2702123" y="3514928"/>
                <a:ext cx="470382" cy="496982"/>
              </a:xfrm>
              <a:custGeom>
                <a:avLst/>
                <a:gdLst>
                  <a:gd name="T0" fmla="*/ 473000 w 160"/>
                  <a:gd name="T1" fmla="*/ 318434 h 170"/>
                  <a:gd name="T2" fmla="*/ 353085 w 160"/>
                  <a:gd name="T3" fmla="*/ 417945 h 170"/>
                  <a:gd name="T4" fmla="*/ 286465 w 160"/>
                  <a:gd name="T5" fmla="*/ 411311 h 170"/>
                  <a:gd name="T6" fmla="*/ 256486 w 160"/>
                  <a:gd name="T7" fmla="*/ 381458 h 170"/>
                  <a:gd name="T8" fmla="*/ 173211 w 160"/>
                  <a:gd name="T9" fmla="*/ 434530 h 170"/>
                  <a:gd name="T10" fmla="*/ 106592 w 160"/>
                  <a:gd name="T11" fmla="*/ 407994 h 170"/>
                  <a:gd name="T12" fmla="*/ 86606 w 160"/>
                  <a:gd name="T13" fmla="*/ 328385 h 170"/>
                  <a:gd name="T14" fmla="*/ 119916 w 160"/>
                  <a:gd name="T15" fmla="*/ 199021 h 170"/>
                  <a:gd name="T16" fmla="*/ 219845 w 160"/>
                  <a:gd name="T17" fmla="*/ 112779 h 170"/>
                  <a:gd name="T18" fmla="*/ 293127 w 160"/>
                  <a:gd name="T19" fmla="*/ 132681 h 170"/>
                  <a:gd name="T20" fmla="*/ 329768 w 160"/>
                  <a:gd name="T21" fmla="*/ 89560 h 170"/>
                  <a:gd name="T22" fmla="*/ 369740 w 160"/>
                  <a:gd name="T23" fmla="*/ 99511 h 170"/>
                  <a:gd name="T24" fmla="*/ 369740 w 160"/>
                  <a:gd name="T25" fmla="*/ 102828 h 170"/>
                  <a:gd name="T26" fmla="*/ 339761 w 160"/>
                  <a:gd name="T27" fmla="*/ 278630 h 170"/>
                  <a:gd name="T28" fmla="*/ 323106 w 160"/>
                  <a:gd name="T29" fmla="*/ 354922 h 170"/>
                  <a:gd name="T30" fmla="*/ 343092 w 160"/>
                  <a:gd name="T31" fmla="*/ 368190 h 170"/>
                  <a:gd name="T32" fmla="*/ 426366 w 160"/>
                  <a:gd name="T33" fmla="*/ 288581 h 170"/>
                  <a:gd name="T34" fmla="*/ 439690 w 160"/>
                  <a:gd name="T35" fmla="*/ 172485 h 170"/>
                  <a:gd name="T36" fmla="*/ 359747 w 160"/>
                  <a:gd name="T37" fmla="*/ 59706 h 170"/>
                  <a:gd name="T38" fmla="*/ 219845 w 160"/>
                  <a:gd name="T39" fmla="*/ 53072 h 170"/>
                  <a:gd name="T40" fmla="*/ 93268 w 160"/>
                  <a:gd name="T41" fmla="*/ 142632 h 170"/>
                  <a:gd name="T42" fmla="*/ 43303 w 160"/>
                  <a:gd name="T43" fmla="*/ 288581 h 170"/>
                  <a:gd name="T44" fmla="*/ 96599 w 160"/>
                  <a:gd name="T45" fmla="*/ 441164 h 170"/>
                  <a:gd name="T46" fmla="*/ 259817 w 160"/>
                  <a:gd name="T47" fmla="*/ 504188 h 170"/>
                  <a:gd name="T48" fmla="*/ 436359 w 160"/>
                  <a:gd name="T49" fmla="*/ 421262 h 170"/>
                  <a:gd name="T50" fmla="*/ 463007 w 160"/>
                  <a:gd name="T51" fmla="*/ 381458 h 170"/>
                  <a:gd name="T52" fmla="*/ 499648 w 160"/>
                  <a:gd name="T53" fmla="*/ 361556 h 170"/>
                  <a:gd name="T54" fmla="*/ 532958 w 160"/>
                  <a:gd name="T55" fmla="*/ 374824 h 170"/>
                  <a:gd name="T56" fmla="*/ 532958 w 160"/>
                  <a:gd name="T57" fmla="*/ 381458 h 170"/>
                  <a:gd name="T58" fmla="*/ 259817 w 160"/>
                  <a:gd name="T59" fmla="*/ 560577 h 170"/>
                  <a:gd name="T60" fmla="*/ 146563 w 160"/>
                  <a:gd name="T61" fmla="*/ 540675 h 170"/>
                  <a:gd name="T62" fmla="*/ 63289 w 160"/>
                  <a:gd name="T63" fmla="*/ 477651 h 170"/>
                  <a:gd name="T64" fmla="*/ 3331 w 160"/>
                  <a:gd name="T65" fmla="*/ 298532 h 170"/>
                  <a:gd name="T66" fmla="*/ 66620 w 160"/>
                  <a:gd name="T67" fmla="*/ 126047 h 170"/>
                  <a:gd name="T68" fmla="*/ 219845 w 160"/>
                  <a:gd name="T69" fmla="*/ 19902 h 170"/>
                  <a:gd name="T70" fmla="*/ 386395 w 160"/>
                  <a:gd name="T71" fmla="*/ 19902 h 170"/>
                  <a:gd name="T72" fmla="*/ 502979 w 160"/>
                  <a:gd name="T73" fmla="*/ 152583 h 170"/>
                  <a:gd name="T74" fmla="*/ 169880 w 160"/>
                  <a:gd name="T75" fmla="*/ 222241 h 170"/>
                  <a:gd name="T76" fmla="*/ 146563 w 160"/>
                  <a:gd name="T77" fmla="*/ 341653 h 170"/>
                  <a:gd name="T78" fmla="*/ 183204 w 160"/>
                  <a:gd name="T79" fmla="*/ 394726 h 170"/>
                  <a:gd name="T80" fmla="*/ 246493 w 160"/>
                  <a:gd name="T81" fmla="*/ 331702 h 170"/>
                  <a:gd name="T82" fmla="*/ 276472 w 160"/>
                  <a:gd name="T83" fmla="*/ 242143 h 170"/>
                  <a:gd name="T84" fmla="*/ 279803 w 160"/>
                  <a:gd name="T85" fmla="*/ 175802 h 170"/>
                  <a:gd name="T86" fmla="*/ 239831 w 160"/>
                  <a:gd name="T87" fmla="*/ 139315 h 17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160" h="170">
                    <a:moveTo>
                      <a:pt x="151" y="46"/>
                    </a:moveTo>
                    <a:cubicBezTo>
                      <a:pt x="155" y="62"/>
                      <a:pt x="152" y="79"/>
                      <a:pt x="142" y="96"/>
                    </a:cubicBezTo>
                    <a:cubicBezTo>
                      <a:pt x="142" y="96"/>
                      <a:pt x="142" y="96"/>
                      <a:pt x="142" y="96"/>
                    </a:cubicBezTo>
                    <a:cubicBezTo>
                      <a:pt x="132" y="114"/>
                      <a:pt x="125" y="120"/>
                      <a:pt x="106" y="126"/>
                    </a:cubicBezTo>
                    <a:cubicBezTo>
                      <a:pt x="99" y="126"/>
                      <a:pt x="99" y="126"/>
                      <a:pt x="99" y="126"/>
                    </a:cubicBezTo>
                    <a:cubicBezTo>
                      <a:pt x="95" y="126"/>
                      <a:pt x="90" y="126"/>
                      <a:pt x="86" y="124"/>
                    </a:cubicBezTo>
                    <a:cubicBezTo>
                      <a:pt x="86" y="124"/>
                      <a:pt x="86" y="124"/>
                      <a:pt x="86" y="124"/>
                    </a:cubicBezTo>
                    <a:cubicBezTo>
                      <a:pt x="82" y="122"/>
                      <a:pt x="79" y="119"/>
                      <a:pt x="77" y="115"/>
                    </a:cubicBezTo>
                    <a:cubicBezTo>
                      <a:pt x="77" y="115"/>
                      <a:pt x="77" y="115"/>
                      <a:pt x="77" y="115"/>
                    </a:cubicBezTo>
                    <a:cubicBezTo>
                      <a:pt x="70" y="125"/>
                      <a:pt x="61" y="131"/>
                      <a:pt x="52" y="131"/>
                    </a:cubicBezTo>
                    <a:cubicBezTo>
                      <a:pt x="52" y="131"/>
                      <a:pt x="52" y="131"/>
                      <a:pt x="52" y="131"/>
                    </a:cubicBezTo>
                    <a:cubicBezTo>
                      <a:pt x="43" y="132"/>
                      <a:pt x="36" y="129"/>
                      <a:pt x="32" y="123"/>
                    </a:cubicBezTo>
                    <a:cubicBezTo>
                      <a:pt x="32" y="123"/>
                      <a:pt x="32" y="123"/>
                      <a:pt x="32" y="123"/>
                    </a:cubicBezTo>
                    <a:cubicBezTo>
                      <a:pt x="28" y="117"/>
                      <a:pt x="26" y="109"/>
                      <a:pt x="26" y="99"/>
                    </a:cubicBezTo>
                    <a:cubicBezTo>
                      <a:pt x="26" y="99"/>
                      <a:pt x="26" y="99"/>
                      <a:pt x="26" y="99"/>
                    </a:cubicBezTo>
                    <a:cubicBezTo>
                      <a:pt x="26" y="85"/>
                      <a:pt x="29" y="72"/>
                      <a:pt x="36" y="60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44" y="46"/>
                      <a:pt x="54" y="37"/>
                      <a:pt x="66" y="34"/>
                    </a:cubicBezTo>
                    <a:cubicBezTo>
                      <a:pt x="66" y="34"/>
                      <a:pt x="66" y="34"/>
                      <a:pt x="66" y="34"/>
                    </a:cubicBezTo>
                    <a:cubicBezTo>
                      <a:pt x="76" y="32"/>
                      <a:pt x="84" y="33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9" y="33"/>
                      <a:pt x="92" y="29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106" y="26"/>
                      <a:pt x="110" y="26"/>
                      <a:pt x="111" y="30"/>
                    </a:cubicBezTo>
                    <a:cubicBezTo>
                      <a:pt x="111" y="30"/>
                      <a:pt x="111" y="30"/>
                      <a:pt x="111" y="30"/>
                    </a:cubicBezTo>
                    <a:cubicBezTo>
                      <a:pt x="111" y="31"/>
                      <a:pt x="111" y="31"/>
                      <a:pt x="111" y="31"/>
                    </a:cubicBezTo>
                    <a:cubicBezTo>
                      <a:pt x="111" y="31"/>
                      <a:pt x="111" y="31"/>
                      <a:pt x="111" y="31"/>
                    </a:cubicBezTo>
                    <a:cubicBezTo>
                      <a:pt x="106" y="55"/>
                      <a:pt x="104" y="71"/>
                      <a:pt x="102" y="84"/>
                    </a:cubicBezTo>
                    <a:cubicBezTo>
                      <a:pt x="100" y="91"/>
                      <a:pt x="100" y="91"/>
                      <a:pt x="100" y="91"/>
                    </a:cubicBezTo>
                    <a:cubicBezTo>
                      <a:pt x="97" y="104"/>
                      <a:pt x="97" y="106"/>
                      <a:pt x="97" y="107"/>
                    </a:cubicBezTo>
                    <a:cubicBezTo>
                      <a:pt x="96" y="107"/>
                      <a:pt x="96" y="107"/>
                      <a:pt x="96" y="107"/>
                    </a:cubicBezTo>
                    <a:cubicBezTo>
                      <a:pt x="97" y="110"/>
                      <a:pt x="99" y="112"/>
                      <a:pt x="103" y="111"/>
                    </a:cubicBezTo>
                    <a:cubicBezTo>
                      <a:pt x="103" y="111"/>
                      <a:pt x="103" y="111"/>
                      <a:pt x="103" y="111"/>
                    </a:cubicBezTo>
                    <a:cubicBezTo>
                      <a:pt x="114" y="110"/>
                      <a:pt x="122" y="102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33" y="74"/>
                      <a:pt x="134" y="62"/>
                      <a:pt x="132" y="52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29" y="35"/>
                      <a:pt x="121" y="24"/>
                      <a:pt x="108" y="18"/>
                    </a:cubicBezTo>
                    <a:cubicBezTo>
                      <a:pt x="108" y="18"/>
                      <a:pt x="108" y="18"/>
                      <a:pt x="108" y="18"/>
                    </a:cubicBezTo>
                    <a:cubicBezTo>
                      <a:pt x="95" y="12"/>
                      <a:pt x="81" y="12"/>
                      <a:pt x="66" y="16"/>
                    </a:cubicBezTo>
                    <a:cubicBezTo>
                      <a:pt x="66" y="16"/>
                      <a:pt x="66" y="16"/>
                      <a:pt x="66" y="16"/>
                    </a:cubicBezTo>
                    <a:cubicBezTo>
                      <a:pt x="50" y="21"/>
                      <a:pt x="38" y="30"/>
                      <a:pt x="28" y="43"/>
                    </a:cubicBezTo>
                    <a:cubicBezTo>
                      <a:pt x="28" y="43"/>
                      <a:pt x="28" y="43"/>
                      <a:pt x="28" y="43"/>
                    </a:cubicBezTo>
                    <a:cubicBezTo>
                      <a:pt x="18" y="56"/>
                      <a:pt x="13" y="70"/>
                      <a:pt x="13" y="87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105"/>
                      <a:pt x="18" y="120"/>
                      <a:pt x="29" y="133"/>
                    </a:cubicBezTo>
                    <a:cubicBezTo>
                      <a:pt x="29" y="133"/>
                      <a:pt x="29" y="133"/>
                      <a:pt x="29" y="133"/>
                    </a:cubicBezTo>
                    <a:cubicBezTo>
                      <a:pt x="41" y="147"/>
                      <a:pt x="57" y="154"/>
                      <a:pt x="78" y="152"/>
                    </a:cubicBezTo>
                    <a:cubicBezTo>
                      <a:pt x="78" y="152"/>
                      <a:pt x="78" y="152"/>
                      <a:pt x="78" y="152"/>
                    </a:cubicBezTo>
                    <a:cubicBezTo>
                      <a:pt x="99" y="151"/>
                      <a:pt x="117" y="143"/>
                      <a:pt x="131" y="127"/>
                    </a:cubicBezTo>
                    <a:cubicBezTo>
                      <a:pt x="131" y="127"/>
                      <a:pt x="131" y="127"/>
                      <a:pt x="131" y="127"/>
                    </a:cubicBezTo>
                    <a:cubicBezTo>
                      <a:pt x="133" y="123"/>
                      <a:pt x="136" y="119"/>
                      <a:pt x="139" y="115"/>
                    </a:cubicBezTo>
                    <a:cubicBezTo>
                      <a:pt x="139" y="115"/>
                      <a:pt x="139" y="115"/>
                      <a:pt x="139" y="115"/>
                    </a:cubicBezTo>
                    <a:cubicBezTo>
                      <a:pt x="142" y="111"/>
                      <a:pt x="146" y="109"/>
                      <a:pt x="150" y="109"/>
                    </a:cubicBezTo>
                    <a:cubicBezTo>
                      <a:pt x="150" y="109"/>
                      <a:pt x="150" y="109"/>
                      <a:pt x="150" y="109"/>
                    </a:cubicBezTo>
                    <a:cubicBezTo>
                      <a:pt x="156" y="108"/>
                      <a:pt x="159" y="109"/>
                      <a:pt x="160" y="113"/>
                    </a:cubicBezTo>
                    <a:cubicBezTo>
                      <a:pt x="160" y="113"/>
                      <a:pt x="160" y="113"/>
                      <a:pt x="160" y="113"/>
                    </a:cubicBezTo>
                    <a:cubicBezTo>
                      <a:pt x="160" y="113"/>
                      <a:pt x="160" y="114"/>
                      <a:pt x="160" y="115"/>
                    </a:cubicBezTo>
                    <a:cubicBezTo>
                      <a:pt x="160" y="115"/>
                      <a:pt x="160" y="115"/>
                      <a:pt x="160" y="115"/>
                    </a:cubicBezTo>
                    <a:cubicBezTo>
                      <a:pt x="144" y="150"/>
                      <a:pt x="115" y="169"/>
                      <a:pt x="78" y="169"/>
                    </a:cubicBezTo>
                    <a:cubicBezTo>
                      <a:pt x="78" y="169"/>
                      <a:pt x="78" y="169"/>
                      <a:pt x="78" y="169"/>
                    </a:cubicBezTo>
                    <a:cubicBezTo>
                      <a:pt x="65" y="170"/>
                      <a:pt x="54" y="168"/>
                      <a:pt x="44" y="163"/>
                    </a:cubicBezTo>
                    <a:cubicBezTo>
                      <a:pt x="44" y="163"/>
                      <a:pt x="44" y="163"/>
                      <a:pt x="44" y="163"/>
                    </a:cubicBezTo>
                    <a:cubicBezTo>
                      <a:pt x="34" y="159"/>
                      <a:pt x="26" y="153"/>
                      <a:pt x="19" y="144"/>
                    </a:cubicBezTo>
                    <a:cubicBezTo>
                      <a:pt x="19" y="144"/>
                      <a:pt x="19" y="144"/>
                      <a:pt x="19" y="144"/>
                    </a:cubicBezTo>
                    <a:cubicBezTo>
                      <a:pt x="6" y="129"/>
                      <a:pt x="0" y="111"/>
                      <a:pt x="1" y="90"/>
                    </a:cubicBezTo>
                    <a:cubicBezTo>
                      <a:pt x="1" y="90"/>
                      <a:pt x="1" y="90"/>
                      <a:pt x="1" y="90"/>
                    </a:cubicBezTo>
                    <a:cubicBezTo>
                      <a:pt x="2" y="70"/>
                      <a:pt x="8" y="53"/>
                      <a:pt x="20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32" y="22"/>
                      <a:pt x="47" y="12"/>
                      <a:pt x="66" y="6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83" y="0"/>
                      <a:pt x="100" y="0"/>
                      <a:pt x="116" y="6"/>
                    </a:cubicBezTo>
                    <a:cubicBezTo>
                      <a:pt x="116" y="6"/>
                      <a:pt x="116" y="6"/>
                      <a:pt x="116" y="6"/>
                    </a:cubicBezTo>
                    <a:cubicBezTo>
                      <a:pt x="135" y="13"/>
                      <a:pt x="147" y="26"/>
                      <a:pt x="151" y="46"/>
                    </a:cubicBezTo>
                    <a:close/>
                    <a:moveTo>
                      <a:pt x="72" y="42"/>
                    </a:moveTo>
                    <a:cubicBezTo>
                      <a:pt x="64" y="44"/>
                      <a:pt x="57" y="52"/>
                      <a:pt x="51" y="67"/>
                    </a:cubicBezTo>
                    <a:cubicBezTo>
                      <a:pt x="51" y="67"/>
                      <a:pt x="51" y="67"/>
                      <a:pt x="51" y="67"/>
                    </a:cubicBezTo>
                    <a:cubicBezTo>
                      <a:pt x="46" y="81"/>
                      <a:pt x="44" y="92"/>
                      <a:pt x="44" y="103"/>
                    </a:cubicBezTo>
                    <a:cubicBezTo>
                      <a:pt x="44" y="103"/>
                      <a:pt x="44" y="103"/>
                      <a:pt x="44" y="103"/>
                    </a:cubicBezTo>
                    <a:cubicBezTo>
                      <a:pt x="45" y="114"/>
                      <a:pt x="48" y="120"/>
                      <a:pt x="55" y="119"/>
                    </a:cubicBezTo>
                    <a:cubicBezTo>
                      <a:pt x="55" y="119"/>
                      <a:pt x="55" y="119"/>
                      <a:pt x="55" y="119"/>
                    </a:cubicBezTo>
                    <a:cubicBezTo>
                      <a:pt x="61" y="118"/>
                      <a:pt x="68" y="112"/>
                      <a:pt x="74" y="100"/>
                    </a:cubicBezTo>
                    <a:cubicBezTo>
                      <a:pt x="74" y="100"/>
                      <a:pt x="74" y="100"/>
                      <a:pt x="74" y="100"/>
                    </a:cubicBezTo>
                    <a:cubicBezTo>
                      <a:pt x="78" y="91"/>
                      <a:pt x="81" y="82"/>
                      <a:pt x="83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4" y="65"/>
                      <a:pt x="85" y="59"/>
                      <a:pt x="84" y="53"/>
                    </a:cubicBezTo>
                    <a:cubicBezTo>
                      <a:pt x="84" y="53"/>
                      <a:pt x="84" y="53"/>
                      <a:pt x="84" y="53"/>
                    </a:cubicBezTo>
                    <a:cubicBezTo>
                      <a:pt x="83" y="44"/>
                      <a:pt x="79" y="40"/>
                      <a:pt x="72" y="4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  <a:sp3d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14" name="组合 13"/>
          <p:cNvGrpSpPr/>
          <p:nvPr userDrawn="1"/>
        </p:nvGrpSpPr>
        <p:grpSpPr bwMode="auto">
          <a:xfrm>
            <a:off x="1074738" y="627063"/>
            <a:ext cx="549275" cy="552450"/>
            <a:chOff x="2699792" y="2674059"/>
            <a:chExt cx="1029563" cy="1033403"/>
          </a:xfrm>
        </p:grpSpPr>
        <p:pic>
          <p:nvPicPr>
            <p:cNvPr id="15" name="Picture 15" descr="F:\055\Y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699792" y="2674059"/>
              <a:ext cx="1029563" cy="1033403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Freeform 23"/>
            <p:cNvSpPr>
              <a:spLocks noEditPoints="1"/>
            </p:cNvSpPr>
            <p:nvPr/>
          </p:nvSpPr>
          <p:spPr bwMode="auto">
            <a:xfrm>
              <a:off x="3014416" y="2975272"/>
              <a:ext cx="407911" cy="430978"/>
            </a:xfrm>
            <a:custGeom>
              <a:avLst/>
              <a:gdLst>
                <a:gd name="T0" fmla="*/ 473000 w 160"/>
                <a:gd name="T1" fmla="*/ 318434 h 170"/>
                <a:gd name="T2" fmla="*/ 353085 w 160"/>
                <a:gd name="T3" fmla="*/ 417945 h 170"/>
                <a:gd name="T4" fmla="*/ 286465 w 160"/>
                <a:gd name="T5" fmla="*/ 411311 h 170"/>
                <a:gd name="T6" fmla="*/ 256486 w 160"/>
                <a:gd name="T7" fmla="*/ 381458 h 170"/>
                <a:gd name="T8" fmla="*/ 173211 w 160"/>
                <a:gd name="T9" fmla="*/ 434530 h 170"/>
                <a:gd name="T10" fmla="*/ 106592 w 160"/>
                <a:gd name="T11" fmla="*/ 407994 h 170"/>
                <a:gd name="T12" fmla="*/ 86606 w 160"/>
                <a:gd name="T13" fmla="*/ 328385 h 170"/>
                <a:gd name="T14" fmla="*/ 119916 w 160"/>
                <a:gd name="T15" fmla="*/ 199021 h 170"/>
                <a:gd name="T16" fmla="*/ 219845 w 160"/>
                <a:gd name="T17" fmla="*/ 112779 h 170"/>
                <a:gd name="T18" fmla="*/ 293127 w 160"/>
                <a:gd name="T19" fmla="*/ 132681 h 170"/>
                <a:gd name="T20" fmla="*/ 329768 w 160"/>
                <a:gd name="T21" fmla="*/ 89560 h 170"/>
                <a:gd name="T22" fmla="*/ 369740 w 160"/>
                <a:gd name="T23" fmla="*/ 99511 h 170"/>
                <a:gd name="T24" fmla="*/ 369740 w 160"/>
                <a:gd name="T25" fmla="*/ 102828 h 170"/>
                <a:gd name="T26" fmla="*/ 339761 w 160"/>
                <a:gd name="T27" fmla="*/ 278630 h 170"/>
                <a:gd name="T28" fmla="*/ 323106 w 160"/>
                <a:gd name="T29" fmla="*/ 354922 h 170"/>
                <a:gd name="T30" fmla="*/ 343092 w 160"/>
                <a:gd name="T31" fmla="*/ 368190 h 170"/>
                <a:gd name="T32" fmla="*/ 426366 w 160"/>
                <a:gd name="T33" fmla="*/ 288581 h 170"/>
                <a:gd name="T34" fmla="*/ 439690 w 160"/>
                <a:gd name="T35" fmla="*/ 172485 h 170"/>
                <a:gd name="T36" fmla="*/ 359747 w 160"/>
                <a:gd name="T37" fmla="*/ 59706 h 170"/>
                <a:gd name="T38" fmla="*/ 219845 w 160"/>
                <a:gd name="T39" fmla="*/ 53072 h 170"/>
                <a:gd name="T40" fmla="*/ 93268 w 160"/>
                <a:gd name="T41" fmla="*/ 142632 h 170"/>
                <a:gd name="T42" fmla="*/ 43303 w 160"/>
                <a:gd name="T43" fmla="*/ 288581 h 170"/>
                <a:gd name="T44" fmla="*/ 96599 w 160"/>
                <a:gd name="T45" fmla="*/ 441164 h 170"/>
                <a:gd name="T46" fmla="*/ 259817 w 160"/>
                <a:gd name="T47" fmla="*/ 504188 h 170"/>
                <a:gd name="T48" fmla="*/ 436359 w 160"/>
                <a:gd name="T49" fmla="*/ 421262 h 170"/>
                <a:gd name="T50" fmla="*/ 463007 w 160"/>
                <a:gd name="T51" fmla="*/ 381458 h 170"/>
                <a:gd name="T52" fmla="*/ 499648 w 160"/>
                <a:gd name="T53" fmla="*/ 361556 h 170"/>
                <a:gd name="T54" fmla="*/ 532958 w 160"/>
                <a:gd name="T55" fmla="*/ 374824 h 170"/>
                <a:gd name="T56" fmla="*/ 532958 w 160"/>
                <a:gd name="T57" fmla="*/ 381458 h 170"/>
                <a:gd name="T58" fmla="*/ 259817 w 160"/>
                <a:gd name="T59" fmla="*/ 560577 h 170"/>
                <a:gd name="T60" fmla="*/ 146563 w 160"/>
                <a:gd name="T61" fmla="*/ 540675 h 170"/>
                <a:gd name="T62" fmla="*/ 63289 w 160"/>
                <a:gd name="T63" fmla="*/ 477651 h 170"/>
                <a:gd name="T64" fmla="*/ 3331 w 160"/>
                <a:gd name="T65" fmla="*/ 298532 h 170"/>
                <a:gd name="T66" fmla="*/ 66620 w 160"/>
                <a:gd name="T67" fmla="*/ 126047 h 170"/>
                <a:gd name="T68" fmla="*/ 219845 w 160"/>
                <a:gd name="T69" fmla="*/ 19902 h 170"/>
                <a:gd name="T70" fmla="*/ 386395 w 160"/>
                <a:gd name="T71" fmla="*/ 19902 h 170"/>
                <a:gd name="T72" fmla="*/ 502979 w 160"/>
                <a:gd name="T73" fmla="*/ 152583 h 170"/>
                <a:gd name="T74" fmla="*/ 169880 w 160"/>
                <a:gd name="T75" fmla="*/ 222241 h 170"/>
                <a:gd name="T76" fmla="*/ 146563 w 160"/>
                <a:gd name="T77" fmla="*/ 341653 h 170"/>
                <a:gd name="T78" fmla="*/ 183204 w 160"/>
                <a:gd name="T79" fmla="*/ 394726 h 170"/>
                <a:gd name="T80" fmla="*/ 246493 w 160"/>
                <a:gd name="T81" fmla="*/ 331702 h 170"/>
                <a:gd name="T82" fmla="*/ 276472 w 160"/>
                <a:gd name="T83" fmla="*/ 242143 h 170"/>
                <a:gd name="T84" fmla="*/ 279803 w 160"/>
                <a:gd name="T85" fmla="*/ 175802 h 170"/>
                <a:gd name="T86" fmla="*/ 239831 w 160"/>
                <a:gd name="T87" fmla="*/ 139315 h 17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60" h="170">
                  <a:moveTo>
                    <a:pt x="151" y="46"/>
                  </a:moveTo>
                  <a:cubicBezTo>
                    <a:pt x="155" y="62"/>
                    <a:pt x="152" y="79"/>
                    <a:pt x="142" y="96"/>
                  </a:cubicBezTo>
                  <a:cubicBezTo>
                    <a:pt x="142" y="96"/>
                    <a:pt x="142" y="96"/>
                    <a:pt x="142" y="96"/>
                  </a:cubicBezTo>
                  <a:cubicBezTo>
                    <a:pt x="132" y="114"/>
                    <a:pt x="125" y="120"/>
                    <a:pt x="106" y="126"/>
                  </a:cubicBezTo>
                  <a:cubicBezTo>
                    <a:pt x="99" y="126"/>
                    <a:pt x="99" y="126"/>
                    <a:pt x="99" y="126"/>
                  </a:cubicBezTo>
                  <a:cubicBezTo>
                    <a:pt x="95" y="126"/>
                    <a:pt x="90" y="126"/>
                    <a:pt x="86" y="124"/>
                  </a:cubicBezTo>
                  <a:cubicBezTo>
                    <a:pt x="86" y="124"/>
                    <a:pt x="86" y="124"/>
                    <a:pt x="86" y="124"/>
                  </a:cubicBezTo>
                  <a:cubicBezTo>
                    <a:pt x="82" y="122"/>
                    <a:pt x="79" y="119"/>
                    <a:pt x="77" y="115"/>
                  </a:cubicBezTo>
                  <a:cubicBezTo>
                    <a:pt x="77" y="115"/>
                    <a:pt x="77" y="115"/>
                    <a:pt x="77" y="115"/>
                  </a:cubicBezTo>
                  <a:cubicBezTo>
                    <a:pt x="70" y="125"/>
                    <a:pt x="61" y="131"/>
                    <a:pt x="52" y="131"/>
                  </a:cubicBezTo>
                  <a:cubicBezTo>
                    <a:pt x="52" y="131"/>
                    <a:pt x="52" y="131"/>
                    <a:pt x="52" y="131"/>
                  </a:cubicBezTo>
                  <a:cubicBezTo>
                    <a:pt x="43" y="132"/>
                    <a:pt x="36" y="129"/>
                    <a:pt x="32" y="123"/>
                  </a:cubicBezTo>
                  <a:cubicBezTo>
                    <a:pt x="32" y="123"/>
                    <a:pt x="32" y="123"/>
                    <a:pt x="32" y="123"/>
                  </a:cubicBezTo>
                  <a:cubicBezTo>
                    <a:pt x="28" y="117"/>
                    <a:pt x="26" y="109"/>
                    <a:pt x="26" y="99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6" y="85"/>
                    <a:pt x="29" y="72"/>
                    <a:pt x="36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44" y="46"/>
                    <a:pt x="54" y="37"/>
                    <a:pt x="66" y="34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76" y="32"/>
                    <a:pt x="84" y="33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9" y="33"/>
                    <a:pt x="92" y="29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106" y="26"/>
                    <a:pt x="110" y="26"/>
                    <a:pt x="111" y="30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111" y="31"/>
                    <a:pt x="111" y="31"/>
                    <a:pt x="111" y="31"/>
                  </a:cubicBezTo>
                  <a:cubicBezTo>
                    <a:pt x="111" y="31"/>
                    <a:pt x="111" y="31"/>
                    <a:pt x="111" y="31"/>
                  </a:cubicBezTo>
                  <a:cubicBezTo>
                    <a:pt x="106" y="55"/>
                    <a:pt x="104" y="71"/>
                    <a:pt x="102" y="84"/>
                  </a:cubicBezTo>
                  <a:cubicBezTo>
                    <a:pt x="100" y="91"/>
                    <a:pt x="100" y="91"/>
                    <a:pt x="100" y="91"/>
                  </a:cubicBezTo>
                  <a:cubicBezTo>
                    <a:pt x="97" y="104"/>
                    <a:pt x="97" y="106"/>
                    <a:pt x="97" y="107"/>
                  </a:cubicBezTo>
                  <a:cubicBezTo>
                    <a:pt x="96" y="107"/>
                    <a:pt x="96" y="107"/>
                    <a:pt x="96" y="107"/>
                  </a:cubicBezTo>
                  <a:cubicBezTo>
                    <a:pt x="97" y="110"/>
                    <a:pt x="99" y="112"/>
                    <a:pt x="103" y="111"/>
                  </a:cubicBezTo>
                  <a:cubicBezTo>
                    <a:pt x="103" y="111"/>
                    <a:pt x="103" y="111"/>
                    <a:pt x="103" y="111"/>
                  </a:cubicBezTo>
                  <a:cubicBezTo>
                    <a:pt x="114" y="110"/>
                    <a:pt x="122" y="102"/>
                    <a:pt x="128" y="87"/>
                  </a:cubicBezTo>
                  <a:cubicBezTo>
                    <a:pt x="128" y="87"/>
                    <a:pt x="128" y="87"/>
                    <a:pt x="128" y="87"/>
                  </a:cubicBezTo>
                  <a:cubicBezTo>
                    <a:pt x="133" y="74"/>
                    <a:pt x="134" y="62"/>
                    <a:pt x="132" y="52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29" y="35"/>
                    <a:pt x="121" y="24"/>
                    <a:pt x="108" y="18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95" y="12"/>
                    <a:pt x="81" y="12"/>
                    <a:pt x="66" y="16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50" y="21"/>
                    <a:pt x="38" y="30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18" y="56"/>
                    <a:pt x="13" y="70"/>
                    <a:pt x="13" y="87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3" y="105"/>
                    <a:pt x="18" y="120"/>
                    <a:pt x="29" y="133"/>
                  </a:cubicBezTo>
                  <a:cubicBezTo>
                    <a:pt x="29" y="133"/>
                    <a:pt x="29" y="133"/>
                    <a:pt x="29" y="133"/>
                  </a:cubicBezTo>
                  <a:cubicBezTo>
                    <a:pt x="41" y="147"/>
                    <a:pt x="57" y="154"/>
                    <a:pt x="78" y="152"/>
                  </a:cubicBezTo>
                  <a:cubicBezTo>
                    <a:pt x="78" y="152"/>
                    <a:pt x="78" y="152"/>
                    <a:pt x="78" y="152"/>
                  </a:cubicBezTo>
                  <a:cubicBezTo>
                    <a:pt x="99" y="151"/>
                    <a:pt x="117" y="143"/>
                    <a:pt x="131" y="127"/>
                  </a:cubicBezTo>
                  <a:cubicBezTo>
                    <a:pt x="131" y="127"/>
                    <a:pt x="131" y="127"/>
                    <a:pt x="131" y="127"/>
                  </a:cubicBezTo>
                  <a:cubicBezTo>
                    <a:pt x="133" y="123"/>
                    <a:pt x="136" y="119"/>
                    <a:pt x="139" y="115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42" y="111"/>
                    <a:pt x="146" y="109"/>
                    <a:pt x="150" y="109"/>
                  </a:cubicBezTo>
                  <a:cubicBezTo>
                    <a:pt x="150" y="109"/>
                    <a:pt x="150" y="109"/>
                    <a:pt x="150" y="109"/>
                  </a:cubicBezTo>
                  <a:cubicBezTo>
                    <a:pt x="156" y="108"/>
                    <a:pt x="159" y="109"/>
                    <a:pt x="160" y="113"/>
                  </a:cubicBezTo>
                  <a:cubicBezTo>
                    <a:pt x="160" y="113"/>
                    <a:pt x="160" y="113"/>
                    <a:pt x="160" y="113"/>
                  </a:cubicBezTo>
                  <a:cubicBezTo>
                    <a:pt x="160" y="113"/>
                    <a:pt x="160" y="114"/>
                    <a:pt x="160" y="115"/>
                  </a:cubicBezTo>
                  <a:cubicBezTo>
                    <a:pt x="160" y="115"/>
                    <a:pt x="160" y="115"/>
                    <a:pt x="160" y="115"/>
                  </a:cubicBezTo>
                  <a:cubicBezTo>
                    <a:pt x="144" y="150"/>
                    <a:pt x="115" y="169"/>
                    <a:pt x="78" y="169"/>
                  </a:cubicBezTo>
                  <a:cubicBezTo>
                    <a:pt x="78" y="169"/>
                    <a:pt x="78" y="169"/>
                    <a:pt x="78" y="169"/>
                  </a:cubicBezTo>
                  <a:cubicBezTo>
                    <a:pt x="65" y="170"/>
                    <a:pt x="54" y="168"/>
                    <a:pt x="44" y="163"/>
                  </a:cubicBezTo>
                  <a:cubicBezTo>
                    <a:pt x="44" y="163"/>
                    <a:pt x="44" y="163"/>
                    <a:pt x="44" y="163"/>
                  </a:cubicBezTo>
                  <a:cubicBezTo>
                    <a:pt x="34" y="159"/>
                    <a:pt x="26" y="153"/>
                    <a:pt x="19" y="144"/>
                  </a:cubicBezTo>
                  <a:cubicBezTo>
                    <a:pt x="19" y="144"/>
                    <a:pt x="19" y="144"/>
                    <a:pt x="19" y="144"/>
                  </a:cubicBezTo>
                  <a:cubicBezTo>
                    <a:pt x="6" y="129"/>
                    <a:pt x="0" y="111"/>
                    <a:pt x="1" y="90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2" y="70"/>
                    <a:pt x="8" y="53"/>
                    <a:pt x="20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32" y="22"/>
                    <a:pt x="47" y="12"/>
                    <a:pt x="66" y="6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83" y="0"/>
                    <a:pt x="100" y="0"/>
                    <a:pt x="116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35" y="13"/>
                    <a:pt x="147" y="26"/>
                    <a:pt x="151" y="46"/>
                  </a:cubicBezTo>
                  <a:close/>
                  <a:moveTo>
                    <a:pt x="72" y="42"/>
                  </a:moveTo>
                  <a:cubicBezTo>
                    <a:pt x="64" y="44"/>
                    <a:pt x="57" y="52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6" y="81"/>
                    <a:pt x="44" y="92"/>
                    <a:pt x="44" y="103"/>
                  </a:cubicBezTo>
                  <a:cubicBezTo>
                    <a:pt x="44" y="103"/>
                    <a:pt x="44" y="103"/>
                    <a:pt x="44" y="103"/>
                  </a:cubicBezTo>
                  <a:cubicBezTo>
                    <a:pt x="45" y="114"/>
                    <a:pt x="48" y="120"/>
                    <a:pt x="55" y="119"/>
                  </a:cubicBezTo>
                  <a:cubicBezTo>
                    <a:pt x="55" y="119"/>
                    <a:pt x="55" y="119"/>
                    <a:pt x="55" y="119"/>
                  </a:cubicBezTo>
                  <a:cubicBezTo>
                    <a:pt x="61" y="118"/>
                    <a:pt x="68" y="112"/>
                    <a:pt x="74" y="100"/>
                  </a:cubicBezTo>
                  <a:cubicBezTo>
                    <a:pt x="74" y="100"/>
                    <a:pt x="74" y="100"/>
                    <a:pt x="74" y="100"/>
                  </a:cubicBezTo>
                  <a:cubicBezTo>
                    <a:pt x="78" y="91"/>
                    <a:pt x="81" y="82"/>
                    <a:pt x="83" y="73"/>
                  </a:cubicBezTo>
                  <a:cubicBezTo>
                    <a:pt x="83" y="73"/>
                    <a:pt x="83" y="73"/>
                    <a:pt x="83" y="73"/>
                  </a:cubicBezTo>
                  <a:cubicBezTo>
                    <a:pt x="84" y="65"/>
                    <a:pt x="85" y="59"/>
                    <a:pt x="84" y="53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3" y="44"/>
                    <a:pt x="79" y="40"/>
                    <a:pt x="72" y="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  <a:scene3d>
              <a:camera prst="orthographicFront">
                <a:rot lat="0" lon="0" rev="0"/>
              </a:camera>
              <a:lightRig rig="threePt" dir="t"/>
            </a:scene3d>
            <a:sp3d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0" y="1018095"/>
            <a:ext cx="9144000" cy="3713895"/>
            <a:chOff x="0" y="1018095"/>
            <a:chExt cx="9144000" cy="371389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8" name="矩形 25"/>
            <p:cNvSpPr/>
            <p:nvPr/>
          </p:nvSpPr>
          <p:spPr>
            <a:xfrm>
              <a:off x="0" y="1018095"/>
              <a:ext cx="9144000" cy="3713895"/>
            </a:xfrm>
            <a:custGeom>
              <a:avLst/>
              <a:gdLst/>
              <a:ahLst/>
              <a:cxnLst/>
              <a:rect l="l" t="t" r="r" b="b"/>
              <a:pathLst>
                <a:path w="9144000" h="3713895">
                  <a:moveTo>
                    <a:pt x="0" y="0"/>
                  </a:moveTo>
                  <a:lnTo>
                    <a:pt x="594937" y="0"/>
                  </a:lnTo>
                  <a:cubicBezTo>
                    <a:pt x="649583" y="368531"/>
                    <a:pt x="967526" y="650918"/>
                    <a:pt x="1351423" y="650918"/>
                  </a:cubicBezTo>
                  <a:cubicBezTo>
                    <a:pt x="1735320" y="650918"/>
                    <a:pt x="2053263" y="368531"/>
                    <a:pt x="2107909" y="0"/>
                  </a:cubicBezTo>
                  <a:lnTo>
                    <a:pt x="9144000" y="0"/>
                  </a:lnTo>
                  <a:lnTo>
                    <a:pt x="9144000" y="3713895"/>
                  </a:lnTo>
                  <a:lnTo>
                    <a:pt x="0" y="3713895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  <a:gs pos="55000">
                  <a:schemeClr val="bg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81305" y="2047592"/>
              <a:ext cx="1974471" cy="146026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77EBD-41CD-4EA2-820E-E8842BA2E1E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B4482-6270-4279-AFFD-484D3F742BB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E2B3B-D2D2-4D01-9478-D6D42B08B71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C767CB-1F15-424E-8E95-D3629ABE94D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A77E8-1209-4C98-BCE9-C09C9394A281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58479B-1FD5-4502-8047-27F661E1C30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F5FBE-7263-4AA0-85C1-825D121298F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F34F4-05C4-4DA0-8249-C442159F693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BC3B0-16AC-4092-80C5-6429F6CD17A3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122C5-0797-4D74-86F6-5C7789D3220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41D46-BAB7-4226-8DA8-F9E424699E9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35C213-2BB9-4070-A94A-5A7DE50AD1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96D8-3BA5-477D-9AAF-60BC3A7FB0A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473BFF-1261-4D3B-801A-B51EA3C8F0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585BFC3-0116-40CB-A48F-A6DA4859E70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2003ED5-7ECE-40F9-80A7-5CB505F6D72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 descr="F:\055\B2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5263"/>
            <a:ext cx="7345362" cy="510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任意多边形 7"/>
          <p:cNvSpPr/>
          <p:nvPr/>
        </p:nvSpPr>
        <p:spPr>
          <a:xfrm>
            <a:off x="-117475" y="-92075"/>
            <a:ext cx="9378950" cy="5081588"/>
          </a:xfrm>
          <a:custGeom>
            <a:avLst/>
            <a:gdLst/>
            <a:ahLst/>
            <a:cxnLst/>
            <a:rect l="l" t="t" r="r" b="b"/>
            <a:pathLst>
              <a:path w="9379132" h="5081451">
                <a:moveTo>
                  <a:pt x="7863840" y="0"/>
                </a:moveTo>
                <a:lnTo>
                  <a:pt x="8843555" y="26126"/>
                </a:lnTo>
                <a:lnTo>
                  <a:pt x="7968343" y="2364377"/>
                </a:lnTo>
                <a:lnTo>
                  <a:pt x="3181379" y="2742639"/>
                </a:lnTo>
                <a:cubicBezTo>
                  <a:pt x="3169060" y="2827042"/>
                  <a:pt x="3146143" y="2908111"/>
                  <a:pt x="3114757" y="2984891"/>
                </a:cubicBezTo>
                <a:lnTo>
                  <a:pt x="9366069" y="4833257"/>
                </a:lnTo>
                <a:lnTo>
                  <a:pt x="9379132" y="5081451"/>
                </a:lnTo>
                <a:lnTo>
                  <a:pt x="2999485" y="3201416"/>
                </a:lnTo>
                <a:cubicBezTo>
                  <a:pt x="2795771" y="3499728"/>
                  <a:pt x="2452964" y="3695377"/>
                  <a:pt x="2064460" y="3695377"/>
                </a:cubicBezTo>
                <a:cubicBezTo>
                  <a:pt x="1448976" y="3695377"/>
                  <a:pt x="948181" y="3204333"/>
                  <a:pt x="933582" y="2592610"/>
                </a:cubicBezTo>
                <a:lnTo>
                  <a:pt x="26126" y="2325189"/>
                </a:lnTo>
                <a:lnTo>
                  <a:pt x="0" y="2063931"/>
                </a:lnTo>
                <a:lnTo>
                  <a:pt x="953408" y="2345831"/>
                </a:lnTo>
                <a:cubicBezTo>
                  <a:pt x="1054243" y="1824286"/>
                  <a:pt x="1513380" y="1430631"/>
                  <a:pt x="2064460" y="1430631"/>
                </a:cubicBezTo>
                <a:cubicBezTo>
                  <a:pt x="2414943" y="1430631"/>
                  <a:pt x="2728237" y="1589860"/>
                  <a:pt x="2935819" y="1840031"/>
                </a:cubicBezTo>
                <a:lnTo>
                  <a:pt x="7302137" y="1489166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38" name="Picture 14" descr="F:\055\B2C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5263"/>
            <a:ext cx="7345362" cy="510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3" name="LUN 19" descr="F:\055\BJ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16" b="18802"/>
          <a:stretch>
            <a:fillRect/>
          </a:stretch>
        </p:blipFill>
        <p:spPr bwMode="auto">
          <a:xfrm>
            <a:off x="-531813" y="1671638"/>
            <a:ext cx="9877426" cy="347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GUAI 17" descr="F:\055\BJ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6" t="22672" r="14072" b="20126"/>
          <a:stretch>
            <a:fillRect/>
          </a:stretch>
        </p:blipFill>
        <p:spPr bwMode="auto">
          <a:xfrm>
            <a:off x="2438400" y="-52388"/>
            <a:ext cx="6378575" cy="308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" name="YUAN 18" descr="F:\055\BJ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3" t="24969" r="51231" b="27386"/>
          <a:stretch>
            <a:fillRect/>
          </a:stretch>
        </p:blipFill>
        <p:spPr bwMode="auto">
          <a:xfrm>
            <a:off x="549275" y="1177925"/>
            <a:ext cx="2820988" cy="257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1338" y="-52388"/>
            <a:ext cx="9877426" cy="5400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组合 19"/>
          <p:cNvGrpSpPr/>
          <p:nvPr/>
        </p:nvGrpSpPr>
        <p:grpSpPr>
          <a:xfrm>
            <a:off x="1308945" y="1904993"/>
            <a:ext cx="1229010" cy="1229010"/>
            <a:chOff x="1554981" y="1907229"/>
            <a:chExt cx="1229010" cy="1229010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16" name="椭圆 15"/>
            <p:cNvSpPr/>
            <p:nvPr/>
          </p:nvSpPr>
          <p:spPr>
            <a:xfrm>
              <a:off x="1554981" y="1907229"/>
              <a:ext cx="1229010" cy="1229010"/>
            </a:xfrm>
            <a:prstGeom prst="ellipse">
              <a:avLst/>
            </a:prstGeom>
            <a:gradFill flip="none" rotWithShape="1">
              <a:gsLst>
                <a:gs pos="58000">
                  <a:schemeClr val="tx1">
                    <a:lumMod val="75000"/>
                    <a:lumOff val="25000"/>
                  </a:schemeClr>
                </a:gs>
                <a:gs pos="63000">
                  <a:schemeClr val="bg1"/>
                </a:gs>
                <a:gs pos="72000">
                  <a:schemeClr val="bg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554981" y="1907229"/>
              <a:ext cx="1229010" cy="1229010"/>
            </a:xfrm>
            <a:prstGeom prst="ellipse">
              <a:avLst/>
            </a:prstGeom>
            <a:gradFill flip="none" rotWithShape="1">
              <a:gsLst>
                <a:gs pos="50000">
                  <a:schemeClr val="tx1">
                    <a:alpha val="40000"/>
                  </a:schemeClr>
                </a:gs>
                <a:gs pos="63000">
                  <a:schemeClr val="bg1">
                    <a:lumMod val="50000"/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654704" y="2005032"/>
              <a:ext cx="1029563" cy="1033403"/>
              <a:chOff x="2339314" y="3167585"/>
              <a:chExt cx="1187240" cy="1191668"/>
            </a:xfrm>
          </p:grpSpPr>
          <p:pic>
            <p:nvPicPr>
              <p:cNvPr id="1039" name="Picture 15" descr="F:\055\YN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9314" y="3167585"/>
                <a:ext cx="1187240" cy="1191668"/>
              </a:xfrm>
              <a:prstGeom prst="rect">
                <a:avLst/>
              </a:prstGeom>
              <a:noFill/>
              <a:sp3d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Freeform 23"/>
              <p:cNvSpPr>
                <a:spLocks noEditPoints="1"/>
              </p:cNvSpPr>
              <p:nvPr/>
            </p:nvSpPr>
            <p:spPr bwMode="auto">
              <a:xfrm>
                <a:off x="2702123" y="3514928"/>
                <a:ext cx="470382" cy="496982"/>
              </a:xfrm>
              <a:custGeom>
                <a:avLst/>
                <a:gdLst>
                  <a:gd name="T0" fmla="*/ 473000 w 160"/>
                  <a:gd name="T1" fmla="*/ 318434 h 170"/>
                  <a:gd name="T2" fmla="*/ 353085 w 160"/>
                  <a:gd name="T3" fmla="*/ 417945 h 170"/>
                  <a:gd name="T4" fmla="*/ 286465 w 160"/>
                  <a:gd name="T5" fmla="*/ 411311 h 170"/>
                  <a:gd name="T6" fmla="*/ 256486 w 160"/>
                  <a:gd name="T7" fmla="*/ 381458 h 170"/>
                  <a:gd name="T8" fmla="*/ 173211 w 160"/>
                  <a:gd name="T9" fmla="*/ 434530 h 170"/>
                  <a:gd name="T10" fmla="*/ 106592 w 160"/>
                  <a:gd name="T11" fmla="*/ 407994 h 170"/>
                  <a:gd name="T12" fmla="*/ 86606 w 160"/>
                  <a:gd name="T13" fmla="*/ 328385 h 170"/>
                  <a:gd name="T14" fmla="*/ 119916 w 160"/>
                  <a:gd name="T15" fmla="*/ 199021 h 170"/>
                  <a:gd name="T16" fmla="*/ 219845 w 160"/>
                  <a:gd name="T17" fmla="*/ 112779 h 170"/>
                  <a:gd name="T18" fmla="*/ 293127 w 160"/>
                  <a:gd name="T19" fmla="*/ 132681 h 170"/>
                  <a:gd name="T20" fmla="*/ 329768 w 160"/>
                  <a:gd name="T21" fmla="*/ 89560 h 170"/>
                  <a:gd name="T22" fmla="*/ 369740 w 160"/>
                  <a:gd name="T23" fmla="*/ 99511 h 170"/>
                  <a:gd name="T24" fmla="*/ 369740 w 160"/>
                  <a:gd name="T25" fmla="*/ 102828 h 170"/>
                  <a:gd name="T26" fmla="*/ 339761 w 160"/>
                  <a:gd name="T27" fmla="*/ 278630 h 170"/>
                  <a:gd name="T28" fmla="*/ 323106 w 160"/>
                  <a:gd name="T29" fmla="*/ 354922 h 170"/>
                  <a:gd name="T30" fmla="*/ 343092 w 160"/>
                  <a:gd name="T31" fmla="*/ 368190 h 170"/>
                  <a:gd name="T32" fmla="*/ 426366 w 160"/>
                  <a:gd name="T33" fmla="*/ 288581 h 170"/>
                  <a:gd name="T34" fmla="*/ 439690 w 160"/>
                  <a:gd name="T35" fmla="*/ 172485 h 170"/>
                  <a:gd name="T36" fmla="*/ 359747 w 160"/>
                  <a:gd name="T37" fmla="*/ 59706 h 170"/>
                  <a:gd name="T38" fmla="*/ 219845 w 160"/>
                  <a:gd name="T39" fmla="*/ 53072 h 170"/>
                  <a:gd name="T40" fmla="*/ 93268 w 160"/>
                  <a:gd name="T41" fmla="*/ 142632 h 170"/>
                  <a:gd name="T42" fmla="*/ 43303 w 160"/>
                  <a:gd name="T43" fmla="*/ 288581 h 170"/>
                  <a:gd name="T44" fmla="*/ 96599 w 160"/>
                  <a:gd name="T45" fmla="*/ 441164 h 170"/>
                  <a:gd name="T46" fmla="*/ 259817 w 160"/>
                  <a:gd name="T47" fmla="*/ 504188 h 170"/>
                  <a:gd name="T48" fmla="*/ 436359 w 160"/>
                  <a:gd name="T49" fmla="*/ 421262 h 170"/>
                  <a:gd name="T50" fmla="*/ 463007 w 160"/>
                  <a:gd name="T51" fmla="*/ 381458 h 170"/>
                  <a:gd name="T52" fmla="*/ 499648 w 160"/>
                  <a:gd name="T53" fmla="*/ 361556 h 170"/>
                  <a:gd name="T54" fmla="*/ 532958 w 160"/>
                  <a:gd name="T55" fmla="*/ 374824 h 170"/>
                  <a:gd name="T56" fmla="*/ 532958 w 160"/>
                  <a:gd name="T57" fmla="*/ 381458 h 170"/>
                  <a:gd name="T58" fmla="*/ 259817 w 160"/>
                  <a:gd name="T59" fmla="*/ 560577 h 170"/>
                  <a:gd name="T60" fmla="*/ 146563 w 160"/>
                  <a:gd name="T61" fmla="*/ 540675 h 170"/>
                  <a:gd name="T62" fmla="*/ 63289 w 160"/>
                  <a:gd name="T63" fmla="*/ 477651 h 170"/>
                  <a:gd name="T64" fmla="*/ 3331 w 160"/>
                  <a:gd name="T65" fmla="*/ 298532 h 170"/>
                  <a:gd name="T66" fmla="*/ 66620 w 160"/>
                  <a:gd name="T67" fmla="*/ 126047 h 170"/>
                  <a:gd name="T68" fmla="*/ 219845 w 160"/>
                  <a:gd name="T69" fmla="*/ 19902 h 170"/>
                  <a:gd name="T70" fmla="*/ 386395 w 160"/>
                  <a:gd name="T71" fmla="*/ 19902 h 170"/>
                  <a:gd name="T72" fmla="*/ 502979 w 160"/>
                  <a:gd name="T73" fmla="*/ 152583 h 170"/>
                  <a:gd name="T74" fmla="*/ 169880 w 160"/>
                  <a:gd name="T75" fmla="*/ 222241 h 170"/>
                  <a:gd name="T76" fmla="*/ 146563 w 160"/>
                  <a:gd name="T77" fmla="*/ 341653 h 170"/>
                  <a:gd name="T78" fmla="*/ 183204 w 160"/>
                  <a:gd name="T79" fmla="*/ 394726 h 170"/>
                  <a:gd name="T80" fmla="*/ 246493 w 160"/>
                  <a:gd name="T81" fmla="*/ 331702 h 170"/>
                  <a:gd name="T82" fmla="*/ 276472 w 160"/>
                  <a:gd name="T83" fmla="*/ 242143 h 170"/>
                  <a:gd name="T84" fmla="*/ 279803 w 160"/>
                  <a:gd name="T85" fmla="*/ 175802 h 170"/>
                  <a:gd name="T86" fmla="*/ 239831 w 160"/>
                  <a:gd name="T87" fmla="*/ 139315 h 17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160" h="170">
                    <a:moveTo>
                      <a:pt x="151" y="46"/>
                    </a:moveTo>
                    <a:cubicBezTo>
                      <a:pt x="155" y="62"/>
                      <a:pt x="152" y="79"/>
                      <a:pt x="142" y="96"/>
                    </a:cubicBezTo>
                    <a:cubicBezTo>
                      <a:pt x="142" y="96"/>
                      <a:pt x="142" y="96"/>
                      <a:pt x="142" y="96"/>
                    </a:cubicBezTo>
                    <a:cubicBezTo>
                      <a:pt x="132" y="114"/>
                      <a:pt x="125" y="120"/>
                      <a:pt x="106" y="126"/>
                    </a:cubicBezTo>
                    <a:cubicBezTo>
                      <a:pt x="99" y="126"/>
                      <a:pt x="99" y="126"/>
                      <a:pt x="99" y="126"/>
                    </a:cubicBezTo>
                    <a:cubicBezTo>
                      <a:pt x="95" y="126"/>
                      <a:pt x="90" y="126"/>
                      <a:pt x="86" y="124"/>
                    </a:cubicBezTo>
                    <a:cubicBezTo>
                      <a:pt x="86" y="124"/>
                      <a:pt x="86" y="124"/>
                      <a:pt x="86" y="124"/>
                    </a:cubicBezTo>
                    <a:cubicBezTo>
                      <a:pt x="82" y="122"/>
                      <a:pt x="79" y="119"/>
                      <a:pt x="77" y="115"/>
                    </a:cubicBezTo>
                    <a:cubicBezTo>
                      <a:pt x="77" y="115"/>
                      <a:pt x="77" y="115"/>
                      <a:pt x="77" y="115"/>
                    </a:cubicBezTo>
                    <a:cubicBezTo>
                      <a:pt x="70" y="125"/>
                      <a:pt x="61" y="131"/>
                      <a:pt x="52" y="131"/>
                    </a:cubicBezTo>
                    <a:cubicBezTo>
                      <a:pt x="52" y="131"/>
                      <a:pt x="52" y="131"/>
                      <a:pt x="52" y="131"/>
                    </a:cubicBezTo>
                    <a:cubicBezTo>
                      <a:pt x="43" y="132"/>
                      <a:pt x="36" y="129"/>
                      <a:pt x="32" y="123"/>
                    </a:cubicBezTo>
                    <a:cubicBezTo>
                      <a:pt x="32" y="123"/>
                      <a:pt x="32" y="123"/>
                      <a:pt x="32" y="123"/>
                    </a:cubicBezTo>
                    <a:cubicBezTo>
                      <a:pt x="28" y="117"/>
                      <a:pt x="26" y="109"/>
                      <a:pt x="26" y="99"/>
                    </a:cubicBezTo>
                    <a:cubicBezTo>
                      <a:pt x="26" y="99"/>
                      <a:pt x="26" y="99"/>
                      <a:pt x="26" y="99"/>
                    </a:cubicBezTo>
                    <a:cubicBezTo>
                      <a:pt x="26" y="85"/>
                      <a:pt x="29" y="72"/>
                      <a:pt x="36" y="60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44" y="46"/>
                      <a:pt x="54" y="37"/>
                      <a:pt x="66" y="34"/>
                    </a:cubicBezTo>
                    <a:cubicBezTo>
                      <a:pt x="66" y="34"/>
                      <a:pt x="66" y="34"/>
                      <a:pt x="66" y="34"/>
                    </a:cubicBezTo>
                    <a:cubicBezTo>
                      <a:pt x="76" y="32"/>
                      <a:pt x="84" y="33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9" y="33"/>
                      <a:pt x="92" y="29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106" y="26"/>
                      <a:pt x="110" y="26"/>
                      <a:pt x="111" y="30"/>
                    </a:cubicBezTo>
                    <a:cubicBezTo>
                      <a:pt x="111" y="30"/>
                      <a:pt x="111" y="30"/>
                      <a:pt x="111" y="30"/>
                    </a:cubicBezTo>
                    <a:cubicBezTo>
                      <a:pt x="111" y="31"/>
                      <a:pt x="111" y="31"/>
                      <a:pt x="111" y="31"/>
                    </a:cubicBezTo>
                    <a:cubicBezTo>
                      <a:pt x="111" y="31"/>
                      <a:pt x="111" y="31"/>
                      <a:pt x="111" y="31"/>
                    </a:cubicBezTo>
                    <a:cubicBezTo>
                      <a:pt x="106" y="55"/>
                      <a:pt x="104" y="71"/>
                      <a:pt x="102" y="84"/>
                    </a:cubicBezTo>
                    <a:cubicBezTo>
                      <a:pt x="100" y="91"/>
                      <a:pt x="100" y="91"/>
                      <a:pt x="100" y="91"/>
                    </a:cubicBezTo>
                    <a:cubicBezTo>
                      <a:pt x="97" y="104"/>
                      <a:pt x="97" y="106"/>
                      <a:pt x="97" y="107"/>
                    </a:cubicBezTo>
                    <a:cubicBezTo>
                      <a:pt x="96" y="107"/>
                      <a:pt x="96" y="107"/>
                      <a:pt x="96" y="107"/>
                    </a:cubicBezTo>
                    <a:cubicBezTo>
                      <a:pt x="97" y="110"/>
                      <a:pt x="99" y="112"/>
                      <a:pt x="103" y="111"/>
                    </a:cubicBezTo>
                    <a:cubicBezTo>
                      <a:pt x="103" y="111"/>
                      <a:pt x="103" y="111"/>
                      <a:pt x="103" y="111"/>
                    </a:cubicBezTo>
                    <a:cubicBezTo>
                      <a:pt x="114" y="110"/>
                      <a:pt x="122" y="102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33" y="74"/>
                      <a:pt x="134" y="62"/>
                      <a:pt x="132" y="52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29" y="35"/>
                      <a:pt x="121" y="24"/>
                      <a:pt x="108" y="18"/>
                    </a:cubicBezTo>
                    <a:cubicBezTo>
                      <a:pt x="108" y="18"/>
                      <a:pt x="108" y="18"/>
                      <a:pt x="108" y="18"/>
                    </a:cubicBezTo>
                    <a:cubicBezTo>
                      <a:pt x="95" y="12"/>
                      <a:pt x="81" y="12"/>
                      <a:pt x="66" y="16"/>
                    </a:cubicBezTo>
                    <a:cubicBezTo>
                      <a:pt x="66" y="16"/>
                      <a:pt x="66" y="16"/>
                      <a:pt x="66" y="16"/>
                    </a:cubicBezTo>
                    <a:cubicBezTo>
                      <a:pt x="50" y="21"/>
                      <a:pt x="38" y="30"/>
                      <a:pt x="28" y="43"/>
                    </a:cubicBezTo>
                    <a:cubicBezTo>
                      <a:pt x="28" y="43"/>
                      <a:pt x="28" y="43"/>
                      <a:pt x="28" y="43"/>
                    </a:cubicBezTo>
                    <a:cubicBezTo>
                      <a:pt x="18" y="56"/>
                      <a:pt x="13" y="70"/>
                      <a:pt x="13" y="87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105"/>
                      <a:pt x="18" y="120"/>
                      <a:pt x="29" y="133"/>
                    </a:cubicBezTo>
                    <a:cubicBezTo>
                      <a:pt x="29" y="133"/>
                      <a:pt x="29" y="133"/>
                      <a:pt x="29" y="133"/>
                    </a:cubicBezTo>
                    <a:cubicBezTo>
                      <a:pt x="41" y="147"/>
                      <a:pt x="57" y="154"/>
                      <a:pt x="78" y="152"/>
                    </a:cubicBezTo>
                    <a:cubicBezTo>
                      <a:pt x="78" y="152"/>
                      <a:pt x="78" y="152"/>
                      <a:pt x="78" y="152"/>
                    </a:cubicBezTo>
                    <a:cubicBezTo>
                      <a:pt x="99" y="151"/>
                      <a:pt x="117" y="143"/>
                      <a:pt x="131" y="127"/>
                    </a:cubicBezTo>
                    <a:cubicBezTo>
                      <a:pt x="131" y="127"/>
                      <a:pt x="131" y="127"/>
                      <a:pt x="131" y="127"/>
                    </a:cubicBezTo>
                    <a:cubicBezTo>
                      <a:pt x="133" y="123"/>
                      <a:pt x="136" y="119"/>
                      <a:pt x="139" y="115"/>
                    </a:cubicBezTo>
                    <a:cubicBezTo>
                      <a:pt x="139" y="115"/>
                      <a:pt x="139" y="115"/>
                      <a:pt x="139" y="115"/>
                    </a:cubicBezTo>
                    <a:cubicBezTo>
                      <a:pt x="142" y="111"/>
                      <a:pt x="146" y="109"/>
                      <a:pt x="150" y="109"/>
                    </a:cubicBezTo>
                    <a:cubicBezTo>
                      <a:pt x="150" y="109"/>
                      <a:pt x="150" y="109"/>
                      <a:pt x="150" y="109"/>
                    </a:cubicBezTo>
                    <a:cubicBezTo>
                      <a:pt x="156" y="108"/>
                      <a:pt x="159" y="109"/>
                      <a:pt x="160" y="113"/>
                    </a:cubicBezTo>
                    <a:cubicBezTo>
                      <a:pt x="160" y="113"/>
                      <a:pt x="160" y="113"/>
                      <a:pt x="160" y="113"/>
                    </a:cubicBezTo>
                    <a:cubicBezTo>
                      <a:pt x="160" y="113"/>
                      <a:pt x="160" y="114"/>
                      <a:pt x="160" y="115"/>
                    </a:cubicBezTo>
                    <a:cubicBezTo>
                      <a:pt x="160" y="115"/>
                      <a:pt x="160" y="115"/>
                      <a:pt x="160" y="115"/>
                    </a:cubicBezTo>
                    <a:cubicBezTo>
                      <a:pt x="144" y="150"/>
                      <a:pt x="115" y="169"/>
                      <a:pt x="78" y="169"/>
                    </a:cubicBezTo>
                    <a:cubicBezTo>
                      <a:pt x="78" y="169"/>
                      <a:pt x="78" y="169"/>
                      <a:pt x="78" y="169"/>
                    </a:cubicBezTo>
                    <a:cubicBezTo>
                      <a:pt x="65" y="170"/>
                      <a:pt x="54" y="168"/>
                      <a:pt x="44" y="163"/>
                    </a:cubicBezTo>
                    <a:cubicBezTo>
                      <a:pt x="44" y="163"/>
                      <a:pt x="44" y="163"/>
                      <a:pt x="44" y="163"/>
                    </a:cubicBezTo>
                    <a:cubicBezTo>
                      <a:pt x="34" y="159"/>
                      <a:pt x="26" y="153"/>
                      <a:pt x="19" y="144"/>
                    </a:cubicBezTo>
                    <a:cubicBezTo>
                      <a:pt x="19" y="144"/>
                      <a:pt x="19" y="144"/>
                      <a:pt x="19" y="144"/>
                    </a:cubicBezTo>
                    <a:cubicBezTo>
                      <a:pt x="6" y="129"/>
                      <a:pt x="0" y="111"/>
                      <a:pt x="1" y="90"/>
                    </a:cubicBezTo>
                    <a:cubicBezTo>
                      <a:pt x="1" y="90"/>
                      <a:pt x="1" y="90"/>
                      <a:pt x="1" y="90"/>
                    </a:cubicBezTo>
                    <a:cubicBezTo>
                      <a:pt x="2" y="70"/>
                      <a:pt x="8" y="53"/>
                      <a:pt x="20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32" y="22"/>
                      <a:pt x="47" y="12"/>
                      <a:pt x="66" y="6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83" y="0"/>
                      <a:pt x="100" y="0"/>
                      <a:pt x="116" y="6"/>
                    </a:cubicBezTo>
                    <a:cubicBezTo>
                      <a:pt x="116" y="6"/>
                      <a:pt x="116" y="6"/>
                      <a:pt x="116" y="6"/>
                    </a:cubicBezTo>
                    <a:cubicBezTo>
                      <a:pt x="135" y="13"/>
                      <a:pt x="147" y="26"/>
                      <a:pt x="151" y="46"/>
                    </a:cubicBezTo>
                    <a:close/>
                    <a:moveTo>
                      <a:pt x="72" y="42"/>
                    </a:moveTo>
                    <a:cubicBezTo>
                      <a:pt x="64" y="44"/>
                      <a:pt x="57" y="52"/>
                      <a:pt x="51" y="67"/>
                    </a:cubicBezTo>
                    <a:cubicBezTo>
                      <a:pt x="51" y="67"/>
                      <a:pt x="51" y="67"/>
                      <a:pt x="51" y="67"/>
                    </a:cubicBezTo>
                    <a:cubicBezTo>
                      <a:pt x="46" y="81"/>
                      <a:pt x="44" y="92"/>
                      <a:pt x="44" y="103"/>
                    </a:cubicBezTo>
                    <a:cubicBezTo>
                      <a:pt x="44" y="103"/>
                      <a:pt x="44" y="103"/>
                      <a:pt x="44" y="103"/>
                    </a:cubicBezTo>
                    <a:cubicBezTo>
                      <a:pt x="45" y="114"/>
                      <a:pt x="48" y="120"/>
                      <a:pt x="55" y="119"/>
                    </a:cubicBezTo>
                    <a:cubicBezTo>
                      <a:pt x="55" y="119"/>
                      <a:pt x="55" y="119"/>
                      <a:pt x="55" y="119"/>
                    </a:cubicBezTo>
                    <a:cubicBezTo>
                      <a:pt x="61" y="118"/>
                      <a:pt x="68" y="112"/>
                      <a:pt x="74" y="100"/>
                    </a:cubicBezTo>
                    <a:cubicBezTo>
                      <a:pt x="74" y="100"/>
                      <a:pt x="74" y="100"/>
                      <a:pt x="74" y="100"/>
                    </a:cubicBezTo>
                    <a:cubicBezTo>
                      <a:pt x="78" y="91"/>
                      <a:pt x="81" y="82"/>
                      <a:pt x="83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4" y="65"/>
                      <a:pt x="85" y="59"/>
                      <a:pt x="84" y="53"/>
                    </a:cubicBezTo>
                    <a:cubicBezTo>
                      <a:pt x="84" y="53"/>
                      <a:pt x="84" y="53"/>
                      <a:pt x="84" y="53"/>
                    </a:cubicBezTo>
                    <a:cubicBezTo>
                      <a:pt x="83" y="44"/>
                      <a:pt x="79" y="40"/>
                      <a:pt x="72" y="4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  <a:sp3d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21" name="TextBox 8"/>
          <p:cNvSpPr txBox="1">
            <a:spLocks noChangeArrowheads="1"/>
          </p:cNvSpPr>
          <p:nvPr/>
        </p:nvSpPr>
        <p:spPr bwMode="auto">
          <a:xfrm rot="948653">
            <a:off x="5902325" y="4035425"/>
            <a:ext cx="2032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适用于科技及相关类别演示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​​ 42"/>
          <p:cNvSpPr>
            <a:spLocks noChangeArrowheads="1"/>
          </p:cNvSpPr>
          <p:nvPr/>
        </p:nvSpPr>
        <p:spPr bwMode="auto">
          <a:xfrm rot="21365362">
            <a:off x="2609065" y="1351489"/>
            <a:ext cx="4754948" cy="102335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i="1" dirty="0">
                <a:latin typeface="Kozuka Gothic Pro H" panose="020B0800000000000000" pitchFamily="34" charset="-128"/>
                <a:ea typeface="Kozuka Gothic Pro H" panose="020B0800000000000000" pitchFamily="34" charset="-128"/>
              </a:rPr>
              <a:t>POWERPOINT</a:t>
            </a:r>
            <a:endParaRPr lang="zh-CN" altLang="en-US" sz="4400" i="1" dirty="0">
              <a:latin typeface="Kozuka Gothic Pro H" panose="020B0800000000000000" pitchFamily="34" charset="-128"/>
              <a:ea typeface="Kozuka Gothic Pro H" panose="020B08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3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3281 0.13784 L -2.5E-6 -2.12766E-6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32" y="-6907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9132 -0.57694 L 2.77778E-6 8.66482E-7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66" y="288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25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28"/>
          <p:cNvSpPr txBox="1">
            <a:spLocks noChangeArrowheads="1"/>
          </p:cNvSpPr>
          <p:nvPr/>
        </p:nvSpPr>
        <p:spPr bwMode="auto">
          <a:xfrm>
            <a:off x="2071688" y="395288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方正大黑简体" panose="02010601030101010101" pitchFamily="65" charset="-122"/>
                <a:ea typeface="方正大黑简体" panose="02010601030101010101" pitchFamily="65" charset="-122"/>
              </a:rPr>
              <a:t>目录</a:t>
            </a:r>
            <a:endParaRPr lang="zh-CN" altLang="en-US" sz="2400">
              <a:latin typeface="方正大黑简体" panose="02010601030101010101" pitchFamily="65" charset="-122"/>
              <a:ea typeface="方正大黑简体" panose="02010601030101010101" pitchFamily="65" charset="-122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2295525" y="1727200"/>
            <a:ext cx="5189538" cy="465138"/>
            <a:chOff x="2094072" y="1727611"/>
            <a:chExt cx="5189244" cy="465089"/>
          </a:xfrm>
        </p:grpSpPr>
        <p:sp>
          <p:nvSpPr>
            <p:cNvPr id="2" name="平行四边形 1"/>
            <p:cNvSpPr/>
            <p:nvPr/>
          </p:nvSpPr>
          <p:spPr>
            <a:xfrm>
              <a:off x="2094072" y="1727611"/>
              <a:ext cx="648072" cy="360040"/>
            </a:xfrm>
            <a:prstGeom prst="parallelogram">
              <a:avLst>
                <a:gd name="adj" fmla="val 36544"/>
              </a:avLst>
            </a:prstGeom>
            <a:solidFill>
              <a:srgbClr val="00C6DE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平行四边形 4"/>
            <p:cNvSpPr/>
            <p:nvPr/>
          </p:nvSpPr>
          <p:spPr>
            <a:xfrm>
              <a:off x="2742144" y="1727611"/>
              <a:ext cx="4541172" cy="360040"/>
            </a:xfrm>
            <a:prstGeom prst="parallelogram">
              <a:avLst>
                <a:gd name="adj" fmla="val 36544"/>
              </a:avLst>
            </a:prstGeom>
            <a:gradFill flip="none" rotWithShape="1">
              <a:gsLst>
                <a:gs pos="0">
                  <a:srgbClr val="00C6DE"/>
                </a:gs>
                <a:gs pos="77000">
                  <a:srgbClr val="0064B0"/>
                </a:gs>
              </a:gsLst>
              <a:lin ang="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89" name="TextBox 2"/>
            <p:cNvSpPr txBox="1">
              <a:spLocks noChangeArrowheads="1"/>
            </p:cNvSpPr>
            <p:nvPr/>
          </p:nvSpPr>
          <p:spPr bwMode="auto">
            <a:xfrm>
              <a:off x="2289307" y="1731035"/>
              <a:ext cx="36420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bg1"/>
                  </a:solidFill>
                  <a:latin typeface="Kozuka Gothic Pro H" panose="020B0800000000000000" pitchFamily="34" charset="-128"/>
                  <a:ea typeface="Kozuka Gothic Pro H" panose="020B0800000000000000" pitchFamily="34" charset="-128"/>
                </a:rPr>
                <a:t>1</a:t>
              </a:r>
              <a:endParaRPr lang="zh-CN" altLang="en-US" sz="2400">
                <a:solidFill>
                  <a:schemeClr val="bg1"/>
                </a:solidFill>
                <a:latin typeface="Kozuka Gothic Pro H" panose="020B0800000000000000" pitchFamily="34" charset="-128"/>
                <a:ea typeface="Kozuka Gothic Pro H" panose="020B0800000000000000" pitchFamily="34" charset="-128"/>
              </a:endParaRPr>
            </a:p>
          </p:txBody>
        </p:sp>
        <p:sp>
          <p:nvSpPr>
            <p:cNvPr id="6190" name="TextBox 3"/>
            <p:cNvSpPr txBox="1">
              <a:spLocks noChangeArrowheads="1"/>
            </p:cNvSpPr>
            <p:nvPr/>
          </p:nvSpPr>
          <p:spPr bwMode="auto">
            <a:xfrm>
              <a:off x="4304844" y="1749097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2093913" y="2305050"/>
            <a:ext cx="5189537" cy="465138"/>
            <a:chOff x="2094072" y="1727611"/>
            <a:chExt cx="5189244" cy="465089"/>
          </a:xfrm>
        </p:grpSpPr>
        <p:sp>
          <p:nvSpPr>
            <p:cNvPr id="10" name="平行四边形 9"/>
            <p:cNvSpPr/>
            <p:nvPr/>
          </p:nvSpPr>
          <p:spPr>
            <a:xfrm>
              <a:off x="2094072" y="1727611"/>
              <a:ext cx="648072" cy="360040"/>
            </a:xfrm>
            <a:prstGeom prst="parallelogram">
              <a:avLst>
                <a:gd name="adj" fmla="val 36544"/>
              </a:avLst>
            </a:prstGeom>
            <a:solidFill>
              <a:srgbClr val="00C6DE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平行四边形 10"/>
            <p:cNvSpPr/>
            <p:nvPr/>
          </p:nvSpPr>
          <p:spPr>
            <a:xfrm>
              <a:off x="2742144" y="1727611"/>
              <a:ext cx="4541172" cy="360040"/>
            </a:xfrm>
            <a:prstGeom prst="parallelogram">
              <a:avLst>
                <a:gd name="adj" fmla="val 36544"/>
              </a:avLst>
            </a:prstGeom>
            <a:gradFill flip="none" rotWithShape="1">
              <a:gsLst>
                <a:gs pos="0">
                  <a:srgbClr val="00C6DE"/>
                </a:gs>
                <a:gs pos="77000">
                  <a:srgbClr val="0064B0"/>
                </a:gs>
              </a:gsLst>
              <a:lin ang="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81" name="TextBox 11"/>
            <p:cNvSpPr txBox="1">
              <a:spLocks noChangeArrowheads="1"/>
            </p:cNvSpPr>
            <p:nvPr/>
          </p:nvSpPr>
          <p:spPr bwMode="auto">
            <a:xfrm>
              <a:off x="2289307" y="1731035"/>
              <a:ext cx="36420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bg1"/>
                  </a:solidFill>
                  <a:latin typeface="Kozuka Gothic Pro H" panose="020B0800000000000000" pitchFamily="34" charset="-128"/>
                  <a:ea typeface="Kozuka Gothic Pro H" panose="020B0800000000000000" pitchFamily="34" charset="-128"/>
                </a:rPr>
                <a:t>2</a:t>
              </a:r>
              <a:endParaRPr lang="zh-CN" altLang="en-US" sz="2400">
                <a:solidFill>
                  <a:schemeClr val="bg1"/>
                </a:solidFill>
                <a:latin typeface="Kozuka Gothic Pro H" panose="020B0800000000000000" pitchFamily="34" charset="-128"/>
                <a:ea typeface="Kozuka Gothic Pro H" panose="020B0800000000000000" pitchFamily="34" charset="-128"/>
              </a:endParaRPr>
            </a:p>
          </p:txBody>
        </p:sp>
        <p:sp>
          <p:nvSpPr>
            <p:cNvPr id="6182" name="TextBox 12"/>
            <p:cNvSpPr txBox="1">
              <a:spLocks noChangeArrowheads="1"/>
            </p:cNvSpPr>
            <p:nvPr/>
          </p:nvSpPr>
          <p:spPr bwMode="auto">
            <a:xfrm>
              <a:off x="4304844" y="1749097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1893888" y="2882900"/>
            <a:ext cx="5189537" cy="465138"/>
            <a:chOff x="2094072" y="1727611"/>
            <a:chExt cx="5189244" cy="465089"/>
          </a:xfrm>
        </p:grpSpPr>
        <p:sp>
          <p:nvSpPr>
            <p:cNvPr id="15" name="平行四边形 14"/>
            <p:cNvSpPr/>
            <p:nvPr/>
          </p:nvSpPr>
          <p:spPr>
            <a:xfrm>
              <a:off x="2094072" y="1727611"/>
              <a:ext cx="648072" cy="360040"/>
            </a:xfrm>
            <a:prstGeom prst="parallelogram">
              <a:avLst>
                <a:gd name="adj" fmla="val 36544"/>
              </a:avLst>
            </a:prstGeom>
            <a:solidFill>
              <a:srgbClr val="00C6DE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>
              <a:off x="2742144" y="1727611"/>
              <a:ext cx="4541172" cy="360040"/>
            </a:xfrm>
            <a:prstGeom prst="parallelogram">
              <a:avLst>
                <a:gd name="adj" fmla="val 36544"/>
              </a:avLst>
            </a:prstGeom>
            <a:gradFill flip="none" rotWithShape="1">
              <a:gsLst>
                <a:gs pos="0">
                  <a:srgbClr val="00C6DE"/>
                </a:gs>
                <a:gs pos="77000">
                  <a:srgbClr val="0064B0"/>
                </a:gs>
              </a:gsLst>
              <a:lin ang="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73" name="TextBox 16"/>
            <p:cNvSpPr txBox="1">
              <a:spLocks noChangeArrowheads="1"/>
            </p:cNvSpPr>
            <p:nvPr/>
          </p:nvSpPr>
          <p:spPr bwMode="auto">
            <a:xfrm>
              <a:off x="2289307" y="1731035"/>
              <a:ext cx="36420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bg1"/>
                  </a:solidFill>
                  <a:latin typeface="Kozuka Gothic Pro H" panose="020B0800000000000000" pitchFamily="34" charset="-128"/>
                  <a:ea typeface="Kozuka Gothic Pro H" panose="020B0800000000000000" pitchFamily="34" charset="-128"/>
                </a:rPr>
                <a:t>3</a:t>
              </a:r>
              <a:endParaRPr lang="zh-CN" altLang="en-US" sz="2400">
                <a:solidFill>
                  <a:schemeClr val="bg1"/>
                </a:solidFill>
                <a:latin typeface="Kozuka Gothic Pro H" panose="020B0800000000000000" pitchFamily="34" charset="-128"/>
                <a:ea typeface="Kozuka Gothic Pro H" panose="020B0800000000000000" pitchFamily="34" charset="-128"/>
              </a:endParaRPr>
            </a:p>
          </p:txBody>
        </p:sp>
        <p:sp>
          <p:nvSpPr>
            <p:cNvPr id="6174" name="TextBox 17"/>
            <p:cNvSpPr txBox="1">
              <a:spLocks noChangeArrowheads="1"/>
            </p:cNvSpPr>
            <p:nvPr/>
          </p:nvSpPr>
          <p:spPr bwMode="auto">
            <a:xfrm>
              <a:off x="4304844" y="1749097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1692275" y="3460750"/>
            <a:ext cx="5187950" cy="465138"/>
            <a:chOff x="2094072" y="1727611"/>
            <a:chExt cx="5189244" cy="465089"/>
          </a:xfrm>
        </p:grpSpPr>
        <p:sp>
          <p:nvSpPr>
            <p:cNvPr id="20" name="平行四边形 19"/>
            <p:cNvSpPr/>
            <p:nvPr/>
          </p:nvSpPr>
          <p:spPr>
            <a:xfrm>
              <a:off x="2094072" y="1727611"/>
              <a:ext cx="648072" cy="360040"/>
            </a:xfrm>
            <a:prstGeom prst="parallelogram">
              <a:avLst>
                <a:gd name="adj" fmla="val 36544"/>
              </a:avLst>
            </a:prstGeom>
            <a:solidFill>
              <a:srgbClr val="00C6DE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平行四边形 20"/>
            <p:cNvSpPr/>
            <p:nvPr/>
          </p:nvSpPr>
          <p:spPr>
            <a:xfrm>
              <a:off x="2742144" y="1727611"/>
              <a:ext cx="4541172" cy="360040"/>
            </a:xfrm>
            <a:prstGeom prst="parallelogram">
              <a:avLst>
                <a:gd name="adj" fmla="val 36544"/>
              </a:avLst>
            </a:prstGeom>
            <a:gradFill flip="none" rotWithShape="1">
              <a:gsLst>
                <a:gs pos="0">
                  <a:srgbClr val="00C6DE"/>
                </a:gs>
                <a:gs pos="77000">
                  <a:srgbClr val="0064B0"/>
                </a:gs>
              </a:gsLst>
              <a:lin ang="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65" name="TextBox 21"/>
            <p:cNvSpPr txBox="1">
              <a:spLocks noChangeArrowheads="1"/>
            </p:cNvSpPr>
            <p:nvPr/>
          </p:nvSpPr>
          <p:spPr bwMode="auto">
            <a:xfrm>
              <a:off x="2289307" y="1731035"/>
              <a:ext cx="36420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bg1"/>
                  </a:solidFill>
                  <a:latin typeface="Kozuka Gothic Pro H" panose="020B0800000000000000" pitchFamily="34" charset="-128"/>
                  <a:ea typeface="Kozuka Gothic Pro H" panose="020B0800000000000000" pitchFamily="34" charset="-128"/>
                </a:rPr>
                <a:t>4</a:t>
              </a:r>
              <a:endParaRPr lang="zh-CN" altLang="en-US" sz="2400">
                <a:solidFill>
                  <a:schemeClr val="bg1"/>
                </a:solidFill>
                <a:latin typeface="Kozuka Gothic Pro H" panose="020B0800000000000000" pitchFamily="34" charset="-128"/>
                <a:ea typeface="Kozuka Gothic Pro H" panose="020B0800000000000000" pitchFamily="34" charset="-128"/>
              </a:endParaRPr>
            </a:p>
          </p:txBody>
        </p:sp>
        <p:sp>
          <p:nvSpPr>
            <p:cNvPr id="6166" name="TextBox 22"/>
            <p:cNvSpPr txBox="1">
              <a:spLocks noChangeArrowheads="1"/>
            </p:cNvSpPr>
            <p:nvPr/>
          </p:nvSpPr>
          <p:spPr bwMode="auto">
            <a:xfrm>
              <a:off x="4304844" y="1749097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8" name="直接连接符 27"/>
          <p:cNvCxnSpPr/>
          <p:nvPr/>
        </p:nvCxnSpPr>
        <p:spPr>
          <a:xfrm flipH="1">
            <a:off x="1964484" y="1419622"/>
            <a:ext cx="1080120" cy="3096344"/>
          </a:xfrm>
          <a:prstGeom prst="line">
            <a:avLst/>
          </a:prstGeom>
          <a:ln>
            <a:gradFill>
              <a:gsLst>
                <a:gs pos="0">
                  <a:schemeClr val="tx1">
                    <a:alpha val="0"/>
                  </a:schemeClr>
                </a:gs>
                <a:gs pos="54000">
                  <a:schemeClr val="tx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1474843" y="1347614"/>
            <a:ext cx="1093974" cy="3096344"/>
          </a:xfrm>
          <a:prstGeom prst="line">
            <a:avLst/>
          </a:prstGeom>
          <a:ln>
            <a:gradFill>
              <a:gsLst>
                <a:gs pos="0">
                  <a:schemeClr val="tx1">
                    <a:alpha val="0"/>
                  </a:schemeClr>
                </a:gs>
                <a:gs pos="54000">
                  <a:schemeClr val="tx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6606444" y="1117172"/>
            <a:ext cx="1080120" cy="3096344"/>
          </a:xfrm>
          <a:prstGeom prst="line">
            <a:avLst/>
          </a:prstGeom>
          <a:ln>
            <a:gradFill>
              <a:gsLst>
                <a:gs pos="0">
                  <a:schemeClr val="tx1">
                    <a:alpha val="0"/>
                  </a:schemeClr>
                </a:gs>
                <a:gs pos="54000">
                  <a:schemeClr val="tx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1886915" y="1712913"/>
            <a:ext cx="6042245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">
                  <a:schemeClr val="tx1"/>
                </a:gs>
                <a:gs pos="91000">
                  <a:schemeClr val="tx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1886915" y="2073275"/>
            <a:ext cx="6042245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">
                  <a:schemeClr val="tx1"/>
                </a:gs>
                <a:gs pos="91000">
                  <a:schemeClr val="tx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1886915" y="3219450"/>
            <a:ext cx="6042245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">
                  <a:schemeClr val="tx1"/>
                </a:gs>
                <a:gs pos="91000">
                  <a:schemeClr val="tx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1886915" y="3810000"/>
            <a:ext cx="6042245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">
                  <a:schemeClr val="tx1"/>
                </a:gs>
                <a:gs pos="91000">
                  <a:schemeClr val="tx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1886915" y="2651125"/>
            <a:ext cx="6042245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">
                  <a:schemeClr val="tx1"/>
                </a:gs>
                <a:gs pos="91000">
                  <a:schemeClr val="tx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"/>
          <p:cNvSpPr txBox="1">
            <a:spLocks noChangeArrowheads="1"/>
          </p:cNvSpPr>
          <p:nvPr/>
        </p:nvSpPr>
        <p:spPr bwMode="auto">
          <a:xfrm>
            <a:off x="2071688" y="395288"/>
            <a:ext cx="1108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方正大黑简体" panose="02010601030101010101" pitchFamily="65" charset="-122"/>
                <a:ea typeface="方正大黑简体" panose="02010601030101010101" pitchFamily="65" charset="-122"/>
              </a:rPr>
              <a:t>过渡页</a:t>
            </a:r>
            <a:endParaRPr lang="zh-CN" altLang="en-US" sz="2400">
              <a:latin typeface="方正大黑简体" panose="02010601030101010101" pitchFamily="65" charset="-122"/>
              <a:ea typeface="方正大黑简体" panose="02010601030101010101" pitchFamily="65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1970088" y="2663825"/>
            <a:ext cx="5189537" cy="465138"/>
            <a:chOff x="2094072" y="1727611"/>
            <a:chExt cx="5189244" cy="465089"/>
          </a:xfrm>
        </p:grpSpPr>
        <p:sp>
          <p:nvSpPr>
            <p:cNvPr id="4" name="平行四边形 3"/>
            <p:cNvSpPr/>
            <p:nvPr/>
          </p:nvSpPr>
          <p:spPr>
            <a:xfrm>
              <a:off x="2094072" y="1727611"/>
              <a:ext cx="648072" cy="360040"/>
            </a:xfrm>
            <a:prstGeom prst="parallelogram">
              <a:avLst>
                <a:gd name="adj" fmla="val 36544"/>
              </a:avLst>
            </a:prstGeom>
            <a:solidFill>
              <a:srgbClr val="00C6DE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平行四边形 4"/>
            <p:cNvSpPr/>
            <p:nvPr/>
          </p:nvSpPr>
          <p:spPr>
            <a:xfrm>
              <a:off x="2742144" y="1727611"/>
              <a:ext cx="4541172" cy="360040"/>
            </a:xfrm>
            <a:prstGeom prst="parallelogram">
              <a:avLst>
                <a:gd name="adj" fmla="val 36544"/>
              </a:avLst>
            </a:prstGeom>
            <a:gradFill flip="none" rotWithShape="1">
              <a:gsLst>
                <a:gs pos="0">
                  <a:srgbClr val="00C6DE"/>
                </a:gs>
                <a:gs pos="77000">
                  <a:srgbClr val="0064B0"/>
                </a:gs>
              </a:gsLst>
              <a:lin ang="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183" name="TextBox 5"/>
            <p:cNvSpPr txBox="1">
              <a:spLocks noChangeArrowheads="1"/>
            </p:cNvSpPr>
            <p:nvPr/>
          </p:nvSpPr>
          <p:spPr bwMode="auto">
            <a:xfrm>
              <a:off x="2289307" y="1731035"/>
              <a:ext cx="36420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bg1"/>
                  </a:solidFill>
                  <a:latin typeface="Kozuka Gothic Pro H" panose="020B0800000000000000" pitchFamily="34" charset="-128"/>
                  <a:ea typeface="Kozuka Gothic Pro H" panose="020B0800000000000000" pitchFamily="34" charset="-128"/>
                </a:rPr>
                <a:t>1</a:t>
              </a:r>
              <a:endParaRPr lang="zh-CN" altLang="en-US" sz="2400">
                <a:solidFill>
                  <a:schemeClr val="bg1"/>
                </a:solidFill>
                <a:latin typeface="Kozuka Gothic Pro H" panose="020B0800000000000000" pitchFamily="34" charset="-128"/>
                <a:ea typeface="Kozuka Gothic Pro H" panose="020B0800000000000000" pitchFamily="34" charset="-128"/>
              </a:endParaRPr>
            </a:p>
          </p:txBody>
        </p:sp>
        <p:sp>
          <p:nvSpPr>
            <p:cNvPr id="7184" name="TextBox 6"/>
            <p:cNvSpPr txBox="1">
              <a:spLocks noChangeArrowheads="1"/>
            </p:cNvSpPr>
            <p:nvPr/>
          </p:nvSpPr>
          <p:spPr bwMode="auto">
            <a:xfrm>
              <a:off x="4304844" y="1749097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 flipH="1">
            <a:off x="2140317" y="1419622"/>
            <a:ext cx="904288" cy="2592288"/>
          </a:xfrm>
          <a:prstGeom prst="line">
            <a:avLst/>
          </a:prstGeom>
          <a:ln>
            <a:gradFill>
              <a:gsLst>
                <a:gs pos="0">
                  <a:schemeClr val="tx1">
                    <a:alpha val="0"/>
                  </a:schemeClr>
                </a:gs>
                <a:gs pos="54000">
                  <a:schemeClr val="tx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1805579" y="1972485"/>
            <a:ext cx="542464" cy="1535369"/>
          </a:xfrm>
          <a:prstGeom prst="line">
            <a:avLst/>
          </a:prstGeom>
          <a:ln>
            <a:gradFill>
              <a:gsLst>
                <a:gs pos="0">
                  <a:schemeClr val="tx1">
                    <a:alpha val="0"/>
                  </a:schemeClr>
                </a:gs>
                <a:gs pos="54000">
                  <a:schemeClr val="tx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6876256" y="1972485"/>
            <a:ext cx="511944" cy="1467570"/>
          </a:xfrm>
          <a:prstGeom prst="line">
            <a:avLst/>
          </a:prstGeom>
          <a:ln>
            <a:gradFill>
              <a:gsLst>
                <a:gs pos="0">
                  <a:schemeClr val="tx1">
                    <a:alpha val="0"/>
                  </a:schemeClr>
                </a:gs>
                <a:gs pos="54000">
                  <a:schemeClr val="tx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1763550" y="2651125"/>
            <a:ext cx="6042245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">
                  <a:schemeClr val="tx1"/>
                </a:gs>
                <a:gs pos="91000">
                  <a:schemeClr val="tx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1763550" y="3011488"/>
            <a:ext cx="6042245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">
                  <a:schemeClr val="tx1"/>
                </a:gs>
                <a:gs pos="91000">
                  <a:schemeClr val="tx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 bwMode="auto">
          <a:xfrm>
            <a:off x="1752600" y="2403475"/>
            <a:ext cx="5608638" cy="1608138"/>
            <a:chOff x="1753018" y="2403674"/>
            <a:chExt cx="5607744" cy="1608235"/>
          </a:xfrm>
        </p:grpSpPr>
        <p:sp>
          <p:nvSpPr>
            <p:cNvPr id="20" name="矩形 19"/>
            <p:cNvSpPr/>
            <p:nvPr/>
          </p:nvSpPr>
          <p:spPr>
            <a:xfrm>
              <a:off x="1753018" y="2403674"/>
              <a:ext cx="1649150" cy="16082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18" name="TextBox 20"/>
            <p:cNvSpPr txBox="1">
              <a:spLocks noChangeArrowheads="1"/>
            </p:cNvSpPr>
            <p:nvPr/>
          </p:nvSpPr>
          <p:spPr bwMode="auto">
            <a:xfrm>
              <a:off x="1968132" y="2831907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19" name="TextBox 21"/>
            <p:cNvSpPr txBox="1">
              <a:spLocks noChangeArrowheads="1"/>
            </p:cNvSpPr>
            <p:nvPr/>
          </p:nvSpPr>
          <p:spPr bwMode="auto">
            <a:xfrm>
              <a:off x="1968132" y="3363838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719617" y="2403674"/>
              <a:ext cx="1650737" cy="16082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21" name="TextBox 23"/>
            <p:cNvSpPr txBox="1">
              <a:spLocks noChangeArrowheads="1"/>
            </p:cNvSpPr>
            <p:nvPr/>
          </p:nvSpPr>
          <p:spPr bwMode="auto">
            <a:xfrm>
              <a:off x="3935323" y="2831907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22" name="TextBox 24"/>
            <p:cNvSpPr txBox="1">
              <a:spLocks noChangeArrowheads="1"/>
            </p:cNvSpPr>
            <p:nvPr/>
          </p:nvSpPr>
          <p:spPr bwMode="auto">
            <a:xfrm>
              <a:off x="3935323" y="3363838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711612" y="2403674"/>
              <a:ext cx="1649150" cy="16082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24" name="TextBox 29"/>
            <p:cNvSpPr txBox="1">
              <a:spLocks noChangeArrowheads="1"/>
            </p:cNvSpPr>
            <p:nvPr/>
          </p:nvSpPr>
          <p:spPr bwMode="auto">
            <a:xfrm>
              <a:off x="5926083" y="2831907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25" name="TextBox 30"/>
            <p:cNvSpPr txBox="1">
              <a:spLocks noChangeArrowheads="1"/>
            </p:cNvSpPr>
            <p:nvPr/>
          </p:nvSpPr>
          <p:spPr bwMode="auto">
            <a:xfrm>
              <a:off x="5926083" y="3363838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195" name="TextBox 1"/>
          <p:cNvSpPr txBox="1">
            <a:spLocks noChangeArrowheads="1"/>
          </p:cNvSpPr>
          <p:nvPr/>
        </p:nvSpPr>
        <p:spPr bwMode="auto">
          <a:xfrm>
            <a:off x="2071688" y="395288"/>
            <a:ext cx="2030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方正大黑简体" panose="02010601030101010101" pitchFamily="65" charset="-122"/>
                <a:ea typeface="方正大黑简体" panose="02010601030101010101" pitchFamily="65" charset="-122"/>
              </a:rPr>
              <a:t>点击添加标题</a:t>
            </a:r>
            <a:endParaRPr lang="zh-CN" altLang="en-US" sz="2400">
              <a:latin typeface="方正大黑简体" panose="02010601030101010101" pitchFamily="65" charset="-122"/>
              <a:ea typeface="方正大黑简体" panose="02010601030101010101" pitchFamily="65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368425" y="1816100"/>
            <a:ext cx="6407150" cy="2339975"/>
          </a:xfrm>
          <a:prstGeom prst="roundRect">
            <a:avLst>
              <a:gd name="adj" fmla="val 3452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 bwMode="auto">
          <a:xfrm>
            <a:off x="3384550" y="1635125"/>
            <a:ext cx="2374900" cy="360363"/>
            <a:chOff x="3383868" y="1635646"/>
            <a:chExt cx="2376264" cy="360040"/>
          </a:xfrm>
        </p:grpSpPr>
        <p:sp>
          <p:nvSpPr>
            <p:cNvPr id="3" name="平行四边形 2"/>
            <p:cNvSpPr/>
            <p:nvPr/>
          </p:nvSpPr>
          <p:spPr>
            <a:xfrm>
              <a:off x="3383868" y="1635646"/>
              <a:ext cx="2376264" cy="360040"/>
            </a:xfrm>
            <a:prstGeom prst="parallelogram">
              <a:avLst>
                <a:gd name="adj" fmla="val 36544"/>
              </a:avLst>
            </a:prstGeom>
            <a:gradFill flip="none" rotWithShape="1">
              <a:gsLst>
                <a:gs pos="0">
                  <a:srgbClr val="00C6DE"/>
                </a:gs>
                <a:gs pos="77000">
                  <a:srgbClr val="0064B0"/>
                </a:gs>
              </a:gsLst>
              <a:lin ang="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16" name="TextBox 3"/>
            <p:cNvSpPr txBox="1">
              <a:spLocks noChangeArrowheads="1"/>
            </p:cNvSpPr>
            <p:nvPr/>
          </p:nvSpPr>
          <p:spPr bwMode="auto">
            <a:xfrm>
              <a:off x="3864114" y="1657132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1619250" y="2233613"/>
            <a:ext cx="5905500" cy="338137"/>
            <a:chOff x="1619672" y="2233196"/>
            <a:chExt cx="5904655" cy="338554"/>
          </a:xfrm>
        </p:grpSpPr>
        <p:sp>
          <p:nvSpPr>
            <p:cNvPr id="8" name="矩形 7"/>
            <p:cNvSpPr/>
            <p:nvPr/>
          </p:nvSpPr>
          <p:spPr>
            <a:xfrm>
              <a:off x="3623991" y="2233196"/>
              <a:ext cx="1896018" cy="338554"/>
            </a:xfrm>
            <a:prstGeom prst="rect">
              <a:avLst/>
            </a:prstGeom>
            <a:gradFill>
              <a:gsLst>
                <a:gs pos="0">
                  <a:srgbClr val="00C6DE"/>
                </a:gs>
                <a:gs pos="100000">
                  <a:srgbClr val="0064B0"/>
                </a:gs>
              </a:gsLst>
              <a:lin ang="0" scaled="1"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平行四边形 5"/>
            <p:cNvSpPr/>
            <p:nvPr/>
          </p:nvSpPr>
          <p:spPr>
            <a:xfrm>
              <a:off x="1619672" y="2233196"/>
              <a:ext cx="1872208" cy="338554"/>
            </a:xfrm>
            <a:custGeom>
              <a:avLst/>
              <a:gdLst/>
              <a:ahLst/>
              <a:cxnLst/>
              <a:rect l="l" t="t" r="r" b="b"/>
              <a:pathLst>
                <a:path w="1705000" h="338554">
                  <a:moveTo>
                    <a:pt x="123721" y="0"/>
                  </a:moveTo>
                  <a:lnTo>
                    <a:pt x="1705000" y="0"/>
                  </a:lnTo>
                  <a:lnTo>
                    <a:pt x="1705000" y="338554"/>
                  </a:lnTo>
                  <a:lnTo>
                    <a:pt x="0" y="338554"/>
                  </a:lnTo>
                  <a:close/>
                </a:path>
              </a:pathLst>
            </a:custGeom>
            <a:solidFill>
              <a:srgbClr val="00C6DE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07" name="TextBox 6"/>
            <p:cNvSpPr txBox="1">
              <a:spLocks noChangeArrowheads="1"/>
            </p:cNvSpPr>
            <p:nvPr/>
          </p:nvSpPr>
          <p:spPr bwMode="auto">
            <a:xfrm>
              <a:off x="3864114" y="2233196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平行四边形 5"/>
            <p:cNvSpPr/>
            <p:nvPr/>
          </p:nvSpPr>
          <p:spPr>
            <a:xfrm rot="10800000">
              <a:off x="5643643" y="2233196"/>
              <a:ext cx="1880684" cy="338554"/>
            </a:xfrm>
            <a:custGeom>
              <a:avLst/>
              <a:gdLst/>
              <a:ahLst/>
              <a:cxnLst/>
              <a:rect l="l" t="t" r="r" b="b"/>
              <a:pathLst>
                <a:path w="1705000" h="338554">
                  <a:moveTo>
                    <a:pt x="123721" y="0"/>
                  </a:moveTo>
                  <a:lnTo>
                    <a:pt x="1705000" y="0"/>
                  </a:lnTo>
                  <a:lnTo>
                    <a:pt x="1705000" y="338554"/>
                  </a:lnTo>
                  <a:lnTo>
                    <a:pt x="0" y="338554"/>
                  </a:lnTo>
                  <a:close/>
                </a:path>
              </a:pathLst>
            </a:custGeom>
            <a:solidFill>
              <a:srgbClr val="0064B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11" name="TextBox 10"/>
            <p:cNvSpPr txBox="1">
              <a:spLocks noChangeArrowheads="1"/>
            </p:cNvSpPr>
            <p:nvPr/>
          </p:nvSpPr>
          <p:spPr bwMode="auto">
            <a:xfrm>
              <a:off x="5743654" y="2233196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12" name="TextBox 11"/>
            <p:cNvSpPr txBox="1">
              <a:spLocks noChangeArrowheads="1"/>
            </p:cNvSpPr>
            <p:nvPr/>
          </p:nvSpPr>
          <p:spPr bwMode="auto">
            <a:xfrm>
              <a:off x="1968132" y="2233196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 flipH="1">
            <a:off x="1187624" y="2219325"/>
            <a:ext cx="6588733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">
                  <a:schemeClr val="tx1"/>
                </a:gs>
                <a:gs pos="91000">
                  <a:schemeClr val="tx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1734111" y="2560638"/>
            <a:ext cx="6042245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">
                  <a:schemeClr val="tx1"/>
                </a:gs>
                <a:gs pos="91000">
                  <a:schemeClr val="tx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368425" y="1816100"/>
            <a:ext cx="6407150" cy="2339975"/>
          </a:xfrm>
          <a:prstGeom prst="roundRect">
            <a:avLst>
              <a:gd name="adj" fmla="val 3452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3384550" y="1635125"/>
            <a:ext cx="2374900" cy="360363"/>
            <a:chOff x="3383868" y="1635646"/>
            <a:chExt cx="2376264" cy="360040"/>
          </a:xfrm>
        </p:grpSpPr>
        <p:sp>
          <p:nvSpPr>
            <p:cNvPr id="4" name="平行四边形 3"/>
            <p:cNvSpPr/>
            <p:nvPr/>
          </p:nvSpPr>
          <p:spPr>
            <a:xfrm>
              <a:off x="3383868" y="1635646"/>
              <a:ext cx="2376264" cy="360040"/>
            </a:xfrm>
            <a:prstGeom prst="parallelogram">
              <a:avLst>
                <a:gd name="adj" fmla="val 36544"/>
              </a:avLst>
            </a:prstGeom>
            <a:gradFill flip="none" rotWithShape="1">
              <a:gsLst>
                <a:gs pos="0">
                  <a:srgbClr val="00C6DE"/>
                </a:gs>
                <a:gs pos="77000">
                  <a:srgbClr val="0064B0"/>
                </a:gs>
              </a:gsLst>
              <a:lin ang="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46" name="TextBox 4"/>
            <p:cNvSpPr txBox="1">
              <a:spLocks noChangeArrowheads="1"/>
            </p:cNvSpPr>
            <p:nvPr/>
          </p:nvSpPr>
          <p:spPr bwMode="auto">
            <a:xfrm>
              <a:off x="3864114" y="1657132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20" name="TextBox 5"/>
          <p:cNvSpPr txBox="1">
            <a:spLocks noChangeArrowheads="1"/>
          </p:cNvSpPr>
          <p:nvPr/>
        </p:nvSpPr>
        <p:spPr bwMode="auto">
          <a:xfrm>
            <a:off x="2071688" y="395288"/>
            <a:ext cx="2030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方正大黑简体" panose="02010601030101010101" pitchFamily="65" charset="-122"/>
                <a:ea typeface="方正大黑简体" panose="02010601030101010101" pitchFamily="65" charset="-122"/>
              </a:rPr>
              <a:t>点击添加标题</a:t>
            </a:r>
            <a:endParaRPr lang="zh-CN" altLang="en-US" sz="2400">
              <a:latin typeface="方正大黑简体" panose="02010601030101010101" pitchFamily="65" charset="-122"/>
              <a:ea typeface="方正大黑简体" panose="02010601030101010101" pitchFamily="65" charset="-122"/>
            </a:endParaRPr>
          </a:p>
        </p:txBody>
      </p:sp>
      <p:cxnSp>
        <p:nvCxnSpPr>
          <p:cNvPr id="7" name="直接连接符​​ 8"/>
          <p:cNvCxnSpPr/>
          <p:nvPr/>
        </p:nvCxnSpPr>
        <p:spPr>
          <a:xfrm flipV="1">
            <a:off x="3208338" y="2232025"/>
            <a:ext cx="0" cy="15144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​​ 9"/>
          <p:cNvCxnSpPr/>
          <p:nvPr/>
        </p:nvCxnSpPr>
        <p:spPr>
          <a:xfrm flipV="1">
            <a:off x="4421188" y="2232025"/>
            <a:ext cx="0" cy="15144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​​ 10"/>
          <p:cNvCxnSpPr/>
          <p:nvPr/>
        </p:nvCxnSpPr>
        <p:spPr>
          <a:xfrm flipV="1">
            <a:off x="5627688" y="2232025"/>
            <a:ext cx="0" cy="15144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​​ 11"/>
          <p:cNvCxnSpPr/>
          <p:nvPr/>
        </p:nvCxnSpPr>
        <p:spPr>
          <a:xfrm flipV="1">
            <a:off x="6862763" y="2232025"/>
            <a:ext cx="0" cy="15144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1943100" y="1995488"/>
            <a:ext cx="12700" cy="176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111375" y="3832225"/>
            <a:ext cx="944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349625" y="3832225"/>
            <a:ext cx="946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4592638" y="3832225"/>
            <a:ext cx="944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5821363" y="3832225"/>
            <a:ext cx="944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47900" y="2716213"/>
            <a:ext cx="287338" cy="102711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89213" y="2952750"/>
            <a:ext cx="287337" cy="790575"/>
          </a:xfrm>
          <a:prstGeom prst="rect">
            <a:avLst/>
          </a:prstGeom>
          <a:gradFill flip="none" rotWithShape="1">
            <a:gsLst>
              <a:gs pos="0">
                <a:srgbClr val="00C6DE"/>
              </a:gs>
              <a:gs pos="100000">
                <a:srgbClr val="0064B0"/>
              </a:gs>
            </a:gsLst>
            <a:lin ang="54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82975" y="3095625"/>
            <a:ext cx="287338" cy="6477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22700" y="2449513"/>
            <a:ext cx="288925" cy="1293812"/>
          </a:xfrm>
          <a:prstGeom prst="rect">
            <a:avLst/>
          </a:prstGeom>
          <a:gradFill flip="none" rotWithShape="1">
            <a:gsLst>
              <a:gs pos="0">
                <a:srgbClr val="00C6DE"/>
              </a:gs>
              <a:gs pos="100000">
                <a:srgbClr val="0064B0"/>
              </a:gs>
            </a:gsLst>
            <a:lin ang="54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46613" y="2603500"/>
            <a:ext cx="288925" cy="11398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87925" y="2232025"/>
            <a:ext cx="288925" cy="1511300"/>
          </a:xfrm>
          <a:prstGeom prst="rect">
            <a:avLst/>
          </a:prstGeom>
          <a:gradFill flip="none" rotWithShape="1">
            <a:gsLst>
              <a:gs pos="0">
                <a:srgbClr val="00C6DE"/>
              </a:gs>
              <a:gs pos="100000">
                <a:srgbClr val="0064B0"/>
              </a:gs>
            </a:gsLst>
            <a:lin ang="54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53125" y="2716213"/>
            <a:ext cx="287338" cy="102711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294438" y="2952750"/>
            <a:ext cx="287337" cy="790575"/>
          </a:xfrm>
          <a:prstGeom prst="rect">
            <a:avLst/>
          </a:prstGeom>
          <a:gradFill flip="none" rotWithShape="1">
            <a:gsLst>
              <a:gs pos="0">
                <a:srgbClr val="00C6DE"/>
              </a:gs>
              <a:gs pos="100000">
                <a:srgbClr val="0064B0"/>
              </a:gs>
            </a:gsLst>
            <a:lin ang="54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 rot="-5400000">
            <a:off x="4638676" y="1042987"/>
            <a:ext cx="0" cy="5407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897188" y="4346575"/>
            <a:ext cx="287337" cy="214313"/>
          </a:xfrm>
          <a:prstGeom prst="rect">
            <a:avLst/>
          </a:prstGeom>
          <a:gradFill>
            <a:gsLst>
              <a:gs pos="0">
                <a:srgbClr val="00C6DE"/>
              </a:gs>
              <a:gs pos="100000">
                <a:srgbClr val="0064B0"/>
              </a:gs>
            </a:gsLst>
            <a:lin ang="5400000" scaled="1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435600" y="4364038"/>
            <a:ext cx="287338" cy="1809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TextBox 30"/>
          <p:cNvSpPr txBox="1">
            <a:spLocks noChangeArrowheads="1"/>
          </p:cNvSpPr>
          <p:nvPr/>
        </p:nvSpPr>
        <p:spPr bwMode="auto">
          <a:xfrm>
            <a:off x="3208338" y="4300538"/>
            <a:ext cx="54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31"/>
          <p:cNvSpPr txBox="1">
            <a:spLocks noChangeArrowheads="1"/>
          </p:cNvSpPr>
          <p:nvPr/>
        </p:nvSpPr>
        <p:spPr bwMode="auto">
          <a:xfrm>
            <a:off x="5746750" y="4300538"/>
            <a:ext cx="54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F:\商务图片\blue-crystal-rss-icon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0" t="4843" r="9491"/>
          <a:stretch>
            <a:fillRect/>
          </a:stretch>
        </p:blipFill>
        <p:spPr bwMode="auto">
          <a:xfrm>
            <a:off x="5220885" y="1784618"/>
            <a:ext cx="2420980" cy="2192466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</p:pic>
      <p:sp>
        <p:nvSpPr>
          <p:cNvPr id="3" name="矩形​​ 2"/>
          <p:cNvSpPr/>
          <p:nvPr/>
        </p:nvSpPr>
        <p:spPr bwMode="auto">
          <a:xfrm>
            <a:off x="1781175" y="1930400"/>
            <a:ext cx="2665413" cy="19018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400" spc="-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5220072" y="1633339"/>
            <a:ext cx="813" cy="2808312"/>
          </a:xfrm>
          <a:prstGeom prst="line">
            <a:avLst/>
          </a:prstGeom>
          <a:ln>
            <a:gradFill>
              <a:gsLst>
                <a:gs pos="0">
                  <a:schemeClr val="tx1">
                    <a:alpha val="0"/>
                  </a:schemeClr>
                </a:gs>
                <a:gs pos="54000">
                  <a:schemeClr val="tx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632700" y="1417315"/>
            <a:ext cx="0" cy="3096344"/>
          </a:xfrm>
          <a:prstGeom prst="line">
            <a:avLst/>
          </a:prstGeom>
          <a:ln>
            <a:gradFill>
              <a:gsLst>
                <a:gs pos="0">
                  <a:schemeClr val="tx1">
                    <a:alpha val="0"/>
                  </a:schemeClr>
                </a:gs>
                <a:gs pos="54000">
                  <a:schemeClr val="tx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4524640" y="1773238"/>
            <a:ext cx="4007800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">
                  <a:schemeClr val="tx1"/>
                </a:gs>
                <a:gs pos="91000">
                  <a:schemeClr val="tx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4446232" y="3962400"/>
            <a:ext cx="3654160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">
                  <a:schemeClr val="tx1"/>
                </a:gs>
                <a:gs pos="91000">
                  <a:schemeClr val="tx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8" name="TextBox 7"/>
          <p:cNvSpPr txBox="1">
            <a:spLocks noChangeArrowheads="1"/>
          </p:cNvSpPr>
          <p:nvPr/>
        </p:nvSpPr>
        <p:spPr bwMode="auto">
          <a:xfrm>
            <a:off x="2071688" y="395288"/>
            <a:ext cx="2030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方正大黑简体" panose="02010601030101010101" pitchFamily="65" charset="-122"/>
                <a:ea typeface="方正大黑简体" panose="02010601030101010101" pitchFamily="65" charset="-122"/>
              </a:rPr>
              <a:t>点击添加标题</a:t>
            </a:r>
            <a:endParaRPr lang="zh-CN" altLang="en-US" sz="2400">
              <a:latin typeface="方正大黑简体" panose="02010601030101010101" pitchFamily="65" charset="-122"/>
              <a:ea typeface="方正大黑简体" panose="02010601030101010101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4" descr="F:\055\B2C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0" t="59657"/>
          <a:stretch>
            <a:fillRect/>
          </a:stretch>
        </p:blipFill>
        <p:spPr bwMode="auto">
          <a:xfrm>
            <a:off x="5410200" y="-11113"/>
            <a:ext cx="3446463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3" descr="F:\055\B2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63" t="59657"/>
          <a:stretch>
            <a:fillRect/>
          </a:stretch>
        </p:blipFill>
        <p:spPr bwMode="auto">
          <a:xfrm>
            <a:off x="5230813" y="-11113"/>
            <a:ext cx="3625850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组合 22"/>
          <p:cNvGrpSpPr/>
          <p:nvPr/>
        </p:nvGrpSpPr>
        <p:grpSpPr>
          <a:xfrm>
            <a:off x="581305" y="202502"/>
            <a:ext cx="8562696" cy="1400903"/>
            <a:chOff x="581305" y="202502"/>
            <a:chExt cx="8562696" cy="140090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4" name="矩形 10"/>
            <p:cNvSpPr/>
            <p:nvPr/>
          </p:nvSpPr>
          <p:spPr>
            <a:xfrm>
              <a:off x="1677742" y="459464"/>
              <a:ext cx="7466259" cy="328349"/>
            </a:xfrm>
            <a:custGeom>
              <a:avLst/>
              <a:gdLst/>
              <a:ahLst/>
              <a:cxnLst/>
              <a:rect l="l" t="t" r="r" b="b"/>
              <a:pathLst>
                <a:path w="7466259" h="328349">
                  <a:moveTo>
                    <a:pt x="0" y="0"/>
                  </a:moveTo>
                  <a:lnTo>
                    <a:pt x="7466259" y="0"/>
                  </a:lnTo>
                  <a:lnTo>
                    <a:pt x="7466259" y="328349"/>
                  </a:lnTo>
                  <a:lnTo>
                    <a:pt x="210365" y="328349"/>
                  </a:lnTo>
                  <a:cubicBezTo>
                    <a:pt x="180892" y="211497"/>
                    <a:pt x="103600" y="113975"/>
                    <a:pt x="0" y="57794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  <a:gs pos="55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25" name="YUAN 18" descr="F:\055\BJ2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t="24969" r="51232" b="27387"/>
            <a:stretch>
              <a:fillRect/>
            </a:stretch>
          </p:blipFill>
          <p:spPr bwMode="auto">
            <a:xfrm>
              <a:off x="581305" y="202502"/>
              <a:ext cx="1536178" cy="1400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组合 25"/>
          <p:cNvGrpSpPr/>
          <p:nvPr/>
        </p:nvGrpSpPr>
        <p:grpSpPr>
          <a:xfrm>
            <a:off x="1021046" y="574605"/>
            <a:ext cx="656696" cy="656696"/>
            <a:chOff x="1554981" y="1907229"/>
            <a:chExt cx="1229010" cy="1229010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27" name="椭圆 26"/>
            <p:cNvSpPr/>
            <p:nvPr/>
          </p:nvSpPr>
          <p:spPr>
            <a:xfrm>
              <a:off x="1554981" y="1907229"/>
              <a:ext cx="1229010" cy="1229010"/>
            </a:xfrm>
            <a:prstGeom prst="ellipse">
              <a:avLst/>
            </a:prstGeom>
            <a:gradFill flip="none" rotWithShape="1">
              <a:gsLst>
                <a:gs pos="58000">
                  <a:schemeClr val="tx1">
                    <a:lumMod val="75000"/>
                    <a:lumOff val="25000"/>
                  </a:schemeClr>
                </a:gs>
                <a:gs pos="63000">
                  <a:schemeClr val="bg1"/>
                </a:gs>
                <a:gs pos="72000">
                  <a:schemeClr val="bg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554981" y="1907229"/>
              <a:ext cx="1229010" cy="1229010"/>
            </a:xfrm>
            <a:prstGeom prst="ellipse">
              <a:avLst/>
            </a:prstGeom>
            <a:gradFill flip="none" rotWithShape="1">
              <a:gsLst>
                <a:gs pos="50000">
                  <a:schemeClr val="tx1">
                    <a:alpha val="40000"/>
                  </a:schemeClr>
                </a:gs>
                <a:gs pos="63000">
                  <a:schemeClr val="bg1">
                    <a:lumMod val="50000"/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1654704" y="2005032"/>
              <a:ext cx="1029563" cy="1033403"/>
              <a:chOff x="2339314" y="3167585"/>
              <a:chExt cx="1187240" cy="1191668"/>
            </a:xfrm>
          </p:grpSpPr>
          <p:pic>
            <p:nvPicPr>
              <p:cNvPr id="30" name="Picture 15" descr="F:\055\Y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9314" y="3167585"/>
                <a:ext cx="1187240" cy="1191668"/>
              </a:xfrm>
              <a:prstGeom prst="rect">
                <a:avLst/>
              </a:prstGeom>
              <a:noFill/>
              <a:sp3d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Freeform 23"/>
              <p:cNvSpPr>
                <a:spLocks noEditPoints="1"/>
              </p:cNvSpPr>
              <p:nvPr/>
            </p:nvSpPr>
            <p:spPr bwMode="auto">
              <a:xfrm>
                <a:off x="2702123" y="3514928"/>
                <a:ext cx="470382" cy="496982"/>
              </a:xfrm>
              <a:custGeom>
                <a:avLst/>
                <a:gdLst>
                  <a:gd name="T0" fmla="*/ 473000 w 160"/>
                  <a:gd name="T1" fmla="*/ 318434 h 170"/>
                  <a:gd name="T2" fmla="*/ 353085 w 160"/>
                  <a:gd name="T3" fmla="*/ 417945 h 170"/>
                  <a:gd name="T4" fmla="*/ 286465 w 160"/>
                  <a:gd name="T5" fmla="*/ 411311 h 170"/>
                  <a:gd name="T6" fmla="*/ 256486 w 160"/>
                  <a:gd name="T7" fmla="*/ 381458 h 170"/>
                  <a:gd name="T8" fmla="*/ 173211 w 160"/>
                  <a:gd name="T9" fmla="*/ 434530 h 170"/>
                  <a:gd name="T10" fmla="*/ 106592 w 160"/>
                  <a:gd name="T11" fmla="*/ 407994 h 170"/>
                  <a:gd name="T12" fmla="*/ 86606 w 160"/>
                  <a:gd name="T13" fmla="*/ 328385 h 170"/>
                  <a:gd name="T14" fmla="*/ 119916 w 160"/>
                  <a:gd name="T15" fmla="*/ 199021 h 170"/>
                  <a:gd name="T16" fmla="*/ 219845 w 160"/>
                  <a:gd name="T17" fmla="*/ 112779 h 170"/>
                  <a:gd name="T18" fmla="*/ 293127 w 160"/>
                  <a:gd name="T19" fmla="*/ 132681 h 170"/>
                  <a:gd name="T20" fmla="*/ 329768 w 160"/>
                  <a:gd name="T21" fmla="*/ 89560 h 170"/>
                  <a:gd name="T22" fmla="*/ 369740 w 160"/>
                  <a:gd name="T23" fmla="*/ 99511 h 170"/>
                  <a:gd name="T24" fmla="*/ 369740 w 160"/>
                  <a:gd name="T25" fmla="*/ 102828 h 170"/>
                  <a:gd name="T26" fmla="*/ 339761 w 160"/>
                  <a:gd name="T27" fmla="*/ 278630 h 170"/>
                  <a:gd name="T28" fmla="*/ 323106 w 160"/>
                  <a:gd name="T29" fmla="*/ 354922 h 170"/>
                  <a:gd name="T30" fmla="*/ 343092 w 160"/>
                  <a:gd name="T31" fmla="*/ 368190 h 170"/>
                  <a:gd name="T32" fmla="*/ 426366 w 160"/>
                  <a:gd name="T33" fmla="*/ 288581 h 170"/>
                  <a:gd name="T34" fmla="*/ 439690 w 160"/>
                  <a:gd name="T35" fmla="*/ 172485 h 170"/>
                  <a:gd name="T36" fmla="*/ 359747 w 160"/>
                  <a:gd name="T37" fmla="*/ 59706 h 170"/>
                  <a:gd name="T38" fmla="*/ 219845 w 160"/>
                  <a:gd name="T39" fmla="*/ 53072 h 170"/>
                  <a:gd name="T40" fmla="*/ 93268 w 160"/>
                  <a:gd name="T41" fmla="*/ 142632 h 170"/>
                  <a:gd name="T42" fmla="*/ 43303 w 160"/>
                  <a:gd name="T43" fmla="*/ 288581 h 170"/>
                  <a:gd name="T44" fmla="*/ 96599 w 160"/>
                  <a:gd name="T45" fmla="*/ 441164 h 170"/>
                  <a:gd name="T46" fmla="*/ 259817 w 160"/>
                  <a:gd name="T47" fmla="*/ 504188 h 170"/>
                  <a:gd name="T48" fmla="*/ 436359 w 160"/>
                  <a:gd name="T49" fmla="*/ 421262 h 170"/>
                  <a:gd name="T50" fmla="*/ 463007 w 160"/>
                  <a:gd name="T51" fmla="*/ 381458 h 170"/>
                  <a:gd name="T52" fmla="*/ 499648 w 160"/>
                  <a:gd name="T53" fmla="*/ 361556 h 170"/>
                  <a:gd name="T54" fmla="*/ 532958 w 160"/>
                  <a:gd name="T55" fmla="*/ 374824 h 170"/>
                  <a:gd name="T56" fmla="*/ 532958 w 160"/>
                  <a:gd name="T57" fmla="*/ 381458 h 170"/>
                  <a:gd name="T58" fmla="*/ 259817 w 160"/>
                  <a:gd name="T59" fmla="*/ 560577 h 170"/>
                  <a:gd name="T60" fmla="*/ 146563 w 160"/>
                  <a:gd name="T61" fmla="*/ 540675 h 170"/>
                  <a:gd name="T62" fmla="*/ 63289 w 160"/>
                  <a:gd name="T63" fmla="*/ 477651 h 170"/>
                  <a:gd name="T64" fmla="*/ 3331 w 160"/>
                  <a:gd name="T65" fmla="*/ 298532 h 170"/>
                  <a:gd name="T66" fmla="*/ 66620 w 160"/>
                  <a:gd name="T67" fmla="*/ 126047 h 170"/>
                  <a:gd name="T68" fmla="*/ 219845 w 160"/>
                  <a:gd name="T69" fmla="*/ 19902 h 170"/>
                  <a:gd name="T70" fmla="*/ 386395 w 160"/>
                  <a:gd name="T71" fmla="*/ 19902 h 170"/>
                  <a:gd name="T72" fmla="*/ 502979 w 160"/>
                  <a:gd name="T73" fmla="*/ 152583 h 170"/>
                  <a:gd name="T74" fmla="*/ 169880 w 160"/>
                  <a:gd name="T75" fmla="*/ 222241 h 170"/>
                  <a:gd name="T76" fmla="*/ 146563 w 160"/>
                  <a:gd name="T77" fmla="*/ 341653 h 170"/>
                  <a:gd name="T78" fmla="*/ 183204 w 160"/>
                  <a:gd name="T79" fmla="*/ 394726 h 170"/>
                  <a:gd name="T80" fmla="*/ 246493 w 160"/>
                  <a:gd name="T81" fmla="*/ 331702 h 170"/>
                  <a:gd name="T82" fmla="*/ 276472 w 160"/>
                  <a:gd name="T83" fmla="*/ 242143 h 170"/>
                  <a:gd name="T84" fmla="*/ 279803 w 160"/>
                  <a:gd name="T85" fmla="*/ 175802 h 170"/>
                  <a:gd name="T86" fmla="*/ 239831 w 160"/>
                  <a:gd name="T87" fmla="*/ 139315 h 17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160" h="170">
                    <a:moveTo>
                      <a:pt x="151" y="46"/>
                    </a:moveTo>
                    <a:cubicBezTo>
                      <a:pt x="155" y="62"/>
                      <a:pt x="152" y="79"/>
                      <a:pt x="142" y="96"/>
                    </a:cubicBezTo>
                    <a:cubicBezTo>
                      <a:pt x="142" y="96"/>
                      <a:pt x="142" y="96"/>
                      <a:pt x="142" y="96"/>
                    </a:cubicBezTo>
                    <a:cubicBezTo>
                      <a:pt x="132" y="114"/>
                      <a:pt x="125" y="120"/>
                      <a:pt x="106" y="126"/>
                    </a:cubicBezTo>
                    <a:cubicBezTo>
                      <a:pt x="99" y="126"/>
                      <a:pt x="99" y="126"/>
                      <a:pt x="99" y="126"/>
                    </a:cubicBezTo>
                    <a:cubicBezTo>
                      <a:pt x="95" y="126"/>
                      <a:pt x="90" y="126"/>
                      <a:pt x="86" y="124"/>
                    </a:cubicBezTo>
                    <a:cubicBezTo>
                      <a:pt x="86" y="124"/>
                      <a:pt x="86" y="124"/>
                      <a:pt x="86" y="124"/>
                    </a:cubicBezTo>
                    <a:cubicBezTo>
                      <a:pt x="82" y="122"/>
                      <a:pt x="79" y="119"/>
                      <a:pt x="77" y="115"/>
                    </a:cubicBezTo>
                    <a:cubicBezTo>
                      <a:pt x="77" y="115"/>
                      <a:pt x="77" y="115"/>
                      <a:pt x="77" y="115"/>
                    </a:cubicBezTo>
                    <a:cubicBezTo>
                      <a:pt x="70" y="125"/>
                      <a:pt x="61" y="131"/>
                      <a:pt x="52" y="131"/>
                    </a:cubicBezTo>
                    <a:cubicBezTo>
                      <a:pt x="52" y="131"/>
                      <a:pt x="52" y="131"/>
                      <a:pt x="52" y="131"/>
                    </a:cubicBezTo>
                    <a:cubicBezTo>
                      <a:pt x="43" y="132"/>
                      <a:pt x="36" y="129"/>
                      <a:pt x="32" y="123"/>
                    </a:cubicBezTo>
                    <a:cubicBezTo>
                      <a:pt x="32" y="123"/>
                      <a:pt x="32" y="123"/>
                      <a:pt x="32" y="123"/>
                    </a:cubicBezTo>
                    <a:cubicBezTo>
                      <a:pt x="28" y="117"/>
                      <a:pt x="26" y="109"/>
                      <a:pt x="26" y="99"/>
                    </a:cubicBezTo>
                    <a:cubicBezTo>
                      <a:pt x="26" y="99"/>
                      <a:pt x="26" y="99"/>
                      <a:pt x="26" y="99"/>
                    </a:cubicBezTo>
                    <a:cubicBezTo>
                      <a:pt x="26" y="85"/>
                      <a:pt x="29" y="72"/>
                      <a:pt x="36" y="60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44" y="46"/>
                      <a:pt x="54" y="37"/>
                      <a:pt x="66" y="34"/>
                    </a:cubicBezTo>
                    <a:cubicBezTo>
                      <a:pt x="66" y="34"/>
                      <a:pt x="66" y="34"/>
                      <a:pt x="66" y="34"/>
                    </a:cubicBezTo>
                    <a:cubicBezTo>
                      <a:pt x="76" y="32"/>
                      <a:pt x="84" y="33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9" y="33"/>
                      <a:pt x="92" y="29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106" y="26"/>
                      <a:pt x="110" y="26"/>
                      <a:pt x="111" y="30"/>
                    </a:cubicBezTo>
                    <a:cubicBezTo>
                      <a:pt x="111" y="30"/>
                      <a:pt x="111" y="30"/>
                      <a:pt x="111" y="30"/>
                    </a:cubicBezTo>
                    <a:cubicBezTo>
                      <a:pt x="111" y="31"/>
                      <a:pt x="111" y="31"/>
                      <a:pt x="111" y="31"/>
                    </a:cubicBezTo>
                    <a:cubicBezTo>
                      <a:pt x="111" y="31"/>
                      <a:pt x="111" y="31"/>
                      <a:pt x="111" y="31"/>
                    </a:cubicBezTo>
                    <a:cubicBezTo>
                      <a:pt x="106" y="55"/>
                      <a:pt x="104" y="71"/>
                      <a:pt x="102" y="84"/>
                    </a:cubicBezTo>
                    <a:cubicBezTo>
                      <a:pt x="100" y="91"/>
                      <a:pt x="100" y="91"/>
                      <a:pt x="100" y="91"/>
                    </a:cubicBezTo>
                    <a:cubicBezTo>
                      <a:pt x="97" y="104"/>
                      <a:pt x="97" y="106"/>
                      <a:pt x="97" y="107"/>
                    </a:cubicBezTo>
                    <a:cubicBezTo>
                      <a:pt x="96" y="107"/>
                      <a:pt x="96" y="107"/>
                      <a:pt x="96" y="107"/>
                    </a:cubicBezTo>
                    <a:cubicBezTo>
                      <a:pt x="97" y="110"/>
                      <a:pt x="99" y="112"/>
                      <a:pt x="103" y="111"/>
                    </a:cubicBezTo>
                    <a:cubicBezTo>
                      <a:pt x="103" y="111"/>
                      <a:pt x="103" y="111"/>
                      <a:pt x="103" y="111"/>
                    </a:cubicBezTo>
                    <a:cubicBezTo>
                      <a:pt x="114" y="110"/>
                      <a:pt x="122" y="102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33" y="74"/>
                      <a:pt x="134" y="62"/>
                      <a:pt x="132" y="52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29" y="35"/>
                      <a:pt x="121" y="24"/>
                      <a:pt x="108" y="18"/>
                    </a:cubicBezTo>
                    <a:cubicBezTo>
                      <a:pt x="108" y="18"/>
                      <a:pt x="108" y="18"/>
                      <a:pt x="108" y="18"/>
                    </a:cubicBezTo>
                    <a:cubicBezTo>
                      <a:pt x="95" y="12"/>
                      <a:pt x="81" y="12"/>
                      <a:pt x="66" y="16"/>
                    </a:cubicBezTo>
                    <a:cubicBezTo>
                      <a:pt x="66" y="16"/>
                      <a:pt x="66" y="16"/>
                      <a:pt x="66" y="16"/>
                    </a:cubicBezTo>
                    <a:cubicBezTo>
                      <a:pt x="50" y="21"/>
                      <a:pt x="38" y="30"/>
                      <a:pt x="28" y="43"/>
                    </a:cubicBezTo>
                    <a:cubicBezTo>
                      <a:pt x="28" y="43"/>
                      <a:pt x="28" y="43"/>
                      <a:pt x="28" y="43"/>
                    </a:cubicBezTo>
                    <a:cubicBezTo>
                      <a:pt x="18" y="56"/>
                      <a:pt x="13" y="70"/>
                      <a:pt x="13" y="87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105"/>
                      <a:pt x="18" y="120"/>
                      <a:pt x="29" y="133"/>
                    </a:cubicBezTo>
                    <a:cubicBezTo>
                      <a:pt x="29" y="133"/>
                      <a:pt x="29" y="133"/>
                      <a:pt x="29" y="133"/>
                    </a:cubicBezTo>
                    <a:cubicBezTo>
                      <a:pt x="41" y="147"/>
                      <a:pt x="57" y="154"/>
                      <a:pt x="78" y="152"/>
                    </a:cubicBezTo>
                    <a:cubicBezTo>
                      <a:pt x="78" y="152"/>
                      <a:pt x="78" y="152"/>
                      <a:pt x="78" y="152"/>
                    </a:cubicBezTo>
                    <a:cubicBezTo>
                      <a:pt x="99" y="151"/>
                      <a:pt x="117" y="143"/>
                      <a:pt x="131" y="127"/>
                    </a:cubicBezTo>
                    <a:cubicBezTo>
                      <a:pt x="131" y="127"/>
                      <a:pt x="131" y="127"/>
                      <a:pt x="131" y="127"/>
                    </a:cubicBezTo>
                    <a:cubicBezTo>
                      <a:pt x="133" y="123"/>
                      <a:pt x="136" y="119"/>
                      <a:pt x="139" y="115"/>
                    </a:cubicBezTo>
                    <a:cubicBezTo>
                      <a:pt x="139" y="115"/>
                      <a:pt x="139" y="115"/>
                      <a:pt x="139" y="115"/>
                    </a:cubicBezTo>
                    <a:cubicBezTo>
                      <a:pt x="142" y="111"/>
                      <a:pt x="146" y="109"/>
                      <a:pt x="150" y="109"/>
                    </a:cubicBezTo>
                    <a:cubicBezTo>
                      <a:pt x="150" y="109"/>
                      <a:pt x="150" y="109"/>
                      <a:pt x="150" y="109"/>
                    </a:cubicBezTo>
                    <a:cubicBezTo>
                      <a:pt x="156" y="108"/>
                      <a:pt x="159" y="109"/>
                      <a:pt x="160" y="113"/>
                    </a:cubicBezTo>
                    <a:cubicBezTo>
                      <a:pt x="160" y="113"/>
                      <a:pt x="160" y="113"/>
                      <a:pt x="160" y="113"/>
                    </a:cubicBezTo>
                    <a:cubicBezTo>
                      <a:pt x="160" y="113"/>
                      <a:pt x="160" y="114"/>
                      <a:pt x="160" y="115"/>
                    </a:cubicBezTo>
                    <a:cubicBezTo>
                      <a:pt x="160" y="115"/>
                      <a:pt x="160" y="115"/>
                      <a:pt x="160" y="115"/>
                    </a:cubicBezTo>
                    <a:cubicBezTo>
                      <a:pt x="144" y="150"/>
                      <a:pt x="115" y="169"/>
                      <a:pt x="78" y="169"/>
                    </a:cubicBezTo>
                    <a:cubicBezTo>
                      <a:pt x="78" y="169"/>
                      <a:pt x="78" y="169"/>
                      <a:pt x="78" y="169"/>
                    </a:cubicBezTo>
                    <a:cubicBezTo>
                      <a:pt x="65" y="170"/>
                      <a:pt x="54" y="168"/>
                      <a:pt x="44" y="163"/>
                    </a:cubicBezTo>
                    <a:cubicBezTo>
                      <a:pt x="44" y="163"/>
                      <a:pt x="44" y="163"/>
                      <a:pt x="44" y="163"/>
                    </a:cubicBezTo>
                    <a:cubicBezTo>
                      <a:pt x="34" y="159"/>
                      <a:pt x="26" y="153"/>
                      <a:pt x="19" y="144"/>
                    </a:cubicBezTo>
                    <a:cubicBezTo>
                      <a:pt x="19" y="144"/>
                      <a:pt x="19" y="144"/>
                      <a:pt x="19" y="144"/>
                    </a:cubicBezTo>
                    <a:cubicBezTo>
                      <a:pt x="6" y="129"/>
                      <a:pt x="0" y="111"/>
                      <a:pt x="1" y="90"/>
                    </a:cubicBezTo>
                    <a:cubicBezTo>
                      <a:pt x="1" y="90"/>
                      <a:pt x="1" y="90"/>
                      <a:pt x="1" y="90"/>
                    </a:cubicBezTo>
                    <a:cubicBezTo>
                      <a:pt x="2" y="70"/>
                      <a:pt x="8" y="53"/>
                      <a:pt x="20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32" y="22"/>
                      <a:pt x="47" y="12"/>
                      <a:pt x="66" y="6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83" y="0"/>
                      <a:pt x="100" y="0"/>
                      <a:pt x="116" y="6"/>
                    </a:cubicBezTo>
                    <a:cubicBezTo>
                      <a:pt x="116" y="6"/>
                      <a:pt x="116" y="6"/>
                      <a:pt x="116" y="6"/>
                    </a:cubicBezTo>
                    <a:cubicBezTo>
                      <a:pt x="135" y="13"/>
                      <a:pt x="147" y="26"/>
                      <a:pt x="151" y="46"/>
                    </a:cubicBezTo>
                    <a:close/>
                    <a:moveTo>
                      <a:pt x="72" y="42"/>
                    </a:moveTo>
                    <a:cubicBezTo>
                      <a:pt x="64" y="44"/>
                      <a:pt x="57" y="52"/>
                      <a:pt x="51" y="67"/>
                    </a:cubicBezTo>
                    <a:cubicBezTo>
                      <a:pt x="51" y="67"/>
                      <a:pt x="51" y="67"/>
                      <a:pt x="51" y="67"/>
                    </a:cubicBezTo>
                    <a:cubicBezTo>
                      <a:pt x="46" y="81"/>
                      <a:pt x="44" y="92"/>
                      <a:pt x="44" y="103"/>
                    </a:cubicBezTo>
                    <a:cubicBezTo>
                      <a:pt x="44" y="103"/>
                      <a:pt x="44" y="103"/>
                      <a:pt x="44" y="103"/>
                    </a:cubicBezTo>
                    <a:cubicBezTo>
                      <a:pt x="45" y="114"/>
                      <a:pt x="48" y="120"/>
                      <a:pt x="55" y="119"/>
                    </a:cubicBezTo>
                    <a:cubicBezTo>
                      <a:pt x="55" y="119"/>
                      <a:pt x="55" y="119"/>
                      <a:pt x="55" y="119"/>
                    </a:cubicBezTo>
                    <a:cubicBezTo>
                      <a:pt x="61" y="118"/>
                      <a:pt x="68" y="112"/>
                      <a:pt x="74" y="100"/>
                    </a:cubicBezTo>
                    <a:cubicBezTo>
                      <a:pt x="74" y="100"/>
                      <a:pt x="74" y="100"/>
                      <a:pt x="74" y="100"/>
                    </a:cubicBezTo>
                    <a:cubicBezTo>
                      <a:pt x="78" y="91"/>
                      <a:pt x="81" y="82"/>
                      <a:pt x="83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4" y="65"/>
                      <a:pt x="85" y="59"/>
                      <a:pt x="84" y="53"/>
                    </a:cubicBezTo>
                    <a:cubicBezTo>
                      <a:pt x="84" y="53"/>
                      <a:pt x="84" y="53"/>
                      <a:pt x="84" y="53"/>
                    </a:cubicBezTo>
                    <a:cubicBezTo>
                      <a:pt x="83" y="44"/>
                      <a:pt x="79" y="40"/>
                      <a:pt x="72" y="4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  <a:sp3d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 bwMode="auto">
          <a:xfrm>
            <a:off x="1074738" y="627063"/>
            <a:ext cx="549275" cy="552450"/>
            <a:chOff x="2699792" y="2674059"/>
            <a:chExt cx="1029563" cy="1033403"/>
          </a:xfrm>
        </p:grpSpPr>
        <p:pic>
          <p:nvPicPr>
            <p:cNvPr id="33" name="Picture 15" descr="F:\055\Y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699792" y="2674059"/>
              <a:ext cx="1029563" cy="1033403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Freeform 23"/>
            <p:cNvSpPr>
              <a:spLocks noEditPoints="1"/>
            </p:cNvSpPr>
            <p:nvPr/>
          </p:nvSpPr>
          <p:spPr bwMode="auto">
            <a:xfrm>
              <a:off x="3014416" y="2975272"/>
              <a:ext cx="407911" cy="430978"/>
            </a:xfrm>
            <a:custGeom>
              <a:avLst/>
              <a:gdLst>
                <a:gd name="T0" fmla="*/ 473000 w 160"/>
                <a:gd name="T1" fmla="*/ 318434 h 170"/>
                <a:gd name="T2" fmla="*/ 353085 w 160"/>
                <a:gd name="T3" fmla="*/ 417945 h 170"/>
                <a:gd name="T4" fmla="*/ 286465 w 160"/>
                <a:gd name="T5" fmla="*/ 411311 h 170"/>
                <a:gd name="T6" fmla="*/ 256486 w 160"/>
                <a:gd name="T7" fmla="*/ 381458 h 170"/>
                <a:gd name="T8" fmla="*/ 173211 w 160"/>
                <a:gd name="T9" fmla="*/ 434530 h 170"/>
                <a:gd name="T10" fmla="*/ 106592 w 160"/>
                <a:gd name="T11" fmla="*/ 407994 h 170"/>
                <a:gd name="T12" fmla="*/ 86606 w 160"/>
                <a:gd name="T13" fmla="*/ 328385 h 170"/>
                <a:gd name="T14" fmla="*/ 119916 w 160"/>
                <a:gd name="T15" fmla="*/ 199021 h 170"/>
                <a:gd name="T16" fmla="*/ 219845 w 160"/>
                <a:gd name="T17" fmla="*/ 112779 h 170"/>
                <a:gd name="T18" fmla="*/ 293127 w 160"/>
                <a:gd name="T19" fmla="*/ 132681 h 170"/>
                <a:gd name="T20" fmla="*/ 329768 w 160"/>
                <a:gd name="T21" fmla="*/ 89560 h 170"/>
                <a:gd name="T22" fmla="*/ 369740 w 160"/>
                <a:gd name="T23" fmla="*/ 99511 h 170"/>
                <a:gd name="T24" fmla="*/ 369740 w 160"/>
                <a:gd name="T25" fmla="*/ 102828 h 170"/>
                <a:gd name="T26" fmla="*/ 339761 w 160"/>
                <a:gd name="T27" fmla="*/ 278630 h 170"/>
                <a:gd name="T28" fmla="*/ 323106 w 160"/>
                <a:gd name="T29" fmla="*/ 354922 h 170"/>
                <a:gd name="T30" fmla="*/ 343092 w 160"/>
                <a:gd name="T31" fmla="*/ 368190 h 170"/>
                <a:gd name="T32" fmla="*/ 426366 w 160"/>
                <a:gd name="T33" fmla="*/ 288581 h 170"/>
                <a:gd name="T34" fmla="*/ 439690 w 160"/>
                <a:gd name="T35" fmla="*/ 172485 h 170"/>
                <a:gd name="T36" fmla="*/ 359747 w 160"/>
                <a:gd name="T37" fmla="*/ 59706 h 170"/>
                <a:gd name="T38" fmla="*/ 219845 w 160"/>
                <a:gd name="T39" fmla="*/ 53072 h 170"/>
                <a:gd name="T40" fmla="*/ 93268 w 160"/>
                <a:gd name="T41" fmla="*/ 142632 h 170"/>
                <a:gd name="T42" fmla="*/ 43303 w 160"/>
                <a:gd name="T43" fmla="*/ 288581 h 170"/>
                <a:gd name="T44" fmla="*/ 96599 w 160"/>
                <a:gd name="T45" fmla="*/ 441164 h 170"/>
                <a:gd name="T46" fmla="*/ 259817 w 160"/>
                <a:gd name="T47" fmla="*/ 504188 h 170"/>
                <a:gd name="T48" fmla="*/ 436359 w 160"/>
                <a:gd name="T49" fmla="*/ 421262 h 170"/>
                <a:gd name="T50" fmla="*/ 463007 w 160"/>
                <a:gd name="T51" fmla="*/ 381458 h 170"/>
                <a:gd name="T52" fmla="*/ 499648 w 160"/>
                <a:gd name="T53" fmla="*/ 361556 h 170"/>
                <a:gd name="T54" fmla="*/ 532958 w 160"/>
                <a:gd name="T55" fmla="*/ 374824 h 170"/>
                <a:gd name="T56" fmla="*/ 532958 w 160"/>
                <a:gd name="T57" fmla="*/ 381458 h 170"/>
                <a:gd name="T58" fmla="*/ 259817 w 160"/>
                <a:gd name="T59" fmla="*/ 560577 h 170"/>
                <a:gd name="T60" fmla="*/ 146563 w 160"/>
                <a:gd name="T61" fmla="*/ 540675 h 170"/>
                <a:gd name="T62" fmla="*/ 63289 w 160"/>
                <a:gd name="T63" fmla="*/ 477651 h 170"/>
                <a:gd name="T64" fmla="*/ 3331 w 160"/>
                <a:gd name="T65" fmla="*/ 298532 h 170"/>
                <a:gd name="T66" fmla="*/ 66620 w 160"/>
                <a:gd name="T67" fmla="*/ 126047 h 170"/>
                <a:gd name="T68" fmla="*/ 219845 w 160"/>
                <a:gd name="T69" fmla="*/ 19902 h 170"/>
                <a:gd name="T70" fmla="*/ 386395 w 160"/>
                <a:gd name="T71" fmla="*/ 19902 h 170"/>
                <a:gd name="T72" fmla="*/ 502979 w 160"/>
                <a:gd name="T73" fmla="*/ 152583 h 170"/>
                <a:gd name="T74" fmla="*/ 169880 w 160"/>
                <a:gd name="T75" fmla="*/ 222241 h 170"/>
                <a:gd name="T76" fmla="*/ 146563 w 160"/>
                <a:gd name="T77" fmla="*/ 341653 h 170"/>
                <a:gd name="T78" fmla="*/ 183204 w 160"/>
                <a:gd name="T79" fmla="*/ 394726 h 170"/>
                <a:gd name="T80" fmla="*/ 246493 w 160"/>
                <a:gd name="T81" fmla="*/ 331702 h 170"/>
                <a:gd name="T82" fmla="*/ 276472 w 160"/>
                <a:gd name="T83" fmla="*/ 242143 h 170"/>
                <a:gd name="T84" fmla="*/ 279803 w 160"/>
                <a:gd name="T85" fmla="*/ 175802 h 170"/>
                <a:gd name="T86" fmla="*/ 239831 w 160"/>
                <a:gd name="T87" fmla="*/ 139315 h 17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60" h="170">
                  <a:moveTo>
                    <a:pt x="151" y="46"/>
                  </a:moveTo>
                  <a:cubicBezTo>
                    <a:pt x="155" y="62"/>
                    <a:pt x="152" y="79"/>
                    <a:pt x="142" y="96"/>
                  </a:cubicBezTo>
                  <a:cubicBezTo>
                    <a:pt x="142" y="96"/>
                    <a:pt x="142" y="96"/>
                    <a:pt x="142" y="96"/>
                  </a:cubicBezTo>
                  <a:cubicBezTo>
                    <a:pt x="132" y="114"/>
                    <a:pt x="125" y="120"/>
                    <a:pt x="106" y="126"/>
                  </a:cubicBezTo>
                  <a:cubicBezTo>
                    <a:pt x="99" y="126"/>
                    <a:pt x="99" y="126"/>
                    <a:pt x="99" y="126"/>
                  </a:cubicBezTo>
                  <a:cubicBezTo>
                    <a:pt x="95" y="126"/>
                    <a:pt x="90" y="126"/>
                    <a:pt x="86" y="124"/>
                  </a:cubicBezTo>
                  <a:cubicBezTo>
                    <a:pt x="86" y="124"/>
                    <a:pt x="86" y="124"/>
                    <a:pt x="86" y="124"/>
                  </a:cubicBezTo>
                  <a:cubicBezTo>
                    <a:pt x="82" y="122"/>
                    <a:pt x="79" y="119"/>
                    <a:pt x="77" y="115"/>
                  </a:cubicBezTo>
                  <a:cubicBezTo>
                    <a:pt x="77" y="115"/>
                    <a:pt x="77" y="115"/>
                    <a:pt x="77" y="115"/>
                  </a:cubicBezTo>
                  <a:cubicBezTo>
                    <a:pt x="70" y="125"/>
                    <a:pt x="61" y="131"/>
                    <a:pt x="52" y="131"/>
                  </a:cubicBezTo>
                  <a:cubicBezTo>
                    <a:pt x="52" y="131"/>
                    <a:pt x="52" y="131"/>
                    <a:pt x="52" y="131"/>
                  </a:cubicBezTo>
                  <a:cubicBezTo>
                    <a:pt x="43" y="132"/>
                    <a:pt x="36" y="129"/>
                    <a:pt x="32" y="123"/>
                  </a:cubicBezTo>
                  <a:cubicBezTo>
                    <a:pt x="32" y="123"/>
                    <a:pt x="32" y="123"/>
                    <a:pt x="32" y="123"/>
                  </a:cubicBezTo>
                  <a:cubicBezTo>
                    <a:pt x="28" y="117"/>
                    <a:pt x="26" y="109"/>
                    <a:pt x="26" y="99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6" y="85"/>
                    <a:pt x="29" y="72"/>
                    <a:pt x="36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44" y="46"/>
                    <a:pt x="54" y="37"/>
                    <a:pt x="66" y="34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76" y="32"/>
                    <a:pt x="84" y="33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9" y="33"/>
                    <a:pt x="92" y="29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106" y="26"/>
                    <a:pt x="110" y="26"/>
                    <a:pt x="111" y="30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111" y="31"/>
                    <a:pt x="111" y="31"/>
                    <a:pt x="111" y="31"/>
                  </a:cubicBezTo>
                  <a:cubicBezTo>
                    <a:pt x="111" y="31"/>
                    <a:pt x="111" y="31"/>
                    <a:pt x="111" y="31"/>
                  </a:cubicBezTo>
                  <a:cubicBezTo>
                    <a:pt x="106" y="55"/>
                    <a:pt x="104" y="71"/>
                    <a:pt x="102" y="84"/>
                  </a:cubicBezTo>
                  <a:cubicBezTo>
                    <a:pt x="100" y="91"/>
                    <a:pt x="100" y="91"/>
                    <a:pt x="100" y="91"/>
                  </a:cubicBezTo>
                  <a:cubicBezTo>
                    <a:pt x="97" y="104"/>
                    <a:pt x="97" y="106"/>
                    <a:pt x="97" y="107"/>
                  </a:cubicBezTo>
                  <a:cubicBezTo>
                    <a:pt x="96" y="107"/>
                    <a:pt x="96" y="107"/>
                    <a:pt x="96" y="107"/>
                  </a:cubicBezTo>
                  <a:cubicBezTo>
                    <a:pt x="97" y="110"/>
                    <a:pt x="99" y="112"/>
                    <a:pt x="103" y="111"/>
                  </a:cubicBezTo>
                  <a:cubicBezTo>
                    <a:pt x="103" y="111"/>
                    <a:pt x="103" y="111"/>
                    <a:pt x="103" y="111"/>
                  </a:cubicBezTo>
                  <a:cubicBezTo>
                    <a:pt x="114" y="110"/>
                    <a:pt x="122" y="102"/>
                    <a:pt x="128" y="87"/>
                  </a:cubicBezTo>
                  <a:cubicBezTo>
                    <a:pt x="128" y="87"/>
                    <a:pt x="128" y="87"/>
                    <a:pt x="128" y="87"/>
                  </a:cubicBezTo>
                  <a:cubicBezTo>
                    <a:pt x="133" y="74"/>
                    <a:pt x="134" y="62"/>
                    <a:pt x="132" y="52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29" y="35"/>
                    <a:pt x="121" y="24"/>
                    <a:pt x="108" y="18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95" y="12"/>
                    <a:pt x="81" y="12"/>
                    <a:pt x="66" y="16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50" y="21"/>
                    <a:pt x="38" y="30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18" y="56"/>
                    <a:pt x="13" y="70"/>
                    <a:pt x="13" y="87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3" y="105"/>
                    <a:pt x="18" y="120"/>
                    <a:pt x="29" y="133"/>
                  </a:cubicBezTo>
                  <a:cubicBezTo>
                    <a:pt x="29" y="133"/>
                    <a:pt x="29" y="133"/>
                    <a:pt x="29" y="133"/>
                  </a:cubicBezTo>
                  <a:cubicBezTo>
                    <a:pt x="41" y="147"/>
                    <a:pt x="57" y="154"/>
                    <a:pt x="78" y="152"/>
                  </a:cubicBezTo>
                  <a:cubicBezTo>
                    <a:pt x="78" y="152"/>
                    <a:pt x="78" y="152"/>
                    <a:pt x="78" y="152"/>
                  </a:cubicBezTo>
                  <a:cubicBezTo>
                    <a:pt x="99" y="151"/>
                    <a:pt x="117" y="143"/>
                    <a:pt x="131" y="127"/>
                  </a:cubicBezTo>
                  <a:cubicBezTo>
                    <a:pt x="131" y="127"/>
                    <a:pt x="131" y="127"/>
                    <a:pt x="131" y="127"/>
                  </a:cubicBezTo>
                  <a:cubicBezTo>
                    <a:pt x="133" y="123"/>
                    <a:pt x="136" y="119"/>
                    <a:pt x="139" y="115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42" y="111"/>
                    <a:pt x="146" y="109"/>
                    <a:pt x="150" y="109"/>
                  </a:cubicBezTo>
                  <a:cubicBezTo>
                    <a:pt x="150" y="109"/>
                    <a:pt x="150" y="109"/>
                    <a:pt x="150" y="109"/>
                  </a:cubicBezTo>
                  <a:cubicBezTo>
                    <a:pt x="156" y="108"/>
                    <a:pt x="159" y="109"/>
                    <a:pt x="160" y="113"/>
                  </a:cubicBezTo>
                  <a:cubicBezTo>
                    <a:pt x="160" y="113"/>
                    <a:pt x="160" y="113"/>
                    <a:pt x="160" y="113"/>
                  </a:cubicBezTo>
                  <a:cubicBezTo>
                    <a:pt x="160" y="113"/>
                    <a:pt x="160" y="114"/>
                    <a:pt x="160" y="115"/>
                  </a:cubicBezTo>
                  <a:cubicBezTo>
                    <a:pt x="160" y="115"/>
                    <a:pt x="160" y="115"/>
                    <a:pt x="160" y="115"/>
                  </a:cubicBezTo>
                  <a:cubicBezTo>
                    <a:pt x="144" y="150"/>
                    <a:pt x="115" y="169"/>
                    <a:pt x="78" y="169"/>
                  </a:cubicBezTo>
                  <a:cubicBezTo>
                    <a:pt x="78" y="169"/>
                    <a:pt x="78" y="169"/>
                    <a:pt x="78" y="169"/>
                  </a:cubicBezTo>
                  <a:cubicBezTo>
                    <a:pt x="65" y="170"/>
                    <a:pt x="54" y="168"/>
                    <a:pt x="44" y="163"/>
                  </a:cubicBezTo>
                  <a:cubicBezTo>
                    <a:pt x="44" y="163"/>
                    <a:pt x="44" y="163"/>
                    <a:pt x="44" y="163"/>
                  </a:cubicBezTo>
                  <a:cubicBezTo>
                    <a:pt x="34" y="159"/>
                    <a:pt x="26" y="153"/>
                    <a:pt x="19" y="144"/>
                  </a:cubicBezTo>
                  <a:cubicBezTo>
                    <a:pt x="19" y="144"/>
                    <a:pt x="19" y="144"/>
                    <a:pt x="19" y="144"/>
                  </a:cubicBezTo>
                  <a:cubicBezTo>
                    <a:pt x="6" y="129"/>
                    <a:pt x="0" y="111"/>
                    <a:pt x="1" y="90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2" y="70"/>
                    <a:pt x="8" y="53"/>
                    <a:pt x="20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32" y="22"/>
                    <a:pt x="47" y="12"/>
                    <a:pt x="66" y="6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83" y="0"/>
                    <a:pt x="100" y="0"/>
                    <a:pt x="116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35" y="13"/>
                    <a:pt x="147" y="26"/>
                    <a:pt x="151" y="46"/>
                  </a:cubicBezTo>
                  <a:close/>
                  <a:moveTo>
                    <a:pt x="72" y="42"/>
                  </a:moveTo>
                  <a:cubicBezTo>
                    <a:pt x="64" y="44"/>
                    <a:pt x="57" y="52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6" y="81"/>
                    <a:pt x="44" y="92"/>
                    <a:pt x="44" y="103"/>
                  </a:cubicBezTo>
                  <a:cubicBezTo>
                    <a:pt x="44" y="103"/>
                    <a:pt x="44" y="103"/>
                    <a:pt x="44" y="103"/>
                  </a:cubicBezTo>
                  <a:cubicBezTo>
                    <a:pt x="45" y="114"/>
                    <a:pt x="48" y="120"/>
                    <a:pt x="55" y="119"/>
                  </a:cubicBezTo>
                  <a:cubicBezTo>
                    <a:pt x="55" y="119"/>
                    <a:pt x="55" y="119"/>
                    <a:pt x="55" y="119"/>
                  </a:cubicBezTo>
                  <a:cubicBezTo>
                    <a:pt x="61" y="118"/>
                    <a:pt x="68" y="112"/>
                    <a:pt x="74" y="100"/>
                  </a:cubicBezTo>
                  <a:cubicBezTo>
                    <a:pt x="74" y="100"/>
                    <a:pt x="74" y="100"/>
                    <a:pt x="74" y="100"/>
                  </a:cubicBezTo>
                  <a:cubicBezTo>
                    <a:pt x="78" y="91"/>
                    <a:pt x="81" y="82"/>
                    <a:pt x="83" y="73"/>
                  </a:cubicBezTo>
                  <a:cubicBezTo>
                    <a:pt x="83" y="73"/>
                    <a:pt x="83" y="73"/>
                    <a:pt x="83" y="73"/>
                  </a:cubicBezTo>
                  <a:cubicBezTo>
                    <a:pt x="84" y="65"/>
                    <a:pt x="85" y="59"/>
                    <a:pt x="84" y="53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3" y="44"/>
                    <a:pt x="79" y="40"/>
                    <a:pt x="72" y="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  <a:scene3d>
              <a:camera prst="orthographicFront">
                <a:rot lat="0" lon="0" rev="0"/>
              </a:camera>
              <a:lightRig rig="threePt" dir="t"/>
            </a:scene3d>
            <a:sp3d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0" y="1018095"/>
            <a:ext cx="9144000" cy="3713895"/>
            <a:chOff x="0" y="1018095"/>
            <a:chExt cx="9144000" cy="371389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6" name="矩形 25"/>
            <p:cNvSpPr/>
            <p:nvPr/>
          </p:nvSpPr>
          <p:spPr>
            <a:xfrm>
              <a:off x="0" y="1018095"/>
              <a:ext cx="9144000" cy="3713895"/>
            </a:xfrm>
            <a:custGeom>
              <a:avLst/>
              <a:gdLst/>
              <a:ahLst/>
              <a:cxnLst/>
              <a:rect l="l" t="t" r="r" b="b"/>
              <a:pathLst>
                <a:path w="9144000" h="3713895">
                  <a:moveTo>
                    <a:pt x="0" y="0"/>
                  </a:moveTo>
                  <a:lnTo>
                    <a:pt x="594937" y="0"/>
                  </a:lnTo>
                  <a:cubicBezTo>
                    <a:pt x="649583" y="368531"/>
                    <a:pt x="967526" y="650918"/>
                    <a:pt x="1351423" y="650918"/>
                  </a:cubicBezTo>
                  <a:cubicBezTo>
                    <a:pt x="1735320" y="650918"/>
                    <a:pt x="2053263" y="368531"/>
                    <a:pt x="2107909" y="0"/>
                  </a:cubicBezTo>
                  <a:lnTo>
                    <a:pt x="9144000" y="0"/>
                  </a:lnTo>
                  <a:lnTo>
                    <a:pt x="9144000" y="3713895"/>
                  </a:lnTo>
                  <a:lnTo>
                    <a:pt x="0" y="3713895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  <a:gs pos="55000">
                  <a:schemeClr val="bg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581305" y="2047592"/>
              <a:ext cx="1974471" cy="146026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38" name="Picture 13" descr="F:\055\B2C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5263"/>
            <a:ext cx="7345362" cy="510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14" descr="F:\055\B2CC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5263"/>
            <a:ext cx="7345362" cy="510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LUN 19" descr="F:\055\BJ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16" b="18802"/>
          <a:stretch>
            <a:fillRect/>
          </a:stretch>
        </p:blipFill>
        <p:spPr bwMode="auto">
          <a:xfrm>
            <a:off x="-531813" y="1671638"/>
            <a:ext cx="9877426" cy="347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GUAI 17" descr="F:\055\BJ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6" t="22672" r="14072" b="20126"/>
          <a:stretch>
            <a:fillRect/>
          </a:stretch>
        </p:blipFill>
        <p:spPr bwMode="auto">
          <a:xfrm>
            <a:off x="2438400" y="-52388"/>
            <a:ext cx="6378575" cy="308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YUAN 18" descr="F:\055\BJ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3" t="24969" r="51231" b="27386"/>
          <a:stretch>
            <a:fillRect/>
          </a:stretch>
        </p:blipFill>
        <p:spPr bwMode="auto">
          <a:xfrm>
            <a:off x="549275" y="1177925"/>
            <a:ext cx="2820988" cy="257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1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1338" y="-52388"/>
            <a:ext cx="9877426" cy="5400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组合 43"/>
          <p:cNvGrpSpPr/>
          <p:nvPr/>
        </p:nvGrpSpPr>
        <p:grpSpPr>
          <a:xfrm>
            <a:off x="1308945" y="1904993"/>
            <a:ext cx="1229010" cy="1229010"/>
            <a:chOff x="1554981" y="1907229"/>
            <a:chExt cx="1229010" cy="1229010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45" name="椭圆 44"/>
            <p:cNvSpPr/>
            <p:nvPr/>
          </p:nvSpPr>
          <p:spPr>
            <a:xfrm>
              <a:off x="1554981" y="1907229"/>
              <a:ext cx="1229010" cy="1229010"/>
            </a:xfrm>
            <a:prstGeom prst="ellipse">
              <a:avLst/>
            </a:prstGeom>
            <a:gradFill flip="none" rotWithShape="1">
              <a:gsLst>
                <a:gs pos="58000">
                  <a:schemeClr val="tx1">
                    <a:lumMod val="75000"/>
                    <a:lumOff val="25000"/>
                  </a:schemeClr>
                </a:gs>
                <a:gs pos="63000">
                  <a:schemeClr val="bg1"/>
                </a:gs>
                <a:gs pos="72000">
                  <a:schemeClr val="bg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554981" y="1907229"/>
              <a:ext cx="1229010" cy="1229010"/>
            </a:xfrm>
            <a:prstGeom prst="ellipse">
              <a:avLst/>
            </a:prstGeom>
            <a:gradFill flip="none" rotWithShape="1">
              <a:gsLst>
                <a:gs pos="50000">
                  <a:schemeClr val="tx1">
                    <a:alpha val="40000"/>
                  </a:schemeClr>
                </a:gs>
                <a:gs pos="63000">
                  <a:schemeClr val="bg1">
                    <a:lumMod val="50000"/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1654704" y="2005032"/>
              <a:ext cx="1029563" cy="1033403"/>
              <a:chOff x="2339314" y="3167585"/>
              <a:chExt cx="1187240" cy="1191668"/>
            </a:xfrm>
          </p:grpSpPr>
          <p:pic>
            <p:nvPicPr>
              <p:cNvPr id="48" name="Picture 15" descr="F:\055\YN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9314" y="3167585"/>
                <a:ext cx="1187240" cy="1191668"/>
              </a:xfrm>
              <a:prstGeom prst="rect">
                <a:avLst/>
              </a:prstGeom>
              <a:noFill/>
              <a:sp3d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Freeform 23"/>
              <p:cNvSpPr>
                <a:spLocks noEditPoints="1"/>
              </p:cNvSpPr>
              <p:nvPr/>
            </p:nvSpPr>
            <p:spPr bwMode="auto">
              <a:xfrm>
                <a:off x="2702123" y="3514928"/>
                <a:ext cx="470382" cy="496982"/>
              </a:xfrm>
              <a:custGeom>
                <a:avLst/>
                <a:gdLst>
                  <a:gd name="T0" fmla="*/ 473000 w 160"/>
                  <a:gd name="T1" fmla="*/ 318434 h 170"/>
                  <a:gd name="T2" fmla="*/ 353085 w 160"/>
                  <a:gd name="T3" fmla="*/ 417945 h 170"/>
                  <a:gd name="T4" fmla="*/ 286465 w 160"/>
                  <a:gd name="T5" fmla="*/ 411311 h 170"/>
                  <a:gd name="T6" fmla="*/ 256486 w 160"/>
                  <a:gd name="T7" fmla="*/ 381458 h 170"/>
                  <a:gd name="T8" fmla="*/ 173211 w 160"/>
                  <a:gd name="T9" fmla="*/ 434530 h 170"/>
                  <a:gd name="T10" fmla="*/ 106592 w 160"/>
                  <a:gd name="T11" fmla="*/ 407994 h 170"/>
                  <a:gd name="T12" fmla="*/ 86606 w 160"/>
                  <a:gd name="T13" fmla="*/ 328385 h 170"/>
                  <a:gd name="T14" fmla="*/ 119916 w 160"/>
                  <a:gd name="T15" fmla="*/ 199021 h 170"/>
                  <a:gd name="T16" fmla="*/ 219845 w 160"/>
                  <a:gd name="T17" fmla="*/ 112779 h 170"/>
                  <a:gd name="T18" fmla="*/ 293127 w 160"/>
                  <a:gd name="T19" fmla="*/ 132681 h 170"/>
                  <a:gd name="T20" fmla="*/ 329768 w 160"/>
                  <a:gd name="T21" fmla="*/ 89560 h 170"/>
                  <a:gd name="T22" fmla="*/ 369740 w 160"/>
                  <a:gd name="T23" fmla="*/ 99511 h 170"/>
                  <a:gd name="T24" fmla="*/ 369740 w 160"/>
                  <a:gd name="T25" fmla="*/ 102828 h 170"/>
                  <a:gd name="T26" fmla="*/ 339761 w 160"/>
                  <a:gd name="T27" fmla="*/ 278630 h 170"/>
                  <a:gd name="T28" fmla="*/ 323106 w 160"/>
                  <a:gd name="T29" fmla="*/ 354922 h 170"/>
                  <a:gd name="T30" fmla="*/ 343092 w 160"/>
                  <a:gd name="T31" fmla="*/ 368190 h 170"/>
                  <a:gd name="T32" fmla="*/ 426366 w 160"/>
                  <a:gd name="T33" fmla="*/ 288581 h 170"/>
                  <a:gd name="T34" fmla="*/ 439690 w 160"/>
                  <a:gd name="T35" fmla="*/ 172485 h 170"/>
                  <a:gd name="T36" fmla="*/ 359747 w 160"/>
                  <a:gd name="T37" fmla="*/ 59706 h 170"/>
                  <a:gd name="T38" fmla="*/ 219845 w 160"/>
                  <a:gd name="T39" fmla="*/ 53072 h 170"/>
                  <a:gd name="T40" fmla="*/ 93268 w 160"/>
                  <a:gd name="T41" fmla="*/ 142632 h 170"/>
                  <a:gd name="T42" fmla="*/ 43303 w 160"/>
                  <a:gd name="T43" fmla="*/ 288581 h 170"/>
                  <a:gd name="T44" fmla="*/ 96599 w 160"/>
                  <a:gd name="T45" fmla="*/ 441164 h 170"/>
                  <a:gd name="T46" fmla="*/ 259817 w 160"/>
                  <a:gd name="T47" fmla="*/ 504188 h 170"/>
                  <a:gd name="T48" fmla="*/ 436359 w 160"/>
                  <a:gd name="T49" fmla="*/ 421262 h 170"/>
                  <a:gd name="T50" fmla="*/ 463007 w 160"/>
                  <a:gd name="T51" fmla="*/ 381458 h 170"/>
                  <a:gd name="T52" fmla="*/ 499648 w 160"/>
                  <a:gd name="T53" fmla="*/ 361556 h 170"/>
                  <a:gd name="T54" fmla="*/ 532958 w 160"/>
                  <a:gd name="T55" fmla="*/ 374824 h 170"/>
                  <a:gd name="T56" fmla="*/ 532958 w 160"/>
                  <a:gd name="T57" fmla="*/ 381458 h 170"/>
                  <a:gd name="T58" fmla="*/ 259817 w 160"/>
                  <a:gd name="T59" fmla="*/ 560577 h 170"/>
                  <a:gd name="T60" fmla="*/ 146563 w 160"/>
                  <a:gd name="T61" fmla="*/ 540675 h 170"/>
                  <a:gd name="T62" fmla="*/ 63289 w 160"/>
                  <a:gd name="T63" fmla="*/ 477651 h 170"/>
                  <a:gd name="T64" fmla="*/ 3331 w 160"/>
                  <a:gd name="T65" fmla="*/ 298532 h 170"/>
                  <a:gd name="T66" fmla="*/ 66620 w 160"/>
                  <a:gd name="T67" fmla="*/ 126047 h 170"/>
                  <a:gd name="T68" fmla="*/ 219845 w 160"/>
                  <a:gd name="T69" fmla="*/ 19902 h 170"/>
                  <a:gd name="T70" fmla="*/ 386395 w 160"/>
                  <a:gd name="T71" fmla="*/ 19902 h 170"/>
                  <a:gd name="T72" fmla="*/ 502979 w 160"/>
                  <a:gd name="T73" fmla="*/ 152583 h 170"/>
                  <a:gd name="T74" fmla="*/ 169880 w 160"/>
                  <a:gd name="T75" fmla="*/ 222241 h 170"/>
                  <a:gd name="T76" fmla="*/ 146563 w 160"/>
                  <a:gd name="T77" fmla="*/ 341653 h 170"/>
                  <a:gd name="T78" fmla="*/ 183204 w 160"/>
                  <a:gd name="T79" fmla="*/ 394726 h 170"/>
                  <a:gd name="T80" fmla="*/ 246493 w 160"/>
                  <a:gd name="T81" fmla="*/ 331702 h 170"/>
                  <a:gd name="T82" fmla="*/ 276472 w 160"/>
                  <a:gd name="T83" fmla="*/ 242143 h 170"/>
                  <a:gd name="T84" fmla="*/ 279803 w 160"/>
                  <a:gd name="T85" fmla="*/ 175802 h 170"/>
                  <a:gd name="T86" fmla="*/ 239831 w 160"/>
                  <a:gd name="T87" fmla="*/ 139315 h 17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160" h="170">
                    <a:moveTo>
                      <a:pt x="151" y="46"/>
                    </a:moveTo>
                    <a:cubicBezTo>
                      <a:pt x="155" y="62"/>
                      <a:pt x="152" y="79"/>
                      <a:pt x="142" y="96"/>
                    </a:cubicBezTo>
                    <a:cubicBezTo>
                      <a:pt x="142" y="96"/>
                      <a:pt x="142" y="96"/>
                      <a:pt x="142" y="96"/>
                    </a:cubicBezTo>
                    <a:cubicBezTo>
                      <a:pt x="132" y="114"/>
                      <a:pt x="125" y="120"/>
                      <a:pt x="106" y="126"/>
                    </a:cubicBezTo>
                    <a:cubicBezTo>
                      <a:pt x="99" y="126"/>
                      <a:pt x="99" y="126"/>
                      <a:pt x="99" y="126"/>
                    </a:cubicBezTo>
                    <a:cubicBezTo>
                      <a:pt x="95" y="126"/>
                      <a:pt x="90" y="126"/>
                      <a:pt x="86" y="124"/>
                    </a:cubicBezTo>
                    <a:cubicBezTo>
                      <a:pt x="86" y="124"/>
                      <a:pt x="86" y="124"/>
                      <a:pt x="86" y="124"/>
                    </a:cubicBezTo>
                    <a:cubicBezTo>
                      <a:pt x="82" y="122"/>
                      <a:pt x="79" y="119"/>
                      <a:pt x="77" y="115"/>
                    </a:cubicBezTo>
                    <a:cubicBezTo>
                      <a:pt x="77" y="115"/>
                      <a:pt x="77" y="115"/>
                      <a:pt x="77" y="115"/>
                    </a:cubicBezTo>
                    <a:cubicBezTo>
                      <a:pt x="70" y="125"/>
                      <a:pt x="61" y="131"/>
                      <a:pt x="52" y="131"/>
                    </a:cubicBezTo>
                    <a:cubicBezTo>
                      <a:pt x="52" y="131"/>
                      <a:pt x="52" y="131"/>
                      <a:pt x="52" y="131"/>
                    </a:cubicBezTo>
                    <a:cubicBezTo>
                      <a:pt x="43" y="132"/>
                      <a:pt x="36" y="129"/>
                      <a:pt x="32" y="123"/>
                    </a:cubicBezTo>
                    <a:cubicBezTo>
                      <a:pt x="32" y="123"/>
                      <a:pt x="32" y="123"/>
                      <a:pt x="32" y="123"/>
                    </a:cubicBezTo>
                    <a:cubicBezTo>
                      <a:pt x="28" y="117"/>
                      <a:pt x="26" y="109"/>
                      <a:pt x="26" y="99"/>
                    </a:cubicBezTo>
                    <a:cubicBezTo>
                      <a:pt x="26" y="99"/>
                      <a:pt x="26" y="99"/>
                      <a:pt x="26" y="99"/>
                    </a:cubicBezTo>
                    <a:cubicBezTo>
                      <a:pt x="26" y="85"/>
                      <a:pt x="29" y="72"/>
                      <a:pt x="36" y="60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44" y="46"/>
                      <a:pt x="54" y="37"/>
                      <a:pt x="66" y="34"/>
                    </a:cubicBezTo>
                    <a:cubicBezTo>
                      <a:pt x="66" y="34"/>
                      <a:pt x="66" y="34"/>
                      <a:pt x="66" y="34"/>
                    </a:cubicBezTo>
                    <a:cubicBezTo>
                      <a:pt x="76" y="32"/>
                      <a:pt x="84" y="33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9" y="33"/>
                      <a:pt x="92" y="29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106" y="26"/>
                      <a:pt x="110" y="26"/>
                      <a:pt x="111" y="30"/>
                    </a:cubicBezTo>
                    <a:cubicBezTo>
                      <a:pt x="111" y="30"/>
                      <a:pt x="111" y="30"/>
                      <a:pt x="111" y="30"/>
                    </a:cubicBezTo>
                    <a:cubicBezTo>
                      <a:pt x="111" y="31"/>
                      <a:pt x="111" y="31"/>
                      <a:pt x="111" y="31"/>
                    </a:cubicBezTo>
                    <a:cubicBezTo>
                      <a:pt x="111" y="31"/>
                      <a:pt x="111" y="31"/>
                      <a:pt x="111" y="31"/>
                    </a:cubicBezTo>
                    <a:cubicBezTo>
                      <a:pt x="106" y="55"/>
                      <a:pt x="104" y="71"/>
                      <a:pt x="102" y="84"/>
                    </a:cubicBezTo>
                    <a:cubicBezTo>
                      <a:pt x="100" y="91"/>
                      <a:pt x="100" y="91"/>
                      <a:pt x="100" y="91"/>
                    </a:cubicBezTo>
                    <a:cubicBezTo>
                      <a:pt x="97" y="104"/>
                      <a:pt x="97" y="106"/>
                      <a:pt x="97" y="107"/>
                    </a:cubicBezTo>
                    <a:cubicBezTo>
                      <a:pt x="96" y="107"/>
                      <a:pt x="96" y="107"/>
                      <a:pt x="96" y="107"/>
                    </a:cubicBezTo>
                    <a:cubicBezTo>
                      <a:pt x="97" y="110"/>
                      <a:pt x="99" y="112"/>
                      <a:pt x="103" y="111"/>
                    </a:cubicBezTo>
                    <a:cubicBezTo>
                      <a:pt x="103" y="111"/>
                      <a:pt x="103" y="111"/>
                      <a:pt x="103" y="111"/>
                    </a:cubicBezTo>
                    <a:cubicBezTo>
                      <a:pt x="114" y="110"/>
                      <a:pt x="122" y="102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33" y="74"/>
                      <a:pt x="134" y="62"/>
                      <a:pt x="132" y="52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29" y="35"/>
                      <a:pt x="121" y="24"/>
                      <a:pt x="108" y="18"/>
                    </a:cubicBezTo>
                    <a:cubicBezTo>
                      <a:pt x="108" y="18"/>
                      <a:pt x="108" y="18"/>
                      <a:pt x="108" y="18"/>
                    </a:cubicBezTo>
                    <a:cubicBezTo>
                      <a:pt x="95" y="12"/>
                      <a:pt x="81" y="12"/>
                      <a:pt x="66" y="16"/>
                    </a:cubicBezTo>
                    <a:cubicBezTo>
                      <a:pt x="66" y="16"/>
                      <a:pt x="66" y="16"/>
                      <a:pt x="66" y="16"/>
                    </a:cubicBezTo>
                    <a:cubicBezTo>
                      <a:pt x="50" y="21"/>
                      <a:pt x="38" y="30"/>
                      <a:pt x="28" y="43"/>
                    </a:cubicBezTo>
                    <a:cubicBezTo>
                      <a:pt x="28" y="43"/>
                      <a:pt x="28" y="43"/>
                      <a:pt x="28" y="43"/>
                    </a:cubicBezTo>
                    <a:cubicBezTo>
                      <a:pt x="18" y="56"/>
                      <a:pt x="13" y="70"/>
                      <a:pt x="13" y="87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105"/>
                      <a:pt x="18" y="120"/>
                      <a:pt x="29" y="133"/>
                    </a:cubicBezTo>
                    <a:cubicBezTo>
                      <a:pt x="29" y="133"/>
                      <a:pt x="29" y="133"/>
                      <a:pt x="29" y="133"/>
                    </a:cubicBezTo>
                    <a:cubicBezTo>
                      <a:pt x="41" y="147"/>
                      <a:pt x="57" y="154"/>
                      <a:pt x="78" y="152"/>
                    </a:cubicBezTo>
                    <a:cubicBezTo>
                      <a:pt x="78" y="152"/>
                      <a:pt x="78" y="152"/>
                      <a:pt x="78" y="152"/>
                    </a:cubicBezTo>
                    <a:cubicBezTo>
                      <a:pt x="99" y="151"/>
                      <a:pt x="117" y="143"/>
                      <a:pt x="131" y="127"/>
                    </a:cubicBezTo>
                    <a:cubicBezTo>
                      <a:pt x="131" y="127"/>
                      <a:pt x="131" y="127"/>
                      <a:pt x="131" y="127"/>
                    </a:cubicBezTo>
                    <a:cubicBezTo>
                      <a:pt x="133" y="123"/>
                      <a:pt x="136" y="119"/>
                      <a:pt x="139" y="115"/>
                    </a:cubicBezTo>
                    <a:cubicBezTo>
                      <a:pt x="139" y="115"/>
                      <a:pt x="139" y="115"/>
                      <a:pt x="139" y="115"/>
                    </a:cubicBezTo>
                    <a:cubicBezTo>
                      <a:pt x="142" y="111"/>
                      <a:pt x="146" y="109"/>
                      <a:pt x="150" y="109"/>
                    </a:cubicBezTo>
                    <a:cubicBezTo>
                      <a:pt x="150" y="109"/>
                      <a:pt x="150" y="109"/>
                      <a:pt x="150" y="109"/>
                    </a:cubicBezTo>
                    <a:cubicBezTo>
                      <a:pt x="156" y="108"/>
                      <a:pt x="159" y="109"/>
                      <a:pt x="160" y="113"/>
                    </a:cubicBezTo>
                    <a:cubicBezTo>
                      <a:pt x="160" y="113"/>
                      <a:pt x="160" y="113"/>
                      <a:pt x="160" y="113"/>
                    </a:cubicBezTo>
                    <a:cubicBezTo>
                      <a:pt x="160" y="113"/>
                      <a:pt x="160" y="114"/>
                      <a:pt x="160" y="115"/>
                    </a:cubicBezTo>
                    <a:cubicBezTo>
                      <a:pt x="160" y="115"/>
                      <a:pt x="160" y="115"/>
                      <a:pt x="160" y="115"/>
                    </a:cubicBezTo>
                    <a:cubicBezTo>
                      <a:pt x="144" y="150"/>
                      <a:pt x="115" y="169"/>
                      <a:pt x="78" y="169"/>
                    </a:cubicBezTo>
                    <a:cubicBezTo>
                      <a:pt x="78" y="169"/>
                      <a:pt x="78" y="169"/>
                      <a:pt x="78" y="169"/>
                    </a:cubicBezTo>
                    <a:cubicBezTo>
                      <a:pt x="65" y="170"/>
                      <a:pt x="54" y="168"/>
                      <a:pt x="44" y="163"/>
                    </a:cubicBezTo>
                    <a:cubicBezTo>
                      <a:pt x="44" y="163"/>
                      <a:pt x="44" y="163"/>
                      <a:pt x="44" y="163"/>
                    </a:cubicBezTo>
                    <a:cubicBezTo>
                      <a:pt x="34" y="159"/>
                      <a:pt x="26" y="153"/>
                      <a:pt x="19" y="144"/>
                    </a:cubicBezTo>
                    <a:cubicBezTo>
                      <a:pt x="19" y="144"/>
                      <a:pt x="19" y="144"/>
                      <a:pt x="19" y="144"/>
                    </a:cubicBezTo>
                    <a:cubicBezTo>
                      <a:pt x="6" y="129"/>
                      <a:pt x="0" y="111"/>
                      <a:pt x="1" y="90"/>
                    </a:cubicBezTo>
                    <a:cubicBezTo>
                      <a:pt x="1" y="90"/>
                      <a:pt x="1" y="90"/>
                      <a:pt x="1" y="90"/>
                    </a:cubicBezTo>
                    <a:cubicBezTo>
                      <a:pt x="2" y="70"/>
                      <a:pt x="8" y="53"/>
                      <a:pt x="20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32" y="22"/>
                      <a:pt x="47" y="12"/>
                      <a:pt x="66" y="6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83" y="0"/>
                      <a:pt x="100" y="0"/>
                      <a:pt x="116" y="6"/>
                    </a:cubicBezTo>
                    <a:cubicBezTo>
                      <a:pt x="116" y="6"/>
                      <a:pt x="116" y="6"/>
                      <a:pt x="116" y="6"/>
                    </a:cubicBezTo>
                    <a:cubicBezTo>
                      <a:pt x="135" y="13"/>
                      <a:pt x="147" y="26"/>
                      <a:pt x="151" y="46"/>
                    </a:cubicBezTo>
                    <a:close/>
                    <a:moveTo>
                      <a:pt x="72" y="42"/>
                    </a:moveTo>
                    <a:cubicBezTo>
                      <a:pt x="64" y="44"/>
                      <a:pt x="57" y="52"/>
                      <a:pt x="51" y="67"/>
                    </a:cubicBezTo>
                    <a:cubicBezTo>
                      <a:pt x="51" y="67"/>
                      <a:pt x="51" y="67"/>
                      <a:pt x="51" y="67"/>
                    </a:cubicBezTo>
                    <a:cubicBezTo>
                      <a:pt x="46" y="81"/>
                      <a:pt x="44" y="92"/>
                      <a:pt x="44" y="103"/>
                    </a:cubicBezTo>
                    <a:cubicBezTo>
                      <a:pt x="44" y="103"/>
                      <a:pt x="44" y="103"/>
                      <a:pt x="44" y="103"/>
                    </a:cubicBezTo>
                    <a:cubicBezTo>
                      <a:pt x="45" y="114"/>
                      <a:pt x="48" y="120"/>
                      <a:pt x="55" y="119"/>
                    </a:cubicBezTo>
                    <a:cubicBezTo>
                      <a:pt x="55" y="119"/>
                      <a:pt x="55" y="119"/>
                      <a:pt x="55" y="119"/>
                    </a:cubicBezTo>
                    <a:cubicBezTo>
                      <a:pt x="61" y="118"/>
                      <a:pt x="68" y="112"/>
                      <a:pt x="74" y="100"/>
                    </a:cubicBezTo>
                    <a:cubicBezTo>
                      <a:pt x="74" y="100"/>
                      <a:pt x="74" y="100"/>
                      <a:pt x="74" y="100"/>
                    </a:cubicBezTo>
                    <a:cubicBezTo>
                      <a:pt x="78" y="91"/>
                      <a:pt x="81" y="82"/>
                      <a:pt x="83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4" y="65"/>
                      <a:pt x="85" y="59"/>
                      <a:pt x="84" y="53"/>
                    </a:cubicBezTo>
                    <a:cubicBezTo>
                      <a:pt x="84" y="53"/>
                      <a:pt x="84" y="53"/>
                      <a:pt x="84" y="53"/>
                    </a:cubicBezTo>
                    <a:cubicBezTo>
                      <a:pt x="83" y="44"/>
                      <a:pt x="79" y="40"/>
                      <a:pt x="72" y="4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  <a:sp3d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50" name="TextBox 8"/>
          <p:cNvSpPr txBox="1">
            <a:spLocks noChangeArrowheads="1"/>
          </p:cNvSpPr>
          <p:nvPr/>
        </p:nvSpPr>
        <p:spPr bwMode="auto">
          <a:xfrm rot="948653">
            <a:off x="5902325" y="4035425"/>
            <a:ext cx="2032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适用于科技及相关类别演示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矩形​​ 42"/>
          <p:cNvSpPr>
            <a:spLocks noChangeArrowheads="1"/>
          </p:cNvSpPr>
          <p:nvPr/>
        </p:nvSpPr>
        <p:spPr bwMode="auto">
          <a:xfrm rot="21365362">
            <a:off x="2609065" y="1351489"/>
            <a:ext cx="4754948" cy="102335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i="1" dirty="0">
                <a:latin typeface="Kozuka Gothic Pro H" panose="020B0800000000000000" pitchFamily="34" charset="-128"/>
                <a:ea typeface="Kozuka Gothic Pro H" panose="020B0800000000000000" pitchFamily="34" charset="-128"/>
              </a:rPr>
              <a:t>THANKS</a:t>
            </a:r>
            <a:endParaRPr lang="zh-CN" altLang="en-US" sz="4400" i="1" dirty="0">
              <a:latin typeface="Kozuka Gothic Pro H" panose="020B0800000000000000" pitchFamily="34" charset="-128"/>
              <a:ea typeface="Kozuka Gothic Pro H" panose="020B0800000000000000" pitchFamily="34" charset="-128"/>
            </a:endParaRPr>
          </a:p>
        </p:txBody>
      </p:sp>
      <p:sp>
        <p:nvSpPr>
          <p:cNvPr id="52" name="矩形​​ 38"/>
          <p:cNvSpPr>
            <a:spLocks noChangeArrowheads="1"/>
          </p:cNvSpPr>
          <p:nvPr/>
        </p:nvSpPr>
        <p:spPr bwMode="auto">
          <a:xfrm rot="21365362">
            <a:off x="4350068" y="2111196"/>
            <a:ext cx="2728265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latin typeface="方正大黑简体" panose="02010601030101010101" pitchFamily="65" charset="-122"/>
                <a:ea typeface="方正大黑简体" panose="02010601030101010101" pitchFamily="65" charset="-122"/>
              </a:rPr>
              <a:t>谢谢观看</a:t>
            </a:r>
            <a:endParaRPr lang="en-US" altLang="zh-CN" sz="1600" dirty="0">
              <a:latin typeface="方正大黑简体" panose="02010601030101010101" pitchFamily="65" charset="-122"/>
              <a:ea typeface="方正大黑简体" panose="02010601030101010101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xit" presetSubtype="2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2" presetClass="entr" presetSubtype="3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3281 0.13784 L -2.5E-6 -2.12766E-6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32" y="-6907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184 -0.06907 L 3.61111E-6 1.23343E-7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01" y="3454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9132 -0.57694 L 2.77778E-6 8.66482E-7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66" y="288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WPS 演示</Application>
  <PresentationFormat>全屏显示(16:9)</PresentationFormat>
  <Paragraphs>76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黑体</vt:lpstr>
      <vt:lpstr>Kozuka Gothic Pro H</vt:lpstr>
      <vt:lpstr>方正大黑简体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cp:lastModifiedBy>荷语默</cp:lastModifiedBy>
  <cp:revision>8</cp:revision>
  <dcterms:created xsi:type="dcterms:W3CDTF">2011-01-11T01:30:00Z</dcterms:created>
  <dcterms:modified xsi:type="dcterms:W3CDTF">2018-08-28T08:45:37Z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