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0" r:id="rId3"/>
    <p:sldId id="259" r:id="rId4"/>
    <p:sldId id="263" r:id="rId5"/>
    <p:sldId id="264" r:id="rId6"/>
    <p:sldId id="265" r:id="rId7"/>
    <p:sldId id="266" r:id="rId8"/>
    <p:sldId id="262" r:id="rId9"/>
    <p:sldId id="26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008080"/>
    <a:srgbClr val="00FFCC"/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15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BFBCC8D-E6CD-4A55-B373-284C6526D6D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6B9B38D-06BC-4356-B8FF-0E06C274898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1746-F797-4936-9F3C-59AA1654693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1961-699E-4310-AC95-D01D9B3E40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D80AE-FE96-4746-A5CC-87F35EA2A8AE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63DD6-0F60-451F-B685-F09AAAFA3E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CDEB-4062-4804-95A8-B5A3C7F11C0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C0CB4-3309-4E5A-8FF7-1F096619DC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38DD-0705-4C0E-A126-755D48F7266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3EB2-EE7E-4F3F-AF9F-0CAE3F9CD5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36A0-CCB0-4613-8AAE-C77C05C0B3E7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988D9-1AD7-4C27-89AC-D48726D26D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1F07-FC3D-4C9D-8E5D-DC32EE6B339C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0051-F80A-43AC-B28D-8C184E912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09DE-CB35-46FC-B02D-2C1B5E108361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473A-B402-447A-8911-7DE06382D2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CE43-B044-4BCA-B65B-4ECE9ACD0EA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761-FA0A-4A5D-956C-0EB9D41DEB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未标题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01600" y="115888"/>
            <a:ext cx="8940800" cy="492125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FC198-5A0B-4C91-B773-9C3640EEBED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8A1048-D40B-4EF9-8476-6B928A6D38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DF896-934E-40AE-B796-40E9BDB0C3A1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70DC7-2D76-4CEE-AAAF-07377E13FC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C5A0-2585-47A4-A842-41FC3D8C8B09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07F6-80B5-4005-8B7E-6A3CBDF3BD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4C782A-54BD-49F1-BDC7-C0A610AE2E5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FE0C0F-7292-4E68-8D9E-405E651254F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44000" cy="5145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050" name="Picture 2" descr="E:\卡拉赞\远帆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E:\卡拉赞\远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:\卡拉赞\远帆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7"/>
          <a:stretch>
            <a:fillRect/>
          </a:stretch>
        </p:blipFill>
        <p:spPr bwMode="auto">
          <a:xfrm>
            <a:off x="0" y="0"/>
            <a:ext cx="4319588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394200" y="1282700"/>
            <a:ext cx="38401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O M M E R C E</a:t>
            </a:r>
            <a:endParaRPr lang="en-US" altLang="zh-CN" sz="3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6135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0840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84675" y="1862138"/>
            <a:ext cx="3859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OWER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EMPLATE</a:t>
            </a:r>
            <a:endParaRPr lang="en-US" altLang="zh-CN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67250" y="2289175"/>
            <a:ext cx="329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16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7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9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21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卡拉赞\远帆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E:\卡拉赞\远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 descr="E:\卡拉赞\远帆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7"/>
          <a:stretch>
            <a:fillRect/>
          </a:stretch>
        </p:blipFill>
        <p:spPr bwMode="auto">
          <a:xfrm>
            <a:off x="0" y="0"/>
            <a:ext cx="4319588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94200" y="1282700"/>
            <a:ext cx="38401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O M M E R C E</a:t>
            </a:r>
            <a:endParaRPr lang="en-US" altLang="zh-CN" sz="3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26135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0840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84675" y="1862138"/>
            <a:ext cx="3859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OWER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EMPLATE</a:t>
            </a:r>
            <a:endParaRPr lang="en-US" altLang="zh-CN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67250" y="2289175"/>
            <a:ext cx="329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600" y="115888"/>
            <a:ext cx="8940800" cy="492125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66813" y="1320800"/>
            <a:ext cx="682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166813" y="3106738"/>
            <a:ext cx="6821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5713" y="2644775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5713" y="876300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300163" y="904875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300163" y="2668588"/>
            <a:ext cx="911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300" tmFilter="0,0; .5, 0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300" tmFilter="0,0; .5, 0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300" tmFilter="0,0; .5, 0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 animBg="1"/>
      <p:bldP spid="4" grpId="0"/>
      <p:bldP spid="5" grpId="0"/>
      <p:bldP spid="15" grpId="0" animBg="1"/>
      <p:bldP spid="15" grpId="1" animBg="1"/>
      <p:bldP spid="16" grpId="0" animBg="1"/>
      <p:bldP spid="16" grpId="1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泪滴形 14"/>
          <p:cNvSpPr/>
          <p:nvPr/>
        </p:nvSpPr>
        <p:spPr>
          <a:xfrm>
            <a:off x="3125788" y="2927350"/>
            <a:ext cx="1244600" cy="1231900"/>
          </a:xfrm>
          <a:prstGeom prst="teardrop">
            <a:avLst/>
          </a:prstGeom>
          <a:solidFill>
            <a:srgbClr val="FFC000">
              <a:alpha val="70000"/>
            </a:srgb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泪滴形 18"/>
          <p:cNvSpPr/>
          <p:nvPr/>
        </p:nvSpPr>
        <p:spPr>
          <a:xfrm rot="16200000">
            <a:off x="4732338" y="2933700"/>
            <a:ext cx="1244600" cy="1231900"/>
          </a:xfrm>
          <a:prstGeom prst="teardrop">
            <a:avLst/>
          </a:prstGeom>
          <a:solidFill>
            <a:srgbClr val="92D050">
              <a:alpha val="70000"/>
            </a:srgb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泪滴形 19"/>
          <p:cNvSpPr/>
          <p:nvPr/>
        </p:nvSpPr>
        <p:spPr>
          <a:xfrm rot="10800000">
            <a:off x="4738688" y="1371600"/>
            <a:ext cx="1244600" cy="1231900"/>
          </a:xfrm>
          <a:prstGeom prst="teardrop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泪滴形 20"/>
          <p:cNvSpPr/>
          <p:nvPr/>
        </p:nvSpPr>
        <p:spPr>
          <a:xfrm rot="5400000">
            <a:off x="3132138" y="1365250"/>
            <a:ext cx="1244600" cy="1231900"/>
          </a:xfrm>
          <a:prstGeom prst="teardrop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986338" y="18288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373438" y="33591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986338" y="33591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3138488" y="1358900"/>
            <a:ext cx="2832100" cy="2813050"/>
            <a:chOff x="6428581" y="1359416"/>
            <a:chExt cx="2832100" cy="2813050"/>
          </a:xfrm>
        </p:grpSpPr>
        <p:sp>
          <p:nvSpPr>
            <p:cNvPr id="31" name="泪滴形 30"/>
            <p:cNvSpPr/>
            <p:nvPr/>
          </p:nvSpPr>
          <p:spPr>
            <a:xfrm rot="16200000">
              <a:off x="8022431" y="2934216"/>
              <a:ext cx="1244600" cy="1231900"/>
            </a:xfrm>
            <a:prstGeom prst="teardrop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泪滴形 31"/>
            <p:cNvSpPr/>
            <p:nvPr/>
          </p:nvSpPr>
          <p:spPr>
            <a:xfrm rot="5400000">
              <a:off x="6422231" y="1365766"/>
              <a:ext cx="1244600" cy="1231900"/>
            </a:xfrm>
            <a:prstGeom prst="teardrop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373438" y="1828800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1166813" y="876300"/>
            <a:ext cx="6821487" cy="3246438"/>
            <a:chOff x="1166813" y="875931"/>
            <a:chExt cx="6821487" cy="3246130"/>
          </a:xfrm>
        </p:grpSpPr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166813" y="1320800"/>
              <a:ext cx="682148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7" name="矩形 5"/>
            <p:cNvSpPr>
              <a:spLocks noChangeArrowheads="1"/>
            </p:cNvSpPr>
            <p:nvPr/>
          </p:nvSpPr>
          <p:spPr bwMode="auto">
            <a:xfrm>
              <a:off x="1166813" y="3106061"/>
              <a:ext cx="68214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zh-CN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55713" y="2645826"/>
              <a:ext cx="6605587" cy="33493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55713" y="875931"/>
              <a:ext cx="6605587" cy="336518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210" name="Text Box 11"/>
            <p:cNvSpPr txBox="1">
              <a:spLocks noChangeArrowheads="1"/>
            </p:cNvSpPr>
            <p:nvPr/>
          </p:nvSpPr>
          <p:spPr bwMode="auto">
            <a:xfrm>
              <a:off x="1300099" y="905621"/>
              <a:ext cx="9114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Chinese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1" name="Text Box 11"/>
            <p:cNvSpPr txBox="1">
              <a:spLocks noChangeArrowheads="1"/>
            </p:cNvSpPr>
            <p:nvPr/>
          </p:nvSpPr>
          <p:spPr bwMode="auto">
            <a:xfrm>
              <a:off x="1300099" y="2668167"/>
              <a:ext cx="9114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English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/>
      <p:bldP spid="28" grpId="0"/>
      <p:bldP spid="29" grpId="0"/>
      <p:bldP spid="30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125788" y="1358900"/>
            <a:ext cx="2857500" cy="2813050"/>
            <a:chOff x="3126581" y="1359416"/>
            <a:chExt cx="2857500" cy="2813050"/>
          </a:xfrm>
        </p:grpSpPr>
        <p:sp>
          <p:nvSpPr>
            <p:cNvPr id="6" name="泪滴形 5"/>
            <p:cNvSpPr/>
            <p:nvPr/>
          </p:nvSpPr>
          <p:spPr>
            <a:xfrm>
              <a:off x="3126581" y="2927866"/>
              <a:ext cx="1244600" cy="1231900"/>
            </a:xfrm>
            <a:prstGeom prst="teardrop">
              <a:avLst/>
            </a:prstGeom>
            <a:solidFill>
              <a:srgbClr val="FFC000">
                <a:alpha val="70000"/>
              </a:srgb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泪滴形 6"/>
            <p:cNvSpPr/>
            <p:nvPr/>
          </p:nvSpPr>
          <p:spPr>
            <a:xfrm rot="16200000">
              <a:off x="4733131" y="2934216"/>
              <a:ext cx="1244600" cy="1231900"/>
            </a:xfrm>
            <a:prstGeom prst="teardrop">
              <a:avLst/>
            </a:prstGeom>
            <a:solidFill>
              <a:srgbClr val="92D050">
                <a:alpha val="70000"/>
              </a:srgb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泪滴形 7"/>
            <p:cNvSpPr/>
            <p:nvPr/>
          </p:nvSpPr>
          <p:spPr>
            <a:xfrm rot="10800000">
              <a:off x="4739481" y="1372116"/>
              <a:ext cx="1244600" cy="1231900"/>
            </a:xfrm>
            <a:prstGeom prst="teardrop">
              <a:avLst/>
            </a:prstGeom>
            <a:solidFill>
              <a:schemeClr val="bg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泪滴形 8"/>
            <p:cNvSpPr/>
            <p:nvPr/>
          </p:nvSpPr>
          <p:spPr>
            <a:xfrm rot="5400000">
              <a:off x="3132931" y="1365766"/>
              <a:ext cx="1244600" cy="1231900"/>
            </a:xfrm>
            <a:prstGeom prst="teardrop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4987131" y="1828284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3374231" y="3359150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Text Box 11"/>
            <p:cNvSpPr txBox="1">
              <a:spLocks noChangeArrowheads="1"/>
            </p:cNvSpPr>
            <p:nvPr/>
          </p:nvSpPr>
          <p:spPr bwMode="auto">
            <a:xfrm>
              <a:off x="4987131" y="3359150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Text Box 11"/>
            <p:cNvSpPr txBox="1">
              <a:spLocks noChangeArrowheads="1"/>
            </p:cNvSpPr>
            <p:nvPr/>
          </p:nvSpPr>
          <p:spPr bwMode="auto">
            <a:xfrm>
              <a:off x="3374231" y="1828284"/>
              <a:ext cx="762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416300" y="1639888"/>
            <a:ext cx="2413000" cy="2270125"/>
            <a:chOff x="3494881" y="1608083"/>
            <a:chExt cx="2413436" cy="2270234"/>
          </a:xfrm>
        </p:grpSpPr>
        <p:sp>
          <p:nvSpPr>
            <p:cNvPr id="3" name="饼形 2"/>
            <p:cNvSpPr/>
            <p:nvPr/>
          </p:nvSpPr>
          <p:spPr>
            <a:xfrm>
              <a:off x="3494881" y="1608083"/>
              <a:ext cx="2270535" cy="2270234"/>
            </a:xfrm>
            <a:prstGeom prst="pie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4563705" y="2158117"/>
              <a:ext cx="1344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 I t l e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Freeform 7"/>
          <p:cNvSpPr/>
          <p:nvPr/>
        </p:nvSpPr>
        <p:spPr bwMode="auto">
          <a:xfrm>
            <a:off x="2473325" y="3729038"/>
            <a:ext cx="4394200" cy="598487"/>
          </a:xfrm>
          <a:custGeom>
            <a:avLst/>
            <a:gdLst>
              <a:gd name="T0" fmla="*/ 0 w 5520"/>
              <a:gd name="T1" fmla="*/ 2147483646 h 752"/>
              <a:gd name="T2" fmla="*/ 2147483646 w 5520"/>
              <a:gd name="T3" fmla="*/ 2147483646 h 752"/>
              <a:gd name="T4" fmla="*/ 2147483646 w 5520"/>
              <a:gd name="T5" fmla="*/ 2147483646 h 752"/>
              <a:gd name="T6" fmla="*/ 2147483646 w 5520"/>
              <a:gd name="T7" fmla="*/ 2147483646 h 752"/>
              <a:gd name="T8" fmla="*/ 2147483646 w 5520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0" h="752">
                <a:moveTo>
                  <a:pt x="0" y="368"/>
                </a:moveTo>
                <a:cubicBezTo>
                  <a:pt x="0" y="368"/>
                  <a:pt x="472" y="0"/>
                  <a:pt x="1048" y="368"/>
                </a:cubicBezTo>
                <a:cubicBezTo>
                  <a:pt x="1624" y="736"/>
                  <a:pt x="1952" y="696"/>
                  <a:pt x="2488" y="408"/>
                </a:cubicBezTo>
                <a:cubicBezTo>
                  <a:pt x="3024" y="120"/>
                  <a:pt x="3552" y="86"/>
                  <a:pt x="4008" y="419"/>
                </a:cubicBezTo>
                <a:cubicBezTo>
                  <a:pt x="4464" y="752"/>
                  <a:pt x="5040" y="735"/>
                  <a:pt x="5520" y="407"/>
                </a:cubicBezTo>
              </a:path>
            </a:pathLst>
          </a:custGeom>
          <a:noFill/>
          <a:ln w="10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7"/>
          <p:cNvSpPr/>
          <p:nvPr/>
        </p:nvSpPr>
        <p:spPr bwMode="auto">
          <a:xfrm flipH="1">
            <a:off x="2473325" y="3786188"/>
            <a:ext cx="4394200" cy="598487"/>
          </a:xfrm>
          <a:custGeom>
            <a:avLst/>
            <a:gdLst>
              <a:gd name="T0" fmla="*/ 0 w 5520"/>
              <a:gd name="T1" fmla="*/ 2147483646 h 752"/>
              <a:gd name="T2" fmla="*/ 2147483646 w 5520"/>
              <a:gd name="T3" fmla="*/ 2147483646 h 752"/>
              <a:gd name="T4" fmla="*/ 2147483646 w 5520"/>
              <a:gd name="T5" fmla="*/ 2147483646 h 752"/>
              <a:gd name="T6" fmla="*/ 2147483646 w 5520"/>
              <a:gd name="T7" fmla="*/ 2147483646 h 752"/>
              <a:gd name="T8" fmla="*/ 2147483646 w 5520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0" h="752">
                <a:moveTo>
                  <a:pt x="0" y="368"/>
                </a:moveTo>
                <a:cubicBezTo>
                  <a:pt x="0" y="368"/>
                  <a:pt x="472" y="0"/>
                  <a:pt x="1048" y="368"/>
                </a:cubicBezTo>
                <a:cubicBezTo>
                  <a:pt x="1624" y="736"/>
                  <a:pt x="1952" y="696"/>
                  <a:pt x="2488" y="408"/>
                </a:cubicBezTo>
                <a:cubicBezTo>
                  <a:pt x="3024" y="120"/>
                  <a:pt x="3552" y="86"/>
                  <a:pt x="4008" y="419"/>
                </a:cubicBezTo>
                <a:cubicBezTo>
                  <a:pt x="4464" y="752"/>
                  <a:pt x="5040" y="735"/>
                  <a:pt x="5520" y="407"/>
                </a:cubicBezTo>
              </a:path>
            </a:pathLst>
          </a:custGeom>
          <a:noFill/>
          <a:ln w="10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416300" y="1639888"/>
            <a:ext cx="2413000" cy="2270125"/>
            <a:chOff x="3494881" y="1608083"/>
            <a:chExt cx="2413436" cy="2270234"/>
          </a:xfrm>
        </p:grpSpPr>
        <p:sp>
          <p:nvSpPr>
            <p:cNvPr id="7" name="饼形 6"/>
            <p:cNvSpPr/>
            <p:nvPr/>
          </p:nvSpPr>
          <p:spPr>
            <a:xfrm>
              <a:off x="3494881" y="1608083"/>
              <a:ext cx="2270535" cy="2270234"/>
            </a:xfrm>
            <a:prstGeom prst="pie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4563705" y="2158117"/>
              <a:ext cx="13446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 I t l e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7"/>
          <p:cNvSpPr/>
          <p:nvPr/>
        </p:nvSpPr>
        <p:spPr bwMode="auto">
          <a:xfrm>
            <a:off x="2473325" y="3729038"/>
            <a:ext cx="4394200" cy="598487"/>
          </a:xfrm>
          <a:custGeom>
            <a:avLst/>
            <a:gdLst>
              <a:gd name="T0" fmla="*/ 0 w 5520"/>
              <a:gd name="T1" fmla="*/ 2147483646 h 752"/>
              <a:gd name="T2" fmla="*/ 2147483646 w 5520"/>
              <a:gd name="T3" fmla="*/ 2147483646 h 752"/>
              <a:gd name="T4" fmla="*/ 2147483646 w 5520"/>
              <a:gd name="T5" fmla="*/ 2147483646 h 752"/>
              <a:gd name="T6" fmla="*/ 2147483646 w 5520"/>
              <a:gd name="T7" fmla="*/ 2147483646 h 752"/>
              <a:gd name="T8" fmla="*/ 2147483646 w 5520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0" h="752">
                <a:moveTo>
                  <a:pt x="0" y="368"/>
                </a:moveTo>
                <a:cubicBezTo>
                  <a:pt x="0" y="368"/>
                  <a:pt x="472" y="0"/>
                  <a:pt x="1048" y="368"/>
                </a:cubicBezTo>
                <a:cubicBezTo>
                  <a:pt x="1624" y="736"/>
                  <a:pt x="1952" y="696"/>
                  <a:pt x="2488" y="408"/>
                </a:cubicBezTo>
                <a:cubicBezTo>
                  <a:pt x="3024" y="120"/>
                  <a:pt x="3552" y="86"/>
                  <a:pt x="4008" y="419"/>
                </a:cubicBezTo>
                <a:cubicBezTo>
                  <a:pt x="4464" y="752"/>
                  <a:pt x="5040" y="735"/>
                  <a:pt x="5520" y="407"/>
                </a:cubicBezTo>
              </a:path>
            </a:pathLst>
          </a:custGeom>
          <a:noFill/>
          <a:ln w="10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 flipH="1">
            <a:off x="2473325" y="3786188"/>
            <a:ext cx="4394200" cy="598487"/>
          </a:xfrm>
          <a:custGeom>
            <a:avLst/>
            <a:gdLst>
              <a:gd name="T0" fmla="*/ 0 w 5520"/>
              <a:gd name="T1" fmla="*/ 2147483646 h 752"/>
              <a:gd name="T2" fmla="*/ 2147483646 w 5520"/>
              <a:gd name="T3" fmla="*/ 2147483646 h 752"/>
              <a:gd name="T4" fmla="*/ 2147483646 w 5520"/>
              <a:gd name="T5" fmla="*/ 2147483646 h 752"/>
              <a:gd name="T6" fmla="*/ 2147483646 w 5520"/>
              <a:gd name="T7" fmla="*/ 2147483646 h 752"/>
              <a:gd name="T8" fmla="*/ 2147483646 w 5520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0" h="752">
                <a:moveTo>
                  <a:pt x="0" y="368"/>
                </a:moveTo>
                <a:cubicBezTo>
                  <a:pt x="0" y="368"/>
                  <a:pt x="472" y="0"/>
                  <a:pt x="1048" y="368"/>
                </a:cubicBezTo>
                <a:cubicBezTo>
                  <a:pt x="1624" y="736"/>
                  <a:pt x="1952" y="696"/>
                  <a:pt x="2488" y="408"/>
                </a:cubicBezTo>
                <a:cubicBezTo>
                  <a:pt x="3024" y="120"/>
                  <a:pt x="3552" y="86"/>
                  <a:pt x="4008" y="419"/>
                </a:cubicBezTo>
                <a:cubicBezTo>
                  <a:pt x="4464" y="752"/>
                  <a:pt x="5040" y="735"/>
                  <a:pt x="5520" y="407"/>
                </a:cubicBezTo>
              </a:path>
            </a:pathLst>
          </a:custGeom>
          <a:noFill/>
          <a:ln w="10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单圆角矩形 10"/>
          <p:cNvSpPr/>
          <p:nvPr/>
        </p:nvSpPr>
        <p:spPr>
          <a:xfrm flipH="1">
            <a:off x="1276350" y="1257300"/>
            <a:ext cx="6591300" cy="3162300"/>
          </a:xfrm>
          <a:prstGeom prst="round1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7"/>
          <p:cNvSpPr/>
          <p:nvPr/>
        </p:nvSpPr>
        <p:spPr bwMode="auto">
          <a:xfrm flipH="1">
            <a:off x="-95250" y="2557463"/>
            <a:ext cx="9429750" cy="598487"/>
          </a:xfrm>
          <a:custGeom>
            <a:avLst/>
            <a:gdLst>
              <a:gd name="T0" fmla="*/ 0 w 5520"/>
              <a:gd name="T1" fmla="*/ 2147483646 h 752"/>
              <a:gd name="T2" fmla="*/ 2147483646 w 5520"/>
              <a:gd name="T3" fmla="*/ 2147483646 h 752"/>
              <a:gd name="T4" fmla="*/ 2147483646 w 5520"/>
              <a:gd name="T5" fmla="*/ 2147483646 h 752"/>
              <a:gd name="T6" fmla="*/ 2147483646 w 5520"/>
              <a:gd name="T7" fmla="*/ 2147483646 h 752"/>
              <a:gd name="T8" fmla="*/ 2147483646 w 5520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0" h="752">
                <a:moveTo>
                  <a:pt x="0" y="368"/>
                </a:moveTo>
                <a:cubicBezTo>
                  <a:pt x="0" y="368"/>
                  <a:pt x="472" y="0"/>
                  <a:pt x="1048" y="368"/>
                </a:cubicBezTo>
                <a:cubicBezTo>
                  <a:pt x="1624" y="736"/>
                  <a:pt x="1952" y="696"/>
                  <a:pt x="2488" y="408"/>
                </a:cubicBezTo>
                <a:cubicBezTo>
                  <a:pt x="3024" y="120"/>
                  <a:pt x="3552" y="86"/>
                  <a:pt x="4008" y="419"/>
                </a:cubicBezTo>
                <a:cubicBezTo>
                  <a:pt x="4464" y="752"/>
                  <a:pt x="5040" y="735"/>
                  <a:pt x="5520" y="407"/>
                </a:cubicBezTo>
              </a:path>
            </a:pathLst>
          </a:custGeom>
          <a:noFill/>
          <a:ln w="10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00488" y="2627313"/>
            <a:ext cx="1343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"/>
          <p:cNvSpPr/>
          <p:nvPr/>
        </p:nvSpPr>
        <p:spPr bwMode="auto">
          <a:xfrm>
            <a:off x="-95250" y="2468563"/>
            <a:ext cx="9429750" cy="598487"/>
          </a:xfrm>
          <a:custGeom>
            <a:avLst/>
            <a:gdLst>
              <a:gd name="T0" fmla="*/ 0 w 5520"/>
              <a:gd name="T1" fmla="*/ 2147483646 h 752"/>
              <a:gd name="T2" fmla="*/ 2147483646 w 5520"/>
              <a:gd name="T3" fmla="*/ 2147483646 h 752"/>
              <a:gd name="T4" fmla="*/ 2147483646 w 5520"/>
              <a:gd name="T5" fmla="*/ 2147483646 h 752"/>
              <a:gd name="T6" fmla="*/ 2147483646 w 5520"/>
              <a:gd name="T7" fmla="*/ 2147483646 h 752"/>
              <a:gd name="T8" fmla="*/ 2147483646 w 5520"/>
              <a:gd name="T9" fmla="*/ 2147483646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20" h="752">
                <a:moveTo>
                  <a:pt x="0" y="368"/>
                </a:moveTo>
                <a:cubicBezTo>
                  <a:pt x="0" y="368"/>
                  <a:pt x="472" y="0"/>
                  <a:pt x="1048" y="368"/>
                </a:cubicBezTo>
                <a:cubicBezTo>
                  <a:pt x="1624" y="736"/>
                  <a:pt x="1952" y="696"/>
                  <a:pt x="2488" y="408"/>
                </a:cubicBezTo>
                <a:cubicBezTo>
                  <a:pt x="3024" y="120"/>
                  <a:pt x="3552" y="86"/>
                  <a:pt x="4008" y="419"/>
                </a:cubicBezTo>
                <a:cubicBezTo>
                  <a:pt x="4464" y="752"/>
                  <a:pt x="5040" y="735"/>
                  <a:pt x="5520" y="407"/>
                </a:cubicBezTo>
              </a:path>
            </a:pathLst>
          </a:custGeom>
          <a:noFill/>
          <a:ln w="10" cap="flat">
            <a:solidFill>
              <a:srgbClr val="00B0F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xit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7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 flipH="1">
            <a:off x="1276350" y="1257300"/>
            <a:ext cx="6591300" cy="3162300"/>
          </a:xfrm>
          <a:prstGeom prst="round1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00488" y="2627313"/>
            <a:ext cx="1343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"/>
          <p:cNvSpPr/>
          <p:nvPr/>
        </p:nvSpPr>
        <p:spPr>
          <a:xfrm>
            <a:off x="2133600" y="2998788"/>
            <a:ext cx="217488" cy="842962"/>
          </a:xfrm>
          <a:custGeom>
            <a:avLst/>
            <a:gdLst>
              <a:gd name="connsiteX0" fmla="*/ 0 w 218356"/>
              <a:gd name="connsiteY0" fmla="*/ 0 h 842281"/>
              <a:gd name="connsiteX1" fmla="*/ 218356 w 218356"/>
              <a:gd name="connsiteY1" fmla="*/ 0 h 842281"/>
              <a:gd name="connsiteX2" fmla="*/ 218356 w 218356"/>
              <a:gd name="connsiteY2" fmla="*/ 842281 h 842281"/>
              <a:gd name="connsiteX3" fmla="*/ 0 w 218356"/>
              <a:gd name="connsiteY3" fmla="*/ 842281 h 842281"/>
              <a:gd name="connsiteX4" fmla="*/ 0 w 218356"/>
              <a:gd name="connsiteY4" fmla="*/ 0 h 842281"/>
              <a:gd name="connsiteX0-1" fmla="*/ 0 w 218356"/>
              <a:gd name="connsiteY0-2" fmla="*/ 157162 h 842281"/>
              <a:gd name="connsiteX1-3" fmla="*/ 218356 w 218356"/>
              <a:gd name="connsiteY1-4" fmla="*/ 0 h 842281"/>
              <a:gd name="connsiteX2-5" fmla="*/ 218356 w 218356"/>
              <a:gd name="connsiteY2-6" fmla="*/ 842281 h 842281"/>
              <a:gd name="connsiteX3-7" fmla="*/ 0 w 218356"/>
              <a:gd name="connsiteY3-8" fmla="*/ 842281 h 842281"/>
              <a:gd name="connsiteX4-9" fmla="*/ 0 w 218356"/>
              <a:gd name="connsiteY4-10" fmla="*/ 157162 h 8422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842281">
                <a:moveTo>
                  <a:pt x="0" y="157162"/>
                </a:moveTo>
                <a:lnTo>
                  <a:pt x="218356" y="0"/>
                </a:lnTo>
                <a:lnTo>
                  <a:pt x="218356" y="842281"/>
                </a:lnTo>
                <a:lnTo>
                  <a:pt x="0" y="842281"/>
                </a:lnTo>
                <a:lnTo>
                  <a:pt x="0" y="157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5"/>
          <p:cNvSpPr/>
          <p:nvPr/>
        </p:nvSpPr>
        <p:spPr>
          <a:xfrm>
            <a:off x="2928938" y="2776538"/>
            <a:ext cx="219075" cy="1065212"/>
          </a:xfrm>
          <a:custGeom>
            <a:avLst/>
            <a:gdLst>
              <a:gd name="connsiteX0" fmla="*/ 0 w 218356"/>
              <a:gd name="connsiteY0" fmla="*/ 0 h 1065275"/>
              <a:gd name="connsiteX1" fmla="*/ 218356 w 218356"/>
              <a:gd name="connsiteY1" fmla="*/ 0 h 1065275"/>
              <a:gd name="connsiteX2" fmla="*/ 218356 w 218356"/>
              <a:gd name="connsiteY2" fmla="*/ 1065275 h 1065275"/>
              <a:gd name="connsiteX3" fmla="*/ 0 w 218356"/>
              <a:gd name="connsiteY3" fmla="*/ 1065275 h 1065275"/>
              <a:gd name="connsiteX4" fmla="*/ 0 w 218356"/>
              <a:gd name="connsiteY4" fmla="*/ 0 h 1065275"/>
              <a:gd name="connsiteX0-1" fmla="*/ 0 w 218356"/>
              <a:gd name="connsiteY0-2" fmla="*/ 171450 h 1065275"/>
              <a:gd name="connsiteX1-3" fmla="*/ 218356 w 218356"/>
              <a:gd name="connsiteY1-4" fmla="*/ 0 h 1065275"/>
              <a:gd name="connsiteX2-5" fmla="*/ 218356 w 218356"/>
              <a:gd name="connsiteY2-6" fmla="*/ 1065275 h 1065275"/>
              <a:gd name="connsiteX3-7" fmla="*/ 0 w 218356"/>
              <a:gd name="connsiteY3-8" fmla="*/ 1065275 h 1065275"/>
              <a:gd name="connsiteX4-9" fmla="*/ 0 w 218356"/>
              <a:gd name="connsiteY4-10" fmla="*/ 171450 h 1065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065275">
                <a:moveTo>
                  <a:pt x="0" y="171450"/>
                </a:moveTo>
                <a:lnTo>
                  <a:pt x="218356" y="0"/>
                </a:lnTo>
                <a:lnTo>
                  <a:pt x="218356" y="1065275"/>
                </a:lnTo>
                <a:lnTo>
                  <a:pt x="0" y="1065275"/>
                </a:lnTo>
                <a:lnTo>
                  <a:pt x="0" y="1714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6"/>
          <p:cNvSpPr/>
          <p:nvPr/>
        </p:nvSpPr>
        <p:spPr>
          <a:xfrm>
            <a:off x="3725863" y="2560638"/>
            <a:ext cx="217487" cy="1281112"/>
          </a:xfrm>
          <a:custGeom>
            <a:avLst/>
            <a:gdLst>
              <a:gd name="connsiteX0" fmla="*/ 0 w 218356"/>
              <a:gd name="connsiteY0" fmla="*/ 0 h 1280431"/>
              <a:gd name="connsiteX1" fmla="*/ 218356 w 218356"/>
              <a:gd name="connsiteY1" fmla="*/ 0 h 1280431"/>
              <a:gd name="connsiteX2" fmla="*/ 218356 w 218356"/>
              <a:gd name="connsiteY2" fmla="*/ 1280431 h 1280431"/>
              <a:gd name="connsiteX3" fmla="*/ 0 w 218356"/>
              <a:gd name="connsiteY3" fmla="*/ 1280431 h 1280431"/>
              <a:gd name="connsiteX4" fmla="*/ 0 w 218356"/>
              <a:gd name="connsiteY4" fmla="*/ 0 h 1280431"/>
              <a:gd name="connsiteX0-1" fmla="*/ 0 w 218356"/>
              <a:gd name="connsiteY0-2" fmla="*/ 171450 h 1280431"/>
              <a:gd name="connsiteX1-3" fmla="*/ 218356 w 218356"/>
              <a:gd name="connsiteY1-4" fmla="*/ 0 h 1280431"/>
              <a:gd name="connsiteX2-5" fmla="*/ 218356 w 218356"/>
              <a:gd name="connsiteY2-6" fmla="*/ 1280431 h 1280431"/>
              <a:gd name="connsiteX3-7" fmla="*/ 0 w 218356"/>
              <a:gd name="connsiteY3-8" fmla="*/ 1280431 h 1280431"/>
              <a:gd name="connsiteX4-9" fmla="*/ 0 w 218356"/>
              <a:gd name="connsiteY4-10" fmla="*/ 171450 h 1280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280431">
                <a:moveTo>
                  <a:pt x="0" y="171450"/>
                </a:moveTo>
                <a:lnTo>
                  <a:pt x="218356" y="0"/>
                </a:lnTo>
                <a:lnTo>
                  <a:pt x="218356" y="1280431"/>
                </a:lnTo>
                <a:lnTo>
                  <a:pt x="0" y="1280431"/>
                </a:lnTo>
                <a:lnTo>
                  <a:pt x="0" y="1714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7"/>
          <p:cNvSpPr/>
          <p:nvPr/>
        </p:nvSpPr>
        <p:spPr>
          <a:xfrm>
            <a:off x="4521200" y="2287588"/>
            <a:ext cx="219075" cy="1554162"/>
          </a:xfrm>
          <a:custGeom>
            <a:avLst/>
            <a:gdLst>
              <a:gd name="connsiteX0" fmla="*/ 0 w 218356"/>
              <a:gd name="connsiteY0" fmla="*/ 0 h 1553028"/>
              <a:gd name="connsiteX1" fmla="*/ 218356 w 218356"/>
              <a:gd name="connsiteY1" fmla="*/ 0 h 1553028"/>
              <a:gd name="connsiteX2" fmla="*/ 218356 w 218356"/>
              <a:gd name="connsiteY2" fmla="*/ 1553028 h 1553028"/>
              <a:gd name="connsiteX3" fmla="*/ 0 w 218356"/>
              <a:gd name="connsiteY3" fmla="*/ 1553028 h 1553028"/>
              <a:gd name="connsiteX4" fmla="*/ 0 w 218356"/>
              <a:gd name="connsiteY4" fmla="*/ 0 h 1553028"/>
              <a:gd name="connsiteX0-1" fmla="*/ 0 w 218356"/>
              <a:gd name="connsiteY0-2" fmla="*/ 200025 h 1553028"/>
              <a:gd name="connsiteX1-3" fmla="*/ 218356 w 218356"/>
              <a:gd name="connsiteY1-4" fmla="*/ 0 h 1553028"/>
              <a:gd name="connsiteX2-5" fmla="*/ 218356 w 218356"/>
              <a:gd name="connsiteY2-6" fmla="*/ 1553028 h 1553028"/>
              <a:gd name="connsiteX3-7" fmla="*/ 0 w 218356"/>
              <a:gd name="connsiteY3-8" fmla="*/ 1553028 h 1553028"/>
              <a:gd name="connsiteX4-9" fmla="*/ 0 w 218356"/>
              <a:gd name="connsiteY4-10" fmla="*/ 200025 h 15530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553028">
                <a:moveTo>
                  <a:pt x="0" y="200025"/>
                </a:moveTo>
                <a:lnTo>
                  <a:pt x="218356" y="0"/>
                </a:lnTo>
                <a:lnTo>
                  <a:pt x="218356" y="1553028"/>
                </a:lnTo>
                <a:lnTo>
                  <a:pt x="0" y="1553028"/>
                </a:lnTo>
                <a:lnTo>
                  <a:pt x="0" y="200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8"/>
          <p:cNvSpPr/>
          <p:nvPr/>
        </p:nvSpPr>
        <p:spPr>
          <a:xfrm>
            <a:off x="5313363" y="2674938"/>
            <a:ext cx="222250" cy="1166812"/>
          </a:xfrm>
          <a:custGeom>
            <a:avLst/>
            <a:gdLst>
              <a:gd name="connsiteX0" fmla="*/ 0 w 218356"/>
              <a:gd name="connsiteY0" fmla="*/ 0 h 1166131"/>
              <a:gd name="connsiteX1" fmla="*/ 218356 w 218356"/>
              <a:gd name="connsiteY1" fmla="*/ 0 h 1166131"/>
              <a:gd name="connsiteX2" fmla="*/ 218356 w 218356"/>
              <a:gd name="connsiteY2" fmla="*/ 1166131 h 1166131"/>
              <a:gd name="connsiteX3" fmla="*/ 0 w 218356"/>
              <a:gd name="connsiteY3" fmla="*/ 1166131 h 1166131"/>
              <a:gd name="connsiteX4" fmla="*/ 0 w 218356"/>
              <a:gd name="connsiteY4" fmla="*/ 0 h 1166131"/>
              <a:gd name="connsiteX0-1" fmla="*/ 0 w 223119"/>
              <a:gd name="connsiteY0-2" fmla="*/ 185737 h 1166131"/>
              <a:gd name="connsiteX1-3" fmla="*/ 223119 w 223119"/>
              <a:gd name="connsiteY1-4" fmla="*/ 0 h 1166131"/>
              <a:gd name="connsiteX2-5" fmla="*/ 223119 w 223119"/>
              <a:gd name="connsiteY2-6" fmla="*/ 1166131 h 1166131"/>
              <a:gd name="connsiteX3-7" fmla="*/ 4763 w 223119"/>
              <a:gd name="connsiteY3-8" fmla="*/ 1166131 h 1166131"/>
              <a:gd name="connsiteX4-9" fmla="*/ 0 w 223119"/>
              <a:gd name="connsiteY4-10" fmla="*/ 185737 h 11661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3119" h="1166131">
                <a:moveTo>
                  <a:pt x="0" y="185737"/>
                </a:moveTo>
                <a:lnTo>
                  <a:pt x="223119" y="0"/>
                </a:lnTo>
                <a:lnTo>
                  <a:pt x="223119" y="1166131"/>
                </a:lnTo>
                <a:lnTo>
                  <a:pt x="4763" y="1166131"/>
                </a:lnTo>
                <a:cubicBezTo>
                  <a:pt x="3175" y="839333"/>
                  <a:pt x="1588" y="512535"/>
                  <a:pt x="0" y="185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9"/>
          <p:cNvSpPr/>
          <p:nvPr/>
        </p:nvSpPr>
        <p:spPr>
          <a:xfrm>
            <a:off x="6113463" y="2509838"/>
            <a:ext cx="219075" cy="1331912"/>
          </a:xfrm>
          <a:custGeom>
            <a:avLst/>
            <a:gdLst>
              <a:gd name="connsiteX0" fmla="*/ 0 w 218356"/>
              <a:gd name="connsiteY0" fmla="*/ 0 h 1331231"/>
              <a:gd name="connsiteX1" fmla="*/ 218356 w 218356"/>
              <a:gd name="connsiteY1" fmla="*/ 0 h 1331231"/>
              <a:gd name="connsiteX2" fmla="*/ 218356 w 218356"/>
              <a:gd name="connsiteY2" fmla="*/ 1331231 h 1331231"/>
              <a:gd name="connsiteX3" fmla="*/ 0 w 218356"/>
              <a:gd name="connsiteY3" fmla="*/ 1331231 h 1331231"/>
              <a:gd name="connsiteX4" fmla="*/ 0 w 218356"/>
              <a:gd name="connsiteY4" fmla="*/ 0 h 1331231"/>
              <a:gd name="connsiteX0-1" fmla="*/ 0 w 218356"/>
              <a:gd name="connsiteY0-2" fmla="*/ 200025 h 1331231"/>
              <a:gd name="connsiteX1-3" fmla="*/ 218356 w 218356"/>
              <a:gd name="connsiteY1-4" fmla="*/ 0 h 1331231"/>
              <a:gd name="connsiteX2-5" fmla="*/ 218356 w 218356"/>
              <a:gd name="connsiteY2-6" fmla="*/ 1331231 h 1331231"/>
              <a:gd name="connsiteX3-7" fmla="*/ 0 w 218356"/>
              <a:gd name="connsiteY3-8" fmla="*/ 1331231 h 1331231"/>
              <a:gd name="connsiteX4-9" fmla="*/ 0 w 218356"/>
              <a:gd name="connsiteY4-10" fmla="*/ 200025 h 13312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1331231">
                <a:moveTo>
                  <a:pt x="0" y="200025"/>
                </a:moveTo>
                <a:lnTo>
                  <a:pt x="218356" y="0"/>
                </a:lnTo>
                <a:lnTo>
                  <a:pt x="218356" y="1331231"/>
                </a:lnTo>
                <a:lnTo>
                  <a:pt x="0" y="1331231"/>
                </a:lnTo>
                <a:lnTo>
                  <a:pt x="0" y="200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20"/>
          <p:cNvSpPr/>
          <p:nvPr/>
        </p:nvSpPr>
        <p:spPr>
          <a:xfrm>
            <a:off x="6910388" y="1817688"/>
            <a:ext cx="219075" cy="2024062"/>
          </a:xfrm>
          <a:custGeom>
            <a:avLst/>
            <a:gdLst>
              <a:gd name="connsiteX0" fmla="*/ 0 w 218356"/>
              <a:gd name="connsiteY0" fmla="*/ 0 h 2023381"/>
              <a:gd name="connsiteX1" fmla="*/ 218356 w 218356"/>
              <a:gd name="connsiteY1" fmla="*/ 0 h 2023381"/>
              <a:gd name="connsiteX2" fmla="*/ 218356 w 218356"/>
              <a:gd name="connsiteY2" fmla="*/ 2023381 h 2023381"/>
              <a:gd name="connsiteX3" fmla="*/ 0 w 218356"/>
              <a:gd name="connsiteY3" fmla="*/ 2023381 h 2023381"/>
              <a:gd name="connsiteX4" fmla="*/ 0 w 218356"/>
              <a:gd name="connsiteY4" fmla="*/ 0 h 2023381"/>
              <a:gd name="connsiteX0-1" fmla="*/ 0 w 218356"/>
              <a:gd name="connsiteY0-2" fmla="*/ 203200 h 2023381"/>
              <a:gd name="connsiteX1-3" fmla="*/ 218356 w 218356"/>
              <a:gd name="connsiteY1-4" fmla="*/ 0 h 2023381"/>
              <a:gd name="connsiteX2-5" fmla="*/ 218356 w 218356"/>
              <a:gd name="connsiteY2-6" fmla="*/ 2023381 h 2023381"/>
              <a:gd name="connsiteX3-7" fmla="*/ 0 w 218356"/>
              <a:gd name="connsiteY3-8" fmla="*/ 2023381 h 2023381"/>
              <a:gd name="connsiteX4-9" fmla="*/ 0 w 218356"/>
              <a:gd name="connsiteY4-10" fmla="*/ 203200 h 20233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356" h="2023381">
                <a:moveTo>
                  <a:pt x="0" y="203200"/>
                </a:moveTo>
                <a:lnTo>
                  <a:pt x="218356" y="0"/>
                </a:lnTo>
                <a:lnTo>
                  <a:pt x="218356" y="2023381"/>
                </a:lnTo>
                <a:lnTo>
                  <a:pt x="0" y="2023381"/>
                </a:lnTo>
                <a:lnTo>
                  <a:pt x="0" y="203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747838" y="3908425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544763" y="3908425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340100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121150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930775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729288" y="3908425"/>
            <a:ext cx="989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524625" y="3908425"/>
            <a:ext cx="989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133600" y="1651000"/>
            <a:ext cx="217488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928938" y="1651000"/>
            <a:ext cx="217487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722688" y="1651000"/>
            <a:ext cx="219075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518025" y="1651000"/>
            <a:ext cx="217488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11775" y="1651000"/>
            <a:ext cx="219075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07113" y="1651000"/>
            <a:ext cx="217487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908800" y="1651000"/>
            <a:ext cx="219075" cy="219075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251075" y="3087688"/>
            <a:ext cx="0" cy="754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046413" y="2876550"/>
            <a:ext cx="0" cy="965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843338" y="2643188"/>
            <a:ext cx="0" cy="119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640263" y="2392363"/>
            <a:ext cx="0" cy="1449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424488" y="2776538"/>
            <a:ext cx="0" cy="1065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234113" y="2617788"/>
            <a:ext cx="0" cy="1223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029450" y="1916113"/>
            <a:ext cx="0" cy="192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20000" fill="remove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5000" fill="remove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20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repeatCount="5000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20000" fill="remove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5000" fill="remove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6" presetClass="entr" presetSubtype="37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20000" fill="remove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repeatCount="5000" fill="remove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6" presetClass="emph" presetSubtype="0" repeatCount="20000" fill="remove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repeatCount="5000" fill="remove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6" presetClass="emph" presetSubtype="0" repeatCount="20000" fill="remove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6" presetClass="emph" presetSubtype="0" repeatCount="5000" fill="remove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6" presetClass="emph" presetSubtype="0" repeatCount="20000" fill="remove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088" y="207963"/>
            <a:ext cx="6605587" cy="336550"/>
          </a:xfrm>
          <a:prstGeom prst="rect">
            <a:avLst/>
          </a:prstGeom>
          <a:solidFill>
            <a:srgbClr val="00B0F0">
              <a:alpha val="70000"/>
            </a:srgbClr>
          </a:solidFill>
          <a:ln w="3175">
            <a:solidFill>
              <a:srgbClr val="006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217488" y="158750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t l e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2641600" y="960438"/>
            <a:ext cx="6367463" cy="3868737"/>
          </a:xfrm>
          <a:custGeom>
            <a:avLst/>
            <a:gdLst>
              <a:gd name="T0" fmla="*/ 2147483646 w 2202"/>
              <a:gd name="T1" fmla="*/ 2147483646 h 1338"/>
              <a:gd name="T2" fmla="*/ 2147483646 w 2202"/>
              <a:gd name="T3" fmla="*/ 2147483646 h 1338"/>
              <a:gd name="T4" fmla="*/ 2147483646 w 2202"/>
              <a:gd name="T5" fmla="*/ 2147483646 h 1338"/>
              <a:gd name="T6" fmla="*/ 2147483646 w 2202"/>
              <a:gd name="T7" fmla="*/ 2147483646 h 1338"/>
              <a:gd name="T8" fmla="*/ 2147483646 w 2202"/>
              <a:gd name="T9" fmla="*/ 2147483646 h 1338"/>
              <a:gd name="T10" fmla="*/ 2147483646 w 2202"/>
              <a:gd name="T11" fmla="*/ 2147483646 h 1338"/>
              <a:gd name="T12" fmla="*/ 2147483646 w 2202"/>
              <a:gd name="T13" fmla="*/ 2147483646 h 1338"/>
              <a:gd name="T14" fmla="*/ 2147483646 w 2202"/>
              <a:gd name="T15" fmla="*/ 2147483646 h 1338"/>
              <a:gd name="T16" fmla="*/ 2147483646 w 2202"/>
              <a:gd name="T17" fmla="*/ 2147483646 h 1338"/>
              <a:gd name="T18" fmla="*/ 2147483646 w 2202"/>
              <a:gd name="T19" fmla="*/ 2147483646 h 1338"/>
              <a:gd name="T20" fmla="*/ 2147483646 w 2202"/>
              <a:gd name="T21" fmla="*/ 2147483646 h 1338"/>
              <a:gd name="T22" fmla="*/ 2147483646 w 2202"/>
              <a:gd name="T23" fmla="*/ 2147483646 h 1338"/>
              <a:gd name="T24" fmla="*/ 2147483646 w 2202"/>
              <a:gd name="T25" fmla="*/ 2147483646 h 1338"/>
              <a:gd name="T26" fmla="*/ 2147483646 w 2202"/>
              <a:gd name="T27" fmla="*/ 2147483646 h 1338"/>
              <a:gd name="T28" fmla="*/ 2147483646 w 2202"/>
              <a:gd name="T29" fmla="*/ 2147483646 h 1338"/>
              <a:gd name="T30" fmla="*/ 2147483646 w 2202"/>
              <a:gd name="T31" fmla="*/ 2147483646 h 1338"/>
              <a:gd name="T32" fmla="*/ 2147483646 w 2202"/>
              <a:gd name="T33" fmla="*/ 2147483646 h 1338"/>
              <a:gd name="T34" fmla="*/ 2147483646 w 2202"/>
              <a:gd name="T35" fmla="*/ 2147483646 h 1338"/>
              <a:gd name="T36" fmla="*/ 2147483646 w 2202"/>
              <a:gd name="T37" fmla="*/ 2147483646 h 1338"/>
              <a:gd name="T38" fmla="*/ 2147483646 w 2202"/>
              <a:gd name="T39" fmla="*/ 2147483646 h 1338"/>
              <a:gd name="T40" fmla="*/ 2147483646 w 2202"/>
              <a:gd name="T41" fmla="*/ 2147483646 h 1338"/>
              <a:gd name="T42" fmla="*/ 2147483646 w 2202"/>
              <a:gd name="T43" fmla="*/ 2147483646 h 1338"/>
              <a:gd name="T44" fmla="*/ 2147483646 w 2202"/>
              <a:gd name="T45" fmla="*/ 2147483646 h 1338"/>
              <a:gd name="T46" fmla="*/ 2147483646 w 2202"/>
              <a:gd name="T47" fmla="*/ 2147483646 h 1338"/>
              <a:gd name="T48" fmla="*/ 2147483646 w 2202"/>
              <a:gd name="T49" fmla="*/ 2147483646 h 1338"/>
              <a:gd name="T50" fmla="*/ 2147483646 w 2202"/>
              <a:gd name="T51" fmla="*/ 2147483646 h 1338"/>
              <a:gd name="T52" fmla="*/ 2147483646 w 2202"/>
              <a:gd name="T53" fmla="*/ 2147483646 h 1338"/>
              <a:gd name="T54" fmla="*/ 2147483646 w 2202"/>
              <a:gd name="T55" fmla="*/ 2147483646 h 1338"/>
              <a:gd name="T56" fmla="*/ 2147483646 w 2202"/>
              <a:gd name="T57" fmla="*/ 2147483646 h 1338"/>
              <a:gd name="T58" fmla="*/ 2147483646 w 2202"/>
              <a:gd name="T59" fmla="*/ 2147483646 h 1338"/>
              <a:gd name="T60" fmla="*/ 2147483646 w 2202"/>
              <a:gd name="T61" fmla="*/ 2147483646 h 1338"/>
              <a:gd name="T62" fmla="*/ 2147483646 w 2202"/>
              <a:gd name="T63" fmla="*/ 2147483646 h 1338"/>
              <a:gd name="T64" fmla="*/ 2147483646 w 2202"/>
              <a:gd name="T65" fmla="*/ 2147483646 h 1338"/>
              <a:gd name="T66" fmla="*/ 2147483646 w 2202"/>
              <a:gd name="T67" fmla="*/ 2147483646 h 1338"/>
              <a:gd name="T68" fmla="*/ 2147483646 w 2202"/>
              <a:gd name="T69" fmla="*/ 2147483646 h 1338"/>
              <a:gd name="T70" fmla="*/ 2147483646 w 2202"/>
              <a:gd name="T71" fmla="*/ 2147483646 h 1338"/>
              <a:gd name="T72" fmla="*/ 2147483646 w 2202"/>
              <a:gd name="T73" fmla="*/ 2147483646 h 1338"/>
              <a:gd name="T74" fmla="*/ 2147483646 w 2202"/>
              <a:gd name="T75" fmla="*/ 2147483646 h 1338"/>
              <a:gd name="T76" fmla="*/ 2147483646 w 2202"/>
              <a:gd name="T77" fmla="*/ 2147483646 h 1338"/>
              <a:gd name="T78" fmla="*/ 2147483646 w 2202"/>
              <a:gd name="T79" fmla="*/ 2147483646 h 1338"/>
              <a:gd name="T80" fmla="*/ 2147483646 w 2202"/>
              <a:gd name="T81" fmla="*/ 2147483646 h 1338"/>
              <a:gd name="T82" fmla="*/ 2147483646 w 2202"/>
              <a:gd name="T83" fmla="*/ 2147483646 h 1338"/>
              <a:gd name="T84" fmla="*/ 2147483646 w 2202"/>
              <a:gd name="T85" fmla="*/ 2147483646 h 1338"/>
              <a:gd name="T86" fmla="*/ 2147483646 w 2202"/>
              <a:gd name="T87" fmla="*/ 2147483646 h 1338"/>
              <a:gd name="T88" fmla="*/ 2147483646 w 2202"/>
              <a:gd name="T89" fmla="*/ 2147483646 h 1338"/>
              <a:gd name="T90" fmla="*/ 2147483646 w 2202"/>
              <a:gd name="T91" fmla="*/ 2147483646 h 1338"/>
              <a:gd name="T92" fmla="*/ 2147483646 w 2202"/>
              <a:gd name="T93" fmla="*/ 2147483646 h 1338"/>
              <a:gd name="T94" fmla="*/ 2147483646 w 2202"/>
              <a:gd name="T95" fmla="*/ 2147483646 h 1338"/>
              <a:gd name="T96" fmla="*/ 2147483646 w 2202"/>
              <a:gd name="T97" fmla="*/ 2147483646 h 1338"/>
              <a:gd name="T98" fmla="*/ 2147483646 w 2202"/>
              <a:gd name="T99" fmla="*/ 2147483646 h 1338"/>
              <a:gd name="T100" fmla="*/ 2147483646 w 2202"/>
              <a:gd name="T101" fmla="*/ 2147483646 h 1338"/>
              <a:gd name="T102" fmla="*/ 2147483646 w 2202"/>
              <a:gd name="T103" fmla="*/ 2147483646 h 1338"/>
              <a:gd name="T104" fmla="*/ 2147483646 w 2202"/>
              <a:gd name="T105" fmla="*/ 2147483646 h 1338"/>
              <a:gd name="T106" fmla="*/ 2147483646 w 2202"/>
              <a:gd name="T107" fmla="*/ 2147483646 h 1338"/>
              <a:gd name="T108" fmla="*/ 2147483646 w 2202"/>
              <a:gd name="T109" fmla="*/ 2147483646 h 1338"/>
              <a:gd name="T110" fmla="*/ 2147483646 w 2202"/>
              <a:gd name="T111" fmla="*/ 2147483646 h 1338"/>
              <a:gd name="T112" fmla="*/ 2147483646 w 2202"/>
              <a:gd name="T113" fmla="*/ 2147483646 h 1338"/>
              <a:gd name="T114" fmla="*/ 2147483646 w 2202"/>
              <a:gd name="T115" fmla="*/ 2147483646 h 1338"/>
              <a:gd name="T116" fmla="*/ 2147483646 w 2202"/>
              <a:gd name="T117" fmla="*/ 2147483646 h 1338"/>
              <a:gd name="T118" fmla="*/ 2147483646 w 2202"/>
              <a:gd name="T119" fmla="*/ 2147483646 h 1338"/>
              <a:gd name="T120" fmla="*/ 2147483646 w 2202"/>
              <a:gd name="T121" fmla="*/ 2147483646 h 1338"/>
              <a:gd name="T122" fmla="*/ 2147483646 w 2202"/>
              <a:gd name="T123" fmla="*/ 2147483646 h 13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02" h="1338">
                <a:moveTo>
                  <a:pt x="1472" y="714"/>
                </a:moveTo>
                <a:cubicBezTo>
                  <a:pt x="1472" y="713"/>
                  <a:pt x="1473" y="711"/>
                  <a:pt x="1474" y="710"/>
                </a:cubicBezTo>
                <a:cubicBezTo>
                  <a:pt x="1474" y="710"/>
                  <a:pt x="1474" y="710"/>
                  <a:pt x="1474" y="710"/>
                </a:cubicBezTo>
                <a:cubicBezTo>
                  <a:pt x="1474" y="709"/>
                  <a:pt x="1475" y="709"/>
                  <a:pt x="1475" y="708"/>
                </a:cubicBezTo>
                <a:cubicBezTo>
                  <a:pt x="1478" y="708"/>
                  <a:pt x="1478" y="708"/>
                  <a:pt x="1478" y="708"/>
                </a:cubicBezTo>
                <a:cubicBezTo>
                  <a:pt x="1479" y="706"/>
                  <a:pt x="1479" y="706"/>
                  <a:pt x="1479" y="706"/>
                </a:cubicBezTo>
                <a:cubicBezTo>
                  <a:pt x="1481" y="693"/>
                  <a:pt x="1472" y="682"/>
                  <a:pt x="1459" y="679"/>
                </a:cubicBezTo>
                <a:cubicBezTo>
                  <a:pt x="1461" y="679"/>
                  <a:pt x="1462" y="677"/>
                  <a:pt x="1462" y="675"/>
                </a:cubicBezTo>
                <a:cubicBezTo>
                  <a:pt x="1463" y="672"/>
                  <a:pt x="1460" y="670"/>
                  <a:pt x="1458" y="669"/>
                </a:cubicBezTo>
                <a:cubicBezTo>
                  <a:pt x="1455" y="669"/>
                  <a:pt x="1452" y="671"/>
                  <a:pt x="1452" y="674"/>
                </a:cubicBezTo>
                <a:cubicBezTo>
                  <a:pt x="1452" y="676"/>
                  <a:pt x="1453" y="678"/>
                  <a:pt x="1454" y="679"/>
                </a:cubicBezTo>
                <a:cubicBezTo>
                  <a:pt x="1442" y="679"/>
                  <a:pt x="1431" y="688"/>
                  <a:pt x="1430" y="701"/>
                </a:cubicBezTo>
                <a:cubicBezTo>
                  <a:pt x="1431" y="703"/>
                  <a:pt x="1431" y="703"/>
                  <a:pt x="1431" y="703"/>
                </a:cubicBezTo>
                <a:cubicBezTo>
                  <a:pt x="1435" y="704"/>
                  <a:pt x="1435" y="704"/>
                  <a:pt x="1435" y="704"/>
                </a:cubicBezTo>
                <a:cubicBezTo>
                  <a:pt x="1435" y="704"/>
                  <a:pt x="1435" y="705"/>
                  <a:pt x="1435" y="706"/>
                </a:cubicBezTo>
                <a:cubicBezTo>
                  <a:pt x="1435" y="706"/>
                  <a:pt x="1435" y="706"/>
                  <a:pt x="1436" y="707"/>
                </a:cubicBezTo>
                <a:cubicBezTo>
                  <a:pt x="1436" y="708"/>
                  <a:pt x="1436" y="709"/>
                  <a:pt x="1436" y="711"/>
                </a:cubicBezTo>
                <a:cubicBezTo>
                  <a:pt x="1437" y="711"/>
                  <a:pt x="1437" y="711"/>
                  <a:pt x="1437" y="712"/>
                </a:cubicBezTo>
                <a:cubicBezTo>
                  <a:pt x="1437" y="713"/>
                  <a:pt x="1437" y="714"/>
                  <a:pt x="1437" y="716"/>
                </a:cubicBezTo>
                <a:cubicBezTo>
                  <a:pt x="1437" y="716"/>
                  <a:pt x="1437" y="716"/>
                  <a:pt x="1437" y="716"/>
                </a:cubicBezTo>
                <a:cubicBezTo>
                  <a:pt x="1438" y="718"/>
                  <a:pt x="1438" y="720"/>
                  <a:pt x="1438" y="721"/>
                </a:cubicBezTo>
                <a:cubicBezTo>
                  <a:pt x="1438" y="721"/>
                  <a:pt x="1438" y="721"/>
                  <a:pt x="1438" y="721"/>
                </a:cubicBezTo>
                <a:cubicBezTo>
                  <a:pt x="1428" y="720"/>
                  <a:pt x="1428" y="720"/>
                  <a:pt x="1428" y="720"/>
                </a:cubicBezTo>
                <a:cubicBezTo>
                  <a:pt x="1427" y="726"/>
                  <a:pt x="1427" y="726"/>
                  <a:pt x="1427" y="726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28"/>
                  <a:pt x="1438" y="728"/>
                  <a:pt x="1438" y="728"/>
                </a:cubicBezTo>
                <a:cubicBezTo>
                  <a:pt x="1438" y="733"/>
                  <a:pt x="1438" y="738"/>
                  <a:pt x="1437" y="743"/>
                </a:cubicBezTo>
                <a:cubicBezTo>
                  <a:pt x="1431" y="742"/>
                  <a:pt x="1431" y="742"/>
                  <a:pt x="1431" y="742"/>
                </a:cubicBezTo>
                <a:cubicBezTo>
                  <a:pt x="1431" y="748"/>
                  <a:pt x="1431" y="748"/>
                  <a:pt x="1431" y="748"/>
                </a:cubicBezTo>
                <a:cubicBezTo>
                  <a:pt x="1437" y="749"/>
                  <a:pt x="1437" y="749"/>
                  <a:pt x="1437" y="749"/>
                </a:cubicBezTo>
                <a:cubicBezTo>
                  <a:pt x="1436" y="753"/>
                  <a:pt x="1436" y="757"/>
                  <a:pt x="1435" y="759"/>
                </a:cubicBezTo>
                <a:cubicBezTo>
                  <a:pt x="1433" y="759"/>
                  <a:pt x="1433" y="759"/>
                  <a:pt x="1433" y="759"/>
                </a:cubicBezTo>
                <a:cubicBezTo>
                  <a:pt x="1431" y="762"/>
                  <a:pt x="1431" y="762"/>
                  <a:pt x="1431" y="762"/>
                </a:cubicBezTo>
                <a:cubicBezTo>
                  <a:pt x="1430" y="771"/>
                  <a:pt x="1437" y="779"/>
                  <a:pt x="1446" y="780"/>
                </a:cubicBezTo>
                <a:cubicBezTo>
                  <a:pt x="1456" y="781"/>
                  <a:pt x="1464" y="775"/>
                  <a:pt x="1465" y="765"/>
                </a:cubicBezTo>
                <a:cubicBezTo>
                  <a:pt x="1464" y="762"/>
                  <a:pt x="1464" y="762"/>
                  <a:pt x="1464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2"/>
                  <a:pt x="1463" y="762"/>
                  <a:pt x="1463" y="762"/>
                </a:cubicBezTo>
                <a:cubicBezTo>
                  <a:pt x="1463" y="761"/>
                  <a:pt x="1463" y="760"/>
                  <a:pt x="1463" y="760"/>
                </a:cubicBezTo>
                <a:cubicBezTo>
                  <a:pt x="1463" y="760"/>
                  <a:pt x="1463" y="759"/>
                  <a:pt x="1463" y="759"/>
                </a:cubicBezTo>
                <a:cubicBezTo>
                  <a:pt x="1463" y="757"/>
                  <a:pt x="1463" y="755"/>
                  <a:pt x="1464" y="752"/>
                </a:cubicBezTo>
                <a:cubicBezTo>
                  <a:pt x="1470" y="752"/>
                  <a:pt x="1470" y="752"/>
                  <a:pt x="1470" y="752"/>
                </a:cubicBezTo>
                <a:cubicBezTo>
                  <a:pt x="1470" y="746"/>
                  <a:pt x="1470" y="746"/>
                  <a:pt x="1470" y="746"/>
                </a:cubicBezTo>
                <a:cubicBezTo>
                  <a:pt x="1464" y="746"/>
                  <a:pt x="1464" y="746"/>
                  <a:pt x="1464" y="746"/>
                </a:cubicBezTo>
                <a:cubicBezTo>
                  <a:pt x="1465" y="741"/>
                  <a:pt x="1466" y="736"/>
                  <a:pt x="1467" y="731"/>
                </a:cubicBezTo>
                <a:cubicBezTo>
                  <a:pt x="1478" y="732"/>
                  <a:pt x="1478" y="732"/>
                  <a:pt x="1478" y="732"/>
                </a:cubicBezTo>
                <a:cubicBezTo>
                  <a:pt x="1478" y="726"/>
                  <a:pt x="1478" y="726"/>
                  <a:pt x="1478" y="726"/>
                </a:cubicBezTo>
                <a:cubicBezTo>
                  <a:pt x="1468" y="725"/>
                  <a:pt x="1468" y="725"/>
                  <a:pt x="1468" y="725"/>
                </a:cubicBezTo>
                <a:cubicBezTo>
                  <a:pt x="1469" y="721"/>
                  <a:pt x="1470" y="718"/>
                  <a:pt x="1472" y="715"/>
                </a:cubicBezTo>
                <a:cubicBezTo>
                  <a:pt x="1472" y="715"/>
                  <a:pt x="1472" y="714"/>
                  <a:pt x="1472" y="714"/>
                </a:cubicBezTo>
                <a:close/>
                <a:moveTo>
                  <a:pt x="1011" y="414"/>
                </a:move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lose/>
                <a:moveTo>
                  <a:pt x="1011" y="412"/>
                </a:move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lose/>
                <a:moveTo>
                  <a:pt x="1012" y="416"/>
                </a:move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lose/>
                <a:moveTo>
                  <a:pt x="1011" y="407"/>
                </a:move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lose/>
                <a:moveTo>
                  <a:pt x="1011" y="409"/>
                </a:move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1" y="409"/>
                  <a:pt x="1011" y="409"/>
                  <a:pt x="1011" y="409"/>
                </a:cubicBezTo>
                <a:close/>
                <a:moveTo>
                  <a:pt x="1011" y="411"/>
                </a:move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ubicBezTo>
                  <a:pt x="1011" y="411"/>
                  <a:pt x="1011" y="411"/>
                  <a:pt x="1011" y="411"/>
                </a:cubicBezTo>
                <a:close/>
                <a:moveTo>
                  <a:pt x="1012" y="427"/>
                </a:move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lose/>
                <a:moveTo>
                  <a:pt x="1012" y="428"/>
                </a:move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lose/>
                <a:moveTo>
                  <a:pt x="1012" y="418"/>
                </a:move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lose/>
                <a:moveTo>
                  <a:pt x="1012" y="423"/>
                </a:move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lose/>
                <a:moveTo>
                  <a:pt x="1012" y="425"/>
                </a:move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lose/>
                <a:moveTo>
                  <a:pt x="1011" y="405"/>
                </a:move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lose/>
                <a:moveTo>
                  <a:pt x="1013" y="469"/>
                </a:move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lose/>
                <a:moveTo>
                  <a:pt x="1013" y="471"/>
                </a:moveTo>
                <a:cubicBezTo>
                  <a:pt x="1013" y="471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0"/>
                  <a:pt x="1013" y="471"/>
                  <a:pt x="1013" y="471"/>
                </a:cubicBezTo>
                <a:close/>
                <a:moveTo>
                  <a:pt x="1012" y="429"/>
                </a:move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lose/>
                <a:moveTo>
                  <a:pt x="1013" y="481"/>
                </a:move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3" y="483"/>
                </a:move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3"/>
                  <a:pt x="1013" y="483"/>
                </a:cubicBezTo>
                <a:close/>
                <a:moveTo>
                  <a:pt x="1011" y="404"/>
                </a:move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ubicBezTo>
                  <a:pt x="1011" y="404"/>
                  <a:pt x="1011" y="404"/>
                  <a:pt x="1011" y="404"/>
                </a:cubicBezTo>
                <a:close/>
                <a:moveTo>
                  <a:pt x="1013" y="474"/>
                </a:move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lose/>
                <a:moveTo>
                  <a:pt x="1013" y="473"/>
                </a:move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lose/>
                <a:moveTo>
                  <a:pt x="1013" y="472"/>
                </a:move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lose/>
                <a:moveTo>
                  <a:pt x="1264" y="498"/>
                </a:moveTo>
                <a:cubicBezTo>
                  <a:pt x="1264" y="498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8"/>
                  <a:pt x="1264" y="498"/>
                </a:cubicBezTo>
                <a:close/>
                <a:moveTo>
                  <a:pt x="1265" y="510"/>
                </a:move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4" y="510"/>
                  <a:pt x="1264" y="510"/>
                </a:cubicBezTo>
                <a:cubicBezTo>
                  <a:pt x="1265" y="510"/>
                  <a:pt x="1265" y="510"/>
                  <a:pt x="1265" y="510"/>
                </a:cubicBezTo>
                <a:close/>
                <a:moveTo>
                  <a:pt x="1263" y="468"/>
                </a:move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lose/>
                <a:moveTo>
                  <a:pt x="1264" y="506"/>
                </a:move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lose/>
                <a:moveTo>
                  <a:pt x="1264" y="508"/>
                </a:move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lose/>
                <a:moveTo>
                  <a:pt x="1263" y="470"/>
                </a:move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3" y="470"/>
                  <a:pt x="1263" y="470"/>
                </a:cubicBezTo>
                <a:close/>
                <a:moveTo>
                  <a:pt x="1012" y="430"/>
                </a:move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lose/>
                <a:moveTo>
                  <a:pt x="1264" y="505"/>
                </a:move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ubicBezTo>
                  <a:pt x="1264" y="505"/>
                  <a:pt x="1264" y="505"/>
                  <a:pt x="1264" y="505"/>
                </a:cubicBezTo>
                <a:close/>
                <a:moveTo>
                  <a:pt x="1263" y="473"/>
                </a:move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lose/>
                <a:moveTo>
                  <a:pt x="1263" y="477"/>
                </a:move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lose/>
                <a:moveTo>
                  <a:pt x="1263" y="475"/>
                </a:move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lose/>
                <a:moveTo>
                  <a:pt x="1263" y="472"/>
                </a:move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ubicBezTo>
                  <a:pt x="1263" y="472"/>
                  <a:pt x="1263" y="472"/>
                  <a:pt x="1263" y="472"/>
                </a:cubicBezTo>
                <a:close/>
                <a:moveTo>
                  <a:pt x="1012" y="436"/>
                </a:move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lose/>
                <a:moveTo>
                  <a:pt x="1264" y="503"/>
                </a:move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4" y="503"/>
                  <a:pt x="1264" y="503"/>
                  <a:pt x="1264" y="503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4"/>
                </a:move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lose/>
                <a:moveTo>
                  <a:pt x="1012" y="432"/>
                </a:move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lose/>
                <a:moveTo>
                  <a:pt x="1012" y="435"/>
                </a:move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ubicBezTo>
                  <a:pt x="1012" y="435"/>
                  <a:pt x="1012" y="435"/>
                  <a:pt x="1012" y="435"/>
                </a:cubicBezTo>
                <a:close/>
                <a:moveTo>
                  <a:pt x="1264" y="501"/>
                </a:move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lose/>
                <a:moveTo>
                  <a:pt x="1263" y="479"/>
                </a:move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ubicBezTo>
                  <a:pt x="1263" y="479"/>
                  <a:pt x="1263" y="479"/>
                  <a:pt x="1263" y="479"/>
                </a:cubicBezTo>
                <a:close/>
                <a:moveTo>
                  <a:pt x="1264" y="499"/>
                </a:move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lose/>
                <a:moveTo>
                  <a:pt x="1012" y="437"/>
                </a:move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7"/>
                </a:cubicBezTo>
                <a:close/>
                <a:moveTo>
                  <a:pt x="1182" y="1255"/>
                </a:moveTo>
                <a:cubicBezTo>
                  <a:pt x="1182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3" y="1255"/>
                  <a:pt x="1183" y="1255"/>
                  <a:pt x="1182" y="1255"/>
                </a:cubicBezTo>
                <a:close/>
                <a:moveTo>
                  <a:pt x="1168" y="1270"/>
                </a:moveTo>
                <a:cubicBezTo>
                  <a:pt x="1169" y="1270"/>
                  <a:pt x="1169" y="1270"/>
                  <a:pt x="1170" y="1270"/>
                </a:cubicBezTo>
                <a:cubicBezTo>
                  <a:pt x="1169" y="1270"/>
                  <a:pt x="1168" y="1270"/>
                  <a:pt x="1168" y="1269"/>
                </a:cubicBezTo>
                <a:cubicBezTo>
                  <a:pt x="1168" y="1270"/>
                  <a:pt x="1168" y="1270"/>
                  <a:pt x="1168" y="1270"/>
                </a:cubicBezTo>
                <a:close/>
                <a:moveTo>
                  <a:pt x="1200" y="1306"/>
                </a:moveTo>
                <a:cubicBezTo>
                  <a:pt x="1198" y="1308"/>
                  <a:pt x="1199" y="1310"/>
                  <a:pt x="1199" y="1312"/>
                </a:cubicBezTo>
                <a:cubicBezTo>
                  <a:pt x="1201" y="1311"/>
                  <a:pt x="1202" y="1310"/>
                  <a:pt x="1203" y="1309"/>
                </a:cubicBezTo>
                <a:cubicBezTo>
                  <a:pt x="1204" y="1309"/>
                  <a:pt x="1204" y="1308"/>
                  <a:pt x="1204" y="1307"/>
                </a:cubicBezTo>
                <a:cubicBezTo>
                  <a:pt x="1203" y="1307"/>
                  <a:pt x="1201" y="1307"/>
                  <a:pt x="1200" y="1306"/>
                </a:cubicBezTo>
                <a:close/>
                <a:moveTo>
                  <a:pt x="1157" y="1306"/>
                </a:moveTo>
                <a:cubicBezTo>
                  <a:pt x="1158" y="1306"/>
                  <a:pt x="1159" y="1306"/>
                  <a:pt x="1159" y="1307"/>
                </a:cubicBezTo>
                <a:cubicBezTo>
                  <a:pt x="1159" y="1306"/>
                  <a:pt x="1158" y="1306"/>
                  <a:pt x="1157" y="1305"/>
                </a:cubicBezTo>
                <a:cubicBezTo>
                  <a:pt x="1157" y="1305"/>
                  <a:pt x="1157" y="1306"/>
                  <a:pt x="1157" y="1306"/>
                </a:cubicBezTo>
                <a:close/>
                <a:moveTo>
                  <a:pt x="1163" y="1269"/>
                </a:moveTo>
                <a:cubicBezTo>
                  <a:pt x="1163" y="1269"/>
                  <a:pt x="1164" y="1270"/>
                  <a:pt x="1165" y="1270"/>
                </a:cubicBezTo>
                <a:cubicBezTo>
                  <a:pt x="1166" y="1269"/>
                  <a:pt x="1166" y="1269"/>
                  <a:pt x="1166" y="1269"/>
                </a:cubicBezTo>
                <a:cubicBezTo>
                  <a:pt x="1166" y="1269"/>
                  <a:pt x="1165" y="1268"/>
                  <a:pt x="1164" y="1268"/>
                </a:cubicBezTo>
                <a:cubicBezTo>
                  <a:pt x="1164" y="1269"/>
                  <a:pt x="1163" y="1269"/>
                  <a:pt x="1163" y="1269"/>
                </a:cubicBezTo>
                <a:close/>
                <a:moveTo>
                  <a:pt x="1780" y="1233"/>
                </a:moveTo>
                <a:cubicBezTo>
                  <a:pt x="1771" y="1236"/>
                  <a:pt x="1762" y="1240"/>
                  <a:pt x="1752" y="1244"/>
                </a:cubicBezTo>
                <a:cubicBezTo>
                  <a:pt x="1735" y="1251"/>
                  <a:pt x="1718" y="1256"/>
                  <a:pt x="1704" y="1260"/>
                </a:cubicBezTo>
                <a:cubicBezTo>
                  <a:pt x="1703" y="1260"/>
                  <a:pt x="1702" y="1260"/>
                  <a:pt x="1701" y="1261"/>
                </a:cubicBezTo>
                <a:cubicBezTo>
                  <a:pt x="1701" y="1261"/>
                  <a:pt x="1701" y="1261"/>
                  <a:pt x="1701" y="1261"/>
                </a:cubicBezTo>
                <a:cubicBezTo>
                  <a:pt x="1700" y="1259"/>
                  <a:pt x="1699" y="1257"/>
                  <a:pt x="1698" y="1256"/>
                </a:cubicBezTo>
                <a:cubicBezTo>
                  <a:pt x="1697" y="1255"/>
                  <a:pt x="1695" y="1254"/>
                  <a:pt x="1694" y="1254"/>
                </a:cubicBezTo>
                <a:cubicBezTo>
                  <a:pt x="1694" y="1252"/>
                  <a:pt x="1692" y="1250"/>
                  <a:pt x="1690" y="1249"/>
                </a:cubicBezTo>
                <a:cubicBezTo>
                  <a:pt x="1689" y="1248"/>
                  <a:pt x="1689" y="1248"/>
                  <a:pt x="1688" y="1248"/>
                </a:cubicBezTo>
                <a:cubicBezTo>
                  <a:pt x="1681" y="1249"/>
                  <a:pt x="1681" y="1249"/>
                  <a:pt x="1681" y="1249"/>
                </a:cubicBezTo>
                <a:cubicBezTo>
                  <a:pt x="1681" y="1249"/>
                  <a:pt x="1683" y="1248"/>
                  <a:pt x="1682" y="1248"/>
                </a:cubicBezTo>
                <a:cubicBezTo>
                  <a:pt x="1682" y="1248"/>
                  <a:pt x="1681" y="1249"/>
                  <a:pt x="1680" y="1249"/>
                </a:cubicBezTo>
                <a:cubicBezTo>
                  <a:pt x="1679" y="1247"/>
                  <a:pt x="1678" y="1243"/>
                  <a:pt x="1672" y="1242"/>
                </a:cubicBezTo>
                <a:cubicBezTo>
                  <a:pt x="1672" y="1241"/>
                  <a:pt x="1671" y="1241"/>
                  <a:pt x="1671" y="1241"/>
                </a:cubicBezTo>
                <a:cubicBezTo>
                  <a:pt x="1671" y="1241"/>
                  <a:pt x="1670" y="1241"/>
                  <a:pt x="1670" y="1241"/>
                </a:cubicBezTo>
                <a:cubicBezTo>
                  <a:pt x="1670" y="1241"/>
                  <a:pt x="1670" y="1241"/>
                  <a:pt x="1670" y="1240"/>
                </a:cubicBezTo>
                <a:cubicBezTo>
                  <a:pt x="1670" y="1236"/>
                  <a:pt x="1666" y="1234"/>
                  <a:pt x="1663" y="1233"/>
                </a:cubicBezTo>
                <a:cubicBezTo>
                  <a:pt x="1662" y="1232"/>
                  <a:pt x="1660" y="1233"/>
                  <a:pt x="1658" y="1233"/>
                </a:cubicBezTo>
                <a:cubicBezTo>
                  <a:pt x="1659" y="1233"/>
                  <a:pt x="1659" y="1233"/>
                  <a:pt x="1659" y="1233"/>
                </a:cubicBezTo>
                <a:cubicBezTo>
                  <a:pt x="1658" y="1233"/>
                  <a:pt x="1658" y="1233"/>
                  <a:pt x="1658" y="1233"/>
                </a:cubicBezTo>
                <a:cubicBezTo>
                  <a:pt x="1656" y="1234"/>
                  <a:pt x="1653" y="1235"/>
                  <a:pt x="1652" y="1238"/>
                </a:cubicBezTo>
                <a:cubicBezTo>
                  <a:pt x="1646" y="1235"/>
                  <a:pt x="1641" y="1234"/>
                  <a:pt x="1640" y="1234"/>
                </a:cubicBezTo>
                <a:cubicBezTo>
                  <a:pt x="1640" y="1234"/>
                  <a:pt x="1639" y="1233"/>
                  <a:pt x="1639" y="1233"/>
                </a:cubicBezTo>
                <a:cubicBezTo>
                  <a:pt x="1634" y="1233"/>
                  <a:pt x="1629" y="1232"/>
                  <a:pt x="1624" y="1230"/>
                </a:cubicBezTo>
                <a:cubicBezTo>
                  <a:pt x="1617" y="1228"/>
                  <a:pt x="1610" y="1226"/>
                  <a:pt x="1602" y="1225"/>
                </a:cubicBezTo>
                <a:cubicBezTo>
                  <a:pt x="1601" y="1225"/>
                  <a:pt x="1598" y="1224"/>
                  <a:pt x="1598" y="1224"/>
                </a:cubicBezTo>
                <a:cubicBezTo>
                  <a:pt x="1598" y="1224"/>
                  <a:pt x="1587" y="1221"/>
                  <a:pt x="1584" y="1219"/>
                </a:cubicBezTo>
                <a:cubicBezTo>
                  <a:pt x="1583" y="1219"/>
                  <a:pt x="1583" y="1218"/>
                  <a:pt x="1582" y="1218"/>
                </a:cubicBezTo>
                <a:cubicBezTo>
                  <a:pt x="1581" y="1218"/>
                  <a:pt x="1580" y="1218"/>
                  <a:pt x="1580" y="1218"/>
                </a:cubicBezTo>
                <a:cubicBezTo>
                  <a:pt x="1576" y="1216"/>
                  <a:pt x="1573" y="1215"/>
                  <a:pt x="1570" y="1215"/>
                </a:cubicBezTo>
                <a:cubicBezTo>
                  <a:pt x="1568" y="1215"/>
                  <a:pt x="1566" y="1214"/>
                  <a:pt x="1565" y="1214"/>
                </a:cubicBezTo>
                <a:cubicBezTo>
                  <a:pt x="1564" y="1213"/>
                  <a:pt x="1564" y="1212"/>
                  <a:pt x="1563" y="1211"/>
                </a:cubicBezTo>
                <a:cubicBezTo>
                  <a:pt x="1562" y="1211"/>
                  <a:pt x="1562" y="1210"/>
                  <a:pt x="1561" y="1210"/>
                </a:cubicBezTo>
                <a:cubicBezTo>
                  <a:pt x="1560" y="1209"/>
                  <a:pt x="1559" y="1208"/>
                  <a:pt x="1557" y="1207"/>
                </a:cubicBezTo>
                <a:cubicBezTo>
                  <a:pt x="1557" y="1207"/>
                  <a:pt x="1557" y="1206"/>
                  <a:pt x="1556" y="1206"/>
                </a:cubicBezTo>
                <a:cubicBezTo>
                  <a:pt x="1556" y="1201"/>
                  <a:pt x="1550" y="1199"/>
                  <a:pt x="1547" y="1199"/>
                </a:cubicBezTo>
                <a:cubicBezTo>
                  <a:pt x="1546" y="1199"/>
                  <a:pt x="1546" y="1199"/>
                  <a:pt x="1546" y="1199"/>
                </a:cubicBezTo>
                <a:cubicBezTo>
                  <a:pt x="1544" y="1198"/>
                  <a:pt x="1541" y="1199"/>
                  <a:pt x="1540" y="1201"/>
                </a:cubicBezTo>
                <a:cubicBezTo>
                  <a:pt x="1540" y="1202"/>
                  <a:pt x="1540" y="1202"/>
                  <a:pt x="1540" y="1202"/>
                </a:cubicBezTo>
                <a:cubicBezTo>
                  <a:pt x="1538" y="1202"/>
                  <a:pt x="1537" y="1203"/>
                  <a:pt x="1535" y="1203"/>
                </a:cubicBezTo>
                <a:cubicBezTo>
                  <a:pt x="1535" y="1203"/>
                  <a:pt x="1535" y="1203"/>
                  <a:pt x="1535" y="1203"/>
                </a:cubicBezTo>
                <a:cubicBezTo>
                  <a:pt x="1533" y="1203"/>
                  <a:pt x="1533" y="1203"/>
                  <a:pt x="1533" y="1203"/>
                </a:cubicBezTo>
                <a:cubicBezTo>
                  <a:pt x="1528" y="1204"/>
                  <a:pt x="1528" y="1204"/>
                  <a:pt x="1528" y="1204"/>
                </a:cubicBezTo>
                <a:cubicBezTo>
                  <a:pt x="1527" y="1204"/>
                  <a:pt x="1526" y="1205"/>
                  <a:pt x="1525" y="1206"/>
                </a:cubicBezTo>
                <a:cubicBezTo>
                  <a:pt x="1525" y="1206"/>
                  <a:pt x="1525" y="1206"/>
                  <a:pt x="1525" y="1206"/>
                </a:cubicBezTo>
                <a:cubicBezTo>
                  <a:pt x="1524" y="1205"/>
                  <a:pt x="1523" y="1205"/>
                  <a:pt x="1521" y="1205"/>
                </a:cubicBezTo>
                <a:cubicBezTo>
                  <a:pt x="1508" y="1206"/>
                  <a:pt x="1508" y="1206"/>
                  <a:pt x="1508" y="1206"/>
                </a:cubicBezTo>
                <a:cubicBezTo>
                  <a:pt x="1506" y="1206"/>
                  <a:pt x="1504" y="1207"/>
                  <a:pt x="1502" y="1207"/>
                </a:cubicBezTo>
                <a:cubicBezTo>
                  <a:pt x="1502" y="1207"/>
                  <a:pt x="1502" y="1207"/>
                  <a:pt x="1502" y="1206"/>
                </a:cubicBezTo>
                <a:cubicBezTo>
                  <a:pt x="1503" y="1202"/>
                  <a:pt x="1500" y="1199"/>
                  <a:pt x="1493" y="1197"/>
                </a:cubicBezTo>
                <a:cubicBezTo>
                  <a:pt x="1492" y="1197"/>
                  <a:pt x="1492" y="1197"/>
                  <a:pt x="1492" y="1197"/>
                </a:cubicBezTo>
                <a:cubicBezTo>
                  <a:pt x="1491" y="1196"/>
                  <a:pt x="1489" y="1196"/>
                  <a:pt x="1488" y="1197"/>
                </a:cubicBezTo>
                <a:cubicBezTo>
                  <a:pt x="1485" y="1198"/>
                  <a:pt x="1485" y="1198"/>
                  <a:pt x="1485" y="1198"/>
                </a:cubicBezTo>
                <a:cubicBezTo>
                  <a:pt x="1480" y="1200"/>
                  <a:pt x="1479" y="1204"/>
                  <a:pt x="1478" y="1206"/>
                </a:cubicBezTo>
                <a:cubicBezTo>
                  <a:pt x="1474" y="1206"/>
                  <a:pt x="1470" y="1207"/>
                  <a:pt x="1466" y="1209"/>
                </a:cubicBezTo>
                <a:cubicBezTo>
                  <a:pt x="1461" y="1208"/>
                  <a:pt x="1456" y="1210"/>
                  <a:pt x="1452" y="1212"/>
                </a:cubicBezTo>
                <a:cubicBezTo>
                  <a:pt x="1452" y="1212"/>
                  <a:pt x="1452" y="1212"/>
                  <a:pt x="1451" y="1211"/>
                </a:cubicBezTo>
                <a:cubicBezTo>
                  <a:pt x="1449" y="1211"/>
                  <a:pt x="1449" y="1211"/>
                  <a:pt x="1449" y="1211"/>
                </a:cubicBezTo>
                <a:cubicBezTo>
                  <a:pt x="1448" y="1210"/>
                  <a:pt x="1448" y="1210"/>
                  <a:pt x="1447" y="1210"/>
                </a:cubicBezTo>
                <a:cubicBezTo>
                  <a:pt x="1445" y="1210"/>
                  <a:pt x="1445" y="1210"/>
                  <a:pt x="1445" y="1210"/>
                </a:cubicBezTo>
                <a:cubicBezTo>
                  <a:pt x="1439" y="1211"/>
                  <a:pt x="1431" y="1211"/>
                  <a:pt x="1428" y="1218"/>
                </a:cubicBezTo>
                <a:cubicBezTo>
                  <a:pt x="1428" y="1218"/>
                  <a:pt x="1428" y="1218"/>
                  <a:pt x="1428" y="1218"/>
                </a:cubicBezTo>
                <a:cubicBezTo>
                  <a:pt x="1427" y="1218"/>
                  <a:pt x="1426" y="1218"/>
                  <a:pt x="1425" y="1218"/>
                </a:cubicBezTo>
                <a:cubicBezTo>
                  <a:pt x="1424" y="1218"/>
                  <a:pt x="1424" y="1218"/>
                  <a:pt x="1424" y="1218"/>
                </a:cubicBezTo>
                <a:cubicBezTo>
                  <a:pt x="1422" y="1218"/>
                  <a:pt x="1419" y="1219"/>
                  <a:pt x="1419" y="1221"/>
                </a:cubicBezTo>
                <a:cubicBezTo>
                  <a:pt x="1418" y="1222"/>
                  <a:pt x="1418" y="1223"/>
                  <a:pt x="1418" y="1224"/>
                </a:cubicBezTo>
                <a:cubicBezTo>
                  <a:pt x="1418" y="1225"/>
                  <a:pt x="1419" y="1226"/>
                  <a:pt x="1419" y="1227"/>
                </a:cubicBezTo>
                <a:cubicBezTo>
                  <a:pt x="1419" y="1227"/>
                  <a:pt x="1419" y="1228"/>
                  <a:pt x="1419" y="1228"/>
                </a:cubicBezTo>
                <a:cubicBezTo>
                  <a:pt x="1419" y="1228"/>
                  <a:pt x="1419" y="1230"/>
                  <a:pt x="1419" y="1231"/>
                </a:cubicBezTo>
                <a:cubicBezTo>
                  <a:pt x="1419" y="1231"/>
                  <a:pt x="1419" y="1231"/>
                  <a:pt x="1419" y="1231"/>
                </a:cubicBezTo>
                <a:cubicBezTo>
                  <a:pt x="1416" y="1231"/>
                  <a:pt x="1412" y="1231"/>
                  <a:pt x="1409" y="1231"/>
                </a:cubicBezTo>
                <a:cubicBezTo>
                  <a:pt x="1407" y="1231"/>
                  <a:pt x="1404" y="1231"/>
                  <a:pt x="1401" y="1231"/>
                </a:cubicBezTo>
                <a:cubicBezTo>
                  <a:pt x="1400" y="1231"/>
                  <a:pt x="1399" y="1231"/>
                  <a:pt x="1399" y="1231"/>
                </a:cubicBezTo>
                <a:cubicBezTo>
                  <a:pt x="1399" y="1231"/>
                  <a:pt x="1390" y="1230"/>
                  <a:pt x="1387" y="1230"/>
                </a:cubicBezTo>
                <a:cubicBezTo>
                  <a:pt x="1386" y="1230"/>
                  <a:pt x="1386" y="1229"/>
                  <a:pt x="1385" y="1229"/>
                </a:cubicBezTo>
                <a:cubicBezTo>
                  <a:pt x="1385" y="1229"/>
                  <a:pt x="1384" y="1229"/>
                  <a:pt x="1383" y="1229"/>
                </a:cubicBezTo>
                <a:cubicBezTo>
                  <a:pt x="1380" y="1228"/>
                  <a:pt x="1377" y="1228"/>
                  <a:pt x="1373" y="1228"/>
                </a:cubicBezTo>
                <a:cubicBezTo>
                  <a:pt x="1372" y="1228"/>
                  <a:pt x="1369" y="1228"/>
                  <a:pt x="1368" y="1228"/>
                </a:cubicBezTo>
                <a:cubicBezTo>
                  <a:pt x="1368" y="1227"/>
                  <a:pt x="1367" y="1226"/>
                  <a:pt x="1366" y="1225"/>
                </a:cubicBezTo>
                <a:cubicBezTo>
                  <a:pt x="1365" y="1225"/>
                  <a:pt x="1365" y="1225"/>
                  <a:pt x="1364" y="1225"/>
                </a:cubicBezTo>
                <a:cubicBezTo>
                  <a:pt x="1363" y="1224"/>
                  <a:pt x="1362" y="1223"/>
                  <a:pt x="1360" y="1222"/>
                </a:cubicBezTo>
                <a:cubicBezTo>
                  <a:pt x="1359" y="1222"/>
                  <a:pt x="1359" y="1222"/>
                  <a:pt x="1359" y="1222"/>
                </a:cubicBezTo>
                <a:cubicBezTo>
                  <a:pt x="1358" y="1217"/>
                  <a:pt x="1352" y="1216"/>
                  <a:pt x="1349" y="1216"/>
                </a:cubicBezTo>
                <a:cubicBezTo>
                  <a:pt x="1348" y="1216"/>
                  <a:pt x="1348" y="1216"/>
                  <a:pt x="1348" y="1216"/>
                </a:cubicBezTo>
                <a:cubicBezTo>
                  <a:pt x="1345" y="1216"/>
                  <a:pt x="1343" y="1218"/>
                  <a:pt x="1342" y="1220"/>
                </a:cubicBezTo>
                <a:cubicBezTo>
                  <a:pt x="1342" y="1221"/>
                  <a:pt x="1342" y="1221"/>
                  <a:pt x="1342" y="1221"/>
                </a:cubicBezTo>
                <a:cubicBezTo>
                  <a:pt x="1341" y="1221"/>
                  <a:pt x="1339" y="1222"/>
                  <a:pt x="1338" y="1222"/>
                </a:cubicBezTo>
                <a:cubicBezTo>
                  <a:pt x="1338" y="1222"/>
                  <a:pt x="1338" y="1222"/>
                  <a:pt x="1337" y="1222"/>
                </a:cubicBezTo>
                <a:cubicBezTo>
                  <a:pt x="1332" y="1224"/>
                  <a:pt x="1332" y="1224"/>
                  <a:pt x="1332" y="1224"/>
                </a:cubicBezTo>
                <a:cubicBezTo>
                  <a:pt x="1331" y="1224"/>
                  <a:pt x="1330" y="1225"/>
                  <a:pt x="1329" y="1226"/>
                </a:cubicBezTo>
                <a:cubicBezTo>
                  <a:pt x="1328" y="1226"/>
                  <a:pt x="1327" y="1226"/>
                  <a:pt x="1326" y="1226"/>
                </a:cubicBezTo>
                <a:cubicBezTo>
                  <a:pt x="1323" y="1227"/>
                  <a:pt x="1323" y="1227"/>
                  <a:pt x="1323" y="1227"/>
                </a:cubicBezTo>
                <a:cubicBezTo>
                  <a:pt x="1318" y="1228"/>
                  <a:pt x="1313" y="1229"/>
                  <a:pt x="1309" y="1229"/>
                </a:cubicBezTo>
                <a:cubicBezTo>
                  <a:pt x="1309" y="1229"/>
                  <a:pt x="1309" y="1229"/>
                  <a:pt x="1309" y="1229"/>
                </a:cubicBezTo>
                <a:cubicBezTo>
                  <a:pt x="1309" y="1224"/>
                  <a:pt x="1306" y="1221"/>
                  <a:pt x="1300" y="1220"/>
                </a:cubicBezTo>
                <a:cubicBezTo>
                  <a:pt x="1299" y="1220"/>
                  <a:pt x="1299" y="1220"/>
                  <a:pt x="1299" y="1220"/>
                </a:cubicBezTo>
                <a:cubicBezTo>
                  <a:pt x="1298" y="1220"/>
                  <a:pt x="1295" y="1220"/>
                  <a:pt x="1294" y="1220"/>
                </a:cubicBezTo>
                <a:cubicBezTo>
                  <a:pt x="1293" y="1221"/>
                  <a:pt x="1293" y="1221"/>
                  <a:pt x="1293" y="1221"/>
                </a:cubicBezTo>
                <a:cubicBezTo>
                  <a:pt x="1288" y="1223"/>
                  <a:pt x="1286" y="1226"/>
                  <a:pt x="1286" y="1228"/>
                </a:cubicBezTo>
                <a:cubicBezTo>
                  <a:pt x="1285" y="1228"/>
                  <a:pt x="1283" y="1227"/>
                  <a:pt x="1282" y="1227"/>
                </a:cubicBezTo>
                <a:cubicBezTo>
                  <a:pt x="1282" y="1227"/>
                  <a:pt x="1280" y="1227"/>
                  <a:pt x="1279" y="1227"/>
                </a:cubicBezTo>
                <a:cubicBezTo>
                  <a:pt x="1279" y="1227"/>
                  <a:pt x="1279" y="1226"/>
                  <a:pt x="1279" y="1226"/>
                </a:cubicBezTo>
                <a:cubicBezTo>
                  <a:pt x="1278" y="1225"/>
                  <a:pt x="1278" y="1225"/>
                  <a:pt x="1277" y="1225"/>
                </a:cubicBezTo>
                <a:cubicBezTo>
                  <a:pt x="1277" y="1224"/>
                  <a:pt x="1276" y="1224"/>
                  <a:pt x="1274" y="1223"/>
                </a:cubicBezTo>
                <a:cubicBezTo>
                  <a:pt x="1273" y="1219"/>
                  <a:pt x="1269" y="1218"/>
                  <a:pt x="1267" y="1218"/>
                </a:cubicBezTo>
                <a:cubicBezTo>
                  <a:pt x="1264" y="1213"/>
                  <a:pt x="1262" y="1209"/>
                  <a:pt x="1261" y="1204"/>
                </a:cubicBezTo>
                <a:cubicBezTo>
                  <a:pt x="1258" y="1188"/>
                  <a:pt x="1263" y="1169"/>
                  <a:pt x="1268" y="1162"/>
                </a:cubicBezTo>
                <a:cubicBezTo>
                  <a:pt x="1274" y="1155"/>
                  <a:pt x="1261" y="1155"/>
                  <a:pt x="1261" y="1155"/>
                </a:cubicBezTo>
                <a:cubicBezTo>
                  <a:pt x="1261" y="1151"/>
                  <a:pt x="1261" y="1148"/>
                  <a:pt x="1261" y="1145"/>
                </a:cubicBezTo>
                <a:cubicBezTo>
                  <a:pt x="1256" y="1147"/>
                  <a:pt x="1252" y="1150"/>
                  <a:pt x="1251" y="1150"/>
                </a:cubicBezTo>
                <a:cubicBezTo>
                  <a:pt x="1246" y="1165"/>
                  <a:pt x="1239" y="1191"/>
                  <a:pt x="1234" y="1215"/>
                </a:cubicBezTo>
                <a:cubicBezTo>
                  <a:pt x="1233" y="1215"/>
                  <a:pt x="1232" y="1215"/>
                  <a:pt x="1231" y="1215"/>
                </a:cubicBezTo>
                <a:cubicBezTo>
                  <a:pt x="1230" y="1216"/>
                  <a:pt x="1230" y="1216"/>
                  <a:pt x="1230" y="1216"/>
                </a:cubicBezTo>
                <a:cubicBezTo>
                  <a:pt x="1229" y="1216"/>
                  <a:pt x="1228" y="1216"/>
                  <a:pt x="1228" y="1216"/>
                </a:cubicBezTo>
                <a:cubicBezTo>
                  <a:pt x="1232" y="1191"/>
                  <a:pt x="1240" y="1163"/>
                  <a:pt x="1245" y="1146"/>
                </a:cubicBezTo>
                <a:cubicBezTo>
                  <a:pt x="1264" y="1136"/>
                  <a:pt x="1264" y="1136"/>
                  <a:pt x="1264" y="1136"/>
                </a:cubicBezTo>
                <a:cubicBezTo>
                  <a:pt x="1274" y="1141"/>
                  <a:pt x="1274" y="1141"/>
                  <a:pt x="1274" y="1141"/>
                </a:cubicBezTo>
                <a:cubicBezTo>
                  <a:pt x="1287" y="1146"/>
                  <a:pt x="1298" y="1146"/>
                  <a:pt x="1306" y="1140"/>
                </a:cubicBezTo>
                <a:cubicBezTo>
                  <a:pt x="1320" y="1130"/>
                  <a:pt x="1324" y="1102"/>
                  <a:pt x="1320" y="1057"/>
                </a:cubicBezTo>
                <a:cubicBezTo>
                  <a:pt x="1320" y="1056"/>
                  <a:pt x="1320" y="1056"/>
                  <a:pt x="1320" y="1055"/>
                </a:cubicBezTo>
                <a:cubicBezTo>
                  <a:pt x="1321" y="1055"/>
                  <a:pt x="1321" y="1055"/>
                  <a:pt x="1321" y="1055"/>
                </a:cubicBezTo>
                <a:cubicBezTo>
                  <a:pt x="1321" y="1054"/>
                  <a:pt x="1321" y="1053"/>
                  <a:pt x="1321" y="1053"/>
                </a:cubicBezTo>
                <a:cubicBezTo>
                  <a:pt x="1321" y="1052"/>
                  <a:pt x="1321" y="1052"/>
                  <a:pt x="1321" y="1051"/>
                </a:cubicBezTo>
                <a:cubicBezTo>
                  <a:pt x="1322" y="1051"/>
                  <a:pt x="1322" y="1050"/>
                  <a:pt x="1322" y="1049"/>
                </a:cubicBezTo>
                <a:cubicBezTo>
                  <a:pt x="1322" y="1049"/>
                  <a:pt x="1322" y="1048"/>
                  <a:pt x="1323" y="1047"/>
                </a:cubicBezTo>
                <a:cubicBezTo>
                  <a:pt x="1323" y="1046"/>
                  <a:pt x="1323" y="1046"/>
                  <a:pt x="1323" y="1045"/>
                </a:cubicBezTo>
                <a:cubicBezTo>
                  <a:pt x="1323" y="1044"/>
                  <a:pt x="1324" y="1043"/>
                  <a:pt x="1324" y="1042"/>
                </a:cubicBezTo>
                <a:cubicBezTo>
                  <a:pt x="1324" y="1041"/>
                  <a:pt x="1324" y="1041"/>
                  <a:pt x="1324" y="1041"/>
                </a:cubicBezTo>
                <a:cubicBezTo>
                  <a:pt x="1325" y="1039"/>
                  <a:pt x="1325" y="1037"/>
                  <a:pt x="1325" y="1036"/>
                </a:cubicBezTo>
                <a:cubicBezTo>
                  <a:pt x="1325" y="1035"/>
                  <a:pt x="1326" y="1035"/>
                  <a:pt x="1326" y="1035"/>
                </a:cubicBezTo>
                <a:cubicBezTo>
                  <a:pt x="1327" y="1031"/>
                  <a:pt x="1328" y="1027"/>
                  <a:pt x="1329" y="1023"/>
                </a:cubicBezTo>
                <a:cubicBezTo>
                  <a:pt x="1329" y="1023"/>
                  <a:pt x="1329" y="1022"/>
                  <a:pt x="1329" y="1022"/>
                </a:cubicBezTo>
                <a:cubicBezTo>
                  <a:pt x="1330" y="1020"/>
                  <a:pt x="1330" y="1018"/>
                  <a:pt x="1331" y="1016"/>
                </a:cubicBezTo>
                <a:cubicBezTo>
                  <a:pt x="1331" y="1016"/>
                  <a:pt x="1331" y="1015"/>
                  <a:pt x="1331" y="1015"/>
                </a:cubicBezTo>
                <a:cubicBezTo>
                  <a:pt x="1332" y="1013"/>
                  <a:pt x="1332" y="1011"/>
                  <a:pt x="1332" y="1009"/>
                </a:cubicBezTo>
                <a:cubicBezTo>
                  <a:pt x="1333" y="1009"/>
                  <a:pt x="1333" y="1008"/>
                  <a:pt x="1333" y="1007"/>
                </a:cubicBezTo>
                <a:cubicBezTo>
                  <a:pt x="1334" y="1006"/>
                  <a:pt x="1334" y="1004"/>
                  <a:pt x="1334" y="1003"/>
                </a:cubicBezTo>
                <a:cubicBezTo>
                  <a:pt x="1335" y="1002"/>
                  <a:pt x="1335" y="1001"/>
                  <a:pt x="1335" y="1000"/>
                </a:cubicBezTo>
                <a:cubicBezTo>
                  <a:pt x="1336" y="999"/>
                  <a:pt x="1336" y="997"/>
                  <a:pt x="1336" y="996"/>
                </a:cubicBezTo>
                <a:cubicBezTo>
                  <a:pt x="1337" y="995"/>
                  <a:pt x="1337" y="994"/>
                  <a:pt x="1337" y="993"/>
                </a:cubicBezTo>
                <a:cubicBezTo>
                  <a:pt x="1338" y="992"/>
                  <a:pt x="1338" y="990"/>
                  <a:pt x="1338" y="989"/>
                </a:cubicBezTo>
                <a:cubicBezTo>
                  <a:pt x="1339" y="988"/>
                  <a:pt x="1339" y="987"/>
                  <a:pt x="1339" y="986"/>
                </a:cubicBezTo>
                <a:cubicBezTo>
                  <a:pt x="1340" y="984"/>
                  <a:pt x="1340" y="983"/>
                  <a:pt x="1341" y="981"/>
                </a:cubicBezTo>
                <a:cubicBezTo>
                  <a:pt x="1341" y="981"/>
                  <a:pt x="1341" y="980"/>
                  <a:pt x="1341" y="979"/>
                </a:cubicBezTo>
                <a:cubicBezTo>
                  <a:pt x="1342" y="977"/>
                  <a:pt x="1343" y="975"/>
                  <a:pt x="1343" y="973"/>
                </a:cubicBezTo>
                <a:cubicBezTo>
                  <a:pt x="1355" y="937"/>
                  <a:pt x="1371" y="909"/>
                  <a:pt x="1391" y="904"/>
                </a:cubicBezTo>
                <a:cubicBezTo>
                  <a:pt x="1391" y="904"/>
                  <a:pt x="1391" y="904"/>
                  <a:pt x="1391" y="904"/>
                </a:cubicBezTo>
                <a:cubicBezTo>
                  <a:pt x="1418" y="925"/>
                  <a:pt x="1444" y="941"/>
                  <a:pt x="1456" y="935"/>
                </a:cubicBezTo>
                <a:cubicBezTo>
                  <a:pt x="1460" y="933"/>
                  <a:pt x="1463" y="928"/>
                  <a:pt x="1463" y="921"/>
                </a:cubicBezTo>
                <a:cubicBezTo>
                  <a:pt x="1463" y="910"/>
                  <a:pt x="1457" y="893"/>
                  <a:pt x="1447" y="870"/>
                </a:cubicBezTo>
                <a:cubicBezTo>
                  <a:pt x="1447" y="870"/>
                  <a:pt x="1447" y="870"/>
                  <a:pt x="1447" y="870"/>
                </a:cubicBezTo>
                <a:cubicBezTo>
                  <a:pt x="1449" y="870"/>
                  <a:pt x="1450" y="870"/>
                  <a:pt x="1451" y="870"/>
                </a:cubicBezTo>
                <a:cubicBezTo>
                  <a:pt x="1452" y="860"/>
                  <a:pt x="1452" y="860"/>
                  <a:pt x="1452" y="860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8"/>
                  <a:pt x="1453" y="838"/>
                  <a:pt x="1453" y="838"/>
                </a:cubicBezTo>
                <a:cubicBezTo>
                  <a:pt x="1453" y="836"/>
                  <a:pt x="1453" y="836"/>
                  <a:pt x="1453" y="836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9"/>
                  <a:pt x="1454" y="829"/>
                  <a:pt x="1454" y="829"/>
                </a:cubicBezTo>
                <a:cubicBezTo>
                  <a:pt x="1454" y="827"/>
                  <a:pt x="1454" y="827"/>
                  <a:pt x="1454" y="827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20"/>
                  <a:pt x="1454" y="820"/>
                  <a:pt x="1454" y="820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4" y="818"/>
                  <a:pt x="1454" y="818"/>
                  <a:pt x="1454" y="818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9"/>
                  <a:pt x="1455" y="809"/>
                  <a:pt x="1455" y="809"/>
                </a:cubicBezTo>
                <a:cubicBezTo>
                  <a:pt x="1455" y="803"/>
                  <a:pt x="1455" y="803"/>
                  <a:pt x="1455" y="803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801"/>
                  <a:pt x="1455" y="801"/>
                  <a:pt x="1455" y="801"/>
                </a:cubicBezTo>
                <a:cubicBezTo>
                  <a:pt x="1455" y="794"/>
                  <a:pt x="1455" y="794"/>
                  <a:pt x="1455" y="794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56" y="785"/>
                  <a:pt x="1456" y="785"/>
                  <a:pt x="1456" y="785"/>
                </a:cubicBezTo>
                <a:cubicBezTo>
                  <a:pt x="1456" y="783"/>
                  <a:pt x="1456" y="783"/>
                  <a:pt x="1456" y="783"/>
                </a:cubicBezTo>
                <a:cubicBezTo>
                  <a:pt x="1456" y="779"/>
                  <a:pt x="1456" y="779"/>
                  <a:pt x="1456" y="779"/>
                </a:cubicBezTo>
                <a:cubicBezTo>
                  <a:pt x="1412" y="796"/>
                  <a:pt x="1412" y="796"/>
                  <a:pt x="1412" y="796"/>
                </a:cubicBezTo>
                <a:cubicBezTo>
                  <a:pt x="1409" y="793"/>
                  <a:pt x="1408" y="790"/>
                  <a:pt x="1409" y="786"/>
                </a:cubicBezTo>
                <a:cubicBezTo>
                  <a:pt x="1412" y="777"/>
                  <a:pt x="1412" y="777"/>
                  <a:pt x="1412" y="777"/>
                </a:cubicBezTo>
                <a:cubicBezTo>
                  <a:pt x="1404" y="782"/>
                  <a:pt x="1404" y="782"/>
                  <a:pt x="1404" y="782"/>
                </a:cubicBezTo>
                <a:cubicBezTo>
                  <a:pt x="1398" y="786"/>
                  <a:pt x="1389" y="790"/>
                  <a:pt x="1380" y="793"/>
                </a:cubicBezTo>
                <a:cubicBezTo>
                  <a:pt x="1380" y="793"/>
                  <a:pt x="1379" y="792"/>
                  <a:pt x="1378" y="792"/>
                </a:cubicBezTo>
                <a:cubicBezTo>
                  <a:pt x="1377" y="792"/>
                  <a:pt x="1376" y="791"/>
                  <a:pt x="1375" y="791"/>
                </a:cubicBezTo>
                <a:cubicBezTo>
                  <a:pt x="1368" y="767"/>
                  <a:pt x="1368" y="767"/>
                  <a:pt x="1368" y="767"/>
                </a:cubicBezTo>
                <a:cubicBezTo>
                  <a:pt x="1409" y="720"/>
                  <a:pt x="1451" y="658"/>
                  <a:pt x="1489" y="588"/>
                </a:cubicBezTo>
                <a:cubicBezTo>
                  <a:pt x="1557" y="462"/>
                  <a:pt x="1598" y="336"/>
                  <a:pt x="1602" y="245"/>
                </a:cubicBezTo>
                <a:cubicBezTo>
                  <a:pt x="1602" y="245"/>
                  <a:pt x="1602" y="244"/>
                  <a:pt x="1602" y="244"/>
                </a:cubicBezTo>
                <a:cubicBezTo>
                  <a:pt x="1612" y="231"/>
                  <a:pt x="1619" y="222"/>
                  <a:pt x="1623" y="218"/>
                </a:cubicBezTo>
                <a:cubicBezTo>
                  <a:pt x="1623" y="218"/>
                  <a:pt x="1624" y="217"/>
                  <a:pt x="1625" y="217"/>
                </a:cubicBezTo>
                <a:cubicBezTo>
                  <a:pt x="1624" y="215"/>
                  <a:pt x="1624" y="215"/>
                  <a:pt x="1624" y="215"/>
                </a:cubicBezTo>
                <a:cubicBezTo>
                  <a:pt x="1544" y="269"/>
                  <a:pt x="1436" y="351"/>
                  <a:pt x="1333" y="446"/>
                </a:cubicBezTo>
                <a:cubicBezTo>
                  <a:pt x="1340" y="423"/>
                  <a:pt x="1345" y="403"/>
                  <a:pt x="1349" y="386"/>
                </a:cubicBezTo>
                <a:cubicBezTo>
                  <a:pt x="1349" y="386"/>
                  <a:pt x="1349" y="386"/>
                  <a:pt x="1349" y="386"/>
                </a:cubicBezTo>
                <a:cubicBezTo>
                  <a:pt x="1362" y="375"/>
                  <a:pt x="1371" y="368"/>
                  <a:pt x="1375" y="365"/>
                </a:cubicBezTo>
                <a:cubicBezTo>
                  <a:pt x="1376" y="365"/>
                  <a:pt x="1376" y="364"/>
                  <a:pt x="1377" y="364"/>
                </a:cubicBezTo>
                <a:cubicBezTo>
                  <a:pt x="1377" y="362"/>
                  <a:pt x="1377" y="362"/>
                  <a:pt x="1377" y="362"/>
                </a:cubicBezTo>
                <a:cubicBezTo>
                  <a:pt x="1342" y="373"/>
                  <a:pt x="1311" y="383"/>
                  <a:pt x="1282" y="392"/>
                </a:cubicBezTo>
                <a:cubicBezTo>
                  <a:pt x="1274" y="340"/>
                  <a:pt x="1274" y="340"/>
                  <a:pt x="1274" y="340"/>
                </a:cubicBezTo>
                <a:cubicBezTo>
                  <a:pt x="1270" y="304"/>
                  <a:pt x="1270" y="304"/>
                  <a:pt x="1270" y="304"/>
                </a:cubicBezTo>
                <a:cubicBezTo>
                  <a:pt x="1269" y="304"/>
                  <a:pt x="1269" y="304"/>
                  <a:pt x="1269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8" y="304"/>
                  <a:pt x="1268" y="304"/>
                  <a:pt x="1268" y="304"/>
                </a:cubicBezTo>
                <a:cubicBezTo>
                  <a:pt x="1269" y="323"/>
                  <a:pt x="1269" y="323"/>
                  <a:pt x="1269" y="323"/>
                </a:cubicBezTo>
                <a:cubicBezTo>
                  <a:pt x="1262" y="398"/>
                  <a:pt x="1262" y="398"/>
                  <a:pt x="1262" y="398"/>
                </a:cubicBezTo>
                <a:cubicBezTo>
                  <a:pt x="1234" y="408"/>
                  <a:pt x="1208" y="416"/>
                  <a:pt x="1183" y="425"/>
                </a:cubicBezTo>
                <a:cubicBezTo>
                  <a:pt x="1182" y="425"/>
                  <a:pt x="1182" y="424"/>
                  <a:pt x="1181" y="424"/>
                </a:cubicBezTo>
                <a:cubicBezTo>
                  <a:pt x="1178" y="422"/>
                  <a:pt x="1175" y="421"/>
                  <a:pt x="1172" y="419"/>
                </a:cubicBezTo>
                <a:cubicBezTo>
                  <a:pt x="1171" y="418"/>
                  <a:pt x="1170" y="418"/>
                  <a:pt x="1169" y="417"/>
                </a:cubicBezTo>
                <a:cubicBezTo>
                  <a:pt x="1167" y="416"/>
                  <a:pt x="1165" y="414"/>
                  <a:pt x="1163" y="413"/>
                </a:cubicBezTo>
                <a:cubicBezTo>
                  <a:pt x="1162" y="412"/>
                  <a:pt x="1161" y="411"/>
                  <a:pt x="1160" y="410"/>
                </a:cubicBezTo>
                <a:cubicBezTo>
                  <a:pt x="1157" y="409"/>
                  <a:pt x="1155" y="407"/>
                  <a:pt x="1152" y="405"/>
                </a:cubicBezTo>
                <a:cubicBezTo>
                  <a:pt x="1151" y="404"/>
                  <a:pt x="1150" y="402"/>
                  <a:pt x="1148" y="401"/>
                </a:cubicBezTo>
                <a:cubicBezTo>
                  <a:pt x="1147" y="400"/>
                  <a:pt x="1146" y="399"/>
                  <a:pt x="1145" y="398"/>
                </a:cubicBezTo>
                <a:cubicBezTo>
                  <a:pt x="1145" y="397"/>
                  <a:pt x="1144" y="397"/>
                  <a:pt x="1143" y="396"/>
                </a:cubicBezTo>
                <a:cubicBezTo>
                  <a:pt x="1222" y="302"/>
                  <a:pt x="1222" y="187"/>
                  <a:pt x="1222" y="88"/>
                </a:cubicBezTo>
                <a:cubicBezTo>
                  <a:pt x="1221" y="88"/>
                  <a:pt x="1221" y="88"/>
                  <a:pt x="1221" y="88"/>
                </a:cubicBezTo>
                <a:cubicBezTo>
                  <a:pt x="1223" y="86"/>
                  <a:pt x="1224" y="84"/>
                  <a:pt x="1226" y="82"/>
                </a:cubicBezTo>
                <a:cubicBezTo>
                  <a:pt x="1226" y="82"/>
                  <a:pt x="1226" y="82"/>
                  <a:pt x="1226" y="82"/>
                </a:cubicBezTo>
                <a:cubicBezTo>
                  <a:pt x="1227" y="81"/>
                  <a:pt x="1228" y="79"/>
                  <a:pt x="1230" y="78"/>
                </a:cubicBezTo>
                <a:cubicBezTo>
                  <a:pt x="1230" y="78"/>
                  <a:pt x="1230" y="77"/>
                  <a:pt x="1230" y="77"/>
                </a:cubicBezTo>
                <a:cubicBezTo>
                  <a:pt x="1231" y="76"/>
                  <a:pt x="1232" y="75"/>
                  <a:pt x="1233" y="74"/>
                </a:cubicBezTo>
                <a:cubicBezTo>
                  <a:pt x="1233" y="74"/>
                  <a:pt x="1234" y="73"/>
                  <a:pt x="1234" y="73"/>
                </a:cubicBezTo>
                <a:cubicBezTo>
                  <a:pt x="1234" y="72"/>
                  <a:pt x="1235" y="71"/>
                  <a:pt x="1236" y="71"/>
                </a:cubicBezTo>
                <a:cubicBezTo>
                  <a:pt x="1236" y="71"/>
                  <a:pt x="1236" y="71"/>
                  <a:pt x="1236" y="71"/>
                </a:cubicBezTo>
                <a:cubicBezTo>
                  <a:pt x="1237" y="70"/>
                  <a:pt x="1238" y="70"/>
                  <a:pt x="1239" y="69"/>
                </a:cubicBezTo>
                <a:cubicBezTo>
                  <a:pt x="1238" y="68"/>
                  <a:pt x="1238" y="68"/>
                  <a:pt x="1238" y="68"/>
                </a:cubicBezTo>
                <a:cubicBezTo>
                  <a:pt x="1238" y="67"/>
                  <a:pt x="1238" y="67"/>
                  <a:pt x="1238" y="67"/>
                </a:cubicBezTo>
                <a:cubicBezTo>
                  <a:pt x="1204" y="88"/>
                  <a:pt x="1173" y="107"/>
                  <a:pt x="1143" y="126"/>
                </a:cubicBezTo>
                <a:cubicBezTo>
                  <a:pt x="1143" y="126"/>
                  <a:pt x="1143" y="126"/>
                  <a:pt x="1143" y="126"/>
                </a:cubicBezTo>
                <a:cubicBezTo>
                  <a:pt x="1018" y="103"/>
                  <a:pt x="1018" y="103"/>
                  <a:pt x="1018" y="103"/>
                </a:cubicBezTo>
                <a:cubicBezTo>
                  <a:pt x="1016" y="58"/>
                  <a:pt x="1016" y="58"/>
                  <a:pt x="1016" y="58"/>
                </a:cubicBezTo>
                <a:cubicBezTo>
                  <a:pt x="1016" y="36"/>
                  <a:pt x="1016" y="36"/>
                  <a:pt x="1016" y="36"/>
                </a:cubicBezTo>
                <a:cubicBezTo>
                  <a:pt x="1015" y="36"/>
                  <a:pt x="1015" y="36"/>
                  <a:pt x="1015" y="36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10" y="0"/>
                  <a:pt x="1010" y="0"/>
                  <a:pt x="1010" y="0"/>
                </a:cubicBezTo>
                <a:cubicBezTo>
                  <a:pt x="1012" y="40"/>
                  <a:pt x="1012" y="40"/>
                  <a:pt x="1012" y="40"/>
                </a:cubicBezTo>
                <a:cubicBezTo>
                  <a:pt x="996" y="68"/>
                  <a:pt x="970" y="76"/>
                  <a:pt x="935" y="63"/>
                </a:cubicBezTo>
                <a:cubicBezTo>
                  <a:pt x="924" y="59"/>
                  <a:pt x="913" y="54"/>
                  <a:pt x="902" y="49"/>
                </a:cubicBezTo>
                <a:cubicBezTo>
                  <a:pt x="872" y="35"/>
                  <a:pt x="842" y="21"/>
                  <a:pt x="802" y="29"/>
                </a:cubicBezTo>
                <a:cubicBezTo>
                  <a:pt x="747" y="40"/>
                  <a:pt x="743" y="61"/>
                  <a:pt x="743" y="79"/>
                </a:cubicBezTo>
                <a:cubicBezTo>
                  <a:pt x="743" y="86"/>
                  <a:pt x="748" y="94"/>
                  <a:pt x="752" y="101"/>
                </a:cubicBezTo>
                <a:cubicBezTo>
                  <a:pt x="756" y="108"/>
                  <a:pt x="760" y="115"/>
                  <a:pt x="758" y="119"/>
                </a:cubicBezTo>
                <a:cubicBezTo>
                  <a:pt x="757" y="121"/>
                  <a:pt x="755" y="123"/>
                  <a:pt x="751" y="124"/>
                </a:cubicBezTo>
                <a:cubicBezTo>
                  <a:pt x="741" y="127"/>
                  <a:pt x="735" y="130"/>
                  <a:pt x="734" y="134"/>
                </a:cubicBezTo>
                <a:cubicBezTo>
                  <a:pt x="732" y="137"/>
                  <a:pt x="734" y="141"/>
                  <a:pt x="735" y="144"/>
                </a:cubicBezTo>
                <a:cubicBezTo>
                  <a:pt x="736" y="148"/>
                  <a:pt x="736" y="148"/>
                  <a:pt x="736" y="148"/>
                </a:cubicBezTo>
                <a:cubicBezTo>
                  <a:pt x="737" y="150"/>
                  <a:pt x="737" y="150"/>
                  <a:pt x="737" y="150"/>
                </a:cubicBezTo>
                <a:cubicBezTo>
                  <a:pt x="739" y="154"/>
                  <a:pt x="741" y="160"/>
                  <a:pt x="739" y="162"/>
                </a:cubicBezTo>
                <a:cubicBezTo>
                  <a:pt x="736" y="166"/>
                  <a:pt x="729" y="166"/>
                  <a:pt x="717" y="165"/>
                </a:cubicBezTo>
                <a:cubicBezTo>
                  <a:pt x="710" y="164"/>
                  <a:pt x="700" y="160"/>
                  <a:pt x="687" y="156"/>
                </a:cubicBezTo>
                <a:cubicBezTo>
                  <a:pt x="648" y="142"/>
                  <a:pt x="589" y="122"/>
                  <a:pt x="515" y="140"/>
                </a:cubicBezTo>
                <a:cubicBezTo>
                  <a:pt x="415" y="164"/>
                  <a:pt x="407" y="219"/>
                  <a:pt x="407" y="235"/>
                </a:cubicBezTo>
                <a:cubicBezTo>
                  <a:pt x="407" y="251"/>
                  <a:pt x="419" y="270"/>
                  <a:pt x="426" y="276"/>
                </a:cubicBezTo>
                <a:cubicBezTo>
                  <a:pt x="429" y="279"/>
                  <a:pt x="430" y="286"/>
                  <a:pt x="431" y="292"/>
                </a:cubicBezTo>
                <a:cubicBezTo>
                  <a:pt x="431" y="296"/>
                  <a:pt x="432" y="301"/>
                  <a:pt x="433" y="303"/>
                </a:cubicBezTo>
                <a:cubicBezTo>
                  <a:pt x="435" y="307"/>
                  <a:pt x="436" y="309"/>
                  <a:pt x="436" y="312"/>
                </a:cubicBezTo>
                <a:cubicBezTo>
                  <a:pt x="436" y="318"/>
                  <a:pt x="433" y="322"/>
                  <a:pt x="430" y="325"/>
                </a:cubicBezTo>
                <a:cubicBezTo>
                  <a:pt x="428" y="328"/>
                  <a:pt x="426" y="331"/>
                  <a:pt x="426" y="333"/>
                </a:cubicBezTo>
                <a:cubicBezTo>
                  <a:pt x="426" y="337"/>
                  <a:pt x="421" y="339"/>
                  <a:pt x="416" y="341"/>
                </a:cubicBezTo>
                <a:cubicBezTo>
                  <a:pt x="412" y="343"/>
                  <a:pt x="407" y="346"/>
                  <a:pt x="404" y="349"/>
                </a:cubicBezTo>
                <a:cubicBezTo>
                  <a:pt x="397" y="356"/>
                  <a:pt x="389" y="357"/>
                  <a:pt x="383" y="358"/>
                </a:cubicBezTo>
                <a:cubicBezTo>
                  <a:pt x="378" y="358"/>
                  <a:pt x="374" y="359"/>
                  <a:pt x="371" y="361"/>
                </a:cubicBezTo>
                <a:cubicBezTo>
                  <a:pt x="370" y="363"/>
                  <a:pt x="367" y="365"/>
                  <a:pt x="363" y="367"/>
                </a:cubicBezTo>
                <a:cubicBezTo>
                  <a:pt x="357" y="370"/>
                  <a:pt x="350" y="374"/>
                  <a:pt x="350" y="380"/>
                </a:cubicBezTo>
                <a:cubicBezTo>
                  <a:pt x="349" y="387"/>
                  <a:pt x="349" y="387"/>
                  <a:pt x="349" y="387"/>
                </a:cubicBezTo>
                <a:cubicBezTo>
                  <a:pt x="349" y="390"/>
                  <a:pt x="349" y="393"/>
                  <a:pt x="349" y="396"/>
                </a:cubicBezTo>
                <a:cubicBezTo>
                  <a:pt x="349" y="403"/>
                  <a:pt x="350" y="409"/>
                  <a:pt x="355" y="414"/>
                </a:cubicBezTo>
                <a:cubicBezTo>
                  <a:pt x="358" y="418"/>
                  <a:pt x="360" y="423"/>
                  <a:pt x="360" y="428"/>
                </a:cubicBezTo>
                <a:cubicBezTo>
                  <a:pt x="360" y="430"/>
                  <a:pt x="360" y="432"/>
                  <a:pt x="359" y="434"/>
                </a:cubicBezTo>
                <a:cubicBezTo>
                  <a:pt x="358" y="438"/>
                  <a:pt x="353" y="443"/>
                  <a:pt x="342" y="443"/>
                </a:cubicBezTo>
                <a:cubicBezTo>
                  <a:pt x="324" y="443"/>
                  <a:pt x="290" y="450"/>
                  <a:pt x="276" y="468"/>
                </a:cubicBezTo>
                <a:cubicBezTo>
                  <a:pt x="271" y="474"/>
                  <a:pt x="269" y="480"/>
                  <a:pt x="269" y="487"/>
                </a:cubicBezTo>
                <a:cubicBezTo>
                  <a:pt x="269" y="490"/>
                  <a:pt x="270" y="494"/>
                  <a:pt x="270" y="497"/>
                </a:cubicBezTo>
                <a:cubicBezTo>
                  <a:pt x="279" y="532"/>
                  <a:pt x="301" y="540"/>
                  <a:pt x="316" y="545"/>
                </a:cubicBezTo>
                <a:cubicBezTo>
                  <a:pt x="323" y="548"/>
                  <a:pt x="323" y="548"/>
                  <a:pt x="323" y="548"/>
                </a:cubicBezTo>
                <a:cubicBezTo>
                  <a:pt x="327" y="550"/>
                  <a:pt x="333" y="551"/>
                  <a:pt x="339" y="551"/>
                </a:cubicBezTo>
                <a:cubicBezTo>
                  <a:pt x="349" y="552"/>
                  <a:pt x="360" y="552"/>
                  <a:pt x="364" y="565"/>
                </a:cubicBezTo>
                <a:cubicBezTo>
                  <a:pt x="365" y="570"/>
                  <a:pt x="365" y="574"/>
                  <a:pt x="365" y="578"/>
                </a:cubicBezTo>
                <a:cubicBezTo>
                  <a:pt x="365" y="585"/>
                  <a:pt x="364" y="591"/>
                  <a:pt x="360" y="595"/>
                </a:cubicBezTo>
                <a:cubicBezTo>
                  <a:pt x="356" y="601"/>
                  <a:pt x="349" y="604"/>
                  <a:pt x="339" y="604"/>
                </a:cubicBezTo>
                <a:cubicBezTo>
                  <a:pt x="318" y="604"/>
                  <a:pt x="297" y="624"/>
                  <a:pt x="291" y="637"/>
                </a:cubicBezTo>
                <a:cubicBezTo>
                  <a:pt x="290" y="640"/>
                  <a:pt x="290" y="642"/>
                  <a:pt x="290" y="643"/>
                </a:cubicBezTo>
                <a:cubicBezTo>
                  <a:pt x="290" y="646"/>
                  <a:pt x="290" y="647"/>
                  <a:pt x="292" y="649"/>
                </a:cubicBezTo>
                <a:cubicBezTo>
                  <a:pt x="295" y="652"/>
                  <a:pt x="300" y="655"/>
                  <a:pt x="304" y="657"/>
                </a:cubicBezTo>
                <a:cubicBezTo>
                  <a:pt x="309" y="660"/>
                  <a:pt x="314" y="664"/>
                  <a:pt x="317" y="667"/>
                </a:cubicBezTo>
                <a:cubicBezTo>
                  <a:pt x="318" y="668"/>
                  <a:pt x="319" y="670"/>
                  <a:pt x="319" y="671"/>
                </a:cubicBezTo>
                <a:cubicBezTo>
                  <a:pt x="319" y="673"/>
                  <a:pt x="318" y="675"/>
                  <a:pt x="316" y="676"/>
                </a:cubicBezTo>
                <a:cubicBezTo>
                  <a:pt x="316" y="676"/>
                  <a:pt x="316" y="677"/>
                  <a:pt x="317" y="677"/>
                </a:cubicBezTo>
                <a:cubicBezTo>
                  <a:pt x="317" y="677"/>
                  <a:pt x="317" y="678"/>
                  <a:pt x="317" y="678"/>
                </a:cubicBezTo>
                <a:cubicBezTo>
                  <a:pt x="319" y="675"/>
                  <a:pt x="321" y="673"/>
                  <a:pt x="321" y="671"/>
                </a:cubicBezTo>
                <a:cubicBezTo>
                  <a:pt x="321" y="671"/>
                  <a:pt x="321" y="671"/>
                  <a:pt x="321" y="670"/>
                </a:cubicBezTo>
                <a:cubicBezTo>
                  <a:pt x="320" y="669"/>
                  <a:pt x="320" y="667"/>
                  <a:pt x="318" y="666"/>
                </a:cubicBezTo>
                <a:cubicBezTo>
                  <a:pt x="317" y="664"/>
                  <a:pt x="315" y="662"/>
                  <a:pt x="314" y="660"/>
                </a:cubicBezTo>
                <a:cubicBezTo>
                  <a:pt x="310" y="656"/>
                  <a:pt x="306" y="652"/>
                  <a:pt x="306" y="647"/>
                </a:cubicBezTo>
                <a:cubicBezTo>
                  <a:pt x="306" y="646"/>
                  <a:pt x="306" y="646"/>
                  <a:pt x="306" y="645"/>
                </a:cubicBezTo>
                <a:cubicBezTo>
                  <a:pt x="310" y="630"/>
                  <a:pt x="316" y="622"/>
                  <a:pt x="342" y="613"/>
                </a:cubicBezTo>
                <a:cubicBezTo>
                  <a:pt x="362" y="606"/>
                  <a:pt x="378" y="594"/>
                  <a:pt x="383" y="583"/>
                </a:cubicBezTo>
                <a:cubicBezTo>
                  <a:pt x="384" y="580"/>
                  <a:pt x="385" y="577"/>
                  <a:pt x="385" y="575"/>
                </a:cubicBezTo>
                <a:cubicBezTo>
                  <a:pt x="385" y="572"/>
                  <a:pt x="384" y="569"/>
                  <a:pt x="383" y="567"/>
                </a:cubicBezTo>
                <a:cubicBezTo>
                  <a:pt x="373" y="547"/>
                  <a:pt x="362" y="533"/>
                  <a:pt x="339" y="525"/>
                </a:cubicBezTo>
                <a:cubicBezTo>
                  <a:pt x="317" y="519"/>
                  <a:pt x="303" y="506"/>
                  <a:pt x="303" y="492"/>
                </a:cubicBezTo>
                <a:cubicBezTo>
                  <a:pt x="303" y="481"/>
                  <a:pt x="330" y="463"/>
                  <a:pt x="356" y="452"/>
                </a:cubicBezTo>
                <a:cubicBezTo>
                  <a:pt x="368" y="447"/>
                  <a:pt x="376" y="440"/>
                  <a:pt x="379" y="433"/>
                </a:cubicBezTo>
                <a:cubicBezTo>
                  <a:pt x="380" y="431"/>
                  <a:pt x="381" y="429"/>
                  <a:pt x="381" y="426"/>
                </a:cubicBezTo>
                <a:cubicBezTo>
                  <a:pt x="381" y="424"/>
                  <a:pt x="380" y="421"/>
                  <a:pt x="379" y="418"/>
                </a:cubicBezTo>
                <a:cubicBezTo>
                  <a:pt x="378" y="416"/>
                  <a:pt x="378" y="414"/>
                  <a:pt x="378" y="413"/>
                </a:cubicBezTo>
                <a:cubicBezTo>
                  <a:pt x="378" y="409"/>
                  <a:pt x="379" y="405"/>
                  <a:pt x="380" y="401"/>
                </a:cubicBezTo>
                <a:cubicBezTo>
                  <a:pt x="382" y="397"/>
                  <a:pt x="383" y="391"/>
                  <a:pt x="383" y="385"/>
                </a:cubicBezTo>
                <a:cubicBezTo>
                  <a:pt x="383" y="372"/>
                  <a:pt x="387" y="369"/>
                  <a:pt x="406" y="362"/>
                </a:cubicBezTo>
                <a:cubicBezTo>
                  <a:pt x="409" y="361"/>
                  <a:pt x="409" y="361"/>
                  <a:pt x="409" y="361"/>
                </a:cubicBezTo>
                <a:cubicBezTo>
                  <a:pt x="428" y="355"/>
                  <a:pt x="449" y="347"/>
                  <a:pt x="449" y="324"/>
                </a:cubicBezTo>
                <a:cubicBezTo>
                  <a:pt x="449" y="314"/>
                  <a:pt x="451" y="306"/>
                  <a:pt x="452" y="298"/>
                </a:cubicBezTo>
                <a:cubicBezTo>
                  <a:pt x="453" y="293"/>
                  <a:pt x="454" y="287"/>
                  <a:pt x="454" y="282"/>
                </a:cubicBezTo>
                <a:cubicBezTo>
                  <a:pt x="454" y="279"/>
                  <a:pt x="454" y="276"/>
                  <a:pt x="453" y="273"/>
                </a:cubicBezTo>
                <a:cubicBezTo>
                  <a:pt x="449" y="263"/>
                  <a:pt x="449" y="263"/>
                  <a:pt x="449" y="263"/>
                </a:cubicBezTo>
                <a:cubicBezTo>
                  <a:pt x="447" y="257"/>
                  <a:pt x="445" y="252"/>
                  <a:pt x="445" y="246"/>
                </a:cubicBezTo>
                <a:cubicBezTo>
                  <a:pt x="445" y="240"/>
                  <a:pt x="447" y="233"/>
                  <a:pt x="456" y="224"/>
                </a:cubicBezTo>
                <a:cubicBezTo>
                  <a:pt x="461" y="219"/>
                  <a:pt x="461" y="219"/>
                  <a:pt x="461" y="219"/>
                </a:cubicBezTo>
                <a:cubicBezTo>
                  <a:pt x="482" y="197"/>
                  <a:pt x="508" y="171"/>
                  <a:pt x="569" y="171"/>
                </a:cubicBezTo>
                <a:cubicBezTo>
                  <a:pt x="607" y="171"/>
                  <a:pt x="633" y="177"/>
                  <a:pt x="656" y="183"/>
                </a:cubicBezTo>
                <a:cubicBezTo>
                  <a:pt x="672" y="187"/>
                  <a:pt x="686" y="190"/>
                  <a:pt x="701" y="190"/>
                </a:cubicBezTo>
                <a:cubicBezTo>
                  <a:pt x="709" y="190"/>
                  <a:pt x="709" y="190"/>
                  <a:pt x="709" y="190"/>
                </a:cubicBezTo>
                <a:cubicBezTo>
                  <a:pt x="730" y="190"/>
                  <a:pt x="741" y="190"/>
                  <a:pt x="747" y="185"/>
                </a:cubicBezTo>
                <a:cubicBezTo>
                  <a:pt x="750" y="182"/>
                  <a:pt x="751" y="178"/>
                  <a:pt x="751" y="173"/>
                </a:cubicBezTo>
                <a:cubicBezTo>
                  <a:pt x="751" y="155"/>
                  <a:pt x="754" y="154"/>
                  <a:pt x="764" y="154"/>
                </a:cubicBezTo>
                <a:cubicBezTo>
                  <a:pt x="768" y="154"/>
                  <a:pt x="770" y="153"/>
                  <a:pt x="772" y="150"/>
                </a:cubicBezTo>
                <a:cubicBezTo>
                  <a:pt x="775" y="146"/>
                  <a:pt x="775" y="136"/>
                  <a:pt x="771" y="125"/>
                </a:cubicBezTo>
                <a:cubicBezTo>
                  <a:pt x="762" y="101"/>
                  <a:pt x="767" y="85"/>
                  <a:pt x="786" y="77"/>
                </a:cubicBezTo>
                <a:cubicBezTo>
                  <a:pt x="824" y="62"/>
                  <a:pt x="864" y="78"/>
                  <a:pt x="896" y="90"/>
                </a:cubicBezTo>
                <a:cubicBezTo>
                  <a:pt x="915" y="98"/>
                  <a:pt x="931" y="104"/>
                  <a:pt x="944" y="104"/>
                </a:cubicBezTo>
                <a:cubicBezTo>
                  <a:pt x="963" y="104"/>
                  <a:pt x="963" y="104"/>
                  <a:pt x="963" y="104"/>
                </a:cubicBezTo>
                <a:cubicBezTo>
                  <a:pt x="984" y="105"/>
                  <a:pt x="997" y="106"/>
                  <a:pt x="1014" y="90"/>
                </a:cubicBezTo>
                <a:cubicBezTo>
                  <a:pt x="1014" y="104"/>
                  <a:pt x="1014" y="104"/>
                  <a:pt x="1014" y="104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6" y="270"/>
                  <a:pt x="932" y="273"/>
                  <a:pt x="928" y="276"/>
                </a:cubicBezTo>
                <a:cubicBezTo>
                  <a:pt x="928" y="276"/>
                  <a:pt x="928" y="276"/>
                  <a:pt x="928" y="276"/>
                </a:cubicBezTo>
                <a:cubicBezTo>
                  <a:pt x="926" y="278"/>
                  <a:pt x="923" y="280"/>
                  <a:pt x="920" y="283"/>
                </a:cubicBezTo>
                <a:cubicBezTo>
                  <a:pt x="867" y="326"/>
                  <a:pt x="830" y="364"/>
                  <a:pt x="809" y="396"/>
                </a:cubicBezTo>
                <a:cubicBezTo>
                  <a:pt x="809" y="396"/>
                  <a:pt x="808" y="396"/>
                  <a:pt x="808" y="397"/>
                </a:cubicBezTo>
                <a:cubicBezTo>
                  <a:pt x="807" y="399"/>
                  <a:pt x="806" y="401"/>
                  <a:pt x="805" y="402"/>
                </a:cubicBezTo>
                <a:cubicBezTo>
                  <a:pt x="793" y="421"/>
                  <a:pt x="787" y="438"/>
                  <a:pt x="787" y="453"/>
                </a:cubicBezTo>
                <a:cubicBezTo>
                  <a:pt x="787" y="479"/>
                  <a:pt x="793" y="499"/>
                  <a:pt x="802" y="512"/>
                </a:cubicBezTo>
                <a:cubicBezTo>
                  <a:pt x="780" y="544"/>
                  <a:pt x="780" y="544"/>
                  <a:pt x="780" y="544"/>
                </a:cubicBezTo>
                <a:cubicBezTo>
                  <a:pt x="705" y="652"/>
                  <a:pt x="705" y="652"/>
                  <a:pt x="705" y="652"/>
                </a:cubicBezTo>
                <a:cubicBezTo>
                  <a:pt x="702" y="653"/>
                  <a:pt x="699" y="654"/>
                  <a:pt x="697" y="656"/>
                </a:cubicBezTo>
                <a:cubicBezTo>
                  <a:pt x="653" y="589"/>
                  <a:pt x="653" y="589"/>
                  <a:pt x="653" y="589"/>
                </a:cubicBezTo>
                <a:cubicBezTo>
                  <a:pt x="670" y="589"/>
                  <a:pt x="670" y="589"/>
                  <a:pt x="670" y="589"/>
                </a:cubicBezTo>
                <a:cubicBezTo>
                  <a:pt x="670" y="587"/>
                  <a:pt x="670" y="587"/>
                  <a:pt x="670" y="587"/>
                </a:cubicBezTo>
                <a:cubicBezTo>
                  <a:pt x="673" y="587"/>
                  <a:pt x="673" y="587"/>
                  <a:pt x="673" y="587"/>
                </a:cubicBezTo>
                <a:cubicBezTo>
                  <a:pt x="673" y="580"/>
                  <a:pt x="673" y="580"/>
                  <a:pt x="673" y="580"/>
                </a:cubicBezTo>
                <a:cubicBezTo>
                  <a:pt x="668" y="580"/>
                  <a:pt x="668" y="580"/>
                  <a:pt x="668" y="580"/>
                </a:cubicBezTo>
                <a:cubicBezTo>
                  <a:pt x="669" y="579"/>
                  <a:pt x="669" y="579"/>
                  <a:pt x="669" y="579"/>
                </a:cubicBezTo>
                <a:cubicBezTo>
                  <a:pt x="643" y="453"/>
                  <a:pt x="643" y="453"/>
                  <a:pt x="643" y="453"/>
                </a:cubicBezTo>
                <a:cubicBezTo>
                  <a:pt x="641" y="423"/>
                  <a:pt x="641" y="423"/>
                  <a:pt x="641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40" y="423"/>
                  <a:pt x="640" y="423"/>
                  <a:pt x="640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8" y="423"/>
                  <a:pt x="638" y="423"/>
                  <a:pt x="638" y="423"/>
                </a:cubicBezTo>
                <a:cubicBezTo>
                  <a:pt x="639" y="456"/>
                  <a:pt x="639" y="456"/>
                  <a:pt x="639" y="456"/>
                </a:cubicBezTo>
                <a:cubicBezTo>
                  <a:pt x="638" y="467"/>
                  <a:pt x="638" y="467"/>
                  <a:pt x="638" y="467"/>
                </a:cubicBezTo>
                <a:cubicBezTo>
                  <a:pt x="582" y="458"/>
                  <a:pt x="529" y="465"/>
                  <a:pt x="512" y="484"/>
                </a:cubicBezTo>
                <a:cubicBezTo>
                  <a:pt x="508" y="488"/>
                  <a:pt x="506" y="493"/>
                  <a:pt x="506" y="498"/>
                </a:cubicBezTo>
                <a:cubicBezTo>
                  <a:pt x="506" y="500"/>
                  <a:pt x="506" y="501"/>
                  <a:pt x="506" y="503"/>
                </a:cubicBezTo>
                <a:cubicBezTo>
                  <a:pt x="509" y="515"/>
                  <a:pt x="512" y="530"/>
                  <a:pt x="512" y="541"/>
                </a:cubicBezTo>
                <a:cubicBezTo>
                  <a:pt x="512" y="550"/>
                  <a:pt x="511" y="557"/>
                  <a:pt x="507" y="562"/>
                </a:cubicBezTo>
                <a:cubicBezTo>
                  <a:pt x="504" y="566"/>
                  <a:pt x="499" y="568"/>
                  <a:pt x="493" y="568"/>
                </a:cubicBezTo>
                <a:cubicBezTo>
                  <a:pt x="480" y="568"/>
                  <a:pt x="469" y="572"/>
                  <a:pt x="463" y="581"/>
                </a:cubicBezTo>
                <a:cubicBezTo>
                  <a:pt x="459" y="587"/>
                  <a:pt x="456" y="594"/>
                  <a:pt x="456" y="602"/>
                </a:cubicBezTo>
                <a:cubicBezTo>
                  <a:pt x="456" y="606"/>
                  <a:pt x="457" y="611"/>
                  <a:pt x="459" y="616"/>
                </a:cubicBezTo>
                <a:cubicBezTo>
                  <a:pt x="462" y="626"/>
                  <a:pt x="464" y="638"/>
                  <a:pt x="464" y="651"/>
                </a:cubicBezTo>
                <a:cubicBezTo>
                  <a:pt x="464" y="663"/>
                  <a:pt x="462" y="675"/>
                  <a:pt x="457" y="685"/>
                </a:cubicBezTo>
                <a:cubicBezTo>
                  <a:pt x="455" y="688"/>
                  <a:pt x="453" y="692"/>
                  <a:pt x="451" y="695"/>
                </a:cubicBezTo>
                <a:cubicBezTo>
                  <a:pt x="445" y="702"/>
                  <a:pt x="438" y="708"/>
                  <a:pt x="428" y="711"/>
                </a:cubicBezTo>
                <a:cubicBezTo>
                  <a:pt x="407" y="720"/>
                  <a:pt x="407" y="720"/>
                  <a:pt x="407" y="720"/>
                </a:cubicBezTo>
                <a:cubicBezTo>
                  <a:pt x="394" y="725"/>
                  <a:pt x="394" y="725"/>
                  <a:pt x="385" y="721"/>
                </a:cubicBezTo>
                <a:cubicBezTo>
                  <a:pt x="374" y="716"/>
                  <a:pt x="374" y="716"/>
                  <a:pt x="374" y="716"/>
                </a:cubicBezTo>
                <a:cubicBezTo>
                  <a:pt x="366" y="712"/>
                  <a:pt x="366" y="712"/>
                  <a:pt x="366" y="712"/>
                </a:cubicBezTo>
                <a:cubicBezTo>
                  <a:pt x="344" y="703"/>
                  <a:pt x="338" y="700"/>
                  <a:pt x="330" y="717"/>
                </a:cubicBezTo>
                <a:cubicBezTo>
                  <a:pt x="317" y="743"/>
                  <a:pt x="297" y="754"/>
                  <a:pt x="267" y="748"/>
                </a:cubicBezTo>
                <a:cubicBezTo>
                  <a:pt x="263" y="748"/>
                  <a:pt x="263" y="748"/>
                  <a:pt x="263" y="748"/>
                </a:cubicBezTo>
                <a:cubicBezTo>
                  <a:pt x="231" y="742"/>
                  <a:pt x="231" y="742"/>
                  <a:pt x="206" y="707"/>
                </a:cubicBezTo>
                <a:cubicBezTo>
                  <a:pt x="199" y="698"/>
                  <a:pt x="199" y="698"/>
                  <a:pt x="199" y="698"/>
                </a:cubicBezTo>
                <a:cubicBezTo>
                  <a:pt x="192" y="689"/>
                  <a:pt x="192" y="689"/>
                  <a:pt x="192" y="689"/>
                </a:cubicBezTo>
                <a:cubicBezTo>
                  <a:pt x="173" y="664"/>
                  <a:pt x="163" y="665"/>
                  <a:pt x="154" y="666"/>
                </a:cubicBezTo>
                <a:cubicBezTo>
                  <a:pt x="150" y="666"/>
                  <a:pt x="146" y="666"/>
                  <a:pt x="142" y="665"/>
                </a:cubicBezTo>
                <a:cubicBezTo>
                  <a:pt x="129" y="661"/>
                  <a:pt x="99" y="666"/>
                  <a:pt x="83" y="677"/>
                </a:cubicBezTo>
                <a:cubicBezTo>
                  <a:pt x="77" y="682"/>
                  <a:pt x="74" y="687"/>
                  <a:pt x="74" y="692"/>
                </a:cubicBezTo>
                <a:cubicBezTo>
                  <a:pt x="74" y="707"/>
                  <a:pt x="74" y="707"/>
                  <a:pt x="74" y="707"/>
                </a:cubicBezTo>
                <a:cubicBezTo>
                  <a:pt x="73" y="724"/>
                  <a:pt x="73" y="745"/>
                  <a:pt x="77" y="758"/>
                </a:cubicBezTo>
                <a:cubicBezTo>
                  <a:pt x="79" y="764"/>
                  <a:pt x="79" y="769"/>
                  <a:pt x="77" y="772"/>
                </a:cubicBezTo>
                <a:cubicBezTo>
                  <a:pt x="73" y="777"/>
                  <a:pt x="65" y="779"/>
                  <a:pt x="50" y="779"/>
                </a:cubicBezTo>
                <a:cubicBezTo>
                  <a:pt x="36" y="779"/>
                  <a:pt x="36" y="779"/>
                  <a:pt x="36" y="779"/>
                </a:cubicBezTo>
                <a:cubicBezTo>
                  <a:pt x="23" y="778"/>
                  <a:pt x="12" y="777"/>
                  <a:pt x="5" y="783"/>
                </a:cubicBezTo>
                <a:cubicBezTo>
                  <a:pt x="1" y="787"/>
                  <a:pt x="0" y="792"/>
                  <a:pt x="0" y="800"/>
                </a:cubicBezTo>
                <a:cubicBezTo>
                  <a:pt x="1" y="800"/>
                  <a:pt x="1" y="800"/>
                  <a:pt x="1" y="800"/>
                </a:cubicBezTo>
                <a:cubicBezTo>
                  <a:pt x="1" y="794"/>
                  <a:pt x="3" y="791"/>
                  <a:pt x="6" y="788"/>
                </a:cubicBezTo>
                <a:cubicBezTo>
                  <a:pt x="13" y="782"/>
                  <a:pt x="27" y="785"/>
                  <a:pt x="38" y="788"/>
                </a:cubicBezTo>
                <a:cubicBezTo>
                  <a:pt x="42" y="789"/>
                  <a:pt x="46" y="789"/>
                  <a:pt x="49" y="789"/>
                </a:cubicBezTo>
                <a:cubicBezTo>
                  <a:pt x="58" y="790"/>
                  <a:pt x="58" y="790"/>
                  <a:pt x="58" y="790"/>
                </a:cubicBezTo>
                <a:cubicBezTo>
                  <a:pt x="67" y="792"/>
                  <a:pt x="79" y="794"/>
                  <a:pt x="84" y="787"/>
                </a:cubicBezTo>
                <a:cubicBezTo>
                  <a:pt x="87" y="784"/>
                  <a:pt x="87" y="778"/>
                  <a:pt x="85" y="770"/>
                </a:cubicBezTo>
                <a:cubicBezTo>
                  <a:pt x="76" y="739"/>
                  <a:pt x="86" y="705"/>
                  <a:pt x="97" y="697"/>
                </a:cubicBezTo>
                <a:cubicBezTo>
                  <a:pt x="130" y="676"/>
                  <a:pt x="158" y="657"/>
                  <a:pt x="193" y="706"/>
                </a:cubicBezTo>
                <a:cubicBezTo>
                  <a:pt x="226" y="753"/>
                  <a:pt x="255" y="770"/>
                  <a:pt x="288" y="762"/>
                </a:cubicBezTo>
                <a:cubicBezTo>
                  <a:pt x="301" y="759"/>
                  <a:pt x="309" y="752"/>
                  <a:pt x="315" y="746"/>
                </a:cubicBezTo>
                <a:cubicBezTo>
                  <a:pt x="324" y="738"/>
                  <a:pt x="331" y="732"/>
                  <a:pt x="347" y="735"/>
                </a:cubicBezTo>
                <a:cubicBezTo>
                  <a:pt x="357" y="736"/>
                  <a:pt x="357" y="736"/>
                  <a:pt x="357" y="736"/>
                </a:cubicBezTo>
                <a:cubicBezTo>
                  <a:pt x="385" y="742"/>
                  <a:pt x="420" y="749"/>
                  <a:pt x="440" y="716"/>
                </a:cubicBezTo>
                <a:cubicBezTo>
                  <a:pt x="440" y="716"/>
                  <a:pt x="452" y="697"/>
                  <a:pt x="452" y="697"/>
                </a:cubicBezTo>
                <a:cubicBezTo>
                  <a:pt x="455" y="693"/>
                  <a:pt x="457" y="690"/>
                  <a:pt x="459" y="686"/>
                </a:cubicBezTo>
                <a:cubicBezTo>
                  <a:pt x="467" y="673"/>
                  <a:pt x="472" y="662"/>
                  <a:pt x="472" y="645"/>
                </a:cubicBezTo>
                <a:cubicBezTo>
                  <a:pt x="472" y="640"/>
                  <a:pt x="471" y="633"/>
                  <a:pt x="470" y="626"/>
                </a:cubicBezTo>
                <a:cubicBezTo>
                  <a:pt x="469" y="619"/>
                  <a:pt x="468" y="613"/>
                  <a:pt x="468" y="609"/>
                </a:cubicBezTo>
                <a:cubicBezTo>
                  <a:pt x="468" y="605"/>
                  <a:pt x="468" y="603"/>
                  <a:pt x="470" y="602"/>
                </a:cubicBezTo>
                <a:cubicBezTo>
                  <a:pt x="471" y="600"/>
                  <a:pt x="474" y="601"/>
                  <a:pt x="478" y="602"/>
                </a:cubicBezTo>
                <a:cubicBezTo>
                  <a:pt x="483" y="603"/>
                  <a:pt x="488" y="604"/>
                  <a:pt x="494" y="603"/>
                </a:cubicBezTo>
                <a:cubicBezTo>
                  <a:pt x="512" y="598"/>
                  <a:pt x="518" y="591"/>
                  <a:pt x="518" y="573"/>
                </a:cubicBezTo>
                <a:cubicBezTo>
                  <a:pt x="517" y="561"/>
                  <a:pt x="517" y="561"/>
                  <a:pt x="517" y="561"/>
                </a:cubicBezTo>
                <a:cubicBezTo>
                  <a:pt x="515" y="543"/>
                  <a:pt x="512" y="520"/>
                  <a:pt x="540" y="510"/>
                </a:cubicBezTo>
                <a:cubicBezTo>
                  <a:pt x="567" y="499"/>
                  <a:pt x="615" y="504"/>
                  <a:pt x="634" y="506"/>
                </a:cubicBezTo>
                <a:cubicBezTo>
                  <a:pt x="627" y="579"/>
                  <a:pt x="627" y="579"/>
                  <a:pt x="627" y="579"/>
                </a:cubicBezTo>
                <a:cubicBezTo>
                  <a:pt x="628" y="580"/>
                  <a:pt x="628" y="580"/>
                  <a:pt x="628" y="580"/>
                </a:cubicBezTo>
                <a:cubicBezTo>
                  <a:pt x="622" y="580"/>
                  <a:pt x="622" y="580"/>
                  <a:pt x="622" y="580"/>
                </a:cubicBezTo>
                <a:cubicBezTo>
                  <a:pt x="622" y="587"/>
                  <a:pt x="622" y="587"/>
                  <a:pt x="622" y="587"/>
                </a:cubicBezTo>
                <a:cubicBezTo>
                  <a:pt x="625" y="587"/>
                  <a:pt x="625" y="587"/>
                  <a:pt x="625" y="587"/>
                </a:cubicBezTo>
                <a:cubicBezTo>
                  <a:pt x="625" y="589"/>
                  <a:pt x="625" y="589"/>
                  <a:pt x="625" y="589"/>
                </a:cubicBezTo>
                <a:cubicBezTo>
                  <a:pt x="641" y="589"/>
                  <a:pt x="641" y="589"/>
                  <a:pt x="641" y="589"/>
                </a:cubicBezTo>
                <a:cubicBezTo>
                  <a:pt x="686" y="661"/>
                  <a:pt x="686" y="661"/>
                  <a:pt x="686" y="661"/>
                </a:cubicBezTo>
                <a:cubicBezTo>
                  <a:pt x="654" y="678"/>
                  <a:pt x="624" y="69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97" y="716"/>
                  <a:pt x="597" y="716"/>
                  <a:pt x="597" y="716"/>
                </a:cubicBezTo>
                <a:cubicBezTo>
                  <a:pt x="566" y="740"/>
                  <a:pt x="539" y="766"/>
                  <a:pt x="519" y="792"/>
                </a:cubicBezTo>
                <a:cubicBezTo>
                  <a:pt x="519" y="792"/>
                  <a:pt x="519" y="792"/>
                  <a:pt x="519" y="792"/>
                </a:cubicBezTo>
                <a:cubicBezTo>
                  <a:pt x="519" y="792"/>
                  <a:pt x="519" y="793"/>
                  <a:pt x="519" y="793"/>
                </a:cubicBezTo>
                <a:cubicBezTo>
                  <a:pt x="502" y="815"/>
                  <a:pt x="490" y="837"/>
                  <a:pt x="483" y="859"/>
                </a:cubicBezTo>
                <a:cubicBezTo>
                  <a:pt x="466" y="913"/>
                  <a:pt x="480" y="966"/>
                  <a:pt x="522" y="1010"/>
                </a:cubicBezTo>
                <a:cubicBezTo>
                  <a:pt x="522" y="1010"/>
                  <a:pt x="522" y="1010"/>
                  <a:pt x="522" y="1010"/>
                </a:cubicBezTo>
                <a:cubicBezTo>
                  <a:pt x="525" y="1013"/>
                  <a:pt x="527" y="1017"/>
                  <a:pt x="530" y="1020"/>
                </a:cubicBezTo>
                <a:cubicBezTo>
                  <a:pt x="532" y="1019"/>
                  <a:pt x="532" y="1019"/>
                  <a:pt x="532" y="1019"/>
                </a:cubicBezTo>
                <a:cubicBezTo>
                  <a:pt x="531" y="1020"/>
                  <a:pt x="531" y="1020"/>
                  <a:pt x="531" y="1020"/>
                </a:cubicBezTo>
                <a:cubicBezTo>
                  <a:pt x="593" y="1080"/>
                  <a:pt x="665" y="1082"/>
                  <a:pt x="726" y="1065"/>
                </a:cubicBezTo>
                <a:cubicBezTo>
                  <a:pt x="760" y="1071"/>
                  <a:pt x="796" y="1064"/>
                  <a:pt x="817" y="1058"/>
                </a:cubicBezTo>
                <a:cubicBezTo>
                  <a:pt x="817" y="1058"/>
                  <a:pt x="817" y="1058"/>
                  <a:pt x="817" y="1058"/>
                </a:cubicBezTo>
                <a:cubicBezTo>
                  <a:pt x="814" y="1066"/>
                  <a:pt x="812" y="1075"/>
                  <a:pt x="811" y="1083"/>
                </a:cubicBezTo>
                <a:cubicBezTo>
                  <a:pt x="811" y="1083"/>
                  <a:pt x="811" y="1083"/>
                  <a:pt x="811" y="1083"/>
                </a:cubicBezTo>
                <a:cubicBezTo>
                  <a:pt x="811" y="1086"/>
                  <a:pt x="810" y="1088"/>
                  <a:pt x="810" y="1091"/>
                </a:cubicBezTo>
                <a:cubicBezTo>
                  <a:pt x="810" y="1091"/>
                  <a:pt x="810" y="1092"/>
                  <a:pt x="810" y="1093"/>
                </a:cubicBezTo>
                <a:cubicBezTo>
                  <a:pt x="810" y="1095"/>
                  <a:pt x="810" y="1097"/>
                  <a:pt x="809" y="1099"/>
                </a:cubicBezTo>
                <a:cubicBezTo>
                  <a:pt x="809" y="1099"/>
                  <a:pt x="809" y="1100"/>
                  <a:pt x="809" y="1101"/>
                </a:cubicBezTo>
                <a:cubicBezTo>
                  <a:pt x="809" y="1103"/>
                  <a:pt x="809" y="1104"/>
                  <a:pt x="809" y="1106"/>
                </a:cubicBezTo>
                <a:cubicBezTo>
                  <a:pt x="809" y="1107"/>
                  <a:pt x="809" y="1108"/>
                  <a:pt x="809" y="1109"/>
                </a:cubicBezTo>
                <a:cubicBezTo>
                  <a:pt x="809" y="1111"/>
                  <a:pt x="809" y="1112"/>
                  <a:pt x="810" y="1114"/>
                </a:cubicBezTo>
                <a:cubicBezTo>
                  <a:pt x="810" y="1115"/>
                  <a:pt x="810" y="1116"/>
                  <a:pt x="810" y="1116"/>
                </a:cubicBezTo>
                <a:cubicBezTo>
                  <a:pt x="810" y="1119"/>
                  <a:pt x="810" y="1121"/>
                  <a:pt x="811" y="1124"/>
                </a:cubicBezTo>
                <a:cubicBezTo>
                  <a:pt x="816" y="1156"/>
                  <a:pt x="834" y="1199"/>
                  <a:pt x="889" y="1234"/>
                </a:cubicBezTo>
                <a:cubicBezTo>
                  <a:pt x="890" y="1233"/>
                  <a:pt x="892" y="1233"/>
                  <a:pt x="894" y="1232"/>
                </a:cubicBezTo>
                <a:cubicBezTo>
                  <a:pt x="887" y="1234"/>
                  <a:pt x="880" y="1236"/>
                  <a:pt x="873" y="1238"/>
                </a:cubicBezTo>
                <a:cubicBezTo>
                  <a:pt x="845" y="1247"/>
                  <a:pt x="782" y="1272"/>
                  <a:pt x="679" y="1241"/>
                </a:cubicBezTo>
                <a:cubicBezTo>
                  <a:pt x="575" y="1209"/>
                  <a:pt x="391" y="1214"/>
                  <a:pt x="252" y="1249"/>
                </a:cubicBezTo>
                <a:cubicBezTo>
                  <a:pt x="546" y="1197"/>
                  <a:pt x="646" y="1287"/>
                  <a:pt x="744" y="1287"/>
                </a:cubicBezTo>
                <a:cubicBezTo>
                  <a:pt x="842" y="1287"/>
                  <a:pt x="869" y="1259"/>
                  <a:pt x="1008" y="1267"/>
                </a:cubicBezTo>
                <a:cubicBezTo>
                  <a:pt x="1028" y="1268"/>
                  <a:pt x="1056" y="1270"/>
                  <a:pt x="1092" y="1271"/>
                </a:cubicBezTo>
                <a:cubicBezTo>
                  <a:pt x="1093" y="1274"/>
                  <a:pt x="1095" y="1275"/>
                  <a:pt x="1097" y="1276"/>
                </a:cubicBezTo>
                <a:cubicBezTo>
                  <a:pt x="1097" y="1276"/>
                  <a:pt x="1098" y="1276"/>
                  <a:pt x="1098" y="1275"/>
                </a:cubicBezTo>
                <a:cubicBezTo>
                  <a:pt x="1107" y="1276"/>
                  <a:pt x="1115" y="1280"/>
                  <a:pt x="1123" y="1283"/>
                </a:cubicBezTo>
                <a:cubicBezTo>
                  <a:pt x="1124" y="1289"/>
                  <a:pt x="1124" y="1289"/>
                  <a:pt x="1124" y="1289"/>
                </a:cubicBezTo>
                <a:cubicBezTo>
                  <a:pt x="1116" y="1289"/>
                  <a:pt x="1113" y="1286"/>
                  <a:pt x="1105" y="1285"/>
                </a:cubicBezTo>
                <a:cubicBezTo>
                  <a:pt x="1106" y="1284"/>
                  <a:pt x="1106" y="1283"/>
                  <a:pt x="1106" y="1283"/>
                </a:cubicBezTo>
                <a:cubicBezTo>
                  <a:pt x="1105" y="1283"/>
                  <a:pt x="1103" y="1283"/>
                  <a:pt x="1102" y="1282"/>
                </a:cubicBezTo>
                <a:cubicBezTo>
                  <a:pt x="1096" y="1281"/>
                  <a:pt x="1089" y="1280"/>
                  <a:pt x="1083" y="1282"/>
                </a:cubicBezTo>
                <a:cubicBezTo>
                  <a:pt x="1082" y="1280"/>
                  <a:pt x="1080" y="1279"/>
                  <a:pt x="1078" y="1278"/>
                </a:cubicBezTo>
                <a:cubicBezTo>
                  <a:pt x="1077" y="1278"/>
                  <a:pt x="1078" y="1278"/>
                  <a:pt x="1077" y="1278"/>
                </a:cubicBezTo>
                <a:cubicBezTo>
                  <a:pt x="1071" y="1278"/>
                  <a:pt x="1071" y="1278"/>
                  <a:pt x="1071" y="1278"/>
                </a:cubicBezTo>
                <a:cubicBezTo>
                  <a:pt x="1070" y="1278"/>
                  <a:pt x="1069" y="1278"/>
                  <a:pt x="1069" y="1279"/>
                </a:cubicBezTo>
                <a:cubicBezTo>
                  <a:pt x="1067" y="1280"/>
                  <a:pt x="1066" y="1282"/>
                  <a:pt x="1066" y="1284"/>
                </a:cubicBezTo>
                <a:cubicBezTo>
                  <a:pt x="1066" y="1287"/>
                  <a:pt x="1069" y="1289"/>
                  <a:pt x="1071" y="1290"/>
                </a:cubicBezTo>
                <a:cubicBezTo>
                  <a:pt x="1071" y="1291"/>
                  <a:pt x="1071" y="1291"/>
                  <a:pt x="1071" y="1291"/>
                </a:cubicBezTo>
                <a:cubicBezTo>
                  <a:pt x="1072" y="1291"/>
                  <a:pt x="1073" y="1292"/>
                  <a:pt x="1073" y="1292"/>
                </a:cubicBezTo>
                <a:cubicBezTo>
                  <a:pt x="1074" y="1292"/>
                  <a:pt x="1075" y="1291"/>
                  <a:pt x="1076" y="1292"/>
                </a:cubicBezTo>
                <a:cubicBezTo>
                  <a:pt x="1080" y="1293"/>
                  <a:pt x="1077" y="1295"/>
                  <a:pt x="1075" y="1295"/>
                </a:cubicBezTo>
                <a:cubicBezTo>
                  <a:pt x="1076" y="1297"/>
                  <a:pt x="1078" y="1298"/>
                  <a:pt x="1079" y="1299"/>
                </a:cubicBezTo>
                <a:cubicBezTo>
                  <a:pt x="1079" y="1299"/>
                  <a:pt x="1079" y="1298"/>
                  <a:pt x="1079" y="1298"/>
                </a:cubicBezTo>
                <a:cubicBezTo>
                  <a:pt x="1091" y="1291"/>
                  <a:pt x="1107" y="1300"/>
                  <a:pt x="1121" y="1296"/>
                </a:cubicBezTo>
                <a:cubicBezTo>
                  <a:pt x="1123" y="1297"/>
                  <a:pt x="1127" y="1298"/>
                  <a:pt x="1128" y="1299"/>
                </a:cubicBezTo>
                <a:cubicBezTo>
                  <a:pt x="1129" y="1299"/>
                  <a:pt x="1129" y="1298"/>
                  <a:pt x="1129" y="1298"/>
                </a:cubicBezTo>
                <a:cubicBezTo>
                  <a:pt x="1130" y="1298"/>
                  <a:pt x="1131" y="1298"/>
                  <a:pt x="1131" y="1297"/>
                </a:cubicBezTo>
                <a:cubicBezTo>
                  <a:pt x="1132" y="1298"/>
                  <a:pt x="1134" y="1298"/>
                  <a:pt x="1135" y="1299"/>
                </a:cubicBezTo>
                <a:cubicBezTo>
                  <a:pt x="1137" y="1297"/>
                  <a:pt x="1136" y="1296"/>
                  <a:pt x="1137" y="1295"/>
                </a:cubicBezTo>
                <a:cubicBezTo>
                  <a:pt x="1150" y="1289"/>
                  <a:pt x="1121" y="1287"/>
                  <a:pt x="1127" y="1281"/>
                </a:cubicBezTo>
                <a:cubicBezTo>
                  <a:pt x="1134" y="1280"/>
                  <a:pt x="1134" y="1280"/>
                  <a:pt x="1134" y="1280"/>
                </a:cubicBezTo>
                <a:cubicBezTo>
                  <a:pt x="1127" y="1277"/>
                  <a:pt x="1128" y="1275"/>
                  <a:pt x="1130" y="1273"/>
                </a:cubicBezTo>
                <a:cubicBezTo>
                  <a:pt x="1130" y="1273"/>
                  <a:pt x="1129" y="1273"/>
                  <a:pt x="1129" y="1273"/>
                </a:cubicBezTo>
                <a:cubicBezTo>
                  <a:pt x="1127" y="1274"/>
                  <a:pt x="1120" y="1272"/>
                  <a:pt x="1118" y="1273"/>
                </a:cubicBezTo>
                <a:cubicBezTo>
                  <a:pt x="1114" y="1272"/>
                  <a:pt x="1114" y="1272"/>
                  <a:pt x="1114" y="1272"/>
                </a:cubicBezTo>
                <a:cubicBezTo>
                  <a:pt x="1116" y="1274"/>
                  <a:pt x="1116" y="1274"/>
                  <a:pt x="1116" y="1274"/>
                </a:cubicBezTo>
                <a:cubicBezTo>
                  <a:pt x="1116" y="1275"/>
                  <a:pt x="1115" y="1275"/>
                  <a:pt x="1115" y="1275"/>
                </a:cubicBezTo>
                <a:cubicBezTo>
                  <a:pt x="1116" y="1276"/>
                  <a:pt x="1116" y="1276"/>
                  <a:pt x="1116" y="1276"/>
                </a:cubicBezTo>
                <a:cubicBezTo>
                  <a:pt x="1111" y="1272"/>
                  <a:pt x="1106" y="1273"/>
                  <a:pt x="1102" y="1271"/>
                </a:cubicBezTo>
                <a:cubicBezTo>
                  <a:pt x="1091" y="1269"/>
                  <a:pt x="1080" y="1266"/>
                  <a:pt x="1070" y="1262"/>
                </a:cubicBezTo>
                <a:cubicBezTo>
                  <a:pt x="1067" y="1263"/>
                  <a:pt x="1064" y="1263"/>
                  <a:pt x="1062" y="1263"/>
                </a:cubicBezTo>
                <a:cubicBezTo>
                  <a:pt x="1062" y="1263"/>
                  <a:pt x="1060" y="1262"/>
                  <a:pt x="1058" y="1262"/>
                </a:cubicBezTo>
                <a:cubicBezTo>
                  <a:pt x="1058" y="1262"/>
                  <a:pt x="1057" y="1262"/>
                  <a:pt x="1057" y="1262"/>
                </a:cubicBezTo>
                <a:cubicBezTo>
                  <a:pt x="1057" y="1262"/>
                  <a:pt x="1057" y="1263"/>
                  <a:pt x="1054" y="1262"/>
                </a:cubicBezTo>
                <a:cubicBezTo>
                  <a:pt x="1053" y="1262"/>
                  <a:pt x="1053" y="1262"/>
                  <a:pt x="1053" y="1262"/>
                </a:cubicBezTo>
                <a:cubicBezTo>
                  <a:pt x="1049" y="1262"/>
                  <a:pt x="1045" y="1262"/>
                  <a:pt x="1042" y="1263"/>
                </a:cubicBezTo>
                <a:cubicBezTo>
                  <a:pt x="1033" y="1261"/>
                  <a:pt x="1037" y="1260"/>
                  <a:pt x="1029" y="1258"/>
                </a:cubicBezTo>
                <a:cubicBezTo>
                  <a:pt x="1026" y="1259"/>
                  <a:pt x="1022" y="1257"/>
                  <a:pt x="1020" y="1257"/>
                </a:cubicBezTo>
                <a:cubicBezTo>
                  <a:pt x="1019" y="1257"/>
                  <a:pt x="1018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7" y="1257"/>
                  <a:pt x="1017" y="1257"/>
                  <a:pt x="1017" y="1257"/>
                </a:cubicBezTo>
                <a:cubicBezTo>
                  <a:pt x="1016" y="1257"/>
                  <a:pt x="1016" y="1258"/>
                  <a:pt x="1015" y="1258"/>
                </a:cubicBezTo>
                <a:cubicBezTo>
                  <a:pt x="1015" y="1258"/>
                  <a:pt x="1015" y="1258"/>
                  <a:pt x="1015" y="1258"/>
                </a:cubicBezTo>
                <a:cubicBezTo>
                  <a:pt x="1014" y="1258"/>
                  <a:pt x="1014" y="1258"/>
                  <a:pt x="1014" y="1258"/>
                </a:cubicBezTo>
                <a:cubicBezTo>
                  <a:pt x="1014" y="1259"/>
                  <a:pt x="1014" y="1259"/>
                  <a:pt x="1014" y="1259"/>
                </a:cubicBezTo>
                <a:cubicBezTo>
                  <a:pt x="1014" y="1259"/>
                  <a:pt x="1014" y="1258"/>
                  <a:pt x="1013" y="1258"/>
                </a:cubicBezTo>
                <a:cubicBezTo>
                  <a:pt x="1011" y="1258"/>
                  <a:pt x="1010" y="1258"/>
                  <a:pt x="1009" y="1256"/>
                </a:cubicBezTo>
                <a:cubicBezTo>
                  <a:pt x="1006" y="1255"/>
                  <a:pt x="1003" y="1255"/>
                  <a:pt x="1000" y="1253"/>
                </a:cubicBezTo>
                <a:cubicBezTo>
                  <a:pt x="988" y="1249"/>
                  <a:pt x="977" y="1244"/>
                  <a:pt x="966" y="1240"/>
                </a:cubicBezTo>
                <a:cubicBezTo>
                  <a:pt x="967" y="1239"/>
                  <a:pt x="966" y="1238"/>
                  <a:pt x="964" y="1238"/>
                </a:cubicBezTo>
                <a:cubicBezTo>
                  <a:pt x="963" y="1238"/>
                  <a:pt x="960" y="1239"/>
                  <a:pt x="957" y="1238"/>
                </a:cubicBezTo>
                <a:cubicBezTo>
                  <a:pt x="955" y="1240"/>
                  <a:pt x="958" y="1242"/>
                  <a:pt x="953" y="1241"/>
                </a:cubicBezTo>
                <a:cubicBezTo>
                  <a:pt x="949" y="1240"/>
                  <a:pt x="946" y="1236"/>
                  <a:pt x="941" y="1239"/>
                </a:cubicBezTo>
                <a:cubicBezTo>
                  <a:pt x="941" y="1236"/>
                  <a:pt x="935" y="1238"/>
                  <a:pt x="934" y="1237"/>
                </a:cubicBezTo>
                <a:cubicBezTo>
                  <a:pt x="933" y="1237"/>
                  <a:pt x="931" y="1238"/>
                  <a:pt x="930" y="1237"/>
                </a:cubicBezTo>
                <a:cubicBezTo>
                  <a:pt x="932" y="1236"/>
                  <a:pt x="931" y="1235"/>
                  <a:pt x="931" y="1234"/>
                </a:cubicBezTo>
                <a:cubicBezTo>
                  <a:pt x="936" y="1231"/>
                  <a:pt x="924" y="1233"/>
                  <a:pt x="925" y="1230"/>
                </a:cubicBezTo>
                <a:cubicBezTo>
                  <a:pt x="928" y="1229"/>
                  <a:pt x="928" y="1229"/>
                  <a:pt x="928" y="1229"/>
                </a:cubicBezTo>
                <a:cubicBezTo>
                  <a:pt x="923" y="1228"/>
                  <a:pt x="926" y="1226"/>
                  <a:pt x="926" y="1224"/>
                </a:cubicBezTo>
                <a:cubicBezTo>
                  <a:pt x="927" y="1224"/>
                  <a:pt x="929" y="1224"/>
                  <a:pt x="930" y="1224"/>
                </a:cubicBezTo>
                <a:cubicBezTo>
                  <a:pt x="930" y="1224"/>
                  <a:pt x="930" y="1224"/>
                  <a:pt x="930" y="1224"/>
                </a:cubicBezTo>
                <a:cubicBezTo>
                  <a:pt x="929" y="1224"/>
                  <a:pt x="928" y="1224"/>
                  <a:pt x="926" y="1225"/>
                </a:cubicBezTo>
                <a:cubicBezTo>
                  <a:pt x="927" y="1226"/>
                  <a:pt x="929" y="1226"/>
                  <a:pt x="931" y="1225"/>
                </a:cubicBezTo>
                <a:cubicBezTo>
                  <a:pt x="933" y="1225"/>
                  <a:pt x="933" y="1224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4" y="1223"/>
                  <a:pt x="934" y="1223"/>
                  <a:pt x="934" y="1223"/>
                </a:cubicBezTo>
                <a:cubicBezTo>
                  <a:pt x="938" y="1225"/>
                  <a:pt x="945" y="1219"/>
                  <a:pt x="951" y="1222"/>
                </a:cubicBezTo>
                <a:cubicBezTo>
                  <a:pt x="954" y="1222"/>
                  <a:pt x="961" y="1222"/>
                  <a:pt x="961" y="1225"/>
                </a:cubicBezTo>
                <a:cubicBezTo>
                  <a:pt x="966" y="1227"/>
                  <a:pt x="973" y="1228"/>
                  <a:pt x="979" y="1229"/>
                </a:cubicBezTo>
                <a:cubicBezTo>
                  <a:pt x="980" y="1229"/>
                  <a:pt x="978" y="1230"/>
                  <a:pt x="980" y="1231"/>
                </a:cubicBezTo>
                <a:cubicBezTo>
                  <a:pt x="981" y="1231"/>
                  <a:pt x="981" y="1231"/>
                  <a:pt x="982" y="1231"/>
                </a:cubicBezTo>
                <a:cubicBezTo>
                  <a:pt x="982" y="1230"/>
                  <a:pt x="983" y="1229"/>
                  <a:pt x="983" y="1229"/>
                </a:cubicBezTo>
                <a:cubicBezTo>
                  <a:pt x="986" y="1229"/>
                  <a:pt x="986" y="1229"/>
                  <a:pt x="986" y="1229"/>
                </a:cubicBezTo>
                <a:cubicBezTo>
                  <a:pt x="986" y="1230"/>
                  <a:pt x="986" y="1230"/>
                  <a:pt x="986" y="1230"/>
                </a:cubicBezTo>
                <a:cubicBezTo>
                  <a:pt x="988" y="1228"/>
                  <a:pt x="992" y="1231"/>
                  <a:pt x="995" y="1232"/>
                </a:cubicBezTo>
                <a:cubicBezTo>
                  <a:pt x="997" y="1233"/>
                  <a:pt x="993" y="1234"/>
                  <a:pt x="997" y="1234"/>
                </a:cubicBezTo>
                <a:cubicBezTo>
                  <a:pt x="998" y="1234"/>
                  <a:pt x="998" y="1234"/>
                  <a:pt x="998" y="1234"/>
                </a:cubicBezTo>
                <a:cubicBezTo>
                  <a:pt x="998" y="1238"/>
                  <a:pt x="1005" y="1237"/>
                  <a:pt x="1008" y="1240"/>
                </a:cubicBezTo>
                <a:cubicBezTo>
                  <a:pt x="1008" y="1239"/>
                  <a:pt x="1008" y="1239"/>
                  <a:pt x="1008" y="1239"/>
                </a:cubicBezTo>
                <a:cubicBezTo>
                  <a:pt x="1008" y="1240"/>
                  <a:pt x="1008" y="1240"/>
                  <a:pt x="1008" y="1240"/>
                </a:cubicBezTo>
                <a:cubicBezTo>
                  <a:pt x="1012" y="1241"/>
                  <a:pt x="1015" y="1243"/>
                  <a:pt x="1018" y="1244"/>
                </a:cubicBezTo>
                <a:cubicBezTo>
                  <a:pt x="1023" y="1244"/>
                  <a:pt x="1027" y="1245"/>
                  <a:pt x="1030" y="1247"/>
                </a:cubicBezTo>
                <a:cubicBezTo>
                  <a:pt x="1032" y="1246"/>
                  <a:pt x="1032" y="1246"/>
                  <a:pt x="1032" y="1246"/>
                </a:cubicBezTo>
                <a:cubicBezTo>
                  <a:pt x="1026" y="1244"/>
                  <a:pt x="1032" y="1243"/>
                  <a:pt x="1030" y="1240"/>
                </a:cubicBezTo>
                <a:cubicBezTo>
                  <a:pt x="1031" y="1241"/>
                  <a:pt x="1034" y="1241"/>
                  <a:pt x="1034" y="1242"/>
                </a:cubicBezTo>
                <a:cubicBezTo>
                  <a:pt x="1033" y="1242"/>
                  <a:pt x="1032" y="1242"/>
                  <a:pt x="1031" y="1242"/>
                </a:cubicBezTo>
                <a:cubicBezTo>
                  <a:pt x="1031" y="1243"/>
                  <a:pt x="1033" y="1244"/>
                  <a:pt x="1035" y="1244"/>
                </a:cubicBezTo>
                <a:cubicBezTo>
                  <a:pt x="1036" y="1244"/>
                  <a:pt x="1036" y="1243"/>
                  <a:pt x="1038" y="1243"/>
                </a:cubicBezTo>
                <a:cubicBezTo>
                  <a:pt x="1037" y="1242"/>
                  <a:pt x="1037" y="1241"/>
                  <a:pt x="1036" y="1240"/>
                </a:cubicBezTo>
                <a:cubicBezTo>
                  <a:pt x="1037" y="1239"/>
                  <a:pt x="1041" y="1240"/>
                  <a:pt x="1044" y="1241"/>
                </a:cubicBezTo>
                <a:cubicBezTo>
                  <a:pt x="1045" y="1242"/>
                  <a:pt x="1045" y="1242"/>
                  <a:pt x="1045" y="1242"/>
                </a:cubicBezTo>
                <a:cubicBezTo>
                  <a:pt x="1044" y="1243"/>
                  <a:pt x="1040" y="1241"/>
                  <a:pt x="1038" y="1243"/>
                </a:cubicBezTo>
                <a:cubicBezTo>
                  <a:pt x="1042" y="1245"/>
                  <a:pt x="1048" y="1241"/>
                  <a:pt x="1053" y="1244"/>
                </a:cubicBezTo>
                <a:cubicBezTo>
                  <a:pt x="1056" y="1244"/>
                  <a:pt x="1062" y="1244"/>
                  <a:pt x="1062" y="1247"/>
                </a:cubicBezTo>
                <a:cubicBezTo>
                  <a:pt x="1067" y="1249"/>
                  <a:pt x="1073" y="1250"/>
                  <a:pt x="1079" y="1250"/>
                </a:cubicBezTo>
                <a:cubicBezTo>
                  <a:pt x="1080" y="1250"/>
                  <a:pt x="1078" y="1251"/>
                  <a:pt x="1080" y="1252"/>
                </a:cubicBezTo>
                <a:cubicBezTo>
                  <a:pt x="1081" y="1252"/>
                  <a:pt x="1081" y="1252"/>
                  <a:pt x="1082" y="1252"/>
                </a:cubicBezTo>
                <a:cubicBezTo>
                  <a:pt x="1082" y="1251"/>
                  <a:pt x="1082" y="1250"/>
                  <a:pt x="1083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5" y="1250"/>
                  <a:pt x="1085" y="1250"/>
                  <a:pt x="1085" y="1250"/>
                </a:cubicBezTo>
                <a:cubicBezTo>
                  <a:pt x="1087" y="1249"/>
                  <a:pt x="1089" y="1250"/>
                  <a:pt x="1091" y="1250"/>
                </a:cubicBezTo>
                <a:cubicBezTo>
                  <a:pt x="1092" y="1250"/>
                  <a:pt x="1093" y="1251"/>
                  <a:pt x="1093" y="1251"/>
                </a:cubicBezTo>
                <a:cubicBezTo>
                  <a:pt x="1094" y="1251"/>
                  <a:pt x="1094" y="1251"/>
                  <a:pt x="1095" y="1252"/>
                </a:cubicBezTo>
                <a:cubicBezTo>
                  <a:pt x="1097" y="1253"/>
                  <a:pt x="1093" y="1253"/>
                  <a:pt x="1097" y="1254"/>
                </a:cubicBezTo>
                <a:cubicBezTo>
                  <a:pt x="1097" y="1253"/>
                  <a:pt x="1097" y="1253"/>
                  <a:pt x="1097" y="1253"/>
                </a:cubicBezTo>
                <a:cubicBezTo>
                  <a:pt x="1097" y="1257"/>
                  <a:pt x="1105" y="1255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07" y="1257"/>
                  <a:pt x="1107" y="1257"/>
                  <a:pt x="1107" y="1257"/>
                </a:cubicBezTo>
                <a:cubicBezTo>
                  <a:pt x="1111" y="1258"/>
                  <a:pt x="1115" y="1260"/>
                  <a:pt x="1118" y="1260"/>
                </a:cubicBezTo>
                <a:cubicBezTo>
                  <a:pt x="1125" y="1260"/>
                  <a:pt x="1132" y="1263"/>
                  <a:pt x="1138" y="1263"/>
                </a:cubicBezTo>
                <a:cubicBezTo>
                  <a:pt x="1140" y="1263"/>
                  <a:pt x="1143" y="1264"/>
                  <a:pt x="1146" y="1265"/>
                </a:cubicBezTo>
                <a:cubicBezTo>
                  <a:pt x="1148" y="1264"/>
                  <a:pt x="1150" y="1264"/>
                  <a:pt x="1153" y="1264"/>
                </a:cubicBezTo>
                <a:cubicBezTo>
                  <a:pt x="1152" y="1264"/>
                  <a:pt x="1151" y="1263"/>
                  <a:pt x="1149" y="1262"/>
                </a:cubicBezTo>
                <a:cubicBezTo>
                  <a:pt x="1148" y="1263"/>
                  <a:pt x="1147" y="1263"/>
                  <a:pt x="1147" y="1263"/>
                </a:cubicBezTo>
                <a:cubicBezTo>
                  <a:pt x="1146" y="1262"/>
                  <a:pt x="1146" y="1262"/>
                  <a:pt x="1147" y="1262"/>
                </a:cubicBezTo>
                <a:cubicBezTo>
                  <a:pt x="1142" y="1259"/>
                  <a:pt x="1136" y="1257"/>
                  <a:pt x="1131" y="1254"/>
                </a:cubicBezTo>
                <a:cubicBezTo>
                  <a:pt x="1133" y="1254"/>
                  <a:pt x="1132" y="1252"/>
                  <a:pt x="1130" y="1252"/>
                </a:cubicBezTo>
                <a:cubicBezTo>
                  <a:pt x="1128" y="1252"/>
                  <a:pt x="1124" y="1252"/>
                  <a:pt x="1121" y="1250"/>
                </a:cubicBezTo>
                <a:cubicBezTo>
                  <a:pt x="1118" y="1251"/>
                  <a:pt x="1122" y="1255"/>
                  <a:pt x="1115" y="1253"/>
                </a:cubicBezTo>
                <a:cubicBezTo>
                  <a:pt x="1110" y="1251"/>
                  <a:pt x="1108" y="1245"/>
                  <a:pt x="1102" y="1247"/>
                </a:cubicBezTo>
                <a:cubicBezTo>
                  <a:pt x="1102" y="1243"/>
                  <a:pt x="1094" y="1244"/>
                  <a:pt x="1093" y="1242"/>
                </a:cubicBezTo>
                <a:cubicBezTo>
                  <a:pt x="1092" y="1242"/>
                  <a:pt x="1090" y="1242"/>
                  <a:pt x="1089" y="1241"/>
                </a:cubicBezTo>
                <a:cubicBezTo>
                  <a:pt x="1091" y="1240"/>
                  <a:pt x="1090" y="1239"/>
                  <a:pt x="1091" y="1238"/>
                </a:cubicBezTo>
                <a:cubicBezTo>
                  <a:pt x="1098" y="1235"/>
                  <a:pt x="1082" y="1234"/>
                  <a:pt x="1085" y="1231"/>
                </a:cubicBezTo>
                <a:cubicBezTo>
                  <a:pt x="1089" y="1231"/>
                  <a:pt x="1089" y="1231"/>
                  <a:pt x="1089" y="1231"/>
                </a:cubicBezTo>
                <a:cubicBezTo>
                  <a:pt x="1084" y="1229"/>
                  <a:pt x="1087" y="1227"/>
                  <a:pt x="1087" y="1225"/>
                </a:cubicBezTo>
                <a:cubicBezTo>
                  <a:pt x="1088" y="1225"/>
                  <a:pt x="1088" y="1225"/>
                  <a:pt x="1088" y="1225"/>
                </a:cubicBezTo>
                <a:cubicBezTo>
                  <a:pt x="1089" y="1225"/>
                  <a:pt x="1091" y="1225"/>
                  <a:pt x="1093" y="1225"/>
                </a:cubicBezTo>
                <a:cubicBezTo>
                  <a:pt x="1093" y="1225"/>
                  <a:pt x="1093" y="1225"/>
                  <a:pt x="1093" y="1226"/>
                </a:cubicBezTo>
                <a:cubicBezTo>
                  <a:pt x="1091" y="1226"/>
                  <a:pt x="1090" y="1225"/>
                  <a:pt x="1088" y="1225"/>
                </a:cubicBezTo>
                <a:cubicBezTo>
                  <a:pt x="1088" y="1227"/>
                  <a:pt x="1091" y="1227"/>
                  <a:pt x="1094" y="1228"/>
                </a:cubicBezTo>
                <a:cubicBezTo>
                  <a:pt x="1096" y="1227"/>
                  <a:pt x="1096" y="1227"/>
                  <a:pt x="1098" y="1226"/>
                </a:cubicBezTo>
                <a:cubicBezTo>
                  <a:pt x="1097" y="1226"/>
                  <a:pt x="1097" y="1225"/>
                  <a:pt x="1097" y="1225"/>
                </a:cubicBezTo>
                <a:cubicBezTo>
                  <a:pt x="1099" y="1225"/>
                  <a:pt x="1102" y="1225"/>
                  <a:pt x="1105" y="1225"/>
                </a:cubicBezTo>
                <a:cubicBezTo>
                  <a:pt x="1106" y="1225"/>
                  <a:pt x="1106" y="1225"/>
                  <a:pt x="1107" y="1225"/>
                </a:cubicBezTo>
                <a:cubicBezTo>
                  <a:pt x="1107" y="1226"/>
                  <a:pt x="1107" y="1226"/>
                  <a:pt x="1107" y="1226"/>
                </a:cubicBezTo>
                <a:cubicBezTo>
                  <a:pt x="1106" y="1228"/>
                  <a:pt x="1101" y="1225"/>
                  <a:pt x="1098" y="1226"/>
                </a:cubicBezTo>
                <a:cubicBezTo>
                  <a:pt x="1103" y="1229"/>
                  <a:pt x="1112" y="1225"/>
                  <a:pt x="1118" y="1230"/>
                </a:cubicBezTo>
                <a:cubicBezTo>
                  <a:pt x="1121" y="1230"/>
                  <a:pt x="1129" y="1232"/>
                  <a:pt x="1128" y="1235"/>
                </a:cubicBezTo>
                <a:cubicBezTo>
                  <a:pt x="1134" y="1238"/>
                  <a:pt x="1142" y="1241"/>
                  <a:pt x="1149" y="1242"/>
                </a:cubicBezTo>
                <a:cubicBezTo>
                  <a:pt x="1150" y="1243"/>
                  <a:pt x="1147" y="1244"/>
                  <a:pt x="1150" y="1245"/>
                </a:cubicBezTo>
                <a:cubicBezTo>
                  <a:pt x="1151" y="1245"/>
                  <a:pt x="1151" y="1245"/>
                  <a:pt x="1152" y="1245"/>
                </a:cubicBezTo>
                <a:cubicBezTo>
                  <a:pt x="1152" y="1244"/>
                  <a:pt x="1153" y="1243"/>
                  <a:pt x="1153" y="1243"/>
                </a:cubicBezTo>
                <a:cubicBezTo>
                  <a:pt x="1157" y="1243"/>
                  <a:pt x="1157" y="1243"/>
                  <a:pt x="1157" y="1243"/>
                </a:cubicBezTo>
                <a:cubicBezTo>
                  <a:pt x="1157" y="1243"/>
                  <a:pt x="1156" y="1243"/>
                  <a:pt x="1157" y="1244"/>
                </a:cubicBezTo>
                <a:cubicBezTo>
                  <a:pt x="1160" y="1241"/>
                  <a:pt x="1164" y="1246"/>
                  <a:pt x="1168" y="1247"/>
                </a:cubicBezTo>
                <a:cubicBezTo>
                  <a:pt x="1170" y="1248"/>
                  <a:pt x="1165" y="1248"/>
                  <a:pt x="1170" y="1249"/>
                </a:cubicBezTo>
                <a:cubicBezTo>
                  <a:pt x="1171" y="1249"/>
                  <a:pt x="1171" y="1249"/>
                  <a:pt x="1171" y="1249"/>
                </a:cubicBezTo>
                <a:cubicBezTo>
                  <a:pt x="1171" y="1252"/>
                  <a:pt x="1174" y="1252"/>
                  <a:pt x="1177" y="1253"/>
                </a:cubicBezTo>
                <a:cubicBezTo>
                  <a:pt x="1180" y="1252"/>
                  <a:pt x="1182" y="1252"/>
                  <a:pt x="1185" y="1250"/>
                </a:cubicBezTo>
                <a:cubicBezTo>
                  <a:pt x="1187" y="1250"/>
                  <a:pt x="1191" y="1250"/>
                  <a:pt x="1189" y="1252"/>
                </a:cubicBezTo>
                <a:cubicBezTo>
                  <a:pt x="1186" y="1253"/>
                  <a:pt x="1185" y="1254"/>
                  <a:pt x="1183" y="1255"/>
                </a:cubicBezTo>
                <a:cubicBezTo>
                  <a:pt x="1183" y="1255"/>
                  <a:pt x="1183" y="1255"/>
                  <a:pt x="1183" y="1255"/>
                </a:cubicBezTo>
                <a:cubicBezTo>
                  <a:pt x="1187" y="1257"/>
                  <a:pt x="1192" y="1259"/>
                  <a:pt x="1196" y="1260"/>
                </a:cubicBezTo>
                <a:cubicBezTo>
                  <a:pt x="1200" y="1260"/>
                  <a:pt x="1204" y="1261"/>
                  <a:pt x="1208" y="1262"/>
                </a:cubicBezTo>
                <a:cubicBezTo>
                  <a:pt x="1210" y="1261"/>
                  <a:pt x="1210" y="1261"/>
                  <a:pt x="1210" y="1261"/>
                </a:cubicBezTo>
                <a:cubicBezTo>
                  <a:pt x="1211" y="1261"/>
                  <a:pt x="1213" y="1262"/>
                  <a:pt x="1215" y="1263"/>
                </a:cubicBezTo>
                <a:cubicBezTo>
                  <a:pt x="1215" y="1263"/>
                  <a:pt x="1215" y="1263"/>
                  <a:pt x="1216" y="1263"/>
                </a:cubicBezTo>
                <a:cubicBezTo>
                  <a:pt x="1214" y="1261"/>
                  <a:pt x="1206" y="1261"/>
                  <a:pt x="1210" y="1258"/>
                </a:cubicBezTo>
                <a:cubicBezTo>
                  <a:pt x="1217" y="1257"/>
                  <a:pt x="1223" y="1261"/>
                  <a:pt x="1229" y="1263"/>
                </a:cubicBezTo>
                <a:cubicBezTo>
                  <a:pt x="1230" y="1265"/>
                  <a:pt x="1230" y="1265"/>
                  <a:pt x="1230" y="1265"/>
                </a:cubicBezTo>
                <a:cubicBezTo>
                  <a:pt x="1234" y="1266"/>
                  <a:pt x="1238" y="1267"/>
                  <a:pt x="1238" y="1270"/>
                </a:cubicBezTo>
                <a:cubicBezTo>
                  <a:pt x="1239" y="1268"/>
                  <a:pt x="1236" y="1266"/>
                  <a:pt x="1240" y="1264"/>
                </a:cubicBezTo>
                <a:cubicBezTo>
                  <a:pt x="1237" y="1264"/>
                  <a:pt x="1234" y="1264"/>
                  <a:pt x="1232" y="1263"/>
                </a:cubicBezTo>
                <a:cubicBezTo>
                  <a:pt x="1232" y="1263"/>
                  <a:pt x="1232" y="1263"/>
                  <a:pt x="1232" y="1263"/>
                </a:cubicBezTo>
                <a:cubicBezTo>
                  <a:pt x="1230" y="1262"/>
                  <a:pt x="1231" y="1261"/>
                  <a:pt x="1232" y="1261"/>
                </a:cubicBezTo>
                <a:cubicBezTo>
                  <a:pt x="1232" y="1261"/>
                  <a:pt x="1232" y="1261"/>
                  <a:pt x="1232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4" y="1260"/>
                  <a:pt x="1234" y="1260"/>
                  <a:pt x="1234" y="1260"/>
                </a:cubicBezTo>
                <a:cubicBezTo>
                  <a:pt x="1238" y="1258"/>
                  <a:pt x="1238" y="1258"/>
                  <a:pt x="1238" y="1258"/>
                </a:cubicBezTo>
                <a:cubicBezTo>
                  <a:pt x="1229" y="1257"/>
                  <a:pt x="1235" y="1254"/>
                  <a:pt x="1234" y="1250"/>
                </a:cubicBezTo>
                <a:cubicBezTo>
                  <a:pt x="1232" y="1250"/>
                  <a:pt x="1229" y="1251"/>
                  <a:pt x="1226" y="1251"/>
                </a:cubicBezTo>
                <a:cubicBezTo>
                  <a:pt x="1224" y="1253"/>
                  <a:pt x="1229" y="1255"/>
                  <a:pt x="1221" y="1255"/>
                </a:cubicBezTo>
                <a:cubicBezTo>
                  <a:pt x="1216" y="1255"/>
                  <a:pt x="1212" y="1250"/>
                  <a:pt x="1206" y="1253"/>
                </a:cubicBezTo>
                <a:cubicBezTo>
                  <a:pt x="1205" y="1250"/>
                  <a:pt x="1198" y="1253"/>
                  <a:pt x="1196" y="1251"/>
                </a:cubicBezTo>
                <a:cubicBezTo>
                  <a:pt x="1195" y="1251"/>
                  <a:pt x="1193" y="1252"/>
                  <a:pt x="1191" y="1251"/>
                </a:cubicBezTo>
                <a:cubicBezTo>
                  <a:pt x="1193" y="1250"/>
                  <a:pt x="1192" y="1249"/>
                  <a:pt x="1193" y="1248"/>
                </a:cubicBezTo>
                <a:cubicBezTo>
                  <a:pt x="1199" y="1243"/>
                  <a:pt x="1184" y="1245"/>
                  <a:pt x="1186" y="1242"/>
                </a:cubicBezTo>
                <a:cubicBezTo>
                  <a:pt x="1190" y="1241"/>
                  <a:pt x="1190" y="1241"/>
                  <a:pt x="1190" y="1241"/>
                </a:cubicBezTo>
                <a:cubicBezTo>
                  <a:pt x="1188" y="1240"/>
                  <a:pt x="1187" y="1240"/>
                  <a:pt x="1187" y="1240"/>
                </a:cubicBezTo>
                <a:cubicBezTo>
                  <a:pt x="1188" y="1239"/>
                  <a:pt x="1189" y="1239"/>
                  <a:pt x="1190" y="1239"/>
                </a:cubicBezTo>
                <a:cubicBezTo>
                  <a:pt x="1191" y="1239"/>
                  <a:pt x="1192" y="1239"/>
                  <a:pt x="1192" y="1238"/>
                </a:cubicBezTo>
                <a:cubicBezTo>
                  <a:pt x="1194" y="1238"/>
                  <a:pt x="1196" y="1237"/>
                  <a:pt x="1198" y="1237"/>
                </a:cubicBezTo>
                <a:cubicBezTo>
                  <a:pt x="1201" y="1236"/>
                  <a:pt x="1203" y="1235"/>
                  <a:pt x="1206" y="1234"/>
                </a:cubicBezTo>
                <a:cubicBezTo>
                  <a:pt x="1207" y="1234"/>
                  <a:pt x="1208" y="1233"/>
                  <a:pt x="1209" y="1233"/>
                </a:cubicBezTo>
                <a:cubicBezTo>
                  <a:pt x="1210" y="1233"/>
                  <a:pt x="1211" y="1232"/>
                  <a:pt x="1212" y="1232"/>
                </a:cubicBezTo>
                <a:cubicBezTo>
                  <a:pt x="1212" y="1232"/>
                  <a:pt x="1213" y="1232"/>
                  <a:pt x="1213" y="1232"/>
                </a:cubicBezTo>
                <a:cubicBezTo>
                  <a:pt x="1213" y="1232"/>
                  <a:pt x="1214" y="1232"/>
                  <a:pt x="1214" y="1232"/>
                </a:cubicBezTo>
                <a:cubicBezTo>
                  <a:pt x="1215" y="1232"/>
                  <a:pt x="1216" y="1232"/>
                  <a:pt x="1216" y="1232"/>
                </a:cubicBezTo>
                <a:cubicBezTo>
                  <a:pt x="1220" y="1232"/>
                  <a:pt x="1228" y="1230"/>
                  <a:pt x="1228" y="1233"/>
                </a:cubicBezTo>
                <a:cubicBezTo>
                  <a:pt x="1235" y="1235"/>
                  <a:pt x="1243" y="1235"/>
                  <a:pt x="1251" y="1234"/>
                </a:cubicBezTo>
                <a:cubicBezTo>
                  <a:pt x="1252" y="1235"/>
                  <a:pt x="1249" y="1236"/>
                  <a:pt x="1252" y="1236"/>
                </a:cubicBezTo>
                <a:cubicBezTo>
                  <a:pt x="1253" y="1237"/>
                  <a:pt x="1254" y="1236"/>
                  <a:pt x="1255" y="1236"/>
                </a:cubicBezTo>
                <a:cubicBezTo>
                  <a:pt x="1254" y="1235"/>
                  <a:pt x="1255" y="1234"/>
                  <a:pt x="1255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59" y="1233"/>
                  <a:pt x="1259" y="1233"/>
                  <a:pt x="1259" y="1233"/>
                </a:cubicBezTo>
                <a:cubicBezTo>
                  <a:pt x="1261" y="1230"/>
                  <a:pt x="1267" y="1234"/>
                  <a:pt x="1271" y="1234"/>
                </a:cubicBezTo>
                <a:cubicBezTo>
                  <a:pt x="1274" y="1235"/>
                  <a:pt x="1269" y="1236"/>
                  <a:pt x="1274" y="1236"/>
                </a:cubicBezTo>
                <a:cubicBezTo>
                  <a:pt x="1275" y="1236"/>
                  <a:pt x="1275" y="1236"/>
                  <a:pt x="1275" y="1236"/>
                </a:cubicBezTo>
                <a:cubicBezTo>
                  <a:pt x="1275" y="1239"/>
                  <a:pt x="1282" y="1238"/>
                  <a:pt x="1286" y="1240"/>
                </a:cubicBezTo>
                <a:cubicBezTo>
                  <a:pt x="1289" y="1240"/>
                  <a:pt x="1291" y="1240"/>
                  <a:pt x="1292" y="1242"/>
                </a:cubicBezTo>
                <a:cubicBezTo>
                  <a:pt x="1303" y="1242"/>
                  <a:pt x="1315" y="1239"/>
                  <a:pt x="1326" y="1237"/>
                </a:cubicBezTo>
                <a:cubicBezTo>
                  <a:pt x="1328" y="1237"/>
                  <a:pt x="1324" y="1240"/>
                  <a:pt x="1329" y="1240"/>
                </a:cubicBezTo>
                <a:cubicBezTo>
                  <a:pt x="1330" y="1240"/>
                  <a:pt x="1331" y="1239"/>
                  <a:pt x="1332" y="1238"/>
                </a:cubicBezTo>
                <a:cubicBezTo>
                  <a:pt x="1331" y="1237"/>
                  <a:pt x="1332" y="1236"/>
                  <a:pt x="1333" y="1234"/>
                </a:cubicBezTo>
                <a:cubicBezTo>
                  <a:pt x="1338" y="1233"/>
                  <a:pt x="1338" y="1233"/>
                  <a:pt x="1338" y="1233"/>
                </a:cubicBezTo>
                <a:cubicBezTo>
                  <a:pt x="1338" y="1233"/>
                  <a:pt x="1338" y="1234"/>
                  <a:pt x="1338" y="1234"/>
                </a:cubicBezTo>
                <a:cubicBezTo>
                  <a:pt x="1341" y="1229"/>
                  <a:pt x="1351" y="1233"/>
                  <a:pt x="1358" y="1232"/>
                </a:cubicBezTo>
                <a:cubicBezTo>
                  <a:pt x="1362" y="1233"/>
                  <a:pt x="1354" y="1236"/>
                  <a:pt x="1362" y="1236"/>
                </a:cubicBezTo>
                <a:cubicBezTo>
                  <a:pt x="1363" y="1235"/>
                  <a:pt x="1363" y="1235"/>
                  <a:pt x="1363" y="1235"/>
                </a:cubicBezTo>
                <a:cubicBezTo>
                  <a:pt x="1365" y="1241"/>
                  <a:pt x="1378" y="1236"/>
                  <a:pt x="1383" y="1240"/>
                </a:cubicBezTo>
                <a:cubicBezTo>
                  <a:pt x="1384" y="1239"/>
                  <a:pt x="1384" y="1239"/>
                  <a:pt x="1384" y="1239"/>
                </a:cubicBezTo>
                <a:cubicBezTo>
                  <a:pt x="1384" y="1240"/>
                  <a:pt x="1384" y="1240"/>
                  <a:pt x="1384" y="1240"/>
                </a:cubicBezTo>
                <a:cubicBezTo>
                  <a:pt x="1389" y="1240"/>
                  <a:pt x="1395" y="1241"/>
                  <a:pt x="1400" y="1241"/>
                </a:cubicBezTo>
                <a:cubicBezTo>
                  <a:pt x="1400" y="1241"/>
                  <a:pt x="1400" y="1241"/>
                  <a:pt x="1400" y="1241"/>
                </a:cubicBezTo>
                <a:cubicBezTo>
                  <a:pt x="1403" y="1241"/>
                  <a:pt x="1406" y="1241"/>
                  <a:pt x="1408" y="1241"/>
                </a:cubicBezTo>
                <a:cubicBezTo>
                  <a:pt x="1413" y="1240"/>
                  <a:pt x="1419" y="1240"/>
                  <a:pt x="1424" y="1240"/>
                </a:cubicBezTo>
                <a:cubicBezTo>
                  <a:pt x="1424" y="1240"/>
                  <a:pt x="1424" y="1240"/>
                  <a:pt x="1424" y="1240"/>
                </a:cubicBezTo>
                <a:cubicBezTo>
                  <a:pt x="1429" y="1238"/>
                  <a:pt x="1429" y="1238"/>
                  <a:pt x="1429" y="1238"/>
                </a:cubicBezTo>
                <a:cubicBezTo>
                  <a:pt x="1418" y="1237"/>
                  <a:pt x="1427" y="1232"/>
                  <a:pt x="1422" y="1227"/>
                </a:cubicBezTo>
                <a:cubicBezTo>
                  <a:pt x="1425" y="1228"/>
                  <a:pt x="1431" y="1226"/>
                  <a:pt x="1431" y="1229"/>
                </a:cubicBezTo>
                <a:cubicBezTo>
                  <a:pt x="1429" y="1230"/>
                  <a:pt x="1427" y="1229"/>
                  <a:pt x="1425" y="1230"/>
                </a:cubicBezTo>
                <a:cubicBezTo>
                  <a:pt x="1426" y="1233"/>
                  <a:pt x="1430" y="1232"/>
                  <a:pt x="1433" y="1231"/>
                </a:cubicBezTo>
                <a:cubicBezTo>
                  <a:pt x="1435" y="1230"/>
                  <a:pt x="1435" y="1229"/>
                  <a:pt x="1437" y="1227"/>
                </a:cubicBezTo>
                <a:cubicBezTo>
                  <a:pt x="1436" y="1226"/>
                  <a:pt x="1435" y="1225"/>
                  <a:pt x="1432" y="1224"/>
                </a:cubicBezTo>
                <a:cubicBezTo>
                  <a:pt x="1434" y="1220"/>
                  <a:pt x="1442" y="1220"/>
                  <a:pt x="1446" y="1220"/>
                </a:cubicBezTo>
                <a:cubicBezTo>
                  <a:pt x="1449" y="1220"/>
                  <a:pt x="1449" y="1220"/>
                  <a:pt x="1449" y="1220"/>
                </a:cubicBezTo>
                <a:cubicBezTo>
                  <a:pt x="1449" y="1223"/>
                  <a:pt x="1441" y="1223"/>
                  <a:pt x="1437" y="1227"/>
                </a:cubicBezTo>
                <a:cubicBezTo>
                  <a:pt x="1445" y="1228"/>
                  <a:pt x="1454" y="1217"/>
                  <a:pt x="1465" y="1218"/>
                </a:cubicBezTo>
                <a:cubicBezTo>
                  <a:pt x="1470" y="1216"/>
                  <a:pt x="1483" y="1212"/>
                  <a:pt x="1484" y="1216"/>
                </a:cubicBezTo>
                <a:cubicBezTo>
                  <a:pt x="1495" y="1217"/>
                  <a:pt x="1509" y="1214"/>
                  <a:pt x="1521" y="1213"/>
                </a:cubicBezTo>
                <a:cubicBezTo>
                  <a:pt x="1523" y="1214"/>
                  <a:pt x="1518" y="1217"/>
                  <a:pt x="1523" y="1217"/>
                </a:cubicBezTo>
                <a:cubicBezTo>
                  <a:pt x="1525" y="1217"/>
                  <a:pt x="1526" y="1216"/>
                  <a:pt x="1527" y="1216"/>
                </a:cubicBezTo>
                <a:cubicBezTo>
                  <a:pt x="1527" y="1214"/>
                  <a:pt x="1528" y="1213"/>
                  <a:pt x="1528" y="1212"/>
                </a:cubicBezTo>
                <a:cubicBezTo>
                  <a:pt x="1530" y="1211"/>
                  <a:pt x="1532" y="1211"/>
                  <a:pt x="1534" y="1211"/>
                </a:cubicBezTo>
                <a:cubicBezTo>
                  <a:pt x="1535" y="1212"/>
                  <a:pt x="1534" y="1212"/>
                  <a:pt x="1534" y="1212"/>
                </a:cubicBezTo>
                <a:cubicBezTo>
                  <a:pt x="1539" y="1207"/>
                  <a:pt x="1547" y="1214"/>
                  <a:pt x="1554" y="1214"/>
                </a:cubicBezTo>
                <a:cubicBezTo>
                  <a:pt x="1558" y="1216"/>
                  <a:pt x="1550" y="1217"/>
                  <a:pt x="1557" y="1218"/>
                </a:cubicBezTo>
                <a:cubicBezTo>
                  <a:pt x="1559" y="1218"/>
                  <a:pt x="1559" y="1218"/>
                  <a:pt x="1559" y="1218"/>
                </a:cubicBezTo>
                <a:cubicBezTo>
                  <a:pt x="1559" y="1224"/>
                  <a:pt x="1574" y="1221"/>
                  <a:pt x="1579" y="1226"/>
                </a:cubicBezTo>
                <a:cubicBezTo>
                  <a:pt x="1579" y="1225"/>
                  <a:pt x="1579" y="1225"/>
                  <a:pt x="1579" y="1225"/>
                </a:cubicBezTo>
                <a:cubicBezTo>
                  <a:pt x="1579" y="1226"/>
                  <a:pt x="1579" y="1226"/>
                  <a:pt x="1579" y="1226"/>
                </a:cubicBezTo>
                <a:cubicBezTo>
                  <a:pt x="1587" y="1228"/>
                  <a:pt x="1594" y="1231"/>
                  <a:pt x="1600" y="1233"/>
                </a:cubicBezTo>
                <a:cubicBezTo>
                  <a:pt x="1614" y="1232"/>
                  <a:pt x="1626" y="1240"/>
                  <a:pt x="1638" y="1240"/>
                </a:cubicBezTo>
                <a:cubicBezTo>
                  <a:pt x="1650" y="1243"/>
                  <a:pt x="1665" y="1250"/>
                  <a:pt x="1664" y="1255"/>
                </a:cubicBezTo>
                <a:cubicBezTo>
                  <a:pt x="1666" y="1254"/>
                  <a:pt x="1662" y="1247"/>
                  <a:pt x="1670" y="1248"/>
                </a:cubicBezTo>
                <a:cubicBezTo>
                  <a:pt x="1677" y="1249"/>
                  <a:pt x="1671" y="1257"/>
                  <a:pt x="1682" y="1258"/>
                </a:cubicBezTo>
                <a:cubicBezTo>
                  <a:pt x="1680" y="1256"/>
                  <a:pt x="1679" y="1255"/>
                  <a:pt x="1683" y="1254"/>
                </a:cubicBezTo>
                <a:cubicBezTo>
                  <a:pt x="1684" y="1254"/>
                  <a:pt x="1685" y="1254"/>
                  <a:pt x="1687" y="1254"/>
                </a:cubicBezTo>
                <a:cubicBezTo>
                  <a:pt x="1694" y="1258"/>
                  <a:pt x="1677" y="1258"/>
                  <a:pt x="1689" y="1261"/>
                </a:cubicBezTo>
                <a:cubicBezTo>
                  <a:pt x="1694" y="1260"/>
                  <a:pt x="1694" y="1260"/>
                  <a:pt x="1694" y="1260"/>
                </a:cubicBezTo>
                <a:cubicBezTo>
                  <a:pt x="1695" y="1261"/>
                  <a:pt x="1695" y="1262"/>
                  <a:pt x="1695" y="1264"/>
                </a:cubicBezTo>
                <a:cubicBezTo>
                  <a:pt x="1696" y="1267"/>
                  <a:pt x="1687" y="1264"/>
                  <a:pt x="1684" y="1267"/>
                </a:cubicBezTo>
                <a:cubicBezTo>
                  <a:pt x="1692" y="1268"/>
                  <a:pt x="1714" y="1274"/>
                  <a:pt x="1693" y="1276"/>
                </a:cubicBezTo>
                <a:cubicBezTo>
                  <a:pt x="1689" y="1275"/>
                  <a:pt x="1682" y="1274"/>
                  <a:pt x="1678" y="1274"/>
                </a:cubicBezTo>
                <a:cubicBezTo>
                  <a:pt x="1678" y="1273"/>
                  <a:pt x="1675" y="1271"/>
                  <a:pt x="1672" y="1270"/>
                </a:cubicBezTo>
                <a:cubicBezTo>
                  <a:pt x="1662" y="1268"/>
                  <a:pt x="1652" y="1268"/>
                  <a:pt x="1643" y="1268"/>
                </a:cubicBezTo>
                <a:cubicBezTo>
                  <a:pt x="1628" y="1263"/>
                  <a:pt x="1634" y="1263"/>
                  <a:pt x="1619" y="1258"/>
                </a:cubicBezTo>
                <a:cubicBezTo>
                  <a:pt x="1615" y="1261"/>
                  <a:pt x="1603" y="1254"/>
                  <a:pt x="1599" y="1258"/>
                </a:cubicBezTo>
                <a:cubicBezTo>
                  <a:pt x="1596" y="1257"/>
                  <a:pt x="1594" y="1257"/>
                  <a:pt x="1591" y="1256"/>
                </a:cubicBezTo>
                <a:cubicBezTo>
                  <a:pt x="1595" y="1260"/>
                  <a:pt x="1595" y="1260"/>
                  <a:pt x="1595" y="1260"/>
                </a:cubicBezTo>
                <a:cubicBezTo>
                  <a:pt x="1594" y="1260"/>
                  <a:pt x="1592" y="1260"/>
                  <a:pt x="1592" y="1261"/>
                </a:cubicBezTo>
                <a:cubicBezTo>
                  <a:pt x="1594" y="1262"/>
                  <a:pt x="1594" y="1262"/>
                  <a:pt x="1594" y="1262"/>
                </a:cubicBezTo>
                <a:cubicBezTo>
                  <a:pt x="1586" y="1254"/>
                  <a:pt x="1576" y="1257"/>
                  <a:pt x="1568" y="1252"/>
                </a:cubicBezTo>
                <a:cubicBezTo>
                  <a:pt x="1544" y="1246"/>
                  <a:pt x="1524" y="1242"/>
                  <a:pt x="1502" y="1240"/>
                </a:cubicBezTo>
                <a:cubicBezTo>
                  <a:pt x="1504" y="1239"/>
                  <a:pt x="1502" y="1238"/>
                  <a:pt x="1499" y="1238"/>
                </a:cubicBezTo>
                <a:cubicBezTo>
                  <a:pt x="1496" y="1240"/>
                  <a:pt x="1491" y="1243"/>
                  <a:pt x="1485" y="1243"/>
                </a:cubicBezTo>
                <a:cubicBezTo>
                  <a:pt x="1483" y="1247"/>
                  <a:pt x="1490" y="1249"/>
                  <a:pt x="1481" y="1251"/>
                </a:cubicBezTo>
                <a:cubicBezTo>
                  <a:pt x="1482" y="1252"/>
                  <a:pt x="1484" y="1253"/>
                  <a:pt x="1488" y="1254"/>
                </a:cubicBezTo>
                <a:cubicBezTo>
                  <a:pt x="1486" y="1252"/>
                  <a:pt x="1485" y="1251"/>
                  <a:pt x="1489" y="1250"/>
                </a:cubicBezTo>
                <a:cubicBezTo>
                  <a:pt x="1490" y="1250"/>
                  <a:pt x="1491" y="1250"/>
                  <a:pt x="1492" y="1250"/>
                </a:cubicBezTo>
                <a:cubicBezTo>
                  <a:pt x="1499" y="1255"/>
                  <a:pt x="1483" y="1254"/>
                  <a:pt x="1494" y="1258"/>
                </a:cubicBezTo>
                <a:cubicBezTo>
                  <a:pt x="1499" y="1257"/>
                  <a:pt x="1499" y="1257"/>
                  <a:pt x="1499" y="1257"/>
                </a:cubicBezTo>
                <a:cubicBezTo>
                  <a:pt x="1499" y="1258"/>
                  <a:pt x="1500" y="1259"/>
                  <a:pt x="1500" y="1261"/>
                </a:cubicBezTo>
                <a:cubicBezTo>
                  <a:pt x="1500" y="1264"/>
                  <a:pt x="1491" y="1260"/>
                  <a:pt x="1489" y="1263"/>
                </a:cubicBezTo>
                <a:cubicBezTo>
                  <a:pt x="1496" y="1264"/>
                  <a:pt x="1515" y="1273"/>
                  <a:pt x="1496" y="1272"/>
                </a:cubicBezTo>
                <a:cubicBezTo>
                  <a:pt x="1492" y="1271"/>
                  <a:pt x="1487" y="1270"/>
                  <a:pt x="1483" y="1270"/>
                </a:cubicBezTo>
                <a:cubicBezTo>
                  <a:pt x="1483" y="1269"/>
                  <a:pt x="1481" y="1266"/>
                  <a:pt x="1478" y="1266"/>
                </a:cubicBezTo>
                <a:cubicBezTo>
                  <a:pt x="1469" y="1264"/>
                  <a:pt x="1460" y="1265"/>
                  <a:pt x="1452" y="1266"/>
                </a:cubicBezTo>
                <a:cubicBezTo>
                  <a:pt x="1450" y="1266"/>
                  <a:pt x="1448" y="1265"/>
                  <a:pt x="1447" y="1265"/>
                </a:cubicBezTo>
                <a:cubicBezTo>
                  <a:pt x="1445" y="1266"/>
                  <a:pt x="1444" y="1267"/>
                  <a:pt x="1450" y="1269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457" y="1269"/>
                  <a:pt x="1458" y="1270"/>
                  <a:pt x="1458" y="1272"/>
                </a:cubicBezTo>
                <a:cubicBezTo>
                  <a:pt x="1458" y="1276"/>
                  <a:pt x="1448" y="1271"/>
                  <a:pt x="1445" y="1275"/>
                </a:cubicBezTo>
                <a:cubicBezTo>
                  <a:pt x="1454" y="1277"/>
                  <a:pt x="1477" y="1286"/>
                  <a:pt x="1455" y="1287"/>
                </a:cubicBezTo>
                <a:cubicBezTo>
                  <a:pt x="1450" y="1286"/>
                  <a:pt x="1443" y="1285"/>
                  <a:pt x="1438" y="1285"/>
                </a:cubicBezTo>
                <a:cubicBezTo>
                  <a:pt x="1439" y="1284"/>
                  <a:pt x="1435" y="1281"/>
                  <a:pt x="1431" y="1280"/>
                </a:cubicBezTo>
                <a:cubicBezTo>
                  <a:pt x="1420" y="1278"/>
                  <a:pt x="1408" y="1281"/>
                  <a:pt x="1399" y="1283"/>
                </a:cubicBezTo>
                <a:cubicBezTo>
                  <a:pt x="1381" y="1281"/>
                  <a:pt x="1388" y="1278"/>
                  <a:pt x="1370" y="1278"/>
                </a:cubicBezTo>
                <a:cubicBezTo>
                  <a:pt x="1366" y="1283"/>
                  <a:pt x="1351" y="1280"/>
                  <a:pt x="1348" y="1286"/>
                </a:cubicBezTo>
                <a:cubicBezTo>
                  <a:pt x="1345" y="1287"/>
                  <a:pt x="1342" y="1286"/>
                  <a:pt x="1338" y="1287"/>
                </a:cubicBezTo>
                <a:cubicBezTo>
                  <a:pt x="1344" y="1290"/>
                  <a:pt x="1344" y="1290"/>
                  <a:pt x="1344" y="1290"/>
                </a:cubicBezTo>
                <a:cubicBezTo>
                  <a:pt x="1343" y="1290"/>
                  <a:pt x="1342" y="1291"/>
                  <a:pt x="1342" y="1292"/>
                </a:cubicBezTo>
                <a:cubicBezTo>
                  <a:pt x="1344" y="1293"/>
                  <a:pt x="1344" y="1293"/>
                  <a:pt x="1344" y="1293"/>
                </a:cubicBezTo>
                <a:cubicBezTo>
                  <a:pt x="1337" y="1289"/>
                  <a:pt x="1331" y="1291"/>
                  <a:pt x="1324" y="1292"/>
                </a:cubicBezTo>
                <a:cubicBezTo>
                  <a:pt x="1325" y="1292"/>
                  <a:pt x="1326" y="1292"/>
                  <a:pt x="1327" y="1292"/>
                </a:cubicBezTo>
                <a:cubicBezTo>
                  <a:pt x="1332" y="1291"/>
                  <a:pt x="1337" y="1290"/>
                  <a:pt x="1342" y="1292"/>
                </a:cubicBezTo>
                <a:cubicBezTo>
                  <a:pt x="1344" y="1293"/>
                  <a:pt x="1346" y="1293"/>
                  <a:pt x="1347" y="1292"/>
                </a:cubicBezTo>
                <a:cubicBezTo>
                  <a:pt x="1360" y="1297"/>
                  <a:pt x="1370" y="1301"/>
                  <a:pt x="1382" y="1301"/>
                </a:cubicBezTo>
                <a:cubicBezTo>
                  <a:pt x="1397" y="1301"/>
                  <a:pt x="1415" y="1292"/>
                  <a:pt x="1433" y="1283"/>
                </a:cubicBezTo>
                <a:cubicBezTo>
                  <a:pt x="1433" y="1283"/>
                  <a:pt x="1433" y="1283"/>
                  <a:pt x="1433" y="1283"/>
                </a:cubicBezTo>
                <a:cubicBezTo>
                  <a:pt x="1434" y="1285"/>
                  <a:pt x="1436" y="1286"/>
                  <a:pt x="1438" y="1286"/>
                </a:cubicBezTo>
                <a:cubicBezTo>
                  <a:pt x="1442" y="1286"/>
                  <a:pt x="1448" y="1287"/>
                  <a:pt x="1453" y="1288"/>
                </a:cubicBezTo>
                <a:cubicBezTo>
                  <a:pt x="1454" y="1289"/>
                  <a:pt x="1454" y="1289"/>
                  <a:pt x="1455" y="1289"/>
                </a:cubicBezTo>
                <a:cubicBezTo>
                  <a:pt x="1459" y="1288"/>
                  <a:pt x="1469" y="1288"/>
                  <a:pt x="1469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0" y="1281"/>
                  <a:pt x="1470" y="1281"/>
                  <a:pt x="1470" y="1281"/>
                </a:cubicBezTo>
                <a:cubicBezTo>
                  <a:pt x="1474" y="1281"/>
                  <a:pt x="1474" y="1281"/>
                  <a:pt x="1474" y="1281"/>
                </a:cubicBezTo>
                <a:cubicBezTo>
                  <a:pt x="1476" y="1281"/>
                  <a:pt x="1477" y="1281"/>
                  <a:pt x="1479" y="1280"/>
                </a:cubicBezTo>
                <a:cubicBezTo>
                  <a:pt x="1479" y="1280"/>
                  <a:pt x="1479" y="1279"/>
                  <a:pt x="1479" y="1279"/>
                </a:cubicBezTo>
                <a:cubicBezTo>
                  <a:pt x="1479" y="1279"/>
                  <a:pt x="1479" y="1279"/>
                  <a:pt x="1479" y="1279"/>
                </a:cubicBezTo>
                <a:cubicBezTo>
                  <a:pt x="1479" y="1280"/>
                  <a:pt x="1479" y="1280"/>
                  <a:pt x="1479" y="1281"/>
                </a:cubicBezTo>
                <a:cubicBezTo>
                  <a:pt x="1480" y="1285"/>
                  <a:pt x="1481" y="1290"/>
                  <a:pt x="1489" y="1294"/>
                </a:cubicBezTo>
                <a:cubicBezTo>
                  <a:pt x="1489" y="1294"/>
                  <a:pt x="1489" y="1294"/>
                  <a:pt x="1489" y="1294"/>
                </a:cubicBezTo>
                <a:cubicBezTo>
                  <a:pt x="1495" y="1297"/>
                  <a:pt x="1503" y="1294"/>
                  <a:pt x="1504" y="1293"/>
                </a:cubicBezTo>
                <a:cubicBezTo>
                  <a:pt x="1505" y="1293"/>
                  <a:pt x="1505" y="1293"/>
                  <a:pt x="1506" y="1293"/>
                </a:cubicBezTo>
                <a:cubicBezTo>
                  <a:pt x="1508" y="1291"/>
                  <a:pt x="1508" y="1289"/>
                  <a:pt x="1508" y="1287"/>
                </a:cubicBezTo>
                <a:cubicBezTo>
                  <a:pt x="1508" y="1286"/>
                  <a:pt x="1508" y="1285"/>
                  <a:pt x="1507" y="1284"/>
                </a:cubicBezTo>
                <a:cubicBezTo>
                  <a:pt x="1510" y="1284"/>
                  <a:pt x="1511" y="1283"/>
                  <a:pt x="1512" y="1281"/>
                </a:cubicBezTo>
                <a:cubicBezTo>
                  <a:pt x="1514" y="1277"/>
                  <a:pt x="1514" y="1277"/>
                  <a:pt x="1514" y="1277"/>
                </a:cubicBezTo>
                <a:cubicBezTo>
                  <a:pt x="1516" y="1275"/>
                  <a:pt x="1515" y="1272"/>
                  <a:pt x="1513" y="1270"/>
                </a:cubicBezTo>
                <a:cubicBezTo>
                  <a:pt x="1513" y="1270"/>
                  <a:pt x="1513" y="1270"/>
                  <a:pt x="1513" y="1270"/>
                </a:cubicBezTo>
                <a:cubicBezTo>
                  <a:pt x="1514" y="1270"/>
                  <a:pt x="1515" y="1270"/>
                  <a:pt x="1515" y="1269"/>
                </a:cubicBezTo>
                <a:cubicBezTo>
                  <a:pt x="1516" y="1273"/>
                  <a:pt x="1517" y="1277"/>
                  <a:pt x="1523" y="1281"/>
                </a:cubicBezTo>
                <a:cubicBezTo>
                  <a:pt x="1524" y="1281"/>
                  <a:pt x="1524" y="1281"/>
                  <a:pt x="1524" y="1281"/>
                </a:cubicBezTo>
                <a:cubicBezTo>
                  <a:pt x="1529" y="1284"/>
                  <a:pt x="1536" y="1282"/>
                  <a:pt x="1537" y="1281"/>
                </a:cubicBezTo>
                <a:cubicBezTo>
                  <a:pt x="1537" y="1281"/>
                  <a:pt x="1538" y="1281"/>
                  <a:pt x="1538" y="1280"/>
                </a:cubicBezTo>
                <a:cubicBezTo>
                  <a:pt x="1540" y="1279"/>
                  <a:pt x="1541" y="1277"/>
                  <a:pt x="1541" y="1275"/>
                </a:cubicBezTo>
                <a:cubicBezTo>
                  <a:pt x="1541" y="1274"/>
                  <a:pt x="1541" y="1274"/>
                  <a:pt x="1541" y="1274"/>
                </a:cubicBezTo>
                <a:cubicBezTo>
                  <a:pt x="1542" y="1273"/>
                  <a:pt x="1543" y="1272"/>
                  <a:pt x="1544" y="1271"/>
                </a:cubicBezTo>
                <a:cubicBezTo>
                  <a:pt x="1545" y="1269"/>
                  <a:pt x="1545" y="1269"/>
                  <a:pt x="1545" y="1269"/>
                </a:cubicBezTo>
                <a:cubicBezTo>
                  <a:pt x="1554" y="1272"/>
                  <a:pt x="1563" y="1275"/>
                  <a:pt x="1573" y="1277"/>
                </a:cubicBezTo>
                <a:cubicBezTo>
                  <a:pt x="1573" y="1278"/>
                  <a:pt x="1572" y="1279"/>
                  <a:pt x="1572" y="1279"/>
                </a:cubicBezTo>
                <a:cubicBezTo>
                  <a:pt x="1572" y="1280"/>
                  <a:pt x="1572" y="1280"/>
                  <a:pt x="1572" y="1280"/>
                </a:cubicBezTo>
                <a:cubicBezTo>
                  <a:pt x="1569" y="1278"/>
                  <a:pt x="1566" y="1277"/>
                  <a:pt x="1563" y="1276"/>
                </a:cubicBezTo>
                <a:cubicBezTo>
                  <a:pt x="1562" y="1276"/>
                  <a:pt x="1560" y="1276"/>
                  <a:pt x="1559" y="1276"/>
                </a:cubicBezTo>
                <a:cubicBezTo>
                  <a:pt x="1556" y="1278"/>
                  <a:pt x="1555" y="1281"/>
                  <a:pt x="1555" y="1282"/>
                </a:cubicBezTo>
                <a:cubicBezTo>
                  <a:pt x="1555" y="1282"/>
                  <a:pt x="1555" y="1282"/>
                  <a:pt x="1555" y="1282"/>
                </a:cubicBezTo>
                <a:cubicBezTo>
                  <a:pt x="1555" y="1283"/>
                  <a:pt x="1556" y="1283"/>
                  <a:pt x="1556" y="1284"/>
                </a:cubicBezTo>
                <a:cubicBezTo>
                  <a:pt x="1556" y="1284"/>
                  <a:pt x="1555" y="1284"/>
                  <a:pt x="1555" y="1284"/>
                </a:cubicBezTo>
                <a:cubicBezTo>
                  <a:pt x="1555" y="1283"/>
                  <a:pt x="1554" y="1283"/>
                  <a:pt x="1553" y="1282"/>
                </a:cubicBezTo>
                <a:cubicBezTo>
                  <a:pt x="1552" y="1282"/>
                  <a:pt x="1552" y="1282"/>
                  <a:pt x="1551" y="1282"/>
                </a:cubicBezTo>
                <a:cubicBezTo>
                  <a:pt x="1549" y="1282"/>
                  <a:pt x="1549" y="1282"/>
                  <a:pt x="1549" y="1282"/>
                </a:cubicBezTo>
                <a:cubicBezTo>
                  <a:pt x="1546" y="1282"/>
                  <a:pt x="1544" y="1284"/>
                  <a:pt x="1543" y="1287"/>
                </a:cubicBezTo>
                <a:cubicBezTo>
                  <a:pt x="1543" y="1290"/>
                  <a:pt x="1545" y="1292"/>
                  <a:pt x="1546" y="1293"/>
                </a:cubicBezTo>
                <a:cubicBezTo>
                  <a:pt x="1546" y="1293"/>
                  <a:pt x="1547" y="1293"/>
                  <a:pt x="1547" y="1293"/>
                </a:cubicBezTo>
                <a:cubicBezTo>
                  <a:pt x="1549" y="1299"/>
                  <a:pt x="1556" y="1299"/>
                  <a:pt x="1559" y="1299"/>
                </a:cubicBezTo>
                <a:cubicBezTo>
                  <a:pt x="1562" y="1299"/>
                  <a:pt x="1562" y="1299"/>
                  <a:pt x="1562" y="1299"/>
                </a:cubicBezTo>
                <a:cubicBezTo>
                  <a:pt x="1563" y="1300"/>
                  <a:pt x="1564" y="1300"/>
                  <a:pt x="1565" y="1300"/>
                </a:cubicBezTo>
                <a:cubicBezTo>
                  <a:pt x="1567" y="1300"/>
                  <a:pt x="1567" y="1300"/>
                  <a:pt x="1567" y="1300"/>
                </a:cubicBezTo>
                <a:cubicBezTo>
                  <a:pt x="1572" y="1300"/>
                  <a:pt x="1572" y="1300"/>
                  <a:pt x="1572" y="1300"/>
                </a:cubicBezTo>
                <a:cubicBezTo>
                  <a:pt x="1572" y="1300"/>
                  <a:pt x="1573" y="1300"/>
                  <a:pt x="1573" y="1300"/>
                </a:cubicBezTo>
                <a:cubicBezTo>
                  <a:pt x="1574" y="1301"/>
                  <a:pt x="1575" y="1301"/>
                  <a:pt x="1576" y="1301"/>
                </a:cubicBezTo>
                <a:cubicBezTo>
                  <a:pt x="1577" y="1302"/>
                  <a:pt x="1578" y="1303"/>
                  <a:pt x="1580" y="1304"/>
                </a:cubicBezTo>
                <a:cubicBezTo>
                  <a:pt x="1580" y="1304"/>
                  <a:pt x="1580" y="1304"/>
                  <a:pt x="1581" y="1304"/>
                </a:cubicBezTo>
                <a:cubicBezTo>
                  <a:pt x="1581" y="1305"/>
                  <a:pt x="1581" y="1305"/>
                  <a:pt x="1581" y="1305"/>
                </a:cubicBezTo>
                <a:cubicBezTo>
                  <a:pt x="1582" y="1307"/>
                  <a:pt x="1584" y="1307"/>
                  <a:pt x="1586" y="1307"/>
                </a:cubicBezTo>
                <a:cubicBezTo>
                  <a:pt x="1587" y="1307"/>
                  <a:pt x="1587" y="1307"/>
                  <a:pt x="1589" y="1309"/>
                </a:cubicBezTo>
                <a:cubicBezTo>
                  <a:pt x="1594" y="1313"/>
                  <a:pt x="1594" y="1313"/>
                  <a:pt x="1594" y="1313"/>
                </a:cubicBezTo>
                <a:cubicBezTo>
                  <a:pt x="1596" y="1314"/>
                  <a:pt x="1600" y="1316"/>
                  <a:pt x="1603" y="1314"/>
                </a:cubicBezTo>
                <a:cubicBezTo>
                  <a:pt x="1603" y="1314"/>
                  <a:pt x="1603" y="1313"/>
                  <a:pt x="1604" y="1313"/>
                </a:cubicBezTo>
                <a:cubicBezTo>
                  <a:pt x="1605" y="1313"/>
                  <a:pt x="1606" y="1313"/>
                  <a:pt x="1607" y="1313"/>
                </a:cubicBezTo>
                <a:cubicBezTo>
                  <a:pt x="1607" y="1314"/>
                  <a:pt x="1608" y="1314"/>
                  <a:pt x="1608" y="1315"/>
                </a:cubicBezTo>
                <a:cubicBezTo>
                  <a:pt x="1619" y="1321"/>
                  <a:pt x="1631" y="1326"/>
                  <a:pt x="1646" y="1330"/>
                </a:cubicBezTo>
                <a:cubicBezTo>
                  <a:pt x="1648" y="1332"/>
                  <a:pt x="1651" y="1332"/>
                  <a:pt x="1653" y="1333"/>
                </a:cubicBezTo>
                <a:cubicBezTo>
                  <a:pt x="1655" y="1333"/>
                  <a:pt x="1657" y="1334"/>
                  <a:pt x="1659" y="1335"/>
                </a:cubicBezTo>
                <a:cubicBezTo>
                  <a:pt x="1661" y="1337"/>
                  <a:pt x="1664" y="1337"/>
                  <a:pt x="1666" y="1335"/>
                </a:cubicBezTo>
                <a:cubicBezTo>
                  <a:pt x="1667" y="1335"/>
                  <a:pt x="1667" y="1334"/>
                  <a:pt x="1667" y="1334"/>
                </a:cubicBezTo>
                <a:cubicBezTo>
                  <a:pt x="1668" y="1334"/>
                  <a:pt x="1668" y="1333"/>
                  <a:pt x="1669" y="1333"/>
                </a:cubicBezTo>
                <a:cubicBezTo>
                  <a:pt x="1667" y="1334"/>
                  <a:pt x="1667" y="1334"/>
                  <a:pt x="1667" y="1334"/>
                </a:cubicBezTo>
                <a:cubicBezTo>
                  <a:pt x="1670" y="1334"/>
                  <a:pt x="1670" y="1334"/>
                  <a:pt x="1670" y="1334"/>
                </a:cubicBezTo>
                <a:cubicBezTo>
                  <a:pt x="1672" y="1335"/>
                  <a:pt x="1675" y="1335"/>
                  <a:pt x="1678" y="1334"/>
                </a:cubicBezTo>
                <a:cubicBezTo>
                  <a:pt x="1679" y="1335"/>
                  <a:pt x="1681" y="1335"/>
                  <a:pt x="1681" y="1335"/>
                </a:cubicBezTo>
                <a:cubicBezTo>
                  <a:pt x="1683" y="1336"/>
                  <a:pt x="1685" y="1337"/>
                  <a:pt x="1691" y="1338"/>
                </a:cubicBezTo>
                <a:cubicBezTo>
                  <a:pt x="1691" y="1338"/>
                  <a:pt x="1692" y="1338"/>
                  <a:pt x="1692" y="1338"/>
                </a:cubicBezTo>
                <a:cubicBezTo>
                  <a:pt x="1700" y="1336"/>
                  <a:pt x="1700" y="1336"/>
                  <a:pt x="1700" y="1336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09" y="1335"/>
                  <a:pt x="1709" y="1335"/>
                </a:cubicBezTo>
                <a:cubicBezTo>
                  <a:pt x="1709" y="1335"/>
                  <a:pt x="1710" y="1335"/>
                  <a:pt x="1710" y="1335"/>
                </a:cubicBezTo>
                <a:cubicBezTo>
                  <a:pt x="1711" y="1336"/>
                  <a:pt x="1713" y="1336"/>
                  <a:pt x="1715" y="1335"/>
                </a:cubicBezTo>
                <a:cubicBezTo>
                  <a:pt x="1724" y="1332"/>
                  <a:pt x="1724" y="1332"/>
                  <a:pt x="1724" y="1332"/>
                </a:cubicBezTo>
                <a:cubicBezTo>
                  <a:pt x="1724" y="1332"/>
                  <a:pt x="1725" y="1332"/>
                  <a:pt x="1725" y="1332"/>
                </a:cubicBezTo>
                <a:cubicBezTo>
                  <a:pt x="1728" y="1330"/>
                  <a:pt x="1732" y="1327"/>
                  <a:pt x="1731" y="1323"/>
                </a:cubicBezTo>
                <a:cubicBezTo>
                  <a:pt x="1732" y="1323"/>
                  <a:pt x="1732" y="1323"/>
                  <a:pt x="1732" y="1323"/>
                </a:cubicBezTo>
                <a:cubicBezTo>
                  <a:pt x="1732" y="1322"/>
                  <a:pt x="1732" y="1322"/>
                  <a:pt x="1733" y="1321"/>
                </a:cubicBezTo>
                <a:cubicBezTo>
                  <a:pt x="1736" y="1322"/>
                  <a:pt x="1738" y="1322"/>
                  <a:pt x="1742" y="1319"/>
                </a:cubicBezTo>
                <a:cubicBezTo>
                  <a:pt x="1742" y="1319"/>
                  <a:pt x="1742" y="1319"/>
                  <a:pt x="1742" y="1319"/>
                </a:cubicBezTo>
                <a:cubicBezTo>
                  <a:pt x="1746" y="1317"/>
                  <a:pt x="1747" y="1312"/>
                  <a:pt x="1747" y="1310"/>
                </a:cubicBezTo>
                <a:cubicBezTo>
                  <a:pt x="1748" y="1308"/>
                  <a:pt x="1746" y="1306"/>
                  <a:pt x="1744" y="1305"/>
                </a:cubicBezTo>
                <a:cubicBezTo>
                  <a:pt x="1744" y="1304"/>
                  <a:pt x="1744" y="1303"/>
                  <a:pt x="1743" y="1302"/>
                </a:cubicBezTo>
                <a:cubicBezTo>
                  <a:pt x="1742" y="1301"/>
                  <a:pt x="1742" y="1301"/>
                  <a:pt x="1742" y="1301"/>
                </a:cubicBezTo>
                <a:cubicBezTo>
                  <a:pt x="1740" y="1299"/>
                  <a:pt x="1738" y="1298"/>
                  <a:pt x="1736" y="1299"/>
                </a:cubicBezTo>
                <a:cubicBezTo>
                  <a:pt x="1733" y="1300"/>
                  <a:pt x="1732" y="1303"/>
                  <a:pt x="1732" y="1305"/>
                </a:cubicBezTo>
                <a:cubicBezTo>
                  <a:pt x="1733" y="1307"/>
                  <a:pt x="1733" y="1307"/>
                  <a:pt x="1733" y="1307"/>
                </a:cubicBezTo>
                <a:cubicBezTo>
                  <a:pt x="1732" y="1308"/>
                  <a:pt x="1732" y="1308"/>
                  <a:pt x="1731" y="1308"/>
                </a:cubicBezTo>
                <a:cubicBezTo>
                  <a:pt x="1730" y="1309"/>
                  <a:pt x="1730" y="1309"/>
                  <a:pt x="1729" y="1310"/>
                </a:cubicBezTo>
                <a:cubicBezTo>
                  <a:pt x="1727" y="1312"/>
                  <a:pt x="1727" y="1312"/>
                  <a:pt x="1727" y="1312"/>
                </a:cubicBezTo>
                <a:cubicBezTo>
                  <a:pt x="1726" y="1312"/>
                  <a:pt x="1725" y="1313"/>
                  <a:pt x="1723" y="1314"/>
                </a:cubicBezTo>
                <a:cubicBezTo>
                  <a:pt x="1722" y="1314"/>
                  <a:pt x="1722" y="1314"/>
                  <a:pt x="1722" y="1314"/>
                </a:cubicBezTo>
                <a:cubicBezTo>
                  <a:pt x="1722" y="1315"/>
                  <a:pt x="1721" y="1315"/>
                  <a:pt x="1721" y="1315"/>
                </a:cubicBezTo>
                <a:cubicBezTo>
                  <a:pt x="1719" y="1314"/>
                  <a:pt x="1719" y="1314"/>
                  <a:pt x="1719" y="1314"/>
                </a:cubicBezTo>
                <a:cubicBezTo>
                  <a:pt x="1718" y="1314"/>
                  <a:pt x="1718" y="1314"/>
                  <a:pt x="1717" y="1314"/>
                </a:cubicBezTo>
                <a:cubicBezTo>
                  <a:pt x="1716" y="1313"/>
                  <a:pt x="1715" y="1313"/>
                  <a:pt x="1713" y="1313"/>
                </a:cubicBezTo>
                <a:cubicBezTo>
                  <a:pt x="1712" y="1313"/>
                  <a:pt x="1712" y="1313"/>
                  <a:pt x="1711" y="1313"/>
                </a:cubicBezTo>
                <a:cubicBezTo>
                  <a:pt x="1711" y="1313"/>
                  <a:pt x="1710" y="1314"/>
                  <a:pt x="1709" y="1315"/>
                </a:cubicBezTo>
                <a:cubicBezTo>
                  <a:pt x="1707" y="1313"/>
                  <a:pt x="1706" y="1313"/>
                  <a:pt x="1704" y="1313"/>
                </a:cubicBezTo>
                <a:cubicBezTo>
                  <a:pt x="1703" y="1311"/>
                  <a:pt x="1700" y="1310"/>
                  <a:pt x="1698" y="1310"/>
                </a:cubicBezTo>
                <a:cubicBezTo>
                  <a:pt x="1696" y="1310"/>
                  <a:pt x="1694" y="1311"/>
                  <a:pt x="1693" y="1312"/>
                </a:cubicBezTo>
                <a:cubicBezTo>
                  <a:pt x="1694" y="1311"/>
                  <a:pt x="1694" y="1311"/>
                  <a:pt x="1694" y="1311"/>
                </a:cubicBezTo>
                <a:cubicBezTo>
                  <a:pt x="1694" y="1311"/>
                  <a:pt x="1692" y="1312"/>
                  <a:pt x="1691" y="1313"/>
                </a:cubicBezTo>
                <a:cubicBezTo>
                  <a:pt x="1689" y="1313"/>
                  <a:pt x="1688" y="1313"/>
                  <a:pt x="1686" y="1313"/>
                </a:cubicBezTo>
                <a:cubicBezTo>
                  <a:pt x="1686" y="1313"/>
                  <a:pt x="1686" y="1313"/>
                  <a:pt x="1686" y="1313"/>
                </a:cubicBezTo>
                <a:cubicBezTo>
                  <a:pt x="1683" y="1313"/>
                  <a:pt x="1681" y="1312"/>
                  <a:pt x="1677" y="1312"/>
                </a:cubicBezTo>
                <a:cubicBezTo>
                  <a:pt x="1674" y="1311"/>
                  <a:pt x="1671" y="1310"/>
                  <a:pt x="1667" y="1310"/>
                </a:cubicBezTo>
                <a:cubicBezTo>
                  <a:pt x="1666" y="1310"/>
                  <a:pt x="1662" y="1309"/>
                  <a:pt x="1662" y="1309"/>
                </a:cubicBezTo>
                <a:cubicBezTo>
                  <a:pt x="1662" y="1309"/>
                  <a:pt x="1656" y="1307"/>
                  <a:pt x="1656" y="1307"/>
                </a:cubicBezTo>
                <a:cubicBezTo>
                  <a:pt x="1654" y="1305"/>
                  <a:pt x="1652" y="1305"/>
                  <a:pt x="1650" y="1304"/>
                </a:cubicBezTo>
                <a:cubicBezTo>
                  <a:pt x="1650" y="1304"/>
                  <a:pt x="1649" y="1304"/>
                  <a:pt x="1649" y="1304"/>
                </a:cubicBezTo>
                <a:cubicBezTo>
                  <a:pt x="1648" y="1303"/>
                  <a:pt x="1648" y="1303"/>
                  <a:pt x="1648" y="1303"/>
                </a:cubicBezTo>
                <a:cubicBezTo>
                  <a:pt x="1648" y="1302"/>
                  <a:pt x="1647" y="1302"/>
                  <a:pt x="1647" y="1302"/>
                </a:cubicBezTo>
                <a:cubicBezTo>
                  <a:pt x="1647" y="1302"/>
                  <a:pt x="1646" y="1301"/>
                  <a:pt x="1646" y="1300"/>
                </a:cubicBezTo>
                <a:cubicBezTo>
                  <a:pt x="1646" y="1298"/>
                  <a:pt x="1644" y="1296"/>
                  <a:pt x="1640" y="1295"/>
                </a:cubicBezTo>
                <a:cubicBezTo>
                  <a:pt x="1638" y="1294"/>
                  <a:pt x="1635" y="1294"/>
                  <a:pt x="1634" y="1296"/>
                </a:cubicBezTo>
                <a:cubicBezTo>
                  <a:pt x="1633" y="1296"/>
                  <a:pt x="1631" y="1296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0" y="1297"/>
                  <a:pt x="1630" y="1297"/>
                  <a:pt x="1630" y="1297"/>
                </a:cubicBezTo>
                <a:cubicBezTo>
                  <a:pt x="1631" y="1296"/>
                  <a:pt x="1632" y="1296"/>
                  <a:pt x="1633" y="1296"/>
                </a:cubicBezTo>
                <a:cubicBezTo>
                  <a:pt x="1630" y="1295"/>
                  <a:pt x="1630" y="1295"/>
                  <a:pt x="1630" y="1295"/>
                </a:cubicBezTo>
                <a:cubicBezTo>
                  <a:pt x="1630" y="1295"/>
                  <a:pt x="1629" y="1295"/>
                  <a:pt x="1628" y="1296"/>
                </a:cubicBezTo>
                <a:cubicBezTo>
                  <a:pt x="1628" y="1296"/>
                  <a:pt x="1627" y="1295"/>
                  <a:pt x="1627" y="1295"/>
                </a:cubicBezTo>
                <a:cubicBezTo>
                  <a:pt x="1625" y="1295"/>
                  <a:pt x="1623" y="1294"/>
                  <a:pt x="1621" y="1294"/>
                </a:cubicBezTo>
                <a:cubicBezTo>
                  <a:pt x="1622" y="1292"/>
                  <a:pt x="1621" y="1289"/>
                  <a:pt x="1618" y="1287"/>
                </a:cubicBezTo>
                <a:cubicBezTo>
                  <a:pt x="1617" y="1286"/>
                  <a:pt x="1615" y="1284"/>
                  <a:pt x="1614" y="1284"/>
                </a:cubicBezTo>
                <a:cubicBezTo>
                  <a:pt x="1614" y="1284"/>
                  <a:pt x="1613" y="1284"/>
                  <a:pt x="1613" y="1284"/>
                </a:cubicBezTo>
                <a:cubicBezTo>
                  <a:pt x="1610" y="1284"/>
                  <a:pt x="1608" y="1285"/>
                  <a:pt x="1607" y="1286"/>
                </a:cubicBezTo>
                <a:cubicBezTo>
                  <a:pt x="1606" y="1285"/>
                  <a:pt x="1604" y="1285"/>
                  <a:pt x="1603" y="1284"/>
                </a:cubicBezTo>
                <a:cubicBezTo>
                  <a:pt x="1601" y="1283"/>
                  <a:pt x="1598" y="1282"/>
                  <a:pt x="1596" y="1282"/>
                </a:cubicBezTo>
                <a:cubicBezTo>
                  <a:pt x="1596" y="1282"/>
                  <a:pt x="1596" y="1282"/>
                  <a:pt x="1596" y="1282"/>
                </a:cubicBezTo>
                <a:cubicBezTo>
                  <a:pt x="1620" y="1285"/>
                  <a:pt x="1650" y="1286"/>
                  <a:pt x="1686" y="1280"/>
                </a:cubicBezTo>
                <a:cubicBezTo>
                  <a:pt x="1688" y="1280"/>
                  <a:pt x="1688" y="1280"/>
                  <a:pt x="1688" y="1280"/>
                </a:cubicBezTo>
                <a:cubicBezTo>
                  <a:pt x="1693" y="1281"/>
                  <a:pt x="1693" y="1281"/>
                  <a:pt x="1693" y="1281"/>
                </a:cubicBezTo>
                <a:cubicBezTo>
                  <a:pt x="1693" y="1281"/>
                  <a:pt x="1693" y="1281"/>
                  <a:pt x="1694" y="1281"/>
                </a:cubicBezTo>
                <a:cubicBezTo>
                  <a:pt x="1698" y="1281"/>
                  <a:pt x="1704" y="1280"/>
                  <a:pt x="1706" y="1276"/>
                </a:cubicBezTo>
                <a:cubicBezTo>
                  <a:pt x="1709" y="1275"/>
                  <a:pt x="1712" y="1275"/>
                  <a:pt x="1715" y="1274"/>
                </a:cubicBezTo>
                <a:cubicBezTo>
                  <a:pt x="1717" y="1277"/>
                  <a:pt x="1720" y="1280"/>
                  <a:pt x="1727" y="1282"/>
                </a:cubicBezTo>
                <a:cubicBezTo>
                  <a:pt x="1727" y="1282"/>
                  <a:pt x="1727" y="1282"/>
                  <a:pt x="1727" y="1282"/>
                </a:cubicBezTo>
                <a:cubicBezTo>
                  <a:pt x="1734" y="1283"/>
                  <a:pt x="1741" y="1277"/>
                  <a:pt x="1741" y="1277"/>
                </a:cubicBezTo>
                <a:cubicBezTo>
                  <a:pt x="1742" y="1277"/>
                  <a:pt x="1742" y="1276"/>
                  <a:pt x="1742" y="1276"/>
                </a:cubicBezTo>
                <a:cubicBezTo>
                  <a:pt x="1743" y="1274"/>
                  <a:pt x="1744" y="1272"/>
                  <a:pt x="1743" y="1270"/>
                </a:cubicBezTo>
                <a:cubicBezTo>
                  <a:pt x="1743" y="1270"/>
                  <a:pt x="1742" y="1269"/>
                  <a:pt x="1742" y="1269"/>
                </a:cubicBezTo>
                <a:cubicBezTo>
                  <a:pt x="1743" y="1268"/>
                  <a:pt x="1743" y="1267"/>
                  <a:pt x="1744" y="1266"/>
                </a:cubicBezTo>
                <a:cubicBezTo>
                  <a:pt x="1747" y="1266"/>
                  <a:pt x="1750" y="1265"/>
                  <a:pt x="1753" y="1264"/>
                </a:cubicBezTo>
                <a:cubicBezTo>
                  <a:pt x="1906" y="1216"/>
                  <a:pt x="2045" y="1308"/>
                  <a:pt x="2202" y="1278"/>
                </a:cubicBezTo>
                <a:cubicBezTo>
                  <a:pt x="2040" y="1298"/>
                  <a:pt x="1928" y="1185"/>
                  <a:pt x="1780" y="1233"/>
                </a:cubicBezTo>
                <a:close/>
                <a:moveTo>
                  <a:pt x="1428" y="900"/>
                </a:moveTo>
                <a:cubicBezTo>
                  <a:pt x="1427" y="888"/>
                  <a:pt x="1423" y="886"/>
                  <a:pt x="1423" y="879"/>
                </a:cubicBezTo>
                <a:cubicBezTo>
                  <a:pt x="1423" y="879"/>
                  <a:pt x="1423" y="878"/>
                  <a:pt x="1423" y="878"/>
                </a:cubicBezTo>
                <a:cubicBezTo>
                  <a:pt x="1423" y="878"/>
                  <a:pt x="1423" y="878"/>
                  <a:pt x="1424" y="877"/>
                </a:cubicBezTo>
                <a:cubicBezTo>
                  <a:pt x="1424" y="877"/>
                  <a:pt x="1424" y="876"/>
                  <a:pt x="1425" y="876"/>
                </a:cubicBezTo>
                <a:cubicBezTo>
                  <a:pt x="1425" y="876"/>
                  <a:pt x="1425" y="876"/>
                  <a:pt x="1425" y="876"/>
                </a:cubicBezTo>
                <a:cubicBezTo>
                  <a:pt x="1426" y="875"/>
                  <a:pt x="1426" y="875"/>
                  <a:pt x="1427" y="875"/>
                </a:cubicBezTo>
                <a:cubicBezTo>
                  <a:pt x="1427" y="875"/>
                  <a:pt x="1427" y="874"/>
                  <a:pt x="1427" y="874"/>
                </a:cubicBezTo>
                <a:cubicBezTo>
                  <a:pt x="1428" y="874"/>
                  <a:pt x="1429" y="874"/>
                  <a:pt x="1430" y="873"/>
                </a:cubicBezTo>
                <a:cubicBezTo>
                  <a:pt x="1430" y="873"/>
                  <a:pt x="1430" y="873"/>
                  <a:pt x="1430" y="873"/>
                </a:cubicBezTo>
                <a:cubicBezTo>
                  <a:pt x="1432" y="872"/>
                  <a:pt x="1434" y="872"/>
                  <a:pt x="1436" y="871"/>
                </a:cubicBezTo>
                <a:cubicBezTo>
                  <a:pt x="1436" y="871"/>
                  <a:pt x="1437" y="871"/>
                  <a:pt x="1437" y="871"/>
                </a:cubicBezTo>
                <a:cubicBezTo>
                  <a:pt x="1438" y="871"/>
                  <a:pt x="1439" y="871"/>
                  <a:pt x="1440" y="871"/>
                </a:cubicBezTo>
                <a:cubicBezTo>
                  <a:pt x="1440" y="871"/>
                  <a:pt x="1440" y="871"/>
                  <a:pt x="1441" y="871"/>
                </a:cubicBezTo>
                <a:cubicBezTo>
                  <a:pt x="1442" y="870"/>
                  <a:pt x="1443" y="870"/>
                  <a:pt x="1444" y="870"/>
                </a:cubicBezTo>
                <a:cubicBezTo>
                  <a:pt x="1444" y="870"/>
                  <a:pt x="1444" y="870"/>
                  <a:pt x="1444" y="870"/>
                </a:cubicBezTo>
                <a:cubicBezTo>
                  <a:pt x="1454" y="893"/>
                  <a:pt x="1460" y="910"/>
                  <a:pt x="1460" y="921"/>
                </a:cubicBezTo>
                <a:cubicBezTo>
                  <a:pt x="1460" y="927"/>
                  <a:pt x="1458" y="931"/>
                  <a:pt x="1455" y="932"/>
                </a:cubicBezTo>
                <a:cubicBezTo>
                  <a:pt x="1444" y="937"/>
                  <a:pt x="1418" y="921"/>
                  <a:pt x="1395" y="904"/>
                </a:cubicBezTo>
                <a:lnTo>
                  <a:pt x="1428" y="900"/>
                </a:lnTo>
                <a:close/>
                <a:moveTo>
                  <a:pt x="1363" y="797"/>
                </a:moveTo>
                <a:cubicBezTo>
                  <a:pt x="1363" y="797"/>
                  <a:pt x="1363" y="798"/>
                  <a:pt x="1362" y="798"/>
                </a:cubicBezTo>
                <a:cubicBezTo>
                  <a:pt x="1360" y="799"/>
                  <a:pt x="1358" y="799"/>
                  <a:pt x="1356" y="799"/>
                </a:cubicBezTo>
                <a:cubicBezTo>
                  <a:pt x="1347" y="800"/>
                  <a:pt x="1347" y="800"/>
                  <a:pt x="1347" y="800"/>
                </a:cubicBezTo>
                <a:cubicBezTo>
                  <a:pt x="1354" y="806"/>
                  <a:pt x="1354" y="806"/>
                  <a:pt x="1354" y="806"/>
                </a:cubicBezTo>
                <a:cubicBezTo>
                  <a:pt x="1357" y="808"/>
                  <a:pt x="1358" y="812"/>
                  <a:pt x="1358" y="816"/>
                </a:cubicBezTo>
                <a:cubicBezTo>
                  <a:pt x="1347" y="821"/>
                  <a:pt x="1347" y="821"/>
                  <a:pt x="1347" y="821"/>
                </a:cubicBezTo>
                <a:cubicBezTo>
                  <a:pt x="1347" y="820"/>
                  <a:pt x="1347" y="819"/>
                  <a:pt x="1347" y="818"/>
                </a:cubicBezTo>
                <a:cubicBezTo>
                  <a:pt x="1347" y="816"/>
                  <a:pt x="1346" y="814"/>
                  <a:pt x="1345" y="812"/>
                </a:cubicBezTo>
                <a:cubicBezTo>
                  <a:pt x="1345" y="811"/>
                  <a:pt x="1345" y="809"/>
                  <a:pt x="1344" y="808"/>
                </a:cubicBezTo>
                <a:cubicBezTo>
                  <a:pt x="1344" y="808"/>
                  <a:pt x="1344" y="807"/>
                  <a:pt x="1344" y="807"/>
                </a:cubicBezTo>
                <a:cubicBezTo>
                  <a:pt x="1344" y="806"/>
                  <a:pt x="1344" y="805"/>
                  <a:pt x="1344" y="804"/>
                </a:cubicBezTo>
                <a:cubicBezTo>
                  <a:pt x="1344" y="800"/>
                  <a:pt x="1343" y="797"/>
                  <a:pt x="1343" y="794"/>
                </a:cubicBezTo>
                <a:cubicBezTo>
                  <a:pt x="1348" y="788"/>
                  <a:pt x="1354" y="783"/>
                  <a:pt x="1359" y="777"/>
                </a:cubicBezTo>
                <a:cubicBezTo>
                  <a:pt x="1365" y="795"/>
                  <a:pt x="1365" y="795"/>
                  <a:pt x="1365" y="795"/>
                </a:cubicBezTo>
                <a:cubicBezTo>
                  <a:pt x="1364" y="795"/>
                  <a:pt x="1363" y="796"/>
                  <a:pt x="1363" y="797"/>
                </a:cubicBezTo>
                <a:close/>
                <a:moveTo>
                  <a:pt x="1362" y="769"/>
                </a:moveTo>
                <a:cubicBezTo>
                  <a:pt x="1361" y="770"/>
                  <a:pt x="1360" y="771"/>
                  <a:pt x="1360" y="772"/>
                </a:cubicBezTo>
                <a:cubicBezTo>
                  <a:pt x="1355" y="756"/>
                  <a:pt x="1355" y="756"/>
                  <a:pt x="1355" y="756"/>
                </a:cubicBezTo>
                <a:cubicBezTo>
                  <a:pt x="1356" y="756"/>
                  <a:pt x="1357" y="756"/>
                  <a:pt x="1358" y="755"/>
                </a:cubicBezTo>
                <a:lnTo>
                  <a:pt x="1362" y="769"/>
                </a:lnTo>
                <a:close/>
                <a:moveTo>
                  <a:pt x="1359" y="755"/>
                </a:moveTo>
                <a:cubicBezTo>
                  <a:pt x="1360" y="754"/>
                  <a:pt x="1361" y="754"/>
                  <a:pt x="1362" y="753"/>
                </a:cubicBezTo>
                <a:cubicBezTo>
                  <a:pt x="1366" y="765"/>
                  <a:pt x="1366" y="765"/>
                  <a:pt x="1366" y="765"/>
                </a:cubicBezTo>
                <a:cubicBezTo>
                  <a:pt x="1365" y="766"/>
                  <a:pt x="1364" y="767"/>
                  <a:pt x="1363" y="768"/>
                </a:cubicBezTo>
                <a:lnTo>
                  <a:pt x="1359" y="755"/>
                </a:lnTo>
                <a:close/>
                <a:moveTo>
                  <a:pt x="1366" y="793"/>
                </a:moveTo>
                <a:cubicBezTo>
                  <a:pt x="1361" y="775"/>
                  <a:pt x="1361" y="775"/>
                  <a:pt x="1361" y="775"/>
                </a:cubicBezTo>
                <a:cubicBezTo>
                  <a:pt x="1361" y="774"/>
                  <a:pt x="1362" y="774"/>
                  <a:pt x="1363" y="773"/>
                </a:cubicBezTo>
                <a:cubicBezTo>
                  <a:pt x="1369" y="792"/>
                  <a:pt x="1369" y="792"/>
                  <a:pt x="1369" y="792"/>
                </a:cubicBezTo>
                <a:cubicBezTo>
                  <a:pt x="1368" y="792"/>
                  <a:pt x="1367" y="793"/>
                  <a:pt x="1366" y="793"/>
                </a:cubicBezTo>
                <a:close/>
                <a:moveTo>
                  <a:pt x="1373" y="791"/>
                </a:moveTo>
                <a:cubicBezTo>
                  <a:pt x="1372" y="791"/>
                  <a:pt x="1371" y="791"/>
                  <a:pt x="1371" y="791"/>
                </a:cubicBezTo>
                <a:cubicBezTo>
                  <a:pt x="1364" y="771"/>
                  <a:pt x="1364" y="771"/>
                  <a:pt x="1364" y="771"/>
                </a:cubicBezTo>
                <a:cubicBezTo>
                  <a:pt x="1365" y="770"/>
                  <a:pt x="1366" y="769"/>
                  <a:pt x="1367" y="769"/>
                </a:cubicBezTo>
                <a:lnTo>
                  <a:pt x="1373" y="791"/>
                </a:lnTo>
                <a:close/>
                <a:moveTo>
                  <a:pt x="1349" y="720"/>
                </a:moveTo>
                <a:cubicBezTo>
                  <a:pt x="1349" y="720"/>
                  <a:pt x="1349" y="720"/>
                  <a:pt x="1349" y="720"/>
                </a:cubicBezTo>
                <a:cubicBezTo>
                  <a:pt x="1351" y="709"/>
                  <a:pt x="1353" y="699"/>
                  <a:pt x="1356" y="688"/>
                </a:cubicBezTo>
                <a:cubicBezTo>
                  <a:pt x="1356" y="687"/>
                  <a:pt x="1356" y="686"/>
                  <a:pt x="1356" y="685"/>
                </a:cubicBezTo>
                <a:cubicBezTo>
                  <a:pt x="1357" y="681"/>
                  <a:pt x="1359" y="676"/>
                  <a:pt x="1360" y="672"/>
                </a:cubicBezTo>
                <a:cubicBezTo>
                  <a:pt x="1360" y="671"/>
                  <a:pt x="1361" y="670"/>
                  <a:pt x="1361" y="669"/>
                </a:cubicBezTo>
                <a:cubicBezTo>
                  <a:pt x="1362" y="664"/>
                  <a:pt x="1364" y="659"/>
                  <a:pt x="1365" y="654"/>
                </a:cubicBezTo>
                <a:cubicBezTo>
                  <a:pt x="1365" y="654"/>
                  <a:pt x="1365" y="654"/>
                  <a:pt x="1365" y="654"/>
                </a:cubicBezTo>
                <a:cubicBezTo>
                  <a:pt x="1366" y="653"/>
                  <a:pt x="1366" y="653"/>
                  <a:pt x="1366" y="653"/>
                </a:cubicBezTo>
                <a:cubicBezTo>
                  <a:pt x="1369" y="642"/>
                  <a:pt x="1373" y="630"/>
                  <a:pt x="1378" y="619"/>
                </a:cubicBezTo>
                <a:cubicBezTo>
                  <a:pt x="1378" y="619"/>
                  <a:pt x="1378" y="618"/>
                  <a:pt x="1379" y="617"/>
                </a:cubicBezTo>
                <a:cubicBezTo>
                  <a:pt x="1380" y="612"/>
                  <a:pt x="1382" y="607"/>
                  <a:pt x="1384" y="602"/>
                </a:cubicBezTo>
                <a:cubicBezTo>
                  <a:pt x="1385" y="602"/>
                  <a:pt x="1385" y="601"/>
                  <a:pt x="1385" y="600"/>
                </a:cubicBezTo>
                <a:cubicBezTo>
                  <a:pt x="1389" y="592"/>
                  <a:pt x="1392" y="583"/>
                  <a:pt x="1396" y="575"/>
                </a:cubicBezTo>
                <a:cubicBezTo>
                  <a:pt x="1396" y="575"/>
                  <a:pt x="1396" y="575"/>
                  <a:pt x="1396" y="575"/>
                </a:cubicBezTo>
                <a:cubicBezTo>
                  <a:pt x="1400" y="567"/>
                  <a:pt x="1404" y="558"/>
                  <a:pt x="1407" y="550"/>
                </a:cubicBezTo>
                <a:cubicBezTo>
                  <a:pt x="1408" y="549"/>
                  <a:pt x="1408" y="549"/>
                  <a:pt x="1409" y="548"/>
                </a:cubicBezTo>
                <a:cubicBezTo>
                  <a:pt x="1411" y="543"/>
                  <a:pt x="1413" y="538"/>
                  <a:pt x="1416" y="533"/>
                </a:cubicBezTo>
                <a:cubicBezTo>
                  <a:pt x="1416" y="532"/>
                  <a:pt x="1416" y="532"/>
                  <a:pt x="1417" y="532"/>
                </a:cubicBezTo>
                <a:cubicBezTo>
                  <a:pt x="1422" y="520"/>
                  <a:pt x="1428" y="509"/>
                  <a:pt x="1434" y="498"/>
                </a:cubicBezTo>
                <a:cubicBezTo>
                  <a:pt x="1434" y="498"/>
                  <a:pt x="1434" y="498"/>
                  <a:pt x="1434" y="498"/>
                </a:cubicBezTo>
                <a:cubicBezTo>
                  <a:pt x="1437" y="493"/>
                  <a:pt x="1440" y="487"/>
                  <a:pt x="1443" y="482"/>
                </a:cubicBezTo>
                <a:cubicBezTo>
                  <a:pt x="1443" y="482"/>
                  <a:pt x="1443" y="482"/>
                  <a:pt x="1443" y="481"/>
                </a:cubicBezTo>
                <a:cubicBezTo>
                  <a:pt x="1443" y="481"/>
                  <a:pt x="1443" y="481"/>
                  <a:pt x="1444" y="480"/>
                </a:cubicBezTo>
                <a:cubicBezTo>
                  <a:pt x="1447" y="475"/>
                  <a:pt x="1449" y="470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2" y="465"/>
                  <a:pt x="1452" y="465"/>
                  <a:pt x="1452" y="465"/>
                </a:cubicBezTo>
                <a:cubicBezTo>
                  <a:pt x="1459" y="454"/>
                  <a:pt x="1465" y="444"/>
                  <a:pt x="1471" y="433"/>
                </a:cubicBezTo>
                <a:cubicBezTo>
                  <a:pt x="1471" y="433"/>
                  <a:pt x="1471" y="433"/>
                  <a:pt x="1472" y="433"/>
                </a:cubicBezTo>
                <a:cubicBezTo>
                  <a:pt x="1472" y="432"/>
                  <a:pt x="1472" y="432"/>
                  <a:pt x="1472" y="432"/>
                </a:cubicBezTo>
                <a:cubicBezTo>
                  <a:pt x="1475" y="427"/>
                  <a:pt x="1478" y="423"/>
                  <a:pt x="1481" y="418"/>
                </a:cubicBezTo>
                <a:cubicBezTo>
                  <a:pt x="1481" y="417"/>
                  <a:pt x="1481" y="417"/>
                  <a:pt x="1481" y="417"/>
                </a:cubicBezTo>
                <a:cubicBezTo>
                  <a:pt x="1486" y="409"/>
                  <a:pt x="1491" y="402"/>
                  <a:pt x="1495" y="395"/>
                </a:cubicBezTo>
                <a:cubicBezTo>
                  <a:pt x="1495" y="394"/>
                  <a:pt x="1495" y="394"/>
                  <a:pt x="1496" y="394"/>
                </a:cubicBezTo>
                <a:cubicBezTo>
                  <a:pt x="1500" y="387"/>
                  <a:pt x="1505" y="380"/>
                  <a:pt x="1509" y="373"/>
                </a:cubicBezTo>
                <a:cubicBezTo>
                  <a:pt x="1509" y="373"/>
                  <a:pt x="1510" y="373"/>
                  <a:pt x="1510" y="372"/>
                </a:cubicBezTo>
                <a:cubicBezTo>
                  <a:pt x="1510" y="372"/>
                  <a:pt x="1510" y="372"/>
                  <a:pt x="1510" y="372"/>
                </a:cubicBezTo>
                <a:cubicBezTo>
                  <a:pt x="1513" y="367"/>
                  <a:pt x="1516" y="363"/>
                  <a:pt x="1519" y="359"/>
                </a:cubicBezTo>
                <a:cubicBezTo>
                  <a:pt x="1519" y="359"/>
                  <a:pt x="1519" y="359"/>
                  <a:pt x="1519" y="359"/>
                </a:cubicBezTo>
                <a:cubicBezTo>
                  <a:pt x="1519" y="359"/>
                  <a:pt x="1519" y="358"/>
                  <a:pt x="1519" y="358"/>
                </a:cubicBezTo>
                <a:cubicBezTo>
                  <a:pt x="1519" y="358"/>
                  <a:pt x="1519" y="358"/>
                  <a:pt x="1520" y="358"/>
                </a:cubicBezTo>
                <a:cubicBezTo>
                  <a:pt x="1526" y="349"/>
                  <a:pt x="1532" y="340"/>
                  <a:pt x="1537" y="332"/>
                </a:cubicBezTo>
                <a:cubicBezTo>
                  <a:pt x="1537" y="332"/>
                  <a:pt x="1538" y="331"/>
                  <a:pt x="1538" y="331"/>
                </a:cubicBezTo>
                <a:cubicBezTo>
                  <a:pt x="1540" y="327"/>
                  <a:pt x="1543" y="324"/>
                  <a:pt x="1546" y="320"/>
                </a:cubicBezTo>
                <a:cubicBezTo>
                  <a:pt x="1546" y="319"/>
                  <a:pt x="1547" y="319"/>
                  <a:pt x="1547" y="318"/>
                </a:cubicBezTo>
                <a:cubicBezTo>
                  <a:pt x="1551" y="312"/>
                  <a:pt x="1555" y="307"/>
                  <a:pt x="1559" y="301"/>
                </a:cubicBezTo>
                <a:cubicBezTo>
                  <a:pt x="1559" y="301"/>
                  <a:pt x="1559" y="301"/>
                  <a:pt x="1559" y="301"/>
                </a:cubicBezTo>
                <a:cubicBezTo>
                  <a:pt x="1561" y="298"/>
                  <a:pt x="1563" y="296"/>
                  <a:pt x="1565" y="293"/>
                </a:cubicBezTo>
                <a:cubicBezTo>
                  <a:pt x="1565" y="293"/>
                  <a:pt x="1566" y="292"/>
                  <a:pt x="1566" y="292"/>
                </a:cubicBezTo>
                <a:cubicBezTo>
                  <a:pt x="1568" y="290"/>
                  <a:pt x="1569" y="287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1" y="285"/>
                  <a:pt x="1571" y="285"/>
                  <a:pt x="1571" y="285"/>
                </a:cubicBezTo>
                <a:cubicBezTo>
                  <a:pt x="1574" y="281"/>
                  <a:pt x="1576" y="278"/>
                  <a:pt x="1579" y="275"/>
                </a:cubicBezTo>
                <a:cubicBezTo>
                  <a:pt x="1579" y="275"/>
                  <a:pt x="1579" y="275"/>
                  <a:pt x="1579" y="275"/>
                </a:cubicBezTo>
                <a:cubicBezTo>
                  <a:pt x="1580" y="272"/>
                  <a:pt x="1582" y="270"/>
                  <a:pt x="1584" y="268"/>
                </a:cubicBezTo>
                <a:cubicBezTo>
                  <a:pt x="1584" y="268"/>
                  <a:pt x="1584" y="268"/>
                  <a:pt x="1584" y="268"/>
                </a:cubicBezTo>
                <a:cubicBezTo>
                  <a:pt x="1589" y="261"/>
                  <a:pt x="1594" y="254"/>
                  <a:pt x="1598" y="249"/>
                </a:cubicBezTo>
                <a:cubicBezTo>
                  <a:pt x="1594" y="339"/>
                  <a:pt x="1553" y="463"/>
                  <a:pt x="1487" y="586"/>
                </a:cubicBezTo>
                <a:cubicBezTo>
                  <a:pt x="1449" y="656"/>
                  <a:pt x="1408" y="717"/>
                  <a:pt x="1367" y="764"/>
                </a:cubicBezTo>
                <a:cubicBezTo>
                  <a:pt x="1363" y="752"/>
                  <a:pt x="1363" y="752"/>
                  <a:pt x="1363" y="752"/>
                </a:cubicBezTo>
                <a:cubicBezTo>
                  <a:pt x="1366" y="748"/>
                  <a:pt x="1368" y="743"/>
                  <a:pt x="1366" y="738"/>
                </a:cubicBezTo>
                <a:cubicBezTo>
                  <a:pt x="1364" y="731"/>
                  <a:pt x="1357" y="726"/>
                  <a:pt x="1351" y="728"/>
                </a:cubicBezTo>
                <a:cubicBezTo>
                  <a:pt x="1348" y="721"/>
                  <a:pt x="1348" y="721"/>
                  <a:pt x="1348" y="721"/>
                </a:cubicBezTo>
                <a:cubicBezTo>
                  <a:pt x="1349" y="721"/>
                  <a:pt x="1349" y="720"/>
                  <a:pt x="1349" y="720"/>
                </a:cubicBezTo>
                <a:close/>
                <a:moveTo>
                  <a:pt x="1347" y="728"/>
                </a:moveTo>
                <a:cubicBezTo>
                  <a:pt x="1347" y="727"/>
                  <a:pt x="1348" y="726"/>
                  <a:pt x="1348" y="725"/>
                </a:cubicBezTo>
                <a:cubicBezTo>
                  <a:pt x="1349" y="728"/>
                  <a:pt x="1349" y="728"/>
                  <a:pt x="1349" y="728"/>
                </a:cubicBezTo>
                <a:cubicBezTo>
                  <a:pt x="1348" y="729"/>
                  <a:pt x="1348" y="729"/>
                  <a:pt x="1347" y="729"/>
                </a:cubicBezTo>
                <a:cubicBezTo>
                  <a:pt x="1347" y="729"/>
                  <a:pt x="1347" y="728"/>
                  <a:pt x="1347" y="728"/>
                </a:cubicBezTo>
                <a:close/>
                <a:moveTo>
                  <a:pt x="1343" y="769"/>
                </a:moveTo>
                <a:cubicBezTo>
                  <a:pt x="1343" y="768"/>
                  <a:pt x="1343" y="767"/>
                  <a:pt x="1343" y="766"/>
                </a:cubicBezTo>
                <a:cubicBezTo>
                  <a:pt x="1343" y="763"/>
                  <a:pt x="1344" y="760"/>
                  <a:pt x="1344" y="757"/>
                </a:cubicBezTo>
                <a:cubicBezTo>
                  <a:pt x="1344" y="756"/>
                  <a:pt x="1344" y="754"/>
                  <a:pt x="1344" y="753"/>
                </a:cubicBezTo>
                <a:cubicBezTo>
                  <a:pt x="1344" y="752"/>
                  <a:pt x="1344" y="751"/>
                  <a:pt x="1344" y="750"/>
                </a:cubicBezTo>
                <a:cubicBezTo>
                  <a:pt x="1346" y="752"/>
                  <a:pt x="1348" y="753"/>
                  <a:pt x="1350" y="754"/>
                </a:cubicBezTo>
                <a:cubicBezTo>
                  <a:pt x="1351" y="755"/>
                  <a:pt x="1352" y="755"/>
                  <a:pt x="1353" y="755"/>
                </a:cubicBezTo>
                <a:cubicBezTo>
                  <a:pt x="1358" y="773"/>
                  <a:pt x="1358" y="773"/>
                  <a:pt x="1358" y="773"/>
                </a:cubicBezTo>
                <a:cubicBezTo>
                  <a:pt x="1353" y="779"/>
                  <a:pt x="1348" y="784"/>
                  <a:pt x="1343" y="789"/>
                </a:cubicBezTo>
                <a:cubicBezTo>
                  <a:pt x="1343" y="789"/>
                  <a:pt x="1343" y="788"/>
                  <a:pt x="1343" y="787"/>
                </a:cubicBezTo>
                <a:cubicBezTo>
                  <a:pt x="1343" y="785"/>
                  <a:pt x="1343" y="783"/>
                  <a:pt x="1343" y="781"/>
                </a:cubicBezTo>
                <a:cubicBezTo>
                  <a:pt x="1343" y="780"/>
                  <a:pt x="1343" y="780"/>
                  <a:pt x="1343" y="780"/>
                </a:cubicBezTo>
                <a:cubicBezTo>
                  <a:pt x="1343" y="776"/>
                  <a:pt x="1343" y="773"/>
                  <a:pt x="1343" y="769"/>
                </a:cubicBezTo>
                <a:close/>
                <a:moveTo>
                  <a:pt x="633" y="580"/>
                </a:moveTo>
                <a:cubicBezTo>
                  <a:pt x="629" y="580"/>
                  <a:pt x="629" y="580"/>
                  <a:pt x="629" y="580"/>
                </a:cubicBezTo>
                <a:cubicBezTo>
                  <a:pt x="636" y="507"/>
                  <a:pt x="636" y="507"/>
                  <a:pt x="636" y="507"/>
                </a:cubicBezTo>
                <a:cubicBezTo>
                  <a:pt x="638" y="507"/>
                  <a:pt x="639" y="507"/>
                  <a:pt x="640" y="507"/>
                </a:cubicBezTo>
                <a:cubicBezTo>
                  <a:pt x="641" y="580"/>
                  <a:pt x="641" y="580"/>
                  <a:pt x="641" y="580"/>
                </a:cubicBezTo>
                <a:lnTo>
                  <a:pt x="633" y="580"/>
                </a:lnTo>
                <a:close/>
                <a:moveTo>
                  <a:pt x="667" y="580"/>
                </a:moveTo>
                <a:cubicBezTo>
                  <a:pt x="657" y="580"/>
                  <a:pt x="657" y="580"/>
                  <a:pt x="657" y="580"/>
                </a:cubicBezTo>
                <a:cubicBezTo>
                  <a:pt x="658" y="579"/>
                  <a:pt x="658" y="579"/>
                  <a:pt x="658" y="579"/>
                </a:cubicBezTo>
                <a:cubicBezTo>
                  <a:pt x="644" y="471"/>
                  <a:pt x="644" y="471"/>
                  <a:pt x="644" y="471"/>
                </a:cubicBezTo>
                <a:lnTo>
                  <a:pt x="667" y="580"/>
                </a:lnTo>
                <a:close/>
                <a:moveTo>
                  <a:pt x="645" y="487"/>
                </a:moveTo>
                <a:cubicBezTo>
                  <a:pt x="656" y="580"/>
                  <a:pt x="656" y="580"/>
                  <a:pt x="656" y="580"/>
                </a:cubicBezTo>
                <a:cubicBezTo>
                  <a:pt x="650" y="580"/>
                  <a:pt x="650" y="580"/>
                  <a:pt x="650" y="580"/>
                </a:cubicBezTo>
                <a:lnTo>
                  <a:pt x="645" y="487"/>
                </a:lnTo>
                <a:close/>
                <a:moveTo>
                  <a:pt x="1091" y="1245"/>
                </a:moveTo>
                <a:cubicBezTo>
                  <a:pt x="1092" y="1247"/>
                  <a:pt x="1092" y="1247"/>
                  <a:pt x="1092" y="1247"/>
                </a:cubicBezTo>
                <a:cubicBezTo>
                  <a:pt x="1091" y="1247"/>
                  <a:pt x="1091" y="1247"/>
                  <a:pt x="1091" y="1247"/>
                </a:cubicBezTo>
                <a:lnTo>
                  <a:pt x="1091" y="1245"/>
                </a:lnTo>
                <a:close/>
                <a:moveTo>
                  <a:pt x="1090" y="1248"/>
                </a:moveTo>
                <a:cubicBezTo>
                  <a:pt x="1091" y="1248"/>
                  <a:pt x="1093" y="1248"/>
                  <a:pt x="1093" y="1249"/>
                </a:cubicBezTo>
                <a:cubicBezTo>
                  <a:pt x="1090" y="1249"/>
                  <a:pt x="1090" y="1249"/>
                  <a:pt x="1090" y="1249"/>
                </a:cubicBezTo>
                <a:lnTo>
                  <a:pt x="1090" y="1248"/>
                </a:lnTo>
                <a:close/>
                <a:moveTo>
                  <a:pt x="1069" y="1231"/>
                </a:moveTo>
                <a:cubicBezTo>
                  <a:pt x="1074" y="1230"/>
                  <a:pt x="1079" y="1231"/>
                  <a:pt x="1083" y="1232"/>
                </a:cubicBezTo>
                <a:cubicBezTo>
                  <a:pt x="1084" y="1235"/>
                  <a:pt x="1084" y="1235"/>
                  <a:pt x="1084" y="1235"/>
                </a:cubicBezTo>
                <a:cubicBezTo>
                  <a:pt x="1080" y="1236"/>
                  <a:pt x="1078" y="1234"/>
                  <a:pt x="1074" y="1235"/>
                </a:cubicBezTo>
                <a:cubicBezTo>
                  <a:pt x="1075" y="1232"/>
                  <a:pt x="1066" y="1234"/>
                  <a:pt x="1069" y="1231"/>
                </a:cubicBezTo>
                <a:close/>
                <a:moveTo>
                  <a:pt x="924" y="1231"/>
                </a:moveTo>
                <a:cubicBezTo>
                  <a:pt x="925" y="1233"/>
                  <a:pt x="925" y="1233"/>
                  <a:pt x="925" y="1233"/>
                </a:cubicBezTo>
                <a:cubicBezTo>
                  <a:pt x="922" y="1235"/>
                  <a:pt x="920" y="1234"/>
                  <a:pt x="917" y="1234"/>
                </a:cubicBezTo>
                <a:cubicBezTo>
                  <a:pt x="917" y="1232"/>
                  <a:pt x="910" y="1235"/>
                  <a:pt x="912" y="1232"/>
                </a:cubicBezTo>
                <a:cubicBezTo>
                  <a:pt x="916" y="1230"/>
                  <a:pt x="920" y="1231"/>
                  <a:pt x="924" y="1231"/>
                </a:cubicBezTo>
                <a:close/>
                <a:moveTo>
                  <a:pt x="1025" y="205"/>
                </a:moveTo>
                <a:cubicBezTo>
                  <a:pt x="1025" y="205"/>
                  <a:pt x="1024" y="205"/>
                  <a:pt x="1024" y="205"/>
                </a:cubicBezTo>
                <a:cubicBezTo>
                  <a:pt x="1023" y="182"/>
                  <a:pt x="1023" y="182"/>
                  <a:pt x="1023" y="182"/>
                </a:cubicBezTo>
                <a:lnTo>
                  <a:pt x="1025" y="205"/>
                </a:lnTo>
                <a:close/>
                <a:moveTo>
                  <a:pt x="1022" y="156"/>
                </a:moveTo>
                <a:cubicBezTo>
                  <a:pt x="1028" y="202"/>
                  <a:pt x="1028" y="202"/>
                  <a:pt x="1028" y="202"/>
                </a:cubicBezTo>
                <a:cubicBezTo>
                  <a:pt x="1028" y="203"/>
                  <a:pt x="1027" y="203"/>
                  <a:pt x="1027" y="203"/>
                </a:cubicBezTo>
                <a:lnTo>
                  <a:pt x="1022" y="156"/>
                </a:lnTo>
                <a:close/>
                <a:moveTo>
                  <a:pt x="1024" y="389"/>
                </a:moveTo>
                <a:cubicBezTo>
                  <a:pt x="1025" y="400"/>
                  <a:pt x="1025" y="400"/>
                  <a:pt x="1025" y="400"/>
                </a:cubicBezTo>
                <a:cubicBezTo>
                  <a:pt x="1024" y="400"/>
                  <a:pt x="1024" y="400"/>
                  <a:pt x="1023" y="400"/>
                </a:cubicBezTo>
                <a:cubicBezTo>
                  <a:pt x="1023" y="389"/>
                  <a:pt x="1023" y="389"/>
                  <a:pt x="1023" y="389"/>
                </a:cubicBezTo>
                <a:cubicBezTo>
                  <a:pt x="1023" y="389"/>
                  <a:pt x="1024" y="389"/>
                  <a:pt x="1024" y="389"/>
                </a:cubicBezTo>
                <a:close/>
                <a:moveTo>
                  <a:pt x="1026" y="439"/>
                </a:moveTo>
                <a:cubicBezTo>
                  <a:pt x="1026" y="446"/>
                  <a:pt x="1026" y="446"/>
                  <a:pt x="1026" y="446"/>
                </a:cubicBezTo>
                <a:cubicBezTo>
                  <a:pt x="1025" y="446"/>
                  <a:pt x="1025" y="446"/>
                  <a:pt x="1025" y="446"/>
                </a:cubicBezTo>
                <a:cubicBezTo>
                  <a:pt x="1024" y="439"/>
                  <a:pt x="1024" y="439"/>
                  <a:pt x="1024" y="439"/>
                </a:cubicBezTo>
                <a:cubicBezTo>
                  <a:pt x="1025" y="439"/>
                  <a:pt x="1026" y="439"/>
                  <a:pt x="1026" y="439"/>
                </a:cubicBezTo>
                <a:close/>
                <a:moveTo>
                  <a:pt x="1027" y="462"/>
                </a:moveTo>
                <a:cubicBezTo>
                  <a:pt x="1027" y="465"/>
                  <a:pt x="1027" y="465"/>
                  <a:pt x="1027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6" y="465"/>
                  <a:pt x="1026" y="465"/>
                  <a:pt x="1026" y="465"/>
                </a:cubicBezTo>
                <a:cubicBezTo>
                  <a:pt x="1025" y="465"/>
                  <a:pt x="1025" y="465"/>
                  <a:pt x="1025" y="465"/>
                </a:cubicBezTo>
                <a:cubicBezTo>
                  <a:pt x="1025" y="462"/>
                  <a:pt x="1025" y="462"/>
                  <a:pt x="1025" y="462"/>
                </a:cubicBezTo>
                <a:lnTo>
                  <a:pt x="1027" y="462"/>
                </a:lnTo>
                <a:close/>
                <a:moveTo>
                  <a:pt x="1026" y="469"/>
                </a:moveTo>
                <a:cubicBezTo>
                  <a:pt x="1026" y="469"/>
                  <a:pt x="1026" y="469"/>
                  <a:pt x="1025" y="469"/>
                </a:cubicBezTo>
                <a:cubicBezTo>
                  <a:pt x="1025" y="469"/>
                  <a:pt x="1025" y="469"/>
                  <a:pt x="1025" y="469"/>
                </a:cubicBezTo>
                <a:cubicBezTo>
                  <a:pt x="1026" y="469"/>
                  <a:pt x="1026" y="469"/>
                  <a:pt x="1026" y="469"/>
                </a:cubicBezTo>
                <a:close/>
                <a:moveTo>
                  <a:pt x="1026" y="471"/>
                </a:moveTo>
                <a:cubicBezTo>
                  <a:pt x="1026" y="471"/>
                  <a:pt x="1026" y="471"/>
                  <a:pt x="1026" y="471"/>
                </a:cubicBezTo>
                <a:cubicBezTo>
                  <a:pt x="1026" y="471"/>
                  <a:pt x="1026" y="471"/>
                  <a:pt x="1026" y="471"/>
                </a:cubicBezTo>
                <a:cubicBezTo>
                  <a:pt x="1026" y="470"/>
                  <a:pt x="1026" y="470"/>
                  <a:pt x="1026" y="470"/>
                </a:cubicBezTo>
                <a:cubicBezTo>
                  <a:pt x="1026" y="471"/>
                  <a:pt x="1026" y="471"/>
                  <a:pt x="1026" y="471"/>
                </a:cubicBezTo>
                <a:close/>
                <a:moveTo>
                  <a:pt x="1026" y="472"/>
                </a:move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ubicBezTo>
                  <a:pt x="1026" y="472"/>
                  <a:pt x="1026" y="472"/>
                  <a:pt x="1026" y="472"/>
                </a:cubicBezTo>
                <a:close/>
                <a:moveTo>
                  <a:pt x="1026" y="474"/>
                </a:move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ubicBezTo>
                  <a:pt x="1026" y="474"/>
                  <a:pt x="1026" y="474"/>
                  <a:pt x="1026" y="474"/>
                </a:cubicBezTo>
                <a:close/>
                <a:moveTo>
                  <a:pt x="1026" y="476"/>
                </a:move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ubicBezTo>
                  <a:pt x="1026" y="476"/>
                  <a:pt x="1026" y="476"/>
                  <a:pt x="1026" y="476"/>
                </a:cubicBezTo>
                <a:close/>
                <a:moveTo>
                  <a:pt x="1026" y="478"/>
                </a:move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ubicBezTo>
                  <a:pt x="1026" y="478"/>
                  <a:pt x="1026" y="478"/>
                  <a:pt x="1026" y="478"/>
                </a:cubicBezTo>
                <a:close/>
                <a:moveTo>
                  <a:pt x="1026" y="479"/>
                </a:move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ubicBezTo>
                  <a:pt x="1026" y="479"/>
                  <a:pt x="1026" y="479"/>
                  <a:pt x="1026" y="479"/>
                </a:cubicBezTo>
                <a:close/>
                <a:moveTo>
                  <a:pt x="1026" y="481"/>
                </a:move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ubicBezTo>
                  <a:pt x="1026" y="481"/>
                  <a:pt x="1026" y="481"/>
                  <a:pt x="1026" y="481"/>
                </a:cubicBezTo>
                <a:close/>
                <a:moveTo>
                  <a:pt x="1026" y="483"/>
                </a:move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ubicBezTo>
                  <a:pt x="1026" y="483"/>
                  <a:pt x="1026" y="483"/>
                  <a:pt x="1026" y="483"/>
                </a:cubicBezTo>
                <a:close/>
                <a:moveTo>
                  <a:pt x="1026" y="1011"/>
                </a:moveTo>
                <a:cubicBezTo>
                  <a:pt x="1026" y="1029"/>
                  <a:pt x="1026" y="1029"/>
                  <a:pt x="1026" y="1029"/>
                </a:cubicBezTo>
                <a:cubicBezTo>
                  <a:pt x="1022" y="1032"/>
                  <a:pt x="1019" y="1034"/>
                  <a:pt x="1015" y="1036"/>
                </a:cubicBezTo>
                <a:cubicBezTo>
                  <a:pt x="997" y="1044"/>
                  <a:pt x="980" y="1045"/>
                  <a:pt x="965" y="1037"/>
                </a:cubicBezTo>
                <a:cubicBezTo>
                  <a:pt x="965" y="1038"/>
                  <a:pt x="965" y="1038"/>
                  <a:pt x="965" y="1038"/>
                </a:cubicBezTo>
                <a:cubicBezTo>
                  <a:pt x="967" y="1023"/>
                  <a:pt x="967" y="1023"/>
                  <a:pt x="967" y="1023"/>
                </a:cubicBezTo>
                <a:cubicBezTo>
                  <a:pt x="977" y="1022"/>
                  <a:pt x="977" y="1022"/>
                  <a:pt x="977" y="1022"/>
                </a:cubicBezTo>
                <a:cubicBezTo>
                  <a:pt x="986" y="1012"/>
                  <a:pt x="986" y="1012"/>
                  <a:pt x="986" y="1012"/>
                </a:cubicBezTo>
                <a:cubicBezTo>
                  <a:pt x="986" y="1004"/>
                  <a:pt x="986" y="1004"/>
                  <a:pt x="986" y="1004"/>
                </a:cubicBezTo>
                <a:cubicBezTo>
                  <a:pt x="992" y="1005"/>
                  <a:pt x="998" y="1007"/>
                  <a:pt x="1004" y="1008"/>
                </a:cubicBezTo>
                <a:cubicBezTo>
                  <a:pt x="1012" y="1009"/>
                  <a:pt x="1019" y="1010"/>
                  <a:pt x="1026" y="1011"/>
                </a:cubicBezTo>
                <a:close/>
                <a:moveTo>
                  <a:pt x="1016" y="1038"/>
                </a:moveTo>
                <a:cubicBezTo>
                  <a:pt x="1019" y="1037"/>
                  <a:pt x="1023" y="1035"/>
                  <a:pt x="1026" y="1033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7" y="1062"/>
                  <a:pt x="1027" y="1062"/>
                </a:cubicBezTo>
                <a:cubicBezTo>
                  <a:pt x="1027" y="1062"/>
                  <a:pt x="1026" y="1062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6" y="1063"/>
                </a:cubicBezTo>
                <a:cubicBezTo>
                  <a:pt x="1026" y="1063"/>
                  <a:pt x="1026" y="1063"/>
                  <a:pt x="1027" y="1063"/>
                </a:cubicBezTo>
                <a:cubicBezTo>
                  <a:pt x="1027" y="1063"/>
                  <a:pt x="1027" y="1063"/>
                  <a:pt x="1027" y="1063"/>
                </a:cubicBezTo>
                <a:cubicBezTo>
                  <a:pt x="1027" y="1063"/>
                  <a:pt x="1026" y="1064"/>
                  <a:pt x="1026" y="1064"/>
                </a:cubicBezTo>
                <a:cubicBezTo>
                  <a:pt x="1026" y="1064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6" y="1065"/>
                  <a:pt x="1026" y="1065"/>
                </a:cubicBezTo>
                <a:cubicBezTo>
                  <a:pt x="1026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7" y="1065"/>
                  <a:pt x="1027" y="1065"/>
                </a:cubicBezTo>
                <a:cubicBezTo>
                  <a:pt x="1027" y="1065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6"/>
                </a:cubicBezTo>
                <a:cubicBezTo>
                  <a:pt x="1026" y="1066"/>
                  <a:pt x="1026" y="1066"/>
                  <a:pt x="1026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7" y="1067"/>
                  <a:pt x="1027" y="1067"/>
                </a:cubicBezTo>
                <a:cubicBezTo>
                  <a:pt x="1027" y="1067"/>
                  <a:pt x="1026" y="1067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6" y="1068"/>
                  <a:pt x="1026" y="1068"/>
                </a:cubicBezTo>
                <a:cubicBezTo>
                  <a:pt x="1026" y="1068"/>
                  <a:pt x="1027" y="1068"/>
                  <a:pt x="1027" y="1068"/>
                </a:cubicBezTo>
                <a:cubicBezTo>
                  <a:pt x="1027" y="1068"/>
                  <a:pt x="1027" y="1068"/>
                  <a:pt x="1027" y="1068"/>
                </a:cubicBezTo>
                <a:cubicBezTo>
                  <a:pt x="1027" y="1069"/>
                  <a:pt x="1027" y="1069"/>
                  <a:pt x="1027" y="1069"/>
                </a:cubicBezTo>
                <a:cubicBezTo>
                  <a:pt x="1027" y="1069"/>
                  <a:pt x="1026" y="1069"/>
                  <a:pt x="1026" y="1070"/>
                </a:cubicBezTo>
                <a:cubicBezTo>
                  <a:pt x="1026" y="1070"/>
                  <a:pt x="1026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0"/>
                  <a:pt x="1027" y="1070"/>
                  <a:pt x="1027" y="1070"/>
                </a:cubicBezTo>
                <a:cubicBezTo>
                  <a:pt x="1027" y="1071"/>
                  <a:pt x="1026" y="1071"/>
                  <a:pt x="1026" y="1071"/>
                </a:cubicBezTo>
                <a:cubicBezTo>
                  <a:pt x="1026" y="1071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7" y="1072"/>
                  <a:pt x="1027" y="1072"/>
                </a:cubicBezTo>
                <a:cubicBezTo>
                  <a:pt x="1027" y="1072"/>
                  <a:pt x="1026" y="1073"/>
                  <a:pt x="1026" y="1073"/>
                </a:cubicBezTo>
                <a:cubicBezTo>
                  <a:pt x="1026" y="1073"/>
                  <a:pt x="1027" y="1073"/>
                  <a:pt x="1027" y="1073"/>
                </a:cubicBezTo>
                <a:cubicBezTo>
                  <a:pt x="1027" y="1073"/>
                  <a:pt x="1027" y="1073"/>
                  <a:pt x="1027" y="1073"/>
                </a:cubicBezTo>
                <a:cubicBezTo>
                  <a:pt x="1027" y="1073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4"/>
                </a:cubicBezTo>
                <a:cubicBezTo>
                  <a:pt x="1027" y="1074"/>
                  <a:pt x="1027" y="1074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5"/>
                </a:cubicBezTo>
                <a:cubicBezTo>
                  <a:pt x="1027" y="1075"/>
                  <a:pt x="1027" y="1075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6"/>
                </a:cubicBezTo>
                <a:cubicBezTo>
                  <a:pt x="1027" y="1076"/>
                  <a:pt x="1027" y="1076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7"/>
                  <a:pt x="1027" y="1077"/>
                </a:cubicBezTo>
                <a:cubicBezTo>
                  <a:pt x="1027" y="1077"/>
                  <a:pt x="1027" y="1078"/>
                  <a:pt x="1027" y="1078"/>
                </a:cubicBezTo>
                <a:cubicBezTo>
                  <a:pt x="1027" y="1078"/>
                  <a:pt x="1027" y="1078"/>
                  <a:pt x="1027" y="1078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7" y="1079"/>
                </a:cubicBezTo>
                <a:cubicBezTo>
                  <a:pt x="1027" y="1079"/>
                  <a:pt x="1027" y="1079"/>
                  <a:pt x="1028" y="1079"/>
                </a:cubicBezTo>
                <a:cubicBezTo>
                  <a:pt x="1027" y="1079"/>
                  <a:pt x="1027" y="1080"/>
                  <a:pt x="1027" y="1080"/>
                </a:cubicBezTo>
                <a:cubicBezTo>
                  <a:pt x="1027" y="1080"/>
                  <a:pt x="1027" y="1081"/>
                  <a:pt x="1027" y="1081"/>
                </a:cubicBezTo>
                <a:cubicBezTo>
                  <a:pt x="1027" y="1081"/>
                  <a:pt x="1027" y="1081"/>
                  <a:pt x="1028" y="1081"/>
                </a:cubicBezTo>
                <a:cubicBezTo>
                  <a:pt x="1028" y="1081"/>
                  <a:pt x="1028" y="1081"/>
                  <a:pt x="1028" y="1081"/>
                </a:cubicBezTo>
                <a:cubicBezTo>
                  <a:pt x="1028" y="1101"/>
                  <a:pt x="1028" y="1101"/>
                  <a:pt x="1028" y="1101"/>
                </a:cubicBezTo>
                <a:cubicBezTo>
                  <a:pt x="1025" y="1101"/>
                  <a:pt x="1025" y="1101"/>
                  <a:pt x="1025" y="1101"/>
                </a:cubicBezTo>
                <a:cubicBezTo>
                  <a:pt x="1000" y="1100"/>
                  <a:pt x="966" y="1071"/>
                  <a:pt x="963" y="1051"/>
                </a:cubicBezTo>
                <a:cubicBezTo>
                  <a:pt x="964" y="1040"/>
                  <a:pt x="964" y="1040"/>
                  <a:pt x="964" y="1040"/>
                </a:cubicBezTo>
                <a:cubicBezTo>
                  <a:pt x="980" y="1048"/>
                  <a:pt x="997" y="1047"/>
                  <a:pt x="1016" y="1038"/>
                </a:cubicBezTo>
                <a:close/>
                <a:moveTo>
                  <a:pt x="1132" y="1077"/>
                </a:moveTo>
                <a:cubicBezTo>
                  <a:pt x="1130" y="1065"/>
                  <a:pt x="1130" y="1065"/>
                  <a:pt x="1130" y="1065"/>
                </a:cubicBezTo>
                <a:cubicBezTo>
                  <a:pt x="1134" y="1062"/>
                  <a:pt x="1135" y="1057"/>
                  <a:pt x="1134" y="1051"/>
                </a:cubicBezTo>
                <a:cubicBezTo>
                  <a:pt x="1133" y="1044"/>
                  <a:pt x="1127" y="1039"/>
                  <a:pt x="1121" y="1039"/>
                </a:cubicBezTo>
                <a:cubicBezTo>
                  <a:pt x="1113" y="1000"/>
                  <a:pt x="1113" y="1000"/>
                  <a:pt x="1113" y="1000"/>
                </a:cubicBezTo>
                <a:cubicBezTo>
                  <a:pt x="1116" y="999"/>
                  <a:pt x="1119" y="998"/>
                  <a:pt x="1122" y="997"/>
                </a:cubicBezTo>
                <a:cubicBezTo>
                  <a:pt x="1125" y="1000"/>
                  <a:pt x="1128" y="1003"/>
                  <a:pt x="1131" y="1006"/>
                </a:cubicBezTo>
                <a:cubicBezTo>
                  <a:pt x="1132" y="1006"/>
                  <a:pt x="1132" y="1007"/>
                  <a:pt x="1132" y="1007"/>
                </a:cubicBezTo>
                <a:cubicBezTo>
                  <a:pt x="1133" y="1008"/>
                  <a:pt x="1134" y="1009"/>
                  <a:pt x="1135" y="1010"/>
                </a:cubicBezTo>
                <a:cubicBezTo>
                  <a:pt x="1138" y="1013"/>
                  <a:pt x="1141" y="1017"/>
                  <a:pt x="1145" y="1020"/>
                </a:cubicBezTo>
                <a:cubicBezTo>
                  <a:pt x="1148" y="1024"/>
                  <a:pt x="1152" y="1029"/>
                  <a:pt x="1156" y="1034"/>
                </a:cubicBezTo>
                <a:cubicBezTo>
                  <a:pt x="1151" y="1053"/>
                  <a:pt x="1143" y="1067"/>
                  <a:pt x="1132" y="1077"/>
                </a:cubicBezTo>
                <a:close/>
                <a:moveTo>
                  <a:pt x="1121" y="1086"/>
                </a:moveTo>
                <a:cubicBezTo>
                  <a:pt x="1120" y="1087"/>
                  <a:pt x="1119" y="1088"/>
                  <a:pt x="1117" y="1088"/>
                </a:cubicBezTo>
                <a:cubicBezTo>
                  <a:pt x="1117" y="1088"/>
                  <a:pt x="1117" y="1088"/>
                  <a:pt x="1117" y="1088"/>
                </a:cubicBezTo>
                <a:cubicBezTo>
                  <a:pt x="1117" y="1089"/>
                  <a:pt x="1116" y="1089"/>
                  <a:pt x="1116" y="1089"/>
                </a:cubicBezTo>
                <a:cubicBezTo>
                  <a:pt x="1115" y="1090"/>
                  <a:pt x="1114" y="1091"/>
                  <a:pt x="1113" y="1091"/>
                </a:cubicBezTo>
                <a:cubicBezTo>
                  <a:pt x="1113" y="1091"/>
                  <a:pt x="1112" y="1092"/>
                  <a:pt x="1111" y="1092"/>
                </a:cubicBezTo>
                <a:cubicBezTo>
                  <a:pt x="1111" y="1092"/>
                  <a:pt x="1111" y="1092"/>
                  <a:pt x="1111" y="1092"/>
                </a:cubicBezTo>
                <a:cubicBezTo>
                  <a:pt x="1106" y="1095"/>
                  <a:pt x="1101" y="1097"/>
                  <a:pt x="1097" y="1098"/>
                </a:cubicBezTo>
                <a:cubicBezTo>
                  <a:pt x="1093" y="1069"/>
                  <a:pt x="1093" y="1069"/>
                  <a:pt x="1093" y="1069"/>
                </a:cubicBezTo>
                <a:cubicBezTo>
                  <a:pt x="1094" y="1068"/>
                  <a:pt x="1095" y="1067"/>
                  <a:pt x="1095" y="1067"/>
                </a:cubicBezTo>
                <a:cubicBezTo>
                  <a:pt x="1098" y="1064"/>
                  <a:pt x="1099" y="1059"/>
                  <a:pt x="1098" y="1055"/>
                </a:cubicBezTo>
                <a:cubicBezTo>
                  <a:pt x="1098" y="1051"/>
                  <a:pt x="1096" y="1047"/>
                  <a:pt x="1093" y="1045"/>
                </a:cubicBezTo>
                <a:cubicBezTo>
                  <a:pt x="1091" y="1043"/>
                  <a:pt x="1088" y="1043"/>
                  <a:pt x="1085" y="1043"/>
                </a:cubicBezTo>
                <a:cubicBezTo>
                  <a:pt x="1083" y="1024"/>
                  <a:pt x="1083" y="1024"/>
                  <a:pt x="1083" y="1024"/>
                </a:cubicBezTo>
                <a:cubicBezTo>
                  <a:pt x="1115" y="1022"/>
                  <a:pt x="1115" y="1022"/>
                  <a:pt x="1115" y="1022"/>
                </a:cubicBezTo>
                <a:cubicBezTo>
                  <a:pt x="1119" y="1040"/>
                  <a:pt x="1119" y="1040"/>
                  <a:pt x="1119" y="1040"/>
                </a:cubicBezTo>
                <a:cubicBezTo>
                  <a:pt x="1116" y="1040"/>
                  <a:pt x="1114" y="1042"/>
                  <a:pt x="1112" y="1044"/>
                </a:cubicBezTo>
                <a:cubicBezTo>
                  <a:pt x="1110" y="1048"/>
                  <a:pt x="1109" y="1052"/>
                  <a:pt x="1110" y="1056"/>
                </a:cubicBezTo>
                <a:cubicBezTo>
                  <a:pt x="1111" y="1061"/>
                  <a:pt x="1115" y="1066"/>
                  <a:pt x="1119" y="1067"/>
                </a:cubicBezTo>
                <a:cubicBezTo>
                  <a:pt x="1122" y="1085"/>
                  <a:pt x="1122" y="1085"/>
                  <a:pt x="1122" y="1085"/>
                </a:cubicBezTo>
                <a:cubicBezTo>
                  <a:pt x="1122" y="1085"/>
                  <a:pt x="1122" y="1085"/>
                  <a:pt x="1122" y="1086"/>
                </a:cubicBezTo>
                <a:cubicBezTo>
                  <a:pt x="1122" y="1086"/>
                  <a:pt x="1122" y="1086"/>
                  <a:pt x="1122" y="1086"/>
                </a:cubicBezTo>
                <a:cubicBezTo>
                  <a:pt x="1121" y="1086"/>
                  <a:pt x="1121" y="1086"/>
                  <a:pt x="1121" y="1086"/>
                </a:cubicBezTo>
                <a:close/>
                <a:moveTo>
                  <a:pt x="1087" y="1100"/>
                </a:moveTo>
                <a:cubicBezTo>
                  <a:pt x="1084" y="1071"/>
                  <a:pt x="1084" y="1071"/>
                  <a:pt x="1084" y="1071"/>
                </a:cubicBezTo>
                <a:cubicBezTo>
                  <a:pt x="1085" y="1071"/>
                  <a:pt x="1086" y="1071"/>
                  <a:pt x="1087" y="1071"/>
                </a:cubicBezTo>
                <a:cubicBezTo>
                  <a:pt x="1090" y="1100"/>
                  <a:pt x="1090" y="1100"/>
                  <a:pt x="1090" y="1100"/>
                </a:cubicBezTo>
                <a:cubicBezTo>
                  <a:pt x="1089" y="1100"/>
                  <a:pt x="1088" y="1100"/>
                  <a:pt x="1087" y="1100"/>
                </a:cubicBezTo>
                <a:close/>
                <a:moveTo>
                  <a:pt x="1058" y="1101"/>
                </a:moveTo>
                <a:cubicBezTo>
                  <a:pt x="1056" y="1071"/>
                  <a:pt x="1056" y="1071"/>
                  <a:pt x="1056" y="1071"/>
                </a:cubicBezTo>
                <a:cubicBezTo>
                  <a:pt x="1057" y="1070"/>
                  <a:pt x="1058" y="1069"/>
                  <a:pt x="1058" y="1069"/>
                </a:cubicBezTo>
                <a:cubicBezTo>
                  <a:pt x="1061" y="1066"/>
                  <a:pt x="1062" y="1062"/>
                  <a:pt x="1062" y="1058"/>
                </a:cubicBezTo>
                <a:cubicBezTo>
                  <a:pt x="1062" y="1050"/>
                  <a:pt x="1056" y="1044"/>
                  <a:pt x="1050" y="1044"/>
                </a:cubicBezTo>
                <a:cubicBezTo>
                  <a:pt x="1049" y="1027"/>
                  <a:pt x="1049" y="1027"/>
                  <a:pt x="1049" y="1027"/>
                </a:cubicBezTo>
                <a:cubicBezTo>
                  <a:pt x="1081" y="1025"/>
                  <a:pt x="1081" y="1025"/>
                  <a:pt x="1081" y="1025"/>
                </a:cubicBezTo>
                <a:cubicBezTo>
                  <a:pt x="1083" y="1043"/>
                  <a:pt x="1083" y="1043"/>
                  <a:pt x="1083" y="1043"/>
                </a:cubicBezTo>
                <a:cubicBezTo>
                  <a:pt x="1078" y="1044"/>
                  <a:pt x="1074" y="1050"/>
                  <a:pt x="1074" y="1056"/>
                </a:cubicBezTo>
                <a:cubicBezTo>
                  <a:pt x="1074" y="1057"/>
                  <a:pt x="1074" y="1058"/>
                  <a:pt x="1074" y="1058"/>
                </a:cubicBezTo>
                <a:cubicBezTo>
                  <a:pt x="1074" y="1062"/>
                  <a:pt x="1076" y="1066"/>
                  <a:pt x="1079" y="1068"/>
                </a:cubicBezTo>
                <a:cubicBezTo>
                  <a:pt x="1080" y="1069"/>
                  <a:pt x="1081" y="1070"/>
                  <a:pt x="1082" y="1070"/>
                </a:cubicBezTo>
                <a:cubicBezTo>
                  <a:pt x="1086" y="1100"/>
                  <a:pt x="1086" y="1100"/>
                  <a:pt x="1086" y="1100"/>
                </a:cubicBezTo>
                <a:cubicBezTo>
                  <a:pt x="1085" y="1100"/>
                  <a:pt x="1085" y="1100"/>
                  <a:pt x="1085" y="1101"/>
                </a:cubicBezTo>
                <a:cubicBezTo>
                  <a:pt x="1084" y="1101"/>
                  <a:pt x="1084" y="1101"/>
                  <a:pt x="1083" y="1101"/>
                </a:cubicBezTo>
                <a:cubicBezTo>
                  <a:pt x="1083" y="1101"/>
                  <a:pt x="1083" y="1101"/>
                  <a:pt x="1083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0" y="1101"/>
                  <a:pt x="1080" y="1101"/>
                  <a:pt x="1080" y="1101"/>
                </a:cubicBezTo>
                <a:cubicBezTo>
                  <a:pt x="1078" y="1101"/>
                  <a:pt x="1078" y="1101"/>
                  <a:pt x="1078" y="1101"/>
                </a:cubicBezTo>
                <a:cubicBezTo>
                  <a:pt x="1075" y="1101"/>
                  <a:pt x="1075" y="1101"/>
                  <a:pt x="1075" y="1101"/>
                </a:cubicBezTo>
                <a:cubicBezTo>
                  <a:pt x="1073" y="1101"/>
                  <a:pt x="1073" y="1101"/>
                  <a:pt x="1073" y="1101"/>
                </a:cubicBezTo>
                <a:lnTo>
                  <a:pt x="1058" y="1101"/>
                </a:lnTo>
                <a:close/>
                <a:moveTo>
                  <a:pt x="1056" y="1101"/>
                </a:moveTo>
                <a:cubicBezTo>
                  <a:pt x="1053" y="1101"/>
                  <a:pt x="1053" y="1101"/>
                  <a:pt x="1053" y="1101"/>
                </a:cubicBezTo>
                <a:cubicBezTo>
                  <a:pt x="1052" y="1072"/>
                  <a:pt x="1052" y="1072"/>
                  <a:pt x="1052" y="1072"/>
                </a:cubicBezTo>
                <a:cubicBezTo>
                  <a:pt x="1053" y="1072"/>
                  <a:pt x="1054" y="1072"/>
                  <a:pt x="1055" y="1072"/>
                </a:cubicBezTo>
                <a:lnTo>
                  <a:pt x="1056" y="1101"/>
                </a:lnTo>
                <a:close/>
                <a:moveTo>
                  <a:pt x="1047" y="1017"/>
                </a:moveTo>
                <a:cubicBezTo>
                  <a:pt x="1048" y="1044"/>
                  <a:pt x="1048" y="1044"/>
                  <a:pt x="1048" y="1044"/>
                </a:cubicBezTo>
                <a:cubicBezTo>
                  <a:pt x="1047" y="1044"/>
                  <a:pt x="1046" y="1045"/>
                  <a:pt x="1044" y="1045"/>
                </a:cubicBezTo>
                <a:cubicBezTo>
                  <a:pt x="1044" y="1020"/>
                  <a:pt x="1044" y="1020"/>
                  <a:pt x="1044" y="1020"/>
                </a:cubicBezTo>
                <a:cubicBezTo>
                  <a:pt x="1045" y="1019"/>
                  <a:pt x="1046" y="1018"/>
                  <a:pt x="1047" y="1017"/>
                </a:cubicBezTo>
                <a:close/>
                <a:moveTo>
                  <a:pt x="1043" y="1016"/>
                </a:moveTo>
                <a:cubicBezTo>
                  <a:pt x="1043" y="1012"/>
                  <a:pt x="1043" y="1012"/>
                  <a:pt x="1043" y="1012"/>
                </a:cubicBezTo>
                <a:cubicBezTo>
                  <a:pt x="1044" y="1012"/>
                  <a:pt x="1045" y="1012"/>
                  <a:pt x="1047" y="1012"/>
                </a:cubicBezTo>
                <a:cubicBezTo>
                  <a:pt x="1047" y="1014"/>
                  <a:pt x="1047" y="1014"/>
                  <a:pt x="1047" y="1014"/>
                </a:cubicBezTo>
                <a:cubicBezTo>
                  <a:pt x="1046" y="1014"/>
                  <a:pt x="1044" y="1015"/>
                  <a:pt x="1043" y="1016"/>
                </a:cubicBezTo>
                <a:close/>
                <a:moveTo>
                  <a:pt x="1086" y="863"/>
                </a:moveTo>
                <a:cubicBezTo>
                  <a:pt x="1089" y="877"/>
                  <a:pt x="1089" y="877"/>
                  <a:pt x="1089" y="877"/>
                </a:cubicBezTo>
                <a:cubicBezTo>
                  <a:pt x="1088" y="877"/>
                  <a:pt x="1088" y="877"/>
                  <a:pt x="1088" y="877"/>
                </a:cubicBezTo>
                <a:cubicBezTo>
                  <a:pt x="1088" y="876"/>
                  <a:pt x="1088" y="875"/>
                  <a:pt x="1087" y="874"/>
                </a:cubicBezTo>
                <a:cubicBezTo>
                  <a:pt x="1087" y="872"/>
                  <a:pt x="1087" y="870"/>
                  <a:pt x="1087" y="868"/>
                </a:cubicBezTo>
                <a:cubicBezTo>
                  <a:pt x="1086" y="867"/>
                  <a:pt x="1086" y="865"/>
                  <a:pt x="1086" y="863"/>
                </a:cubicBezTo>
                <a:close/>
                <a:moveTo>
                  <a:pt x="1086" y="861"/>
                </a:moveTo>
                <a:cubicBezTo>
                  <a:pt x="1086" y="860"/>
                  <a:pt x="1086" y="859"/>
                  <a:pt x="1086" y="858"/>
                </a:cubicBezTo>
                <a:cubicBezTo>
                  <a:pt x="1086" y="861"/>
                  <a:pt x="1086" y="861"/>
                  <a:pt x="1086" y="861"/>
                </a:cubicBezTo>
                <a:close/>
                <a:moveTo>
                  <a:pt x="1089" y="879"/>
                </a:moveTo>
                <a:cubicBezTo>
                  <a:pt x="1092" y="893"/>
                  <a:pt x="1092" y="893"/>
                  <a:pt x="1092" y="893"/>
                </a:cubicBezTo>
                <a:cubicBezTo>
                  <a:pt x="1091" y="893"/>
                  <a:pt x="1091" y="893"/>
                  <a:pt x="1091" y="893"/>
                </a:cubicBezTo>
                <a:cubicBezTo>
                  <a:pt x="1091" y="892"/>
                  <a:pt x="1090" y="890"/>
                  <a:pt x="1090" y="888"/>
                </a:cubicBezTo>
                <a:cubicBezTo>
                  <a:pt x="1090" y="887"/>
                  <a:pt x="1089" y="885"/>
                  <a:pt x="1089" y="883"/>
                </a:cubicBezTo>
                <a:cubicBezTo>
                  <a:pt x="1089" y="882"/>
                  <a:pt x="1089" y="880"/>
                  <a:pt x="1088" y="879"/>
                </a:cubicBezTo>
                <a:lnTo>
                  <a:pt x="1089" y="879"/>
                </a:lnTo>
                <a:close/>
                <a:moveTo>
                  <a:pt x="1092" y="895"/>
                </a:moveTo>
                <a:cubicBezTo>
                  <a:pt x="1095" y="909"/>
                  <a:pt x="1095" y="909"/>
                  <a:pt x="1095" y="909"/>
                </a:cubicBezTo>
                <a:cubicBezTo>
                  <a:pt x="1095" y="909"/>
                  <a:pt x="1095" y="909"/>
                  <a:pt x="1095" y="909"/>
                </a:cubicBezTo>
                <a:cubicBezTo>
                  <a:pt x="1094" y="907"/>
                  <a:pt x="1094" y="905"/>
                  <a:pt x="1093" y="904"/>
                </a:cubicBezTo>
                <a:cubicBezTo>
                  <a:pt x="1093" y="902"/>
                  <a:pt x="1092" y="900"/>
                  <a:pt x="1092" y="898"/>
                </a:cubicBezTo>
                <a:cubicBezTo>
                  <a:pt x="1092" y="897"/>
                  <a:pt x="1092" y="896"/>
                  <a:pt x="1091" y="895"/>
                </a:cubicBezTo>
                <a:lnTo>
                  <a:pt x="1092" y="895"/>
                </a:lnTo>
                <a:close/>
                <a:moveTo>
                  <a:pt x="1092" y="968"/>
                </a:moveTo>
                <a:cubicBezTo>
                  <a:pt x="1094" y="970"/>
                  <a:pt x="1096" y="971"/>
                  <a:pt x="1098" y="973"/>
                </a:cubicBezTo>
                <a:cubicBezTo>
                  <a:pt x="1088" y="974"/>
                  <a:pt x="1088" y="974"/>
                  <a:pt x="1088" y="974"/>
                </a:cubicBezTo>
                <a:cubicBezTo>
                  <a:pt x="1089" y="972"/>
                  <a:pt x="1091" y="970"/>
                  <a:pt x="1092" y="968"/>
                </a:cubicBezTo>
                <a:close/>
                <a:moveTo>
                  <a:pt x="1095" y="911"/>
                </a:move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ubicBezTo>
                  <a:pt x="1095" y="911"/>
                  <a:pt x="1095" y="911"/>
                  <a:pt x="1095" y="911"/>
                </a:cubicBezTo>
                <a:close/>
                <a:moveTo>
                  <a:pt x="1099" y="975"/>
                </a:moveTo>
                <a:cubicBezTo>
                  <a:pt x="1102" y="978"/>
                  <a:pt x="1105" y="980"/>
                  <a:pt x="1108" y="983"/>
                </a:cubicBezTo>
                <a:cubicBezTo>
                  <a:pt x="1109" y="988"/>
                  <a:pt x="1109" y="988"/>
                  <a:pt x="1109" y="988"/>
                </a:cubicBezTo>
                <a:cubicBezTo>
                  <a:pt x="1079" y="991"/>
                  <a:pt x="1079" y="991"/>
                  <a:pt x="1079" y="991"/>
                </a:cubicBezTo>
                <a:cubicBezTo>
                  <a:pt x="1079" y="985"/>
                  <a:pt x="1079" y="985"/>
                  <a:pt x="1079" y="985"/>
                </a:cubicBezTo>
                <a:cubicBezTo>
                  <a:pt x="1081" y="982"/>
                  <a:pt x="1084" y="979"/>
                  <a:pt x="1086" y="976"/>
                </a:cubicBezTo>
                <a:lnTo>
                  <a:pt x="1099" y="975"/>
                </a:lnTo>
                <a:close/>
                <a:moveTo>
                  <a:pt x="1120" y="974"/>
                </a:moveTo>
                <a:cubicBezTo>
                  <a:pt x="1120" y="973"/>
                  <a:pt x="1119" y="973"/>
                  <a:pt x="1119" y="973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15" y="963"/>
                  <a:pt x="1111" y="955"/>
                  <a:pt x="1108" y="947"/>
                </a:cubicBezTo>
                <a:cubicBezTo>
                  <a:pt x="1111" y="941"/>
                  <a:pt x="1115" y="936"/>
                  <a:pt x="1119" y="930"/>
                </a:cubicBezTo>
                <a:cubicBezTo>
                  <a:pt x="1119" y="931"/>
                  <a:pt x="1119" y="931"/>
                  <a:pt x="1119" y="931"/>
                </a:cubicBezTo>
                <a:cubicBezTo>
                  <a:pt x="1119" y="934"/>
                  <a:pt x="1119" y="934"/>
                  <a:pt x="1119" y="934"/>
                </a:cubicBezTo>
                <a:cubicBezTo>
                  <a:pt x="1119" y="937"/>
                  <a:pt x="1119" y="937"/>
                  <a:pt x="1119" y="937"/>
                </a:cubicBezTo>
                <a:cubicBezTo>
                  <a:pt x="1119" y="941"/>
                  <a:pt x="1119" y="941"/>
                  <a:pt x="1119" y="941"/>
                </a:cubicBezTo>
                <a:cubicBezTo>
                  <a:pt x="1119" y="944"/>
                  <a:pt x="1119" y="944"/>
                  <a:pt x="1119" y="944"/>
                </a:cubicBezTo>
                <a:cubicBezTo>
                  <a:pt x="1119" y="948"/>
                  <a:pt x="1119" y="948"/>
                  <a:pt x="1119" y="948"/>
                </a:cubicBezTo>
                <a:cubicBezTo>
                  <a:pt x="1119" y="951"/>
                  <a:pt x="1119" y="951"/>
                  <a:pt x="1119" y="951"/>
                </a:cubicBezTo>
                <a:cubicBezTo>
                  <a:pt x="1119" y="955"/>
                  <a:pt x="1119" y="955"/>
                  <a:pt x="1119" y="955"/>
                </a:cubicBezTo>
                <a:cubicBezTo>
                  <a:pt x="1119" y="958"/>
                  <a:pt x="1119" y="958"/>
                  <a:pt x="1119" y="958"/>
                </a:cubicBezTo>
                <a:cubicBezTo>
                  <a:pt x="1119" y="962"/>
                  <a:pt x="1119" y="962"/>
                  <a:pt x="1119" y="962"/>
                </a:cubicBezTo>
                <a:cubicBezTo>
                  <a:pt x="1119" y="965"/>
                  <a:pt x="1119" y="965"/>
                  <a:pt x="1119" y="965"/>
                </a:cubicBezTo>
                <a:cubicBezTo>
                  <a:pt x="1119" y="968"/>
                  <a:pt x="1119" y="968"/>
                  <a:pt x="1119" y="968"/>
                </a:cubicBezTo>
                <a:cubicBezTo>
                  <a:pt x="1119" y="972"/>
                  <a:pt x="1119" y="972"/>
                  <a:pt x="1119" y="972"/>
                </a:cubicBezTo>
                <a:lnTo>
                  <a:pt x="1120" y="974"/>
                </a:lnTo>
                <a:close/>
                <a:moveTo>
                  <a:pt x="1052" y="1012"/>
                </a:moveTo>
                <a:cubicBezTo>
                  <a:pt x="1062" y="1012"/>
                  <a:pt x="1071" y="1012"/>
                  <a:pt x="1080" y="1010"/>
                </a:cubicBezTo>
                <a:cubicBezTo>
                  <a:pt x="1081" y="1023"/>
                  <a:pt x="1081" y="1023"/>
                  <a:pt x="1081" y="1023"/>
                </a:cubicBezTo>
                <a:cubicBezTo>
                  <a:pt x="1049" y="1026"/>
                  <a:pt x="1049" y="1026"/>
                  <a:pt x="1049" y="1026"/>
                </a:cubicBezTo>
                <a:cubicBezTo>
                  <a:pt x="1049" y="1016"/>
                  <a:pt x="1049" y="1016"/>
                  <a:pt x="1049" y="1016"/>
                </a:cubicBezTo>
                <a:cubicBezTo>
                  <a:pt x="1050" y="1015"/>
                  <a:pt x="1051" y="1014"/>
                  <a:pt x="1052" y="1012"/>
                </a:cubicBezTo>
                <a:close/>
                <a:moveTo>
                  <a:pt x="1048" y="1010"/>
                </a:moveTo>
                <a:cubicBezTo>
                  <a:pt x="1047" y="995"/>
                  <a:pt x="1047" y="995"/>
                  <a:pt x="1047" y="995"/>
                </a:cubicBezTo>
                <a:cubicBezTo>
                  <a:pt x="1067" y="994"/>
                  <a:pt x="1067" y="994"/>
                  <a:pt x="1067" y="994"/>
                </a:cubicBezTo>
                <a:cubicBezTo>
                  <a:pt x="1061" y="999"/>
                  <a:pt x="1056" y="1005"/>
                  <a:pt x="1051" y="1009"/>
                </a:cubicBezTo>
                <a:lnTo>
                  <a:pt x="1048" y="1010"/>
                </a:lnTo>
                <a:close/>
                <a:moveTo>
                  <a:pt x="1081" y="1007"/>
                </a:moveTo>
                <a:cubicBezTo>
                  <a:pt x="1079" y="993"/>
                  <a:pt x="1079" y="993"/>
                  <a:pt x="1079" y="993"/>
                </a:cubicBezTo>
                <a:cubicBezTo>
                  <a:pt x="1110" y="990"/>
                  <a:pt x="1110" y="990"/>
                  <a:pt x="1110" y="990"/>
                </a:cubicBezTo>
                <a:cubicBezTo>
                  <a:pt x="1111" y="999"/>
                  <a:pt x="1111" y="999"/>
                  <a:pt x="1111" y="999"/>
                </a:cubicBezTo>
                <a:cubicBezTo>
                  <a:pt x="1105" y="1002"/>
                  <a:pt x="1098" y="1004"/>
                  <a:pt x="1091" y="1006"/>
                </a:cubicBezTo>
                <a:lnTo>
                  <a:pt x="1081" y="1007"/>
                </a:lnTo>
                <a:close/>
                <a:moveTo>
                  <a:pt x="1112" y="1001"/>
                </a:moveTo>
                <a:cubicBezTo>
                  <a:pt x="1112" y="1004"/>
                  <a:pt x="1112" y="1004"/>
                  <a:pt x="1112" y="1004"/>
                </a:cubicBezTo>
                <a:cubicBezTo>
                  <a:pt x="1101" y="1005"/>
                  <a:pt x="1101" y="1005"/>
                  <a:pt x="1101" y="1005"/>
                </a:cubicBezTo>
                <a:cubicBezTo>
                  <a:pt x="1105" y="1004"/>
                  <a:pt x="1108" y="1003"/>
                  <a:pt x="1112" y="1001"/>
                </a:cubicBezTo>
                <a:close/>
                <a:moveTo>
                  <a:pt x="1091" y="1008"/>
                </a:moveTo>
                <a:cubicBezTo>
                  <a:pt x="1113" y="1006"/>
                  <a:pt x="1113" y="1006"/>
                  <a:pt x="1113" y="1006"/>
                </a:cubicBezTo>
                <a:cubicBezTo>
                  <a:pt x="1115" y="1020"/>
                  <a:pt x="1115" y="1020"/>
                  <a:pt x="1115" y="1020"/>
                </a:cubicBezTo>
                <a:cubicBezTo>
                  <a:pt x="1083" y="1023"/>
                  <a:pt x="1083" y="1023"/>
                  <a:pt x="1083" y="1023"/>
                </a:cubicBezTo>
                <a:cubicBezTo>
                  <a:pt x="1081" y="1010"/>
                  <a:pt x="1081" y="1010"/>
                  <a:pt x="1081" y="1010"/>
                </a:cubicBezTo>
                <a:cubicBezTo>
                  <a:pt x="1085" y="1009"/>
                  <a:pt x="1088" y="1008"/>
                  <a:pt x="1091" y="1008"/>
                </a:cubicBezTo>
                <a:close/>
                <a:moveTo>
                  <a:pt x="1111" y="986"/>
                </a:moveTo>
                <a:cubicBezTo>
                  <a:pt x="1114" y="989"/>
                  <a:pt x="1117" y="992"/>
                  <a:pt x="1121" y="995"/>
                </a:cubicBezTo>
                <a:cubicBezTo>
                  <a:pt x="1118" y="996"/>
                  <a:pt x="1116" y="998"/>
                  <a:pt x="1113" y="999"/>
                </a:cubicBezTo>
                <a:lnTo>
                  <a:pt x="1111" y="986"/>
                </a:lnTo>
                <a:close/>
                <a:moveTo>
                  <a:pt x="1078" y="981"/>
                </a:moveTo>
                <a:cubicBezTo>
                  <a:pt x="1078" y="977"/>
                  <a:pt x="1078" y="977"/>
                  <a:pt x="1078" y="977"/>
                </a:cubicBezTo>
                <a:cubicBezTo>
                  <a:pt x="1082" y="976"/>
                  <a:pt x="1082" y="976"/>
                  <a:pt x="1082" y="976"/>
                </a:cubicBezTo>
                <a:cubicBezTo>
                  <a:pt x="1080" y="978"/>
                  <a:pt x="1079" y="979"/>
                  <a:pt x="1078" y="981"/>
                </a:cubicBezTo>
                <a:close/>
                <a:moveTo>
                  <a:pt x="1078" y="993"/>
                </a:moveTo>
                <a:cubicBezTo>
                  <a:pt x="1079" y="1007"/>
                  <a:pt x="1079" y="1007"/>
                  <a:pt x="1079" y="1007"/>
                </a:cubicBezTo>
                <a:cubicBezTo>
                  <a:pt x="1056" y="1009"/>
                  <a:pt x="1056" y="1009"/>
                  <a:pt x="1056" y="1009"/>
                </a:cubicBezTo>
                <a:cubicBezTo>
                  <a:pt x="1061" y="1004"/>
                  <a:pt x="1066" y="999"/>
                  <a:pt x="1071" y="993"/>
                </a:cubicBezTo>
                <a:lnTo>
                  <a:pt x="1078" y="993"/>
                </a:lnTo>
                <a:close/>
                <a:moveTo>
                  <a:pt x="1073" y="991"/>
                </a:moveTo>
                <a:cubicBezTo>
                  <a:pt x="1074" y="990"/>
                  <a:pt x="1076" y="988"/>
                  <a:pt x="1077" y="987"/>
                </a:cubicBezTo>
                <a:cubicBezTo>
                  <a:pt x="1077" y="991"/>
                  <a:pt x="1077" y="991"/>
                  <a:pt x="1077" y="991"/>
                </a:cubicBezTo>
                <a:lnTo>
                  <a:pt x="1073" y="991"/>
                </a:lnTo>
                <a:close/>
                <a:moveTo>
                  <a:pt x="1068" y="992"/>
                </a:moveTo>
                <a:cubicBezTo>
                  <a:pt x="1047" y="994"/>
                  <a:pt x="1047" y="994"/>
                  <a:pt x="1047" y="994"/>
                </a:cubicBezTo>
                <a:cubicBezTo>
                  <a:pt x="1047" y="979"/>
                  <a:pt x="1047" y="979"/>
                  <a:pt x="1047" y="979"/>
                </a:cubicBezTo>
                <a:cubicBezTo>
                  <a:pt x="1076" y="977"/>
                  <a:pt x="1076" y="977"/>
                  <a:pt x="1076" y="977"/>
                </a:cubicBezTo>
                <a:cubicBezTo>
                  <a:pt x="1076" y="982"/>
                  <a:pt x="1076" y="982"/>
                  <a:pt x="1076" y="982"/>
                </a:cubicBezTo>
                <a:cubicBezTo>
                  <a:pt x="1074" y="986"/>
                  <a:pt x="1071" y="989"/>
                  <a:pt x="1068" y="992"/>
                </a:cubicBezTo>
                <a:close/>
                <a:moveTo>
                  <a:pt x="1046" y="1101"/>
                </a:moveTo>
                <a:cubicBezTo>
                  <a:pt x="1046" y="1101"/>
                  <a:pt x="1046" y="1101"/>
                  <a:pt x="1046" y="1101"/>
                </a:cubicBezTo>
                <a:cubicBezTo>
                  <a:pt x="1046" y="1085"/>
                  <a:pt x="1046" y="1085"/>
                  <a:pt x="1046" y="1085"/>
                </a:cubicBezTo>
                <a:lnTo>
                  <a:pt x="1046" y="1101"/>
                </a:lnTo>
                <a:close/>
                <a:moveTo>
                  <a:pt x="1047" y="1072"/>
                </a:moveTo>
                <a:cubicBezTo>
                  <a:pt x="1048" y="1072"/>
                  <a:pt x="1049" y="1073"/>
                  <a:pt x="1050" y="1073"/>
                </a:cubicBezTo>
                <a:cubicBezTo>
                  <a:pt x="1051" y="1101"/>
                  <a:pt x="1051" y="1101"/>
                  <a:pt x="1051" y="1101"/>
                </a:cubicBezTo>
                <a:cubicBezTo>
                  <a:pt x="1048" y="1101"/>
                  <a:pt x="1048" y="1101"/>
                  <a:pt x="1048" y="1101"/>
                </a:cubicBezTo>
                <a:lnTo>
                  <a:pt x="1047" y="1072"/>
                </a:lnTo>
                <a:close/>
                <a:moveTo>
                  <a:pt x="1089" y="1071"/>
                </a:moveTo>
                <a:cubicBezTo>
                  <a:pt x="1090" y="1071"/>
                  <a:pt x="1091" y="1070"/>
                  <a:pt x="1092" y="1070"/>
                </a:cubicBezTo>
                <a:cubicBezTo>
                  <a:pt x="1095" y="1098"/>
                  <a:pt x="1095" y="1098"/>
                  <a:pt x="1095" y="1098"/>
                </a:cubicBezTo>
                <a:cubicBezTo>
                  <a:pt x="1094" y="1099"/>
                  <a:pt x="1093" y="1099"/>
                  <a:pt x="1092" y="1099"/>
                </a:cubicBezTo>
                <a:lnTo>
                  <a:pt x="1089" y="1071"/>
                </a:lnTo>
                <a:close/>
                <a:moveTo>
                  <a:pt x="1121" y="1068"/>
                </a:moveTo>
                <a:cubicBezTo>
                  <a:pt x="1122" y="1068"/>
                  <a:pt x="1123" y="1068"/>
                  <a:pt x="1124" y="1068"/>
                </a:cubicBezTo>
                <a:cubicBezTo>
                  <a:pt x="1127" y="1082"/>
                  <a:pt x="1127" y="1082"/>
                  <a:pt x="1127" y="1082"/>
                </a:cubicBezTo>
                <a:cubicBezTo>
                  <a:pt x="1126" y="1083"/>
                  <a:pt x="1125" y="1083"/>
                  <a:pt x="1124" y="1084"/>
                </a:cubicBezTo>
                <a:lnTo>
                  <a:pt x="1121" y="1068"/>
                </a:lnTo>
                <a:close/>
                <a:moveTo>
                  <a:pt x="1126" y="1067"/>
                </a:moveTo>
                <a:cubicBezTo>
                  <a:pt x="1127" y="1067"/>
                  <a:pt x="1128" y="1067"/>
                  <a:pt x="1129" y="1066"/>
                </a:cubicBezTo>
                <a:cubicBezTo>
                  <a:pt x="1131" y="1078"/>
                  <a:pt x="1131" y="1078"/>
                  <a:pt x="1131" y="1078"/>
                </a:cubicBezTo>
                <a:cubicBezTo>
                  <a:pt x="1130" y="1079"/>
                  <a:pt x="1129" y="1080"/>
                  <a:pt x="1128" y="1080"/>
                </a:cubicBezTo>
                <a:lnTo>
                  <a:pt x="1126" y="1067"/>
                </a:lnTo>
                <a:close/>
                <a:moveTo>
                  <a:pt x="1157" y="1030"/>
                </a:moveTo>
                <a:cubicBezTo>
                  <a:pt x="1153" y="1025"/>
                  <a:pt x="1149" y="1021"/>
                  <a:pt x="1146" y="1016"/>
                </a:cubicBezTo>
                <a:cubicBezTo>
                  <a:pt x="1144" y="1014"/>
                  <a:pt x="1142" y="1011"/>
                  <a:pt x="1140" y="1008"/>
                </a:cubicBezTo>
                <a:cubicBezTo>
                  <a:pt x="1139" y="1006"/>
                  <a:pt x="1137" y="1003"/>
                  <a:pt x="1135" y="1001"/>
                </a:cubicBezTo>
                <a:cubicBezTo>
                  <a:pt x="1135" y="1000"/>
                  <a:pt x="1135" y="1000"/>
                  <a:pt x="1134" y="999"/>
                </a:cubicBezTo>
                <a:cubicBezTo>
                  <a:pt x="1133" y="997"/>
                  <a:pt x="1132" y="995"/>
                  <a:pt x="1131" y="993"/>
                </a:cubicBezTo>
                <a:cubicBezTo>
                  <a:pt x="1144" y="999"/>
                  <a:pt x="1144" y="999"/>
                  <a:pt x="1144" y="999"/>
                </a:cubicBezTo>
                <a:cubicBezTo>
                  <a:pt x="1160" y="999"/>
                  <a:pt x="1160" y="999"/>
                  <a:pt x="1160" y="999"/>
                </a:cubicBezTo>
                <a:cubicBezTo>
                  <a:pt x="1160" y="1010"/>
                  <a:pt x="1159" y="1021"/>
                  <a:pt x="1157" y="1030"/>
                </a:cubicBezTo>
                <a:close/>
                <a:moveTo>
                  <a:pt x="1138" y="900"/>
                </a:moveTo>
                <a:cubicBezTo>
                  <a:pt x="1138" y="900"/>
                  <a:pt x="1138" y="900"/>
                  <a:pt x="1138" y="900"/>
                </a:cubicBezTo>
                <a:cubicBezTo>
                  <a:pt x="1138" y="900"/>
                  <a:pt x="1138" y="900"/>
                  <a:pt x="1138" y="900"/>
                </a:cubicBezTo>
                <a:close/>
                <a:moveTo>
                  <a:pt x="1136" y="878"/>
                </a:moveTo>
                <a:cubicBezTo>
                  <a:pt x="1128" y="879"/>
                  <a:pt x="1128" y="879"/>
                  <a:pt x="1128" y="879"/>
                </a:cubicBezTo>
                <a:cubicBezTo>
                  <a:pt x="1134" y="885"/>
                  <a:pt x="1134" y="885"/>
                  <a:pt x="1134" y="885"/>
                </a:cubicBezTo>
                <a:cubicBezTo>
                  <a:pt x="1137" y="887"/>
                  <a:pt x="1138" y="890"/>
                  <a:pt x="1138" y="893"/>
                </a:cubicBezTo>
                <a:cubicBezTo>
                  <a:pt x="1137" y="896"/>
                  <a:pt x="1135" y="899"/>
                  <a:pt x="1133" y="90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0"/>
                  <a:pt x="1119" y="910"/>
                  <a:pt x="1119" y="910"/>
                </a:cubicBezTo>
                <a:cubicBezTo>
                  <a:pt x="1119" y="914"/>
                  <a:pt x="1119" y="914"/>
                  <a:pt x="1119" y="914"/>
                </a:cubicBezTo>
                <a:cubicBezTo>
                  <a:pt x="1119" y="917"/>
                  <a:pt x="1119" y="917"/>
                  <a:pt x="1119" y="917"/>
                </a:cubicBezTo>
                <a:cubicBezTo>
                  <a:pt x="1119" y="920"/>
                  <a:pt x="1119" y="920"/>
                  <a:pt x="1119" y="920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9" y="924"/>
                  <a:pt x="1119" y="924"/>
                  <a:pt x="1119" y="924"/>
                </a:cubicBezTo>
                <a:cubicBezTo>
                  <a:pt x="1115" y="931"/>
                  <a:pt x="1111" y="937"/>
                  <a:pt x="1106" y="944"/>
                </a:cubicBezTo>
                <a:cubicBezTo>
                  <a:pt x="1105" y="942"/>
                  <a:pt x="1105" y="940"/>
                  <a:pt x="1104" y="938"/>
                </a:cubicBezTo>
                <a:cubicBezTo>
                  <a:pt x="1103" y="935"/>
                  <a:pt x="1102" y="931"/>
                  <a:pt x="1100" y="928"/>
                </a:cubicBezTo>
                <a:cubicBezTo>
                  <a:pt x="1100" y="928"/>
                  <a:pt x="1100" y="927"/>
                  <a:pt x="1100" y="926"/>
                </a:cubicBezTo>
                <a:cubicBezTo>
                  <a:pt x="1084" y="842"/>
                  <a:pt x="1084" y="842"/>
                  <a:pt x="1084" y="842"/>
                </a:cubicBezTo>
                <a:cubicBezTo>
                  <a:pt x="1084" y="824"/>
                  <a:pt x="1085" y="806"/>
                  <a:pt x="1087" y="788"/>
                </a:cubicBezTo>
                <a:cubicBezTo>
                  <a:pt x="1088" y="788"/>
                  <a:pt x="1089" y="788"/>
                  <a:pt x="1090" y="788"/>
                </a:cubicBezTo>
                <a:cubicBezTo>
                  <a:pt x="1090" y="788"/>
                  <a:pt x="1090" y="788"/>
                  <a:pt x="1090" y="788"/>
                </a:cubicBezTo>
                <a:cubicBezTo>
                  <a:pt x="1093" y="787"/>
                  <a:pt x="1096" y="787"/>
                  <a:pt x="1098" y="787"/>
                </a:cubicBezTo>
                <a:cubicBezTo>
                  <a:pt x="1098" y="787"/>
                  <a:pt x="1099" y="787"/>
                  <a:pt x="1099" y="787"/>
                </a:cubicBezTo>
                <a:cubicBezTo>
                  <a:pt x="1101" y="787"/>
                  <a:pt x="1104" y="787"/>
                  <a:pt x="1107" y="787"/>
                </a:cubicBezTo>
                <a:cubicBezTo>
                  <a:pt x="1107" y="787"/>
                  <a:pt x="1107" y="787"/>
                  <a:pt x="1107" y="787"/>
                </a:cubicBezTo>
                <a:cubicBezTo>
                  <a:pt x="1108" y="787"/>
                  <a:pt x="1109" y="787"/>
                  <a:pt x="1109" y="787"/>
                </a:cubicBezTo>
                <a:cubicBezTo>
                  <a:pt x="1109" y="787"/>
                  <a:pt x="1109" y="787"/>
                  <a:pt x="1110" y="787"/>
                </a:cubicBezTo>
                <a:cubicBezTo>
                  <a:pt x="1110" y="787"/>
                  <a:pt x="1110" y="787"/>
                  <a:pt x="1110" y="787"/>
                </a:cubicBezTo>
                <a:cubicBezTo>
                  <a:pt x="1122" y="787"/>
                  <a:pt x="1135" y="790"/>
                  <a:pt x="1151" y="794"/>
                </a:cubicBezTo>
                <a:cubicBezTo>
                  <a:pt x="1152" y="794"/>
                  <a:pt x="1152" y="794"/>
                  <a:pt x="1152" y="794"/>
                </a:cubicBezTo>
                <a:cubicBezTo>
                  <a:pt x="1154" y="795"/>
                  <a:pt x="1157" y="796"/>
                  <a:pt x="1160" y="796"/>
                </a:cubicBezTo>
                <a:cubicBezTo>
                  <a:pt x="1160" y="797"/>
                  <a:pt x="1160" y="797"/>
                  <a:pt x="1161" y="797"/>
                </a:cubicBezTo>
                <a:cubicBezTo>
                  <a:pt x="1163" y="798"/>
                  <a:pt x="1166" y="798"/>
                  <a:pt x="1169" y="799"/>
                </a:cubicBezTo>
                <a:cubicBezTo>
                  <a:pt x="1169" y="799"/>
                  <a:pt x="1169" y="800"/>
                  <a:pt x="1170" y="800"/>
                </a:cubicBezTo>
                <a:cubicBezTo>
                  <a:pt x="1170" y="800"/>
                  <a:pt x="1170" y="800"/>
                  <a:pt x="1171" y="800"/>
                </a:cubicBezTo>
                <a:cubicBezTo>
                  <a:pt x="1173" y="801"/>
                  <a:pt x="1176" y="802"/>
                  <a:pt x="1178" y="803"/>
                </a:cubicBezTo>
                <a:cubicBezTo>
                  <a:pt x="1179" y="803"/>
                  <a:pt x="1180" y="803"/>
                  <a:pt x="1180" y="803"/>
                </a:cubicBezTo>
                <a:cubicBezTo>
                  <a:pt x="1182" y="804"/>
                  <a:pt x="1184" y="805"/>
                  <a:pt x="1187" y="806"/>
                </a:cubicBezTo>
                <a:cubicBezTo>
                  <a:pt x="1174" y="830"/>
                  <a:pt x="1161" y="854"/>
                  <a:pt x="1149" y="876"/>
                </a:cubicBezTo>
                <a:cubicBezTo>
                  <a:pt x="1144" y="877"/>
                  <a:pt x="1140" y="878"/>
                  <a:pt x="1136" y="878"/>
                </a:cubicBezTo>
                <a:close/>
                <a:moveTo>
                  <a:pt x="1090" y="966"/>
                </a:moveTo>
                <a:cubicBezTo>
                  <a:pt x="1088" y="969"/>
                  <a:pt x="1085" y="972"/>
                  <a:pt x="1083" y="974"/>
                </a:cubicBezTo>
                <a:cubicBezTo>
                  <a:pt x="1077" y="975"/>
                  <a:pt x="1077" y="975"/>
                  <a:pt x="1077" y="975"/>
                </a:cubicBezTo>
                <a:cubicBezTo>
                  <a:pt x="1076" y="961"/>
                  <a:pt x="1076" y="961"/>
                  <a:pt x="1076" y="961"/>
                </a:cubicBezTo>
                <a:cubicBezTo>
                  <a:pt x="1083" y="960"/>
                  <a:pt x="1083" y="960"/>
                  <a:pt x="1083" y="960"/>
                </a:cubicBezTo>
                <a:cubicBezTo>
                  <a:pt x="1086" y="962"/>
                  <a:pt x="1088" y="964"/>
                  <a:pt x="1090" y="966"/>
                </a:cubicBezTo>
                <a:close/>
                <a:moveTo>
                  <a:pt x="1076" y="959"/>
                </a:moveTo>
                <a:cubicBezTo>
                  <a:pt x="1075" y="952"/>
                  <a:pt x="1075" y="952"/>
                  <a:pt x="1075" y="952"/>
                </a:cubicBezTo>
                <a:cubicBezTo>
                  <a:pt x="1077" y="954"/>
                  <a:pt x="1079" y="956"/>
                  <a:pt x="1082" y="958"/>
                </a:cubicBezTo>
                <a:lnTo>
                  <a:pt x="1076" y="959"/>
                </a:lnTo>
                <a:close/>
                <a:moveTo>
                  <a:pt x="1076" y="975"/>
                </a:moveTo>
                <a:cubicBezTo>
                  <a:pt x="1047" y="978"/>
                  <a:pt x="1047" y="978"/>
                  <a:pt x="1047" y="978"/>
                </a:cubicBezTo>
                <a:cubicBezTo>
                  <a:pt x="1046" y="963"/>
                  <a:pt x="1046" y="963"/>
                  <a:pt x="1046" y="963"/>
                </a:cubicBezTo>
                <a:cubicBezTo>
                  <a:pt x="1074" y="961"/>
                  <a:pt x="1074" y="961"/>
                  <a:pt x="1074" y="961"/>
                </a:cubicBezTo>
                <a:lnTo>
                  <a:pt x="1076" y="975"/>
                </a:lnTo>
                <a:close/>
                <a:moveTo>
                  <a:pt x="1046" y="962"/>
                </a:moveTo>
                <a:cubicBezTo>
                  <a:pt x="1045" y="947"/>
                  <a:pt x="1045" y="947"/>
                  <a:pt x="1045" y="947"/>
                </a:cubicBezTo>
                <a:cubicBezTo>
                  <a:pt x="1067" y="945"/>
                  <a:pt x="1067" y="945"/>
                  <a:pt x="1067" y="945"/>
                </a:cubicBezTo>
                <a:cubicBezTo>
                  <a:pt x="1069" y="947"/>
                  <a:pt x="1071" y="949"/>
                  <a:pt x="1073" y="950"/>
                </a:cubicBezTo>
                <a:cubicBezTo>
                  <a:pt x="1074" y="959"/>
                  <a:pt x="1074" y="959"/>
                  <a:pt x="1074" y="959"/>
                </a:cubicBezTo>
                <a:lnTo>
                  <a:pt x="1046" y="962"/>
                </a:lnTo>
                <a:close/>
                <a:moveTo>
                  <a:pt x="1045" y="945"/>
                </a:moveTo>
                <a:cubicBezTo>
                  <a:pt x="1044" y="931"/>
                  <a:pt x="1044" y="931"/>
                  <a:pt x="1044" y="931"/>
                </a:cubicBezTo>
                <a:cubicBezTo>
                  <a:pt x="1050" y="931"/>
                  <a:pt x="1050" y="931"/>
                  <a:pt x="1050" y="931"/>
                </a:cubicBezTo>
                <a:cubicBezTo>
                  <a:pt x="1051" y="932"/>
                  <a:pt x="1053" y="934"/>
                  <a:pt x="1055" y="935"/>
                </a:cubicBezTo>
                <a:cubicBezTo>
                  <a:pt x="1055" y="935"/>
                  <a:pt x="1056" y="936"/>
                  <a:pt x="1057" y="937"/>
                </a:cubicBezTo>
                <a:cubicBezTo>
                  <a:pt x="1059" y="939"/>
                  <a:pt x="1062" y="941"/>
                  <a:pt x="1065" y="944"/>
                </a:cubicBezTo>
                <a:lnTo>
                  <a:pt x="1045" y="945"/>
                </a:lnTo>
                <a:close/>
                <a:moveTo>
                  <a:pt x="1044" y="929"/>
                </a:moveTo>
                <a:cubicBezTo>
                  <a:pt x="1044" y="926"/>
                  <a:pt x="1044" y="926"/>
                  <a:pt x="1044" y="926"/>
                </a:cubicBezTo>
                <a:cubicBezTo>
                  <a:pt x="1045" y="927"/>
                  <a:pt x="1046" y="928"/>
                  <a:pt x="1047" y="929"/>
                </a:cubicBezTo>
                <a:lnTo>
                  <a:pt x="1044" y="929"/>
                </a:lnTo>
                <a:close/>
                <a:moveTo>
                  <a:pt x="1046" y="1011"/>
                </a:moveTo>
                <a:cubicBezTo>
                  <a:pt x="1045" y="1011"/>
                  <a:pt x="1044" y="1011"/>
                  <a:pt x="1043" y="1011"/>
                </a:cubicBezTo>
                <a:cubicBezTo>
                  <a:pt x="1043" y="1010"/>
                  <a:pt x="1043" y="1010"/>
                  <a:pt x="1043" y="1010"/>
                </a:cubicBezTo>
                <a:cubicBezTo>
                  <a:pt x="1044" y="1010"/>
                  <a:pt x="1044" y="1010"/>
                  <a:pt x="1044" y="1009"/>
                </a:cubicBezTo>
                <a:cubicBezTo>
                  <a:pt x="1044" y="1009"/>
                  <a:pt x="1044" y="1008"/>
                  <a:pt x="1043" y="1008"/>
                </a:cubicBezTo>
                <a:cubicBezTo>
                  <a:pt x="1043" y="1008"/>
                  <a:pt x="1043" y="1008"/>
                  <a:pt x="1043" y="1008"/>
                </a:cubicBezTo>
                <a:cubicBezTo>
                  <a:pt x="1044" y="1008"/>
                  <a:pt x="1044" y="1008"/>
                  <a:pt x="1044" y="1007"/>
                </a:cubicBezTo>
                <a:cubicBezTo>
                  <a:pt x="1044" y="1007"/>
                  <a:pt x="1044" y="1007"/>
                  <a:pt x="1043" y="1006"/>
                </a:cubicBezTo>
                <a:cubicBezTo>
                  <a:pt x="1043" y="1006"/>
                  <a:pt x="1043" y="1006"/>
                  <a:pt x="1043" y="1006"/>
                </a:cubicBezTo>
                <a:cubicBezTo>
                  <a:pt x="1044" y="1006"/>
                  <a:pt x="1044" y="1006"/>
                  <a:pt x="1044" y="1006"/>
                </a:cubicBezTo>
                <a:cubicBezTo>
                  <a:pt x="1044" y="1005"/>
                  <a:pt x="1043" y="1005"/>
                  <a:pt x="1043" y="1005"/>
                </a:cubicBezTo>
                <a:cubicBezTo>
                  <a:pt x="1043" y="1005"/>
                  <a:pt x="1043" y="1005"/>
                  <a:pt x="1043" y="1005"/>
                </a:cubicBezTo>
                <a:cubicBezTo>
                  <a:pt x="1043" y="1005"/>
                  <a:pt x="1044" y="1004"/>
                  <a:pt x="1044" y="1004"/>
                </a:cubicBezTo>
                <a:cubicBezTo>
                  <a:pt x="1044" y="1003"/>
                  <a:pt x="1043" y="1003"/>
                  <a:pt x="1043" y="1003"/>
                </a:cubicBezTo>
                <a:cubicBezTo>
                  <a:pt x="1043" y="1003"/>
                  <a:pt x="1043" y="1003"/>
                  <a:pt x="1043" y="1003"/>
                </a:cubicBezTo>
                <a:cubicBezTo>
                  <a:pt x="1043" y="1003"/>
                  <a:pt x="1044" y="1002"/>
                  <a:pt x="1044" y="1002"/>
                </a:cubicBezTo>
                <a:cubicBezTo>
                  <a:pt x="1044" y="1002"/>
                  <a:pt x="1043" y="1001"/>
                  <a:pt x="1043" y="1001"/>
                </a:cubicBezTo>
                <a:cubicBezTo>
                  <a:pt x="1043" y="1001"/>
                  <a:pt x="1043" y="1001"/>
                  <a:pt x="1043" y="1001"/>
                </a:cubicBezTo>
                <a:cubicBezTo>
                  <a:pt x="1043" y="1001"/>
                  <a:pt x="1044" y="1001"/>
                  <a:pt x="1044" y="1000"/>
                </a:cubicBezTo>
                <a:cubicBezTo>
                  <a:pt x="1044" y="1000"/>
                  <a:pt x="1043" y="1000"/>
                  <a:pt x="1043" y="999"/>
                </a:cubicBezTo>
                <a:cubicBezTo>
                  <a:pt x="1043" y="999"/>
                  <a:pt x="1043" y="999"/>
                  <a:pt x="1043" y="999"/>
                </a:cubicBezTo>
                <a:cubicBezTo>
                  <a:pt x="1043" y="999"/>
                  <a:pt x="1043" y="999"/>
                  <a:pt x="1043" y="998"/>
                </a:cubicBezTo>
                <a:cubicBezTo>
                  <a:pt x="1043" y="998"/>
                  <a:pt x="1043" y="998"/>
                  <a:pt x="1043" y="998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7"/>
                  <a:pt x="1043" y="997"/>
                  <a:pt x="1043" y="997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6"/>
                  <a:pt x="1043" y="996"/>
                </a:cubicBezTo>
                <a:cubicBezTo>
                  <a:pt x="1043" y="996"/>
                  <a:pt x="1043" y="995"/>
                  <a:pt x="1043" y="995"/>
                </a:cubicBezTo>
                <a:cubicBezTo>
                  <a:pt x="1043" y="995"/>
                  <a:pt x="1043" y="994"/>
                  <a:pt x="1043" y="994"/>
                </a:cubicBezTo>
                <a:cubicBezTo>
                  <a:pt x="1043" y="994"/>
                  <a:pt x="1043" y="994"/>
                  <a:pt x="1043" y="994"/>
                </a:cubicBezTo>
                <a:cubicBezTo>
                  <a:pt x="1043" y="994"/>
                  <a:pt x="1043" y="994"/>
                  <a:pt x="1043" y="993"/>
                </a:cubicBezTo>
                <a:cubicBezTo>
                  <a:pt x="1043" y="993"/>
                  <a:pt x="1043" y="993"/>
                  <a:pt x="1043" y="992"/>
                </a:cubicBezTo>
                <a:cubicBezTo>
                  <a:pt x="1043" y="992"/>
                  <a:pt x="1043" y="992"/>
                  <a:pt x="1043" y="992"/>
                </a:cubicBezTo>
                <a:cubicBezTo>
                  <a:pt x="1043" y="992"/>
                  <a:pt x="1043" y="992"/>
                  <a:pt x="1043" y="991"/>
                </a:cubicBezTo>
                <a:cubicBezTo>
                  <a:pt x="1043" y="991"/>
                  <a:pt x="1043" y="991"/>
                  <a:pt x="1043" y="991"/>
                </a:cubicBezTo>
                <a:cubicBezTo>
                  <a:pt x="1040" y="923"/>
                  <a:pt x="1040" y="923"/>
                  <a:pt x="1040" y="923"/>
                </a:cubicBezTo>
                <a:cubicBezTo>
                  <a:pt x="1041" y="924"/>
                  <a:pt x="1042" y="924"/>
                  <a:pt x="1042" y="925"/>
                </a:cubicBezTo>
                <a:lnTo>
                  <a:pt x="1046" y="1011"/>
                </a:lnTo>
                <a:close/>
                <a:moveTo>
                  <a:pt x="1039" y="474"/>
                </a:moveTo>
                <a:cubicBezTo>
                  <a:pt x="1039" y="474"/>
                  <a:pt x="1039" y="473"/>
                  <a:pt x="1039" y="473"/>
                </a:cubicBezTo>
                <a:cubicBezTo>
                  <a:pt x="1039" y="472"/>
                  <a:pt x="1039" y="472"/>
                  <a:pt x="1038" y="472"/>
                </a:cubicBezTo>
                <a:cubicBezTo>
                  <a:pt x="1039" y="472"/>
                  <a:pt x="1039" y="472"/>
                  <a:pt x="1039" y="471"/>
                </a:cubicBezTo>
                <a:cubicBezTo>
                  <a:pt x="1039" y="471"/>
                  <a:pt x="1039" y="470"/>
                  <a:pt x="1038" y="470"/>
                </a:cubicBezTo>
                <a:cubicBezTo>
                  <a:pt x="1039" y="470"/>
                  <a:pt x="1039" y="470"/>
                  <a:pt x="1039" y="469"/>
                </a:cubicBezTo>
                <a:cubicBezTo>
                  <a:pt x="1039" y="469"/>
                  <a:pt x="1039" y="468"/>
                  <a:pt x="1038" y="468"/>
                </a:cubicBezTo>
                <a:cubicBezTo>
                  <a:pt x="1039" y="468"/>
                  <a:pt x="1039" y="468"/>
                  <a:pt x="1039" y="468"/>
                </a:cubicBezTo>
                <a:cubicBezTo>
                  <a:pt x="1039" y="467"/>
                  <a:pt x="1039" y="467"/>
                  <a:pt x="1038" y="467"/>
                </a:cubicBezTo>
                <a:cubicBezTo>
                  <a:pt x="1039" y="467"/>
                  <a:pt x="1039" y="466"/>
                  <a:pt x="1039" y="466"/>
                </a:cubicBezTo>
                <a:cubicBezTo>
                  <a:pt x="1039" y="465"/>
                  <a:pt x="1039" y="465"/>
                  <a:pt x="1038" y="465"/>
                </a:cubicBezTo>
                <a:cubicBezTo>
                  <a:pt x="1038" y="465"/>
                  <a:pt x="1038" y="465"/>
                  <a:pt x="1038" y="465"/>
                </a:cubicBezTo>
                <a:cubicBezTo>
                  <a:pt x="1038" y="462"/>
                  <a:pt x="1038" y="462"/>
                  <a:pt x="1038" y="462"/>
                </a:cubicBezTo>
                <a:cubicBezTo>
                  <a:pt x="1048" y="462"/>
                  <a:pt x="1048" y="462"/>
                  <a:pt x="1048" y="462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9" y="474"/>
                  <a:pt x="1039" y="474"/>
                  <a:pt x="1039" y="474"/>
                </a:cubicBezTo>
                <a:close/>
                <a:moveTo>
                  <a:pt x="1039" y="475"/>
                </a:move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ubicBezTo>
                  <a:pt x="1039" y="475"/>
                  <a:pt x="1039" y="475"/>
                  <a:pt x="1039" y="475"/>
                </a:cubicBezTo>
                <a:close/>
                <a:moveTo>
                  <a:pt x="1039" y="474"/>
                </a:move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3"/>
                  <a:pt x="1039" y="473"/>
                </a:cubicBezTo>
                <a:cubicBezTo>
                  <a:pt x="1039" y="473"/>
                  <a:pt x="1039" y="474"/>
                  <a:pt x="1039" y="474"/>
                </a:cubicBezTo>
                <a:close/>
                <a:moveTo>
                  <a:pt x="1038" y="472"/>
                </a:moveTo>
                <a:cubicBezTo>
                  <a:pt x="1038" y="471"/>
                  <a:pt x="1038" y="471"/>
                  <a:pt x="1038" y="471"/>
                </a:cubicBezTo>
                <a:cubicBezTo>
                  <a:pt x="1039" y="471"/>
                  <a:pt x="1039" y="471"/>
                  <a:pt x="1039" y="471"/>
                </a:cubicBezTo>
                <a:cubicBezTo>
                  <a:pt x="1039" y="472"/>
                  <a:pt x="1039" y="472"/>
                  <a:pt x="1038" y="472"/>
                </a:cubicBezTo>
                <a:close/>
                <a:moveTo>
                  <a:pt x="1038" y="470"/>
                </a:moveTo>
                <a:cubicBezTo>
                  <a:pt x="1038" y="470"/>
                  <a:pt x="1038" y="470"/>
                  <a:pt x="1038" y="470"/>
                </a:cubicBezTo>
                <a:cubicBezTo>
                  <a:pt x="1038" y="470"/>
                  <a:pt x="1039" y="470"/>
                  <a:pt x="1039" y="470"/>
                </a:cubicBezTo>
                <a:cubicBezTo>
                  <a:pt x="1039" y="470"/>
                  <a:pt x="1039" y="470"/>
                  <a:pt x="1038" y="470"/>
                </a:cubicBezTo>
                <a:close/>
                <a:moveTo>
                  <a:pt x="1038" y="468"/>
                </a:moveTo>
                <a:cubicBezTo>
                  <a:pt x="1038" y="468"/>
                  <a:pt x="1038" y="468"/>
                  <a:pt x="1038" y="468"/>
                </a:cubicBezTo>
                <a:cubicBezTo>
                  <a:pt x="1038" y="468"/>
                  <a:pt x="1039" y="468"/>
                  <a:pt x="1039" y="468"/>
                </a:cubicBezTo>
                <a:cubicBezTo>
                  <a:pt x="1039" y="468"/>
                  <a:pt x="1038" y="468"/>
                  <a:pt x="1038" y="468"/>
                </a:cubicBezTo>
                <a:close/>
                <a:moveTo>
                  <a:pt x="1050" y="462"/>
                </a:moveTo>
                <a:cubicBezTo>
                  <a:pt x="1049" y="462"/>
                  <a:pt x="1049" y="462"/>
                  <a:pt x="1049" y="462"/>
                </a:cubicBezTo>
                <a:cubicBezTo>
                  <a:pt x="1063" y="461"/>
                  <a:pt x="1063" y="461"/>
                  <a:pt x="1063" y="461"/>
                </a:cubicBezTo>
                <a:cubicBezTo>
                  <a:pt x="1063" y="457"/>
                  <a:pt x="1063" y="457"/>
                  <a:pt x="1063" y="457"/>
                </a:cubicBezTo>
                <a:cubicBezTo>
                  <a:pt x="1068" y="457"/>
                  <a:pt x="1068" y="457"/>
                  <a:pt x="1068" y="457"/>
                </a:cubicBezTo>
                <a:cubicBezTo>
                  <a:pt x="1068" y="444"/>
                  <a:pt x="1068" y="444"/>
                  <a:pt x="1068" y="444"/>
                </a:cubicBezTo>
                <a:cubicBezTo>
                  <a:pt x="1061" y="445"/>
                  <a:pt x="1061" y="445"/>
                  <a:pt x="1061" y="445"/>
                </a:cubicBezTo>
                <a:cubicBezTo>
                  <a:pt x="1062" y="445"/>
                  <a:pt x="1062" y="445"/>
                  <a:pt x="1062" y="445"/>
                </a:cubicBezTo>
                <a:cubicBezTo>
                  <a:pt x="1056" y="398"/>
                  <a:pt x="1056" y="398"/>
                  <a:pt x="1056" y="398"/>
                </a:cubicBezTo>
                <a:cubicBezTo>
                  <a:pt x="1062" y="400"/>
                  <a:pt x="1069" y="402"/>
                  <a:pt x="1075" y="404"/>
                </a:cubicBezTo>
                <a:cubicBezTo>
                  <a:pt x="1090" y="408"/>
                  <a:pt x="1104" y="413"/>
                  <a:pt x="1119" y="417"/>
                </a:cubicBezTo>
                <a:cubicBezTo>
                  <a:pt x="1119" y="417"/>
                  <a:pt x="1120" y="417"/>
                  <a:pt x="1120" y="417"/>
                </a:cubicBezTo>
                <a:cubicBezTo>
                  <a:pt x="1098" y="438"/>
                  <a:pt x="1072" y="457"/>
                  <a:pt x="1041" y="475"/>
                </a:cubicBezTo>
                <a:lnTo>
                  <a:pt x="1050" y="462"/>
                </a:lnTo>
                <a:close/>
                <a:moveTo>
                  <a:pt x="1060" y="445"/>
                </a:moveTo>
                <a:cubicBezTo>
                  <a:pt x="1058" y="445"/>
                  <a:pt x="1058" y="445"/>
                  <a:pt x="1058" y="445"/>
                </a:cubicBezTo>
                <a:cubicBezTo>
                  <a:pt x="1049" y="445"/>
                  <a:pt x="1049" y="445"/>
                  <a:pt x="1049" y="445"/>
                </a:cubicBezTo>
                <a:cubicBezTo>
                  <a:pt x="1050" y="445"/>
                  <a:pt x="1050" y="445"/>
                  <a:pt x="1050" y="44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5" y="395"/>
                  <a:pt x="1045" y="395"/>
                  <a:pt x="1045" y="395"/>
                </a:cubicBezTo>
                <a:cubicBezTo>
                  <a:pt x="1048" y="396"/>
                  <a:pt x="1051" y="397"/>
                  <a:pt x="1054" y="397"/>
                </a:cubicBezTo>
                <a:lnTo>
                  <a:pt x="1060" y="445"/>
                </a:lnTo>
                <a:close/>
                <a:moveTo>
                  <a:pt x="1048" y="445"/>
                </a:moveTo>
                <a:cubicBezTo>
                  <a:pt x="1037" y="445"/>
                  <a:pt x="1037" y="445"/>
                  <a:pt x="1037" y="445"/>
                </a:cubicBezTo>
                <a:cubicBezTo>
                  <a:pt x="1037" y="439"/>
                  <a:pt x="1037" y="439"/>
                  <a:pt x="1037" y="439"/>
                </a:cubicBezTo>
                <a:cubicBezTo>
                  <a:pt x="1037" y="439"/>
                  <a:pt x="1038" y="438"/>
                  <a:pt x="1037" y="438"/>
                </a:cubicBezTo>
                <a:cubicBezTo>
                  <a:pt x="1037" y="437"/>
                  <a:pt x="1037" y="437"/>
                  <a:pt x="1037" y="437"/>
                </a:cubicBezTo>
                <a:cubicBezTo>
                  <a:pt x="1037" y="437"/>
                  <a:pt x="1037" y="437"/>
                  <a:pt x="1037" y="436"/>
                </a:cubicBezTo>
                <a:cubicBezTo>
                  <a:pt x="1037" y="436"/>
                  <a:pt x="1037" y="435"/>
                  <a:pt x="1036" y="435"/>
                </a:cubicBezTo>
                <a:cubicBezTo>
                  <a:pt x="1037" y="435"/>
                  <a:pt x="1037" y="435"/>
                  <a:pt x="1037" y="434"/>
                </a:cubicBezTo>
                <a:cubicBezTo>
                  <a:pt x="1037" y="434"/>
                  <a:pt x="1037" y="433"/>
                  <a:pt x="1036" y="433"/>
                </a:cubicBezTo>
                <a:cubicBezTo>
                  <a:pt x="1037" y="433"/>
                  <a:pt x="1037" y="433"/>
                  <a:pt x="1037" y="433"/>
                </a:cubicBezTo>
                <a:cubicBezTo>
                  <a:pt x="1037" y="432"/>
                  <a:pt x="1037" y="432"/>
                  <a:pt x="1036" y="432"/>
                </a:cubicBezTo>
                <a:cubicBezTo>
                  <a:pt x="1036" y="432"/>
                  <a:pt x="1036" y="432"/>
                  <a:pt x="1036" y="432"/>
                </a:cubicBezTo>
                <a:cubicBezTo>
                  <a:pt x="1037" y="432"/>
                  <a:pt x="1037" y="431"/>
                  <a:pt x="1037" y="431"/>
                </a:cubicBezTo>
                <a:cubicBezTo>
                  <a:pt x="1037" y="430"/>
                  <a:pt x="1037" y="430"/>
                  <a:pt x="1036" y="430"/>
                </a:cubicBezTo>
                <a:cubicBezTo>
                  <a:pt x="1036" y="430"/>
                  <a:pt x="1036" y="430"/>
                  <a:pt x="1036" y="430"/>
                </a:cubicBezTo>
                <a:cubicBezTo>
                  <a:pt x="1037" y="430"/>
                  <a:pt x="1037" y="429"/>
                  <a:pt x="1037" y="429"/>
                </a:cubicBezTo>
                <a:cubicBezTo>
                  <a:pt x="1037" y="429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7" y="428"/>
                  <a:pt x="1037" y="427"/>
                </a:cubicBezTo>
                <a:cubicBezTo>
                  <a:pt x="1037" y="427"/>
                  <a:pt x="1036" y="427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7" y="426"/>
                  <a:pt x="1037" y="425"/>
                </a:cubicBezTo>
                <a:cubicBezTo>
                  <a:pt x="1037" y="425"/>
                  <a:pt x="1036" y="425"/>
                  <a:pt x="1036" y="425"/>
                </a:cubicBezTo>
                <a:cubicBezTo>
                  <a:pt x="1036" y="425"/>
                  <a:pt x="1036" y="425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3"/>
                  <a:pt x="1036" y="423"/>
                </a:cubicBezTo>
                <a:cubicBezTo>
                  <a:pt x="1036" y="423"/>
                  <a:pt x="1036" y="422"/>
                  <a:pt x="1036" y="422"/>
                </a:cubicBezTo>
                <a:cubicBezTo>
                  <a:pt x="1036" y="422"/>
                  <a:pt x="1036" y="421"/>
                  <a:pt x="1036" y="421"/>
                </a:cubicBezTo>
                <a:cubicBezTo>
                  <a:pt x="1036" y="421"/>
                  <a:pt x="1036" y="421"/>
                  <a:pt x="1036" y="421"/>
                </a:cubicBezTo>
                <a:cubicBezTo>
                  <a:pt x="1036" y="421"/>
                  <a:pt x="1036" y="421"/>
                  <a:pt x="1036" y="420"/>
                </a:cubicBezTo>
                <a:cubicBezTo>
                  <a:pt x="1036" y="420"/>
                  <a:pt x="1036" y="420"/>
                  <a:pt x="1036" y="419"/>
                </a:cubicBezTo>
                <a:cubicBezTo>
                  <a:pt x="1036" y="419"/>
                  <a:pt x="1036" y="419"/>
                  <a:pt x="1036" y="419"/>
                </a:cubicBezTo>
                <a:cubicBezTo>
                  <a:pt x="1036" y="419"/>
                  <a:pt x="1036" y="419"/>
                  <a:pt x="1036" y="418"/>
                </a:cubicBezTo>
                <a:cubicBezTo>
                  <a:pt x="1036" y="418"/>
                  <a:pt x="1036" y="418"/>
                  <a:pt x="1035" y="418"/>
                </a:cubicBezTo>
                <a:cubicBezTo>
                  <a:pt x="1035" y="417"/>
                  <a:pt x="1035" y="417"/>
                  <a:pt x="1035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6" y="416"/>
                  <a:pt x="1036" y="416"/>
                  <a:pt x="1035" y="416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6" y="416"/>
                  <a:pt x="1036" y="415"/>
                  <a:pt x="1036" y="415"/>
                </a:cubicBezTo>
                <a:cubicBezTo>
                  <a:pt x="1036" y="414"/>
                  <a:pt x="1036" y="414"/>
                  <a:pt x="1035" y="414"/>
                </a:cubicBezTo>
                <a:cubicBezTo>
                  <a:pt x="1035" y="414"/>
                  <a:pt x="1035" y="414"/>
                  <a:pt x="1035" y="414"/>
                </a:cubicBezTo>
                <a:cubicBezTo>
                  <a:pt x="1036" y="414"/>
                  <a:pt x="1036" y="414"/>
                  <a:pt x="1036" y="413"/>
                </a:cubicBezTo>
                <a:cubicBezTo>
                  <a:pt x="1036" y="413"/>
                  <a:pt x="1036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ubicBezTo>
                  <a:pt x="1036" y="412"/>
                  <a:pt x="1036" y="412"/>
                  <a:pt x="1036" y="411"/>
                </a:cubicBezTo>
                <a:cubicBezTo>
                  <a:pt x="1036" y="411"/>
                  <a:pt x="1036" y="411"/>
                  <a:pt x="1035" y="411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6" y="410"/>
                  <a:pt x="1036" y="410"/>
                </a:cubicBezTo>
                <a:cubicBezTo>
                  <a:pt x="1036" y="409"/>
                  <a:pt x="1035" y="409"/>
                  <a:pt x="1035" y="409"/>
                </a:cubicBezTo>
                <a:cubicBezTo>
                  <a:pt x="1035" y="409"/>
                  <a:pt x="1035" y="409"/>
                  <a:pt x="1035" y="409"/>
                </a:cubicBezTo>
                <a:cubicBezTo>
                  <a:pt x="1035" y="408"/>
                  <a:pt x="1036" y="408"/>
                  <a:pt x="1036" y="408"/>
                </a:cubicBezTo>
                <a:cubicBezTo>
                  <a:pt x="1036" y="407"/>
                  <a:pt x="1035" y="407"/>
                  <a:pt x="1035" y="407"/>
                </a:cubicBezTo>
                <a:cubicBezTo>
                  <a:pt x="1035" y="407"/>
                  <a:pt x="1035" y="407"/>
                  <a:pt x="1035" y="407"/>
                </a:cubicBezTo>
                <a:cubicBezTo>
                  <a:pt x="1035" y="407"/>
                  <a:pt x="1036" y="406"/>
                  <a:pt x="1035" y="406"/>
                </a:cubicBezTo>
                <a:cubicBezTo>
                  <a:pt x="1035" y="406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4"/>
                </a:cubicBezTo>
                <a:cubicBezTo>
                  <a:pt x="1035" y="404"/>
                  <a:pt x="1035" y="404"/>
                  <a:pt x="1035" y="404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2"/>
                  <a:pt x="1035" y="402"/>
                  <a:pt x="1035" y="402"/>
                </a:cubicBezTo>
                <a:cubicBezTo>
                  <a:pt x="1035" y="401"/>
                  <a:pt x="1035" y="401"/>
                  <a:pt x="1035" y="401"/>
                </a:cubicBezTo>
                <a:cubicBezTo>
                  <a:pt x="1035" y="400"/>
                  <a:pt x="1035" y="400"/>
                  <a:pt x="1035" y="400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4" y="392"/>
                  <a:pt x="1034" y="392"/>
                  <a:pt x="1034" y="392"/>
                </a:cubicBezTo>
                <a:cubicBezTo>
                  <a:pt x="1037" y="393"/>
                  <a:pt x="1040" y="394"/>
                  <a:pt x="1043" y="394"/>
                </a:cubicBezTo>
                <a:cubicBezTo>
                  <a:pt x="1043" y="394"/>
                  <a:pt x="1043" y="394"/>
                  <a:pt x="1043" y="394"/>
                </a:cubicBezTo>
                <a:lnTo>
                  <a:pt x="1048" y="445"/>
                </a:lnTo>
                <a:close/>
                <a:moveTo>
                  <a:pt x="1037" y="437"/>
                </a:moveTo>
                <a:cubicBezTo>
                  <a:pt x="1037" y="436"/>
                  <a:pt x="1037" y="436"/>
                  <a:pt x="1037" y="436"/>
                </a:cubicBezTo>
                <a:cubicBezTo>
                  <a:pt x="1037" y="436"/>
                  <a:pt x="1037" y="436"/>
                  <a:pt x="1037" y="436"/>
                </a:cubicBezTo>
                <a:cubicBezTo>
                  <a:pt x="1037" y="437"/>
                  <a:pt x="1037" y="437"/>
                  <a:pt x="1037" y="437"/>
                </a:cubicBezTo>
                <a:close/>
                <a:moveTo>
                  <a:pt x="1036" y="435"/>
                </a:moveTo>
                <a:cubicBezTo>
                  <a:pt x="1036" y="435"/>
                  <a:pt x="1036" y="435"/>
                  <a:pt x="1036" y="435"/>
                </a:cubicBezTo>
                <a:cubicBezTo>
                  <a:pt x="1037" y="435"/>
                  <a:pt x="1037" y="435"/>
                  <a:pt x="1037" y="435"/>
                </a:cubicBezTo>
                <a:cubicBezTo>
                  <a:pt x="1037" y="435"/>
                  <a:pt x="1037" y="435"/>
                  <a:pt x="1036" y="435"/>
                </a:cubicBezTo>
                <a:close/>
                <a:moveTo>
                  <a:pt x="1036" y="433"/>
                </a:moveTo>
                <a:cubicBezTo>
                  <a:pt x="1036" y="433"/>
                  <a:pt x="1036" y="433"/>
                  <a:pt x="1036" y="433"/>
                </a:cubicBezTo>
                <a:cubicBezTo>
                  <a:pt x="1036" y="433"/>
                  <a:pt x="1037" y="433"/>
                  <a:pt x="1037" y="433"/>
                </a:cubicBezTo>
                <a:cubicBezTo>
                  <a:pt x="1037" y="433"/>
                  <a:pt x="1037" y="433"/>
                  <a:pt x="1036" y="433"/>
                </a:cubicBezTo>
                <a:close/>
                <a:moveTo>
                  <a:pt x="1036" y="432"/>
                </a:moveTo>
                <a:cubicBezTo>
                  <a:pt x="1036" y="431"/>
                  <a:pt x="1036" y="431"/>
                  <a:pt x="1036" y="431"/>
                </a:cubicBezTo>
                <a:cubicBezTo>
                  <a:pt x="1036" y="431"/>
                  <a:pt x="1037" y="431"/>
                  <a:pt x="1037" y="431"/>
                </a:cubicBezTo>
                <a:cubicBezTo>
                  <a:pt x="1037" y="431"/>
                  <a:pt x="1036" y="431"/>
                  <a:pt x="1036" y="432"/>
                </a:cubicBezTo>
                <a:close/>
                <a:moveTo>
                  <a:pt x="1036" y="429"/>
                </a:moveTo>
                <a:cubicBezTo>
                  <a:pt x="1036" y="429"/>
                  <a:pt x="1036" y="429"/>
                  <a:pt x="1036" y="429"/>
                </a:cubicBezTo>
                <a:cubicBezTo>
                  <a:pt x="1036" y="430"/>
                  <a:pt x="1036" y="430"/>
                  <a:pt x="1036" y="430"/>
                </a:cubicBezTo>
                <a:lnTo>
                  <a:pt x="1036" y="429"/>
                </a:lnTo>
                <a:close/>
                <a:moveTo>
                  <a:pt x="1036" y="428"/>
                </a:move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ubicBezTo>
                  <a:pt x="1036" y="428"/>
                  <a:pt x="1036" y="428"/>
                  <a:pt x="1036" y="428"/>
                </a:cubicBezTo>
                <a:close/>
                <a:moveTo>
                  <a:pt x="1036" y="426"/>
                </a:move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ubicBezTo>
                  <a:pt x="1036" y="426"/>
                  <a:pt x="1036" y="426"/>
                  <a:pt x="1036" y="426"/>
                </a:cubicBezTo>
                <a:close/>
                <a:moveTo>
                  <a:pt x="1036" y="424"/>
                </a:move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4"/>
                  <a:pt x="1036" y="424"/>
                  <a:pt x="1036" y="424"/>
                </a:cubicBezTo>
                <a:close/>
                <a:moveTo>
                  <a:pt x="1036" y="423"/>
                </a:move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2"/>
                  <a:pt x="1036" y="422"/>
                </a:cubicBezTo>
                <a:cubicBezTo>
                  <a:pt x="1036" y="422"/>
                  <a:pt x="1036" y="423"/>
                  <a:pt x="1036" y="423"/>
                </a:cubicBezTo>
                <a:close/>
                <a:moveTo>
                  <a:pt x="1035" y="417"/>
                </a:moveTo>
                <a:cubicBezTo>
                  <a:pt x="1036" y="417"/>
                  <a:pt x="1036" y="417"/>
                  <a:pt x="1036" y="417"/>
                </a:cubicBezTo>
                <a:cubicBezTo>
                  <a:pt x="1036" y="417"/>
                  <a:pt x="1036" y="417"/>
                  <a:pt x="1035" y="417"/>
                </a:cubicBezTo>
                <a:close/>
                <a:moveTo>
                  <a:pt x="1035" y="416"/>
                </a:moveTo>
                <a:cubicBezTo>
                  <a:pt x="1035" y="415"/>
                  <a:pt x="1035" y="415"/>
                  <a:pt x="1035" y="415"/>
                </a:cubicBezTo>
                <a:cubicBezTo>
                  <a:pt x="1035" y="415"/>
                  <a:pt x="1036" y="415"/>
                  <a:pt x="1036" y="415"/>
                </a:cubicBezTo>
                <a:cubicBezTo>
                  <a:pt x="1036" y="415"/>
                  <a:pt x="1036" y="416"/>
                  <a:pt x="1035" y="416"/>
                </a:cubicBezTo>
                <a:close/>
                <a:moveTo>
                  <a:pt x="1035" y="414"/>
                </a:moveTo>
                <a:cubicBezTo>
                  <a:pt x="1035" y="413"/>
                  <a:pt x="1035" y="413"/>
                  <a:pt x="1035" y="413"/>
                </a:cubicBezTo>
                <a:cubicBezTo>
                  <a:pt x="1035" y="413"/>
                  <a:pt x="1035" y="413"/>
                  <a:pt x="1036" y="413"/>
                </a:cubicBezTo>
                <a:cubicBezTo>
                  <a:pt x="1036" y="414"/>
                  <a:pt x="1035" y="414"/>
                  <a:pt x="1035" y="414"/>
                </a:cubicBezTo>
                <a:close/>
                <a:moveTo>
                  <a:pt x="1035" y="412"/>
                </a:moveTo>
                <a:cubicBezTo>
                  <a:pt x="1035" y="412"/>
                  <a:pt x="1035" y="412"/>
                  <a:pt x="1035" y="412"/>
                </a:cubicBezTo>
                <a:cubicBezTo>
                  <a:pt x="1035" y="412"/>
                  <a:pt x="1035" y="412"/>
                  <a:pt x="1035" y="412"/>
                </a:cubicBezTo>
                <a:close/>
                <a:moveTo>
                  <a:pt x="1035" y="410"/>
                </a:move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ubicBezTo>
                  <a:pt x="1035" y="410"/>
                  <a:pt x="1035" y="410"/>
                  <a:pt x="1035" y="410"/>
                </a:cubicBezTo>
                <a:close/>
                <a:moveTo>
                  <a:pt x="1035" y="409"/>
                </a:move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8"/>
                </a:cubicBezTo>
                <a:cubicBezTo>
                  <a:pt x="1035" y="408"/>
                  <a:pt x="1035" y="408"/>
                  <a:pt x="1035" y="409"/>
                </a:cubicBezTo>
                <a:close/>
                <a:moveTo>
                  <a:pt x="1035" y="407"/>
                </a:moveTo>
                <a:cubicBezTo>
                  <a:pt x="1035" y="406"/>
                  <a:pt x="1035" y="406"/>
                  <a:pt x="1035" y="406"/>
                </a:cubicBezTo>
                <a:cubicBezTo>
                  <a:pt x="1035" y="406"/>
                  <a:pt x="1035" y="406"/>
                  <a:pt x="1035" y="406"/>
                </a:cubicBezTo>
                <a:cubicBezTo>
                  <a:pt x="1035" y="407"/>
                  <a:pt x="1035" y="407"/>
                  <a:pt x="1035" y="407"/>
                </a:cubicBezTo>
                <a:close/>
                <a:moveTo>
                  <a:pt x="1035" y="405"/>
                </a:move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ubicBezTo>
                  <a:pt x="1035" y="405"/>
                  <a:pt x="1035" y="405"/>
                  <a:pt x="1035" y="405"/>
                </a:cubicBezTo>
                <a:close/>
                <a:moveTo>
                  <a:pt x="1035" y="403"/>
                </a:move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ubicBezTo>
                  <a:pt x="1035" y="403"/>
                  <a:pt x="1035" y="403"/>
                  <a:pt x="1035" y="403"/>
                </a:cubicBezTo>
                <a:close/>
                <a:moveTo>
                  <a:pt x="1255" y="836"/>
                </a:moveTo>
                <a:cubicBezTo>
                  <a:pt x="1249" y="840"/>
                  <a:pt x="1240" y="844"/>
                  <a:pt x="1231" y="848"/>
                </a:cubicBezTo>
                <a:cubicBezTo>
                  <a:pt x="1222" y="851"/>
                  <a:pt x="1214" y="853"/>
                  <a:pt x="1207" y="853"/>
                </a:cubicBezTo>
                <a:cubicBezTo>
                  <a:pt x="1199" y="854"/>
                  <a:pt x="1199" y="854"/>
                  <a:pt x="1199" y="854"/>
                </a:cubicBezTo>
                <a:cubicBezTo>
                  <a:pt x="1205" y="860"/>
                  <a:pt x="1205" y="860"/>
                  <a:pt x="1205" y="860"/>
                </a:cubicBezTo>
                <a:cubicBezTo>
                  <a:pt x="1209" y="863"/>
                  <a:pt x="1210" y="868"/>
                  <a:pt x="1209" y="873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6" y="878"/>
                  <a:pt x="1196" y="878"/>
                  <a:pt x="1196" y="878"/>
                </a:cubicBezTo>
                <a:cubicBezTo>
                  <a:pt x="1195" y="879"/>
                  <a:pt x="1195" y="879"/>
                  <a:pt x="1195" y="879"/>
                </a:cubicBezTo>
                <a:cubicBezTo>
                  <a:pt x="1191" y="874"/>
                  <a:pt x="1188" y="870"/>
                  <a:pt x="1189" y="865"/>
                </a:cubicBezTo>
                <a:cubicBezTo>
                  <a:pt x="1192" y="856"/>
                  <a:pt x="1192" y="856"/>
                  <a:pt x="1192" y="856"/>
                </a:cubicBezTo>
                <a:cubicBezTo>
                  <a:pt x="1184" y="861"/>
                  <a:pt x="1184" y="861"/>
                  <a:pt x="1184" y="861"/>
                </a:cubicBezTo>
                <a:cubicBezTo>
                  <a:pt x="1178" y="865"/>
                  <a:pt x="1169" y="869"/>
                  <a:pt x="1160" y="873"/>
                </a:cubicBezTo>
                <a:cubicBezTo>
                  <a:pt x="1158" y="873"/>
                  <a:pt x="1155" y="874"/>
                  <a:pt x="1153" y="875"/>
                </a:cubicBezTo>
                <a:cubicBezTo>
                  <a:pt x="1165" y="853"/>
                  <a:pt x="1177" y="830"/>
                  <a:pt x="1189" y="807"/>
                </a:cubicBezTo>
                <a:cubicBezTo>
                  <a:pt x="1190" y="807"/>
                  <a:pt x="1190" y="807"/>
                  <a:pt x="1190" y="807"/>
                </a:cubicBezTo>
                <a:cubicBezTo>
                  <a:pt x="1193" y="808"/>
                  <a:pt x="1196" y="809"/>
                  <a:pt x="1200" y="811"/>
                </a:cubicBezTo>
                <a:cubicBezTo>
                  <a:pt x="1200" y="811"/>
                  <a:pt x="1201" y="811"/>
                  <a:pt x="1202" y="811"/>
                </a:cubicBezTo>
                <a:cubicBezTo>
                  <a:pt x="1203" y="812"/>
                  <a:pt x="1205" y="812"/>
                  <a:pt x="1206" y="813"/>
                </a:cubicBezTo>
                <a:cubicBezTo>
                  <a:pt x="1207" y="814"/>
                  <a:pt x="1209" y="814"/>
                  <a:pt x="1211" y="815"/>
                </a:cubicBezTo>
                <a:cubicBezTo>
                  <a:pt x="1211" y="815"/>
                  <a:pt x="1211" y="815"/>
                  <a:pt x="1211" y="815"/>
                </a:cubicBezTo>
                <a:cubicBezTo>
                  <a:pt x="1211" y="815"/>
                  <a:pt x="1211" y="816"/>
                  <a:pt x="1211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2" y="816"/>
                  <a:pt x="1212" y="816"/>
                  <a:pt x="1212" y="816"/>
                </a:cubicBezTo>
                <a:cubicBezTo>
                  <a:pt x="1216" y="817"/>
                  <a:pt x="1220" y="819"/>
                  <a:pt x="1223" y="820"/>
                </a:cubicBezTo>
                <a:cubicBezTo>
                  <a:pt x="1224" y="820"/>
                  <a:pt x="1225" y="821"/>
                  <a:pt x="1226" y="821"/>
                </a:cubicBezTo>
                <a:cubicBezTo>
                  <a:pt x="1229" y="823"/>
                  <a:pt x="1232" y="824"/>
                  <a:pt x="1235" y="825"/>
                </a:cubicBezTo>
                <a:cubicBezTo>
                  <a:pt x="1236" y="826"/>
                  <a:pt x="1237" y="826"/>
                  <a:pt x="1238" y="826"/>
                </a:cubicBezTo>
                <a:cubicBezTo>
                  <a:pt x="1240" y="827"/>
                  <a:pt x="1242" y="828"/>
                  <a:pt x="1244" y="829"/>
                </a:cubicBezTo>
                <a:cubicBezTo>
                  <a:pt x="1246" y="830"/>
                  <a:pt x="1248" y="831"/>
                  <a:pt x="1249" y="831"/>
                </a:cubicBezTo>
                <a:cubicBezTo>
                  <a:pt x="1250" y="832"/>
                  <a:pt x="1251" y="832"/>
                  <a:pt x="1252" y="833"/>
                </a:cubicBezTo>
                <a:cubicBezTo>
                  <a:pt x="1253" y="833"/>
                  <a:pt x="1255" y="834"/>
                  <a:pt x="1256" y="834"/>
                </a:cubicBezTo>
                <a:cubicBezTo>
                  <a:pt x="1256" y="834"/>
                  <a:pt x="1256" y="835"/>
                  <a:pt x="1257" y="835"/>
                </a:cubicBezTo>
                <a:lnTo>
                  <a:pt x="1255" y="836"/>
                </a:lnTo>
                <a:close/>
                <a:moveTo>
                  <a:pt x="1337" y="396"/>
                </a:moveTo>
                <a:cubicBezTo>
                  <a:pt x="1338" y="395"/>
                  <a:pt x="1338" y="395"/>
                  <a:pt x="1339" y="394"/>
                </a:cubicBezTo>
                <a:cubicBezTo>
                  <a:pt x="1340" y="393"/>
                  <a:pt x="1341" y="393"/>
                  <a:pt x="1342" y="392"/>
                </a:cubicBezTo>
                <a:cubicBezTo>
                  <a:pt x="1343" y="391"/>
                  <a:pt x="1344" y="390"/>
                  <a:pt x="1345" y="389"/>
                </a:cubicBezTo>
                <a:cubicBezTo>
                  <a:pt x="1345" y="389"/>
                  <a:pt x="1345" y="389"/>
                  <a:pt x="1345" y="389"/>
                </a:cubicBezTo>
                <a:cubicBezTo>
                  <a:pt x="1341" y="407"/>
                  <a:pt x="1336" y="427"/>
                  <a:pt x="1329" y="450"/>
                </a:cubicBezTo>
                <a:cubicBezTo>
                  <a:pt x="1318" y="460"/>
                  <a:pt x="1307" y="470"/>
                  <a:pt x="1296" y="480"/>
                </a:cubicBezTo>
                <a:cubicBezTo>
                  <a:pt x="1290" y="439"/>
                  <a:pt x="1290" y="439"/>
                  <a:pt x="1290" y="439"/>
                </a:cubicBezTo>
                <a:cubicBezTo>
                  <a:pt x="1307" y="422"/>
                  <a:pt x="1324" y="407"/>
                  <a:pt x="1337" y="396"/>
                </a:cubicBezTo>
                <a:close/>
                <a:moveTo>
                  <a:pt x="1285" y="444"/>
                </a:moveTo>
                <a:cubicBezTo>
                  <a:pt x="1290" y="482"/>
                  <a:pt x="1290" y="482"/>
                  <a:pt x="1290" y="482"/>
                </a:cubicBezTo>
                <a:cubicBezTo>
                  <a:pt x="1292" y="482"/>
                  <a:pt x="1292" y="482"/>
                  <a:pt x="1292" y="482"/>
                </a:cubicBezTo>
                <a:cubicBezTo>
                  <a:pt x="1287" y="443"/>
                  <a:pt x="1287" y="443"/>
                  <a:pt x="1287" y="443"/>
                </a:cubicBezTo>
                <a:cubicBezTo>
                  <a:pt x="1287" y="442"/>
                  <a:pt x="1288" y="441"/>
                  <a:pt x="1288" y="441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95" y="482"/>
                  <a:pt x="1295" y="482"/>
                  <a:pt x="1295" y="482"/>
                </a:cubicBezTo>
                <a:cubicBezTo>
                  <a:pt x="1287" y="482"/>
                  <a:pt x="1287" y="482"/>
                  <a:pt x="1287" y="482"/>
                </a:cubicBezTo>
                <a:cubicBezTo>
                  <a:pt x="1287" y="480"/>
                  <a:pt x="1287" y="480"/>
                  <a:pt x="1287" y="480"/>
                </a:cubicBezTo>
                <a:cubicBezTo>
                  <a:pt x="1288" y="480"/>
                  <a:pt x="1288" y="480"/>
                  <a:pt x="1288" y="479"/>
                </a:cubicBezTo>
                <a:cubicBezTo>
                  <a:pt x="1288" y="479"/>
                  <a:pt x="1288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8" y="478"/>
                  <a:pt x="1288" y="477"/>
                </a:cubicBezTo>
                <a:cubicBezTo>
                  <a:pt x="1288" y="477"/>
                  <a:pt x="1287" y="477"/>
                  <a:pt x="1287" y="477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8" y="476"/>
                  <a:pt x="1288" y="476"/>
                </a:cubicBezTo>
                <a:cubicBezTo>
                  <a:pt x="1288" y="475"/>
                  <a:pt x="1287" y="475"/>
                  <a:pt x="1287" y="475"/>
                </a:cubicBezTo>
                <a:cubicBezTo>
                  <a:pt x="1287" y="475"/>
                  <a:pt x="1287" y="475"/>
                  <a:pt x="1287" y="475"/>
                </a:cubicBezTo>
                <a:cubicBezTo>
                  <a:pt x="1287" y="475"/>
                  <a:pt x="1288" y="474"/>
                  <a:pt x="1287" y="474"/>
                </a:cubicBezTo>
                <a:cubicBezTo>
                  <a:pt x="1287" y="473"/>
                  <a:pt x="1287" y="473"/>
                  <a:pt x="1286" y="473"/>
                </a:cubicBezTo>
                <a:cubicBezTo>
                  <a:pt x="1286" y="473"/>
                  <a:pt x="1286" y="473"/>
                  <a:pt x="1286" y="473"/>
                </a:cubicBezTo>
                <a:cubicBezTo>
                  <a:pt x="1287" y="473"/>
                  <a:pt x="1287" y="473"/>
                  <a:pt x="1287" y="472"/>
                </a:cubicBezTo>
                <a:cubicBezTo>
                  <a:pt x="1287" y="472"/>
                  <a:pt x="1287" y="471"/>
                  <a:pt x="1286" y="471"/>
                </a:cubicBezTo>
                <a:cubicBezTo>
                  <a:pt x="1286" y="471"/>
                  <a:pt x="1286" y="471"/>
                  <a:pt x="1286" y="471"/>
                </a:cubicBezTo>
                <a:cubicBezTo>
                  <a:pt x="1287" y="471"/>
                  <a:pt x="1287" y="471"/>
                  <a:pt x="1287" y="470"/>
                </a:cubicBezTo>
                <a:cubicBezTo>
                  <a:pt x="1287" y="470"/>
                  <a:pt x="1287" y="470"/>
                  <a:pt x="1286" y="470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7" y="469"/>
                  <a:pt x="1287" y="469"/>
                  <a:pt x="1287" y="469"/>
                </a:cubicBezTo>
                <a:cubicBezTo>
                  <a:pt x="1287" y="468"/>
                  <a:pt x="1286" y="468"/>
                  <a:pt x="1286" y="468"/>
                </a:cubicBezTo>
                <a:cubicBezTo>
                  <a:pt x="1286" y="468"/>
                  <a:pt x="1286" y="468"/>
                  <a:pt x="1286" y="468"/>
                </a:cubicBezTo>
                <a:cubicBezTo>
                  <a:pt x="1286" y="467"/>
                  <a:pt x="1287" y="467"/>
                  <a:pt x="1287" y="467"/>
                </a:cubicBezTo>
                <a:cubicBezTo>
                  <a:pt x="1287" y="466"/>
                  <a:pt x="1286" y="466"/>
                  <a:pt x="1286" y="466"/>
                </a:cubicBezTo>
                <a:cubicBezTo>
                  <a:pt x="1286" y="466"/>
                  <a:pt x="1286" y="466"/>
                  <a:pt x="1286" y="466"/>
                </a:cubicBezTo>
                <a:cubicBezTo>
                  <a:pt x="1286" y="466"/>
                  <a:pt x="1286" y="465"/>
                  <a:pt x="1286" y="465"/>
                </a:cubicBezTo>
                <a:cubicBezTo>
                  <a:pt x="1286" y="465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3"/>
                </a:cubicBezTo>
                <a:cubicBezTo>
                  <a:pt x="1286" y="463"/>
                  <a:pt x="1286" y="463"/>
                  <a:pt x="1285" y="463"/>
                </a:cubicBezTo>
                <a:cubicBezTo>
                  <a:pt x="1285" y="462"/>
                  <a:pt x="1285" y="462"/>
                  <a:pt x="1285" y="462"/>
                </a:cubicBezTo>
                <a:cubicBezTo>
                  <a:pt x="1286" y="462"/>
                  <a:pt x="1286" y="462"/>
                  <a:pt x="1286" y="462"/>
                </a:cubicBezTo>
                <a:cubicBezTo>
                  <a:pt x="1286" y="461"/>
                  <a:pt x="1286" y="461"/>
                  <a:pt x="1285" y="461"/>
                </a:cubicBezTo>
                <a:cubicBezTo>
                  <a:pt x="1284" y="445"/>
                  <a:pt x="1284" y="445"/>
                  <a:pt x="1284" y="445"/>
                </a:cubicBezTo>
                <a:cubicBezTo>
                  <a:pt x="1284" y="445"/>
                  <a:pt x="1285" y="445"/>
                  <a:pt x="1285" y="444"/>
                </a:cubicBezTo>
                <a:close/>
                <a:moveTo>
                  <a:pt x="1287" y="478"/>
                </a:moveTo>
                <a:cubicBezTo>
                  <a:pt x="1287" y="478"/>
                  <a:pt x="1287" y="478"/>
                  <a:pt x="1287" y="478"/>
                </a:cubicBezTo>
                <a:cubicBezTo>
                  <a:pt x="1287" y="478"/>
                  <a:pt x="1287" y="478"/>
                  <a:pt x="1287" y="478"/>
                </a:cubicBezTo>
                <a:close/>
                <a:moveTo>
                  <a:pt x="1287" y="476"/>
                </a:move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ubicBezTo>
                  <a:pt x="1287" y="476"/>
                  <a:pt x="1287" y="476"/>
                  <a:pt x="1287" y="476"/>
                </a:cubicBezTo>
                <a:close/>
                <a:moveTo>
                  <a:pt x="1287" y="475"/>
                </a:move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4"/>
                  <a:pt x="1287" y="474"/>
                </a:cubicBezTo>
                <a:cubicBezTo>
                  <a:pt x="1287" y="474"/>
                  <a:pt x="1287" y="475"/>
                  <a:pt x="1287" y="475"/>
                </a:cubicBezTo>
                <a:close/>
                <a:moveTo>
                  <a:pt x="1286" y="473"/>
                </a:moveTo>
                <a:cubicBezTo>
                  <a:pt x="1286" y="473"/>
                  <a:pt x="1286" y="473"/>
                  <a:pt x="1286" y="473"/>
                </a:cubicBezTo>
                <a:cubicBezTo>
                  <a:pt x="1287" y="472"/>
                  <a:pt x="1287" y="472"/>
                  <a:pt x="1287" y="472"/>
                </a:cubicBezTo>
                <a:cubicBezTo>
                  <a:pt x="1287" y="473"/>
                  <a:pt x="1287" y="473"/>
                  <a:pt x="1286" y="473"/>
                </a:cubicBezTo>
                <a:close/>
                <a:moveTo>
                  <a:pt x="1286" y="471"/>
                </a:moveTo>
                <a:cubicBezTo>
                  <a:pt x="1286" y="471"/>
                  <a:pt x="1286" y="471"/>
                  <a:pt x="1286" y="471"/>
                </a:cubicBezTo>
                <a:cubicBezTo>
                  <a:pt x="1286" y="471"/>
                  <a:pt x="1286" y="471"/>
                  <a:pt x="1287" y="471"/>
                </a:cubicBezTo>
                <a:cubicBezTo>
                  <a:pt x="1287" y="471"/>
                  <a:pt x="1286" y="471"/>
                  <a:pt x="1286" y="471"/>
                </a:cubicBezTo>
                <a:close/>
                <a:moveTo>
                  <a:pt x="1286" y="469"/>
                </a:move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ubicBezTo>
                  <a:pt x="1286" y="469"/>
                  <a:pt x="1286" y="469"/>
                  <a:pt x="1286" y="469"/>
                </a:cubicBezTo>
                <a:close/>
                <a:moveTo>
                  <a:pt x="1286" y="467"/>
                </a:move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ubicBezTo>
                  <a:pt x="1286" y="467"/>
                  <a:pt x="1286" y="467"/>
                  <a:pt x="1286" y="467"/>
                </a:cubicBezTo>
                <a:close/>
                <a:moveTo>
                  <a:pt x="1286" y="466"/>
                </a:moveTo>
                <a:cubicBezTo>
                  <a:pt x="1286" y="465"/>
                  <a:pt x="1286" y="465"/>
                  <a:pt x="1286" y="465"/>
                </a:cubicBezTo>
                <a:cubicBezTo>
                  <a:pt x="1286" y="465"/>
                  <a:pt x="1286" y="465"/>
                  <a:pt x="1286" y="465"/>
                </a:cubicBezTo>
                <a:cubicBezTo>
                  <a:pt x="1286" y="466"/>
                  <a:pt x="1286" y="466"/>
                  <a:pt x="1286" y="466"/>
                </a:cubicBezTo>
                <a:close/>
                <a:moveTo>
                  <a:pt x="1286" y="464"/>
                </a:move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ubicBezTo>
                  <a:pt x="1286" y="464"/>
                  <a:pt x="1286" y="464"/>
                  <a:pt x="1286" y="464"/>
                </a:cubicBezTo>
                <a:close/>
                <a:moveTo>
                  <a:pt x="1293" y="1121"/>
                </a:moveTo>
                <a:cubicBezTo>
                  <a:pt x="1293" y="1121"/>
                  <a:pt x="1293" y="1121"/>
                  <a:pt x="1293" y="1121"/>
                </a:cubicBezTo>
                <a:cubicBezTo>
                  <a:pt x="1293" y="1120"/>
                  <a:pt x="1293" y="1120"/>
                  <a:pt x="1294" y="1120"/>
                </a:cubicBezTo>
                <a:cubicBezTo>
                  <a:pt x="1294" y="1120"/>
                  <a:pt x="1294" y="1120"/>
                  <a:pt x="1294" y="1119"/>
                </a:cubicBezTo>
                <a:cubicBezTo>
                  <a:pt x="1294" y="1119"/>
                  <a:pt x="1294" y="1119"/>
                  <a:pt x="1294" y="1119"/>
                </a:cubicBezTo>
                <a:cubicBezTo>
                  <a:pt x="1295" y="1118"/>
                  <a:pt x="1295" y="1118"/>
                  <a:pt x="1295" y="1117"/>
                </a:cubicBezTo>
                <a:cubicBezTo>
                  <a:pt x="1295" y="1117"/>
                  <a:pt x="1295" y="1117"/>
                  <a:pt x="1296" y="1116"/>
                </a:cubicBezTo>
                <a:cubicBezTo>
                  <a:pt x="1296" y="1116"/>
                  <a:pt x="1296" y="1115"/>
                  <a:pt x="1296" y="1115"/>
                </a:cubicBezTo>
                <a:cubicBezTo>
                  <a:pt x="1297" y="1114"/>
                  <a:pt x="1297" y="1114"/>
                  <a:pt x="1297" y="1114"/>
                </a:cubicBezTo>
                <a:cubicBezTo>
                  <a:pt x="1297" y="1113"/>
                  <a:pt x="1298" y="1113"/>
                  <a:pt x="1298" y="1112"/>
                </a:cubicBezTo>
                <a:cubicBezTo>
                  <a:pt x="1298" y="1112"/>
                  <a:pt x="1298" y="1111"/>
                  <a:pt x="1298" y="1111"/>
                </a:cubicBezTo>
                <a:cubicBezTo>
                  <a:pt x="1299" y="1110"/>
                  <a:pt x="1299" y="1109"/>
                  <a:pt x="1300" y="1108"/>
                </a:cubicBezTo>
                <a:cubicBezTo>
                  <a:pt x="1300" y="1108"/>
                  <a:pt x="1300" y="1108"/>
                  <a:pt x="1300" y="1107"/>
                </a:cubicBezTo>
                <a:cubicBezTo>
                  <a:pt x="1301" y="1107"/>
                  <a:pt x="1301" y="1106"/>
                  <a:pt x="1302" y="1105"/>
                </a:cubicBezTo>
                <a:cubicBezTo>
                  <a:pt x="1302" y="1104"/>
                  <a:pt x="1302" y="1104"/>
                  <a:pt x="1302" y="1103"/>
                </a:cubicBezTo>
                <a:cubicBezTo>
                  <a:pt x="1303" y="1103"/>
                  <a:pt x="1303" y="1102"/>
                  <a:pt x="1304" y="1101"/>
                </a:cubicBezTo>
                <a:cubicBezTo>
                  <a:pt x="1304" y="1100"/>
                  <a:pt x="1304" y="1100"/>
                  <a:pt x="1304" y="1099"/>
                </a:cubicBezTo>
                <a:cubicBezTo>
                  <a:pt x="1305" y="1098"/>
                  <a:pt x="1305" y="1097"/>
                  <a:pt x="1306" y="1096"/>
                </a:cubicBezTo>
                <a:cubicBezTo>
                  <a:pt x="1306" y="1096"/>
                  <a:pt x="1306" y="1095"/>
                  <a:pt x="1306" y="1095"/>
                </a:cubicBezTo>
                <a:cubicBezTo>
                  <a:pt x="1307" y="1094"/>
                  <a:pt x="1307" y="1093"/>
                  <a:pt x="1308" y="1091"/>
                </a:cubicBezTo>
                <a:cubicBezTo>
                  <a:pt x="1308" y="1091"/>
                  <a:pt x="1308" y="1091"/>
                  <a:pt x="1308" y="1090"/>
                </a:cubicBezTo>
                <a:cubicBezTo>
                  <a:pt x="1309" y="1089"/>
                  <a:pt x="1309" y="1088"/>
                  <a:pt x="1310" y="1086"/>
                </a:cubicBezTo>
                <a:cubicBezTo>
                  <a:pt x="1310" y="1086"/>
                  <a:pt x="1310" y="1086"/>
                  <a:pt x="1310" y="1085"/>
                </a:cubicBezTo>
                <a:cubicBezTo>
                  <a:pt x="1311" y="1084"/>
                  <a:pt x="1311" y="1083"/>
                  <a:pt x="1312" y="1081"/>
                </a:cubicBezTo>
                <a:cubicBezTo>
                  <a:pt x="1312" y="1081"/>
                  <a:pt x="1312" y="1081"/>
                  <a:pt x="1312" y="1081"/>
                </a:cubicBezTo>
                <a:cubicBezTo>
                  <a:pt x="1314" y="1076"/>
                  <a:pt x="1316" y="1070"/>
                  <a:pt x="1318" y="1065"/>
                </a:cubicBezTo>
                <a:cubicBezTo>
                  <a:pt x="1321" y="1104"/>
                  <a:pt x="1316" y="1129"/>
                  <a:pt x="1304" y="1138"/>
                </a:cubicBezTo>
                <a:cubicBezTo>
                  <a:pt x="1297" y="1143"/>
                  <a:pt x="1287" y="1143"/>
                  <a:pt x="1275" y="1138"/>
                </a:cubicBezTo>
                <a:cubicBezTo>
                  <a:pt x="1275" y="1138"/>
                  <a:pt x="1275" y="1138"/>
                  <a:pt x="1275" y="1138"/>
                </a:cubicBezTo>
                <a:cubicBezTo>
                  <a:pt x="1268" y="1134"/>
                  <a:pt x="1268" y="1134"/>
                  <a:pt x="1268" y="1134"/>
                </a:cubicBezTo>
                <a:lnTo>
                  <a:pt x="1293" y="1121"/>
                </a:lnTo>
                <a:close/>
                <a:moveTo>
                  <a:pt x="1280" y="392"/>
                </a:moveTo>
                <a:cubicBezTo>
                  <a:pt x="1280" y="393"/>
                  <a:pt x="1280" y="393"/>
                  <a:pt x="1280" y="393"/>
                </a:cubicBezTo>
                <a:cubicBezTo>
                  <a:pt x="1279" y="382"/>
                  <a:pt x="1279" y="382"/>
                  <a:pt x="1279" y="382"/>
                </a:cubicBezTo>
                <a:lnTo>
                  <a:pt x="1280" y="392"/>
                </a:lnTo>
                <a:close/>
                <a:moveTo>
                  <a:pt x="1278" y="494"/>
                </a:moveTo>
                <a:cubicBezTo>
                  <a:pt x="1278" y="494"/>
                  <a:pt x="1277" y="494"/>
                  <a:pt x="1277" y="494"/>
                </a:cubicBezTo>
                <a:cubicBezTo>
                  <a:pt x="1276" y="493"/>
                  <a:pt x="1276" y="493"/>
                  <a:pt x="1276" y="493"/>
                </a:cubicBezTo>
                <a:cubicBezTo>
                  <a:pt x="1276" y="492"/>
                  <a:pt x="1276" y="492"/>
                  <a:pt x="1276" y="492"/>
                </a:cubicBezTo>
                <a:cubicBezTo>
                  <a:pt x="1278" y="492"/>
                  <a:pt x="1278" y="492"/>
                  <a:pt x="1278" y="492"/>
                </a:cubicBezTo>
                <a:lnTo>
                  <a:pt x="1278" y="494"/>
                </a:lnTo>
                <a:close/>
                <a:moveTo>
                  <a:pt x="1277" y="483"/>
                </a:moveTo>
                <a:cubicBezTo>
                  <a:pt x="1276" y="483"/>
                  <a:pt x="1276" y="483"/>
                  <a:pt x="1276" y="483"/>
                </a:cubicBezTo>
                <a:cubicBezTo>
                  <a:pt x="1276" y="481"/>
                  <a:pt x="1276" y="481"/>
                  <a:pt x="1276" y="481"/>
                </a:cubicBezTo>
                <a:cubicBezTo>
                  <a:pt x="1276" y="481"/>
                  <a:pt x="1277" y="480"/>
                  <a:pt x="1277" y="480"/>
                </a:cubicBezTo>
                <a:lnTo>
                  <a:pt x="1277" y="483"/>
                </a:lnTo>
                <a:close/>
                <a:moveTo>
                  <a:pt x="1276" y="453"/>
                </a:moveTo>
                <a:cubicBezTo>
                  <a:pt x="1276" y="461"/>
                  <a:pt x="1276" y="461"/>
                  <a:pt x="1276" y="461"/>
                </a:cubicBezTo>
                <a:cubicBezTo>
                  <a:pt x="1276" y="461"/>
                  <a:pt x="1275" y="461"/>
                  <a:pt x="1275" y="461"/>
                </a:cubicBezTo>
                <a:cubicBezTo>
                  <a:pt x="1275" y="455"/>
                  <a:pt x="1275" y="455"/>
                  <a:pt x="1275" y="455"/>
                </a:cubicBezTo>
                <a:cubicBezTo>
                  <a:pt x="1275" y="454"/>
                  <a:pt x="1275" y="454"/>
                  <a:pt x="1276" y="453"/>
                </a:cubicBezTo>
                <a:close/>
                <a:moveTo>
                  <a:pt x="1274" y="843"/>
                </a:moveTo>
                <a:cubicBezTo>
                  <a:pt x="1275" y="845"/>
                  <a:pt x="1275" y="845"/>
                  <a:pt x="1275" y="845"/>
                </a:cubicBezTo>
                <a:cubicBezTo>
                  <a:pt x="1272" y="847"/>
                  <a:pt x="1269" y="849"/>
                  <a:pt x="1266" y="850"/>
                </a:cubicBezTo>
                <a:cubicBezTo>
                  <a:pt x="1266" y="851"/>
                  <a:pt x="1266" y="851"/>
                  <a:pt x="1266" y="851"/>
                </a:cubicBezTo>
                <a:cubicBezTo>
                  <a:pt x="1264" y="852"/>
                  <a:pt x="1264" y="852"/>
                  <a:pt x="1264" y="852"/>
                </a:cubicBezTo>
                <a:cubicBezTo>
                  <a:pt x="1261" y="848"/>
                  <a:pt x="1259" y="844"/>
                  <a:pt x="1260" y="840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1" y="837"/>
                  <a:pt x="1261" y="837"/>
                  <a:pt x="1261" y="837"/>
                </a:cubicBezTo>
                <a:cubicBezTo>
                  <a:pt x="1262" y="837"/>
                  <a:pt x="1262" y="837"/>
                  <a:pt x="1262" y="837"/>
                </a:cubicBezTo>
                <a:cubicBezTo>
                  <a:pt x="1265" y="838"/>
                  <a:pt x="1268" y="840"/>
                  <a:pt x="1271" y="841"/>
                </a:cubicBezTo>
                <a:cubicBezTo>
                  <a:pt x="1271" y="841"/>
                  <a:pt x="1272" y="842"/>
                  <a:pt x="1273" y="842"/>
                </a:cubicBezTo>
                <a:cubicBezTo>
                  <a:pt x="1273" y="842"/>
                  <a:pt x="1274" y="843"/>
                  <a:pt x="1274" y="843"/>
                </a:cubicBezTo>
                <a:close/>
                <a:moveTo>
                  <a:pt x="1269" y="336"/>
                </a:moveTo>
                <a:cubicBezTo>
                  <a:pt x="1273" y="395"/>
                  <a:pt x="1273" y="395"/>
                  <a:pt x="1273" y="395"/>
                </a:cubicBezTo>
                <a:cubicBezTo>
                  <a:pt x="1270" y="396"/>
                  <a:pt x="1267" y="397"/>
                  <a:pt x="1264" y="398"/>
                </a:cubicBezTo>
                <a:lnTo>
                  <a:pt x="1269" y="336"/>
                </a:lnTo>
                <a:close/>
                <a:moveTo>
                  <a:pt x="1258" y="472"/>
                </a:moveTo>
                <a:cubicBezTo>
                  <a:pt x="1259" y="470"/>
                  <a:pt x="1261" y="468"/>
                  <a:pt x="1263" y="466"/>
                </a:cubicBezTo>
                <a:cubicBezTo>
                  <a:pt x="1264" y="466"/>
                  <a:pt x="1264" y="466"/>
                  <a:pt x="1264" y="466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4" y="467"/>
                  <a:pt x="1264" y="467"/>
                  <a:pt x="1264" y="467"/>
                </a:cubicBezTo>
                <a:cubicBezTo>
                  <a:pt x="1263" y="467"/>
                  <a:pt x="1263" y="467"/>
                  <a:pt x="1263" y="468"/>
                </a:cubicBezTo>
                <a:cubicBezTo>
                  <a:pt x="1263" y="468"/>
                  <a:pt x="1263" y="468"/>
                  <a:pt x="1263" y="468"/>
                </a:cubicBezTo>
                <a:cubicBezTo>
                  <a:pt x="1263" y="468"/>
                  <a:pt x="1264" y="468"/>
                  <a:pt x="1264" y="468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4" y="469"/>
                  <a:pt x="1263" y="468"/>
                  <a:pt x="1263" y="468"/>
                </a:cubicBezTo>
                <a:cubicBezTo>
                  <a:pt x="1263" y="468"/>
                  <a:pt x="1264" y="469"/>
                  <a:pt x="1264" y="469"/>
                </a:cubicBezTo>
                <a:cubicBezTo>
                  <a:pt x="1264" y="469"/>
                  <a:pt x="1264" y="469"/>
                  <a:pt x="1264" y="469"/>
                </a:cubicBezTo>
                <a:cubicBezTo>
                  <a:pt x="1263" y="469"/>
                  <a:pt x="1263" y="469"/>
                  <a:pt x="1263" y="469"/>
                </a:cubicBezTo>
                <a:cubicBezTo>
                  <a:pt x="1263" y="470"/>
                  <a:pt x="1263" y="470"/>
                  <a:pt x="1263" y="470"/>
                </a:cubicBezTo>
                <a:cubicBezTo>
                  <a:pt x="1263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3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4" y="470"/>
                  <a:pt x="1264" y="470"/>
                  <a:pt x="1264" y="470"/>
                </a:cubicBezTo>
                <a:cubicBezTo>
                  <a:pt x="1263" y="470"/>
                  <a:pt x="1263" y="471"/>
                  <a:pt x="1263" y="471"/>
                </a:cubicBezTo>
                <a:cubicBezTo>
                  <a:pt x="1263" y="471"/>
                  <a:pt x="1263" y="472"/>
                  <a:pt x="1263" y="472"/>
                </a:cubicBezTo>
                <a:cubicBezTo>
                  <a:pt x="1263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3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4" y="472"/>
                  <a:pt x="1264" y="472"/>
                  <a:pt x="1264" y="472"/>
                </a:cubicBezTo>
                <a:cubicBezTo>
                  <a:pt x="1263" y="472"/>
                  <a:pt x="1263" y="473"/>
                  <a:pt x="1263" y="473"/>
                </a:cubicBezTo>
                <a:cubicBezTo>
                  <a:pt x="1263" y="473"/>
                  <a:pt x="1263" y="473"/>
                  <a:pt x="1263" y="473"/>
                </a:cubicBezTo>
                <a:cubicBezTo>
                  <a:pt x="1263" y="473"/>
                  <a:pt x="1264" y="473"/>
                  <a:pt x="1264" y="473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4" y="474"/>
                  <a:pt x="1264" y="474"/>
                  <a:pt x="1264" y="474"/>
                </a:cubicBezTo>
                <a:cubicBezTo>
                  <a:pt x="1263" y="474"/>
                  <a:pt x="1263" y="474"/>
                  <a:pt x="1263" y="475"/>
                </a:cubicBezTo>
                <a:cubicBezTo>
                  <a:pt x="1263" y="475"/>
                  <a:pt x="1263" y="475"/>
                  <a:pt x="1263" y="475"/>
                </a:cubicBezTo>
                <a:cubicBezTo>
                  <a:pt x="1264" y="475"/>
                  <a:pt x="1264" y="475"/>
                  <a:pt x="1264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4" y="476"/>
                  <a:pt x="1264" y="476"/>
                  <a:pt x="1263" y="475"/>
                </a:cubicBezTo>
                <a:cubicBezTo>
                  <a:pt x="1264" y="476"/>
                  <a:pt x="1264" y="476"/>
                  <a:pt x="1264" y="476"/>
                </a:cubicBezTo>
                <a:cubicBezTo>
                  <a:pt x="1263" y="476"/>
                  <a:pt x="1263" y="476"/>
                  <a:pt x="1263" y="477"/>
                </a:cubicBezTo>
                <a:cubicBezTo>
                  <a:pt x="1263" y="477"/>
                  <a:pt x="1263" y="477"/>
                  <a:pt x="1263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4" y="477"/>
                  <a:pt x="1264" y="477"/>
                </a:cubicBezTo>
                <a:cubicBezTo>
                  <a:pt x="1264" y="477"/>
                  <a:pt x="1263" y="478"/>
                  <a:pt x="1263" y="478"/>
                </a:cubicBezTo>
                <a:cubicBezTo>
                  <a:pt x="1263" y="478"/>
                  <a:pt x="1263" y="479"/>
                  <a:pt x="1263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4" y="479"/>
                  <a:pt x="1264" y="479"/>
                </a:cubicBezTo>
                <a:cubicBezTo>
                  <a:pt x="1264" y="479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0"/>
                  <a:pt x="1263" y="480"/>
                  <a:pt x="1263" y="480"/>
                </a:cubicBezTo>
                <a:cubicBezTo>
                  <a:pt x="1263" y="481"/>
                  <a:pt x="1264" y="481"/>
                  <a:pt x="1264" y="481"/>
                </a:cubicBezTo>
                <a:cubicBezTo>
                  <a:pt x="1264" y="481"/>
                  <a:pt x="1264" y="481"/>
                  <a:pt x="1264" y="481"/>
                </a:cubicBezTo>
                <a:cubicBezTo>
                  <a:pt x="1264" y="483"/>
                  <a:pt x="1264" y="483"/>
                  <a:pt x="1264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62" y="483"/>
                  <a:pt x="1262" y="483"/>
                  <a:pt x="1262" y="483"/>
                </a:cubicBezTo>
                <a:cubicBezTo>
                  <a:pt x="1257" y="483"/>
                  <a:pt x="1257" y="483"/>
                  <a:pt x="1257" y="483"/>
                </a:cubicBezTo>
                <a:lnTo>
                  <a:pt x="1258" y="472"/>
                </a:lnTo>
                <a:close/>
                <a:moveTo>
                  <a:pt x="1178" y="570"/>
                </a:moveTo>
                <a:cubicBezTo>
                  <a:pt x="1181" y="566"/>
                  <a:pt x="1183" y="563"/>
                  <a:pt x="1186" y="559"/>
                </a:cubicBezTo>
                <a:cubicBezTo>
                  <a:pt x="1186" y="559"/>
                  <a:pt x="1186" y="559"/>
                  <a:pt x="1186" y="559"/>
                </a:cubicBezTo>
                <a:cubicBezTo>
                  <a:pt x="1202" y="537"/>
                  <a:pt x="1218" y="516"/>
                  <a:pt x="1235" y="498"/>
                </a:cubicBezTo>
                <a:cubicBezTo>
                  <a:pt x="1235" y="498"/>
                  <a:pt x="1235" y="498"/>
                  <a:pt x="1235" y="497"/>
                </a:cubicBezTo>
                <a:cubicBezTo>
                  <a:pt x="1237" y="495"/>
                  <a:pt x="1240" y="492"/>
                  <a:pt x="1242" y="489"/>
                </a:cubicBezTo>
                <a:cubicBezTo>
                  <a:pt x="1243" y="489"/>
                  <a:pt x="1243" y="488"/>
                  <a:pt x="1244" y="488"/>
                </a:cubicBezTo>
                <a:cubicBezTo>
                  <a:pt x="1246" y="485"/>
                  <a:pt x="1248" y="483"/>
                  <a:pt x="1250" y="480"/>
                </a:cubicBezTo>
                <a:cubicBezTo>
                  <a:pt x="1251" y="479"/>
                  <a:pt x="1252" y="479"/>
                  <a:pt x="1252" y="478"/>
                </a:cubicBezTo>
                <a:cubicBezTo>
                  <a:pt x="1253" y="477"/>
                  <a:pt x="1254" y="476"/>
                  <a:pt x="1256" y="475"/>
                </a:cubicBezTo>
                <a:cubicBezTo>
                  <a:pt x="1255" y="483"/>
                  <a:pt x="1255" y="483"/>
                  <a:pt x="1255" y="483"/>
                </a:cubicBezTo>
                <a:cubicBezTo>
                  <a:pt x="1256" y="483"/>
                  <a:pt x="1256" y="483"/>
                  <a:pt x="1256" y="483"/>
                </a:cubicBezTo>
                <a:cubicBezTo>
                  <a:pt x="1251" y="484"/>
                  <a:pt x="1251" y="484"/>
                  <a:pt x="1251" y="484"/>
                </a:cubicBezTo>
                <a:cubicBezTo>
                  <a:pt x="1251" y="491"/>
                  <a:pt x="1251" y="491"/>
                  <a:pt x="1251" y="491"/>
                </a:cubicBezTo>
                <a:cubicBezTo>
                  <a:pt x="1254" y="491"/>
                  <a:pt x="1254" y="491"/>
                  <a:pt x="1254" y="491"/>
                </a:cubicBezTo>
                <a:cubicBezTo>
                  <a:pt x="1254" y="493"/>
                  <a:pt x="1254" y="493"/>
                  <a:pt x="1254" y="493"/>
                </a:cubicBezTo>
                <a:cubicBezTo>
                  <a:pt x="1265" y="492"/>
                  <a:pt x="1265" y="492"/>
                  <a:pt x="1265" y="492"/>
                </a:cubicBezTo>
                <a:cubicBezTo>
                  <a:pt x="1265" y="495"/>
                  <a:pt x="1265" y="495"/>
                  <a:pt x="1265" y="495"/>
                </a:cubicBezTo>
                <a:cubicBezTo>
                  <a:pt x="1264" y="495"/>
                  <a:pt x="1264" y="495"/>
                  <a:pt x="1264" y="495"/>
                </a:cubicBezTo>
                <a:cubicBezTo>
                  <a:pt x="1264" y="495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4" y="496"/>
                  <a:pt x="1264" y="496"/>
                  <a:pt x="1264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5" y="496"/>
                  <a:pt x="1265" y="496"/>
                  <a:pt x="1265" y="496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4" y="497"/>
                  <a:pt x="1264" y="497"/>
                </a:cubicBezTo>
                <a:cubicBezTo>
                  <a:pt x="1264" y="497"/>
                  <a:pt x="1265" y="497"/>
                  <a:pt x="1265" y="497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5" y="498"/>
                  <a:pt x="1265" y="498"/>
                  <a:pt x="1265" y="498"/>
                </a:cubicBezTo>
                <a:cubicBezTo>
                  <a:pt x="1264" y="498"/>
                  <a:pt x="1264" y="499"/>
                  <a:pt x="1264" y="499"/>
                </a:cubicBezTo>
                <a:cubicBezTo>
                  <a:pt x="1264" y="499"/>
                  <a:pt x="1264" y="499"/>
                  <a:pt x="1264" y="499"/>
                </a:cubicBezTo>
                <a:cubicBezTo>
                  <a:pt x="1264" y="499"/>
                  <a:pt x="1265" y="499"/>
                  <a:pt x="1265" y="499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5" y="500"/>
                  <a:pt x="1265" y="500"/>
                  <a:pt x="1265" y="500"/>
                </a:cubicBezTo>
                <a:cubicBezTo>
                  <a:pt x="1264" y="500"/>
                  <a:pt x="1264" y="500"/>
                  <a:pt x="1264" y="501"/>
                </a:cubicBezTo>
                <a:cubicBezTo>
                  <a:pt x="1264" y="501"/>
                  <a:pt x="1264" y="501"/>
                  <a:pt x="1264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1"/>
                  <a:pt x="1265" y="501"/>
                  <a:pt x="1265" y="501"/>
                </a:cubicBezTo>
                <a:cubicBezTo>
                  <a:pt x="1265" y="502"/>
                  <a:pt x="1265" y="502"/>
                  <a:pt x="1265" y="502"/>
                </a:cubicBezTo>
                <a:cubicBezTo>
                  <a:pt x="1264" y="502"/>
                  <a:pt x="1264" y="502"/>
                  <a:pt x="1264" y="502"/>
                </a:cubicBezTo>
                <a:cubicBezTo>
                  <a:pt x="1264" y="503"/>
                  <a:pt x="1264" y="503"/>
                  <a:pt x="1264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5" y="503"/>
                  <a:pt x="1265" y="503"/>
                  <a:pt x="1265" y="503"/>
                </a:cubicBezTo>
                <a:cubicBezTo>
                  <a:pt x="1264" y="504"/>
                  <a:pt x="1264" y="504"/>
                  <a:pt x="1264" y="504"/>
                </a:cubicBezTo>
                <a:cubicBezTo>
                  <a:pt x="1264" y="504"/>
                  <a:pt x="1264" y="504"/>
                  <a:pt x="1264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5" y="505"/>
                  <a:pt x="1265" y="505"/>
                </a:cubicBezTo>
                <a:cubicBezTo>
                  <a:pt x="1265" y="505"/>
                  <a:pt x="1264" y="506"/>
                  <a:pt x="1264" y="506"/>
                </a:cubicBezTo>
                <a:cubicBezTo>
                  <a:pt x="1264" y="506"/>
                  <a:pt x="1264" y="506"/>
                  <a:pt x="1264" y="506"/>
                </a:cubicBezTo>
                <a:cubicBezTo>
                  <a:pt x="1265" y="506"/>
                  <a:pt x="1265" y="506"/>
                  <a:pt x="1265" y="506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5" y="507"/>
                  <a:pt x="1265" y="507"/>
                </a:cubicBezTo>
                <a:cubicBezTo>
                  <a:pt x="1265" y="507"/>
                  <a:pt x="1264" y="507"/>
                  <a:pt x="1264" y="508"/>
                </a:cubicBezTo>
                <a:cubicBezTo>
                  <a:pt x="1264" y="508"/>
                  <a:pt x="1264" y="508"/>
                  <a:pt x="1264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8"/>
                  <a:pt x="1265" y="508"/>
                  <a:pt x="1265" y="508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4" y="509"/>
                  <a:pt x="1264" y="509"/>
                </a:cubicBezTo>
                <a:cubicBezTo>
                  <a:pt x="1264" y="510"/>
                  <a:pt x="1264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0"/>
                  <a:pt x="1265" y="510"/>
                  <a:pt x="1265" y="510"/>
                </a:cubicBezTo>
                <a:cubicBezTo>
                  <a:pt x="1265" y="511"/>
                  <a:pt x="1264" y="511"/>
                  <a:pt x="1264" y="511"/>
                </a:cubicBezTo>
                <a:cubicBezTo>
                  <a:pt x="1264" y="511"/>
                  <a:pt x="1264" y="511"/>
                  <a:pt x="1264" y="511"/>
                </a:cubicBezTo>
                <a:cubicBezTo>
                  <a:pt x="1212" y="563"/>
                  <a:pt x="1163" y="617"/>
                  <a:pt x="1121" y="671"/>
                </a:cubicBezTo>
                <a:cubicBezTo>
                  <a:pt x="1121" y="669"/>
                  <a:pt x="1122" y="668"/>
                  <a:pt x="1123" y="666"/>
                </a:cubicBezTo>
                <a:cubicBezTo>
                  <a:pt x="1123" y="666"/>
                  <a:pt x="1123" y="666"/>
                  <a:pt x="1123" y="666"/>
                </a:cubicBezTo>
                <a:cubicBezTo>
                  <a:pt x="1134" y="641"/>
                  <a:pt x="1148" y="616"/>
                  <a:pt x="1163" y="593"/>
                </a:cubicBezTo>
                <a:cubicBezTo>
                  <a:pt x="1163" y="593"/>
                  <a:pt x="1163" y="593"/>
                  <a:pt x="1163" y="593"/>
                </a:cubicBezTo>
                <a:cubicBezTo>
                  <a:pt x="1165" y="589"/>
                  <a:pt x="1168" y="586"/>
                  <a:pt x="1170" y="582"/>
                </a:cubicBezTo>
                <a:cubicBezTo>
                  <a:pt x="1170" y="582"/>
                  <a:pt x="1170" y="581"/>
                  <a:pt x="1171" y="581"/>
                </a:cubicBezTo>
                <a:cubicBezTo>
                  <a:pt x="1173" y="578"/>
                  <a:pt x="1175" y="574"/>
                  <a:pt x="1178" y="571"/>
                </a:cubicBezTo>
                <a:cubicBezTo>
                  <a:pt x="1178" y="570"/>
                  <a:pt x="1178" y="570"/>
                  <a:pt x="1178" y="570"/>
                </a:cubicBezTo>
                <a:close/>
                <a:moveTo>
                  <a:pt x="1147" y="424"/>
                </a:moveTo>
                <a:cubicBezTo>
                  <a:pt x="1147" y="424"/>
                  <a:pt x="1147" y="424"/>
                  <a:pt x="1147" y="424"/>
                </a:cubicBezTo>
                <a:cubicBezTo>
                  <a:pt x="1151" y="425"/>
                  <a:pt x="1155" y="426"/>
                  <a:pt x="1159" y="426"/>
                </a:cubicBezTo>
                <a:cubicBezTo>
                  <a:pt x="1160" y="426"/>
                  <a:pt x="1160" y="426"/>
                  <a:pt x="1160" y="426"/>
                </a:cubicBezTo>
                <a:cubicBezTo>
                  <a:pt x="1164" y="427"/>
                  <a:pt x="1168" y="428"/>
                  <a:pt x="1172" y="429"/>
                </a:cubicBezTo>
                <a:cubicBezTo>
                  <a:pt x="1169" y="430"/>
                  <a:pt x="1166" y="431"/>
                  <a:pt x="1163" y="432"/>
                </a:cubicBezTo>
                <a:cubicBezTo>
                  <a:pt x="1163" y="432"/>
                  <a:pt x="1163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62" y="432"/>
                  <a:pt x="1162" y="432"/>
                  <a:pt x="1162" y="432"/>
                </a:cubicBezTo>
                <a:cubicBezTo>
                  <a:pt x="1118" y="448"/>
                  <a:pt x="1078" y="463"/>
                  <a:pt x="1041" y="478"/>
                </a:cubicBezTo>
                <a:cubicBezTo>
                  <a:pt x="1074" y="460"/>
                  <a:pt x="1101" y="440"/>
                  <a:pt x="1123" y="418"/>
                </a:cubicBezTo>
                <a:cubicBezTo>
                  <a:pt x="1123" y="418"/>
                  <a:pt x="1123" y="418"/>
                  <a:pt x="1123" y="418"/>
                </a:cubicBezTo>
                <a:cubicBezTo>
                  <a:pt x="1131" y="420"/>
                  <a:pt x="1139" y="422"/>
                  <a:pt x="1147" y="424"/>
                </a:cubicBezTo>
                <a:close/>
                <a:moveTo>
                  <a:pt x="1142" y="207"/>
                </a:moveTo>
                <a:cubicBezTo>
                  <a:pt x="1143" y="204"/>
                  <a:pt x="1145" y="201"/>
                  <a:pt x="1146" y="199"/>
                </a:cubicBezTo>
                <a:cubicBezTo>
                  <a:pt x="1147" y="198"/>
                  <a:pt x="1147" y="196"/>
                  <a:pt x="1148" y="195"/>
                </a:cubicBezTo>
                <a:cubicBezTo>
                  <a:pt x="1149" y="193"/>
                  <a:pt x="1150" y="192"/>
                  <a:pt x="1151" y="190"/>
                </a:cubicBezTo>
                <a:cubicBezTo>
                  <a:pt x="1152" y="189"/>
                  <a:pt x="1152" y="187"/>
                  <a:pt x="1153" y="186"/>
                </a:cubicBezTo>
                <a:cubicBezTo>
                  <a:pt x="1154" y="184"/>
                  <a:pt x="1156" y="181"/>
                  <a:pt x="1157" y="178"/>
                </a:cubicBezTo>
                <a:cubicBezTo>
                  <a:pt x="1158" y="177"/>
                  <a:pt x="1159" y="176"/>
                  <a:pt x="1159" y="175"/>
                </a:cubicBezTo>
                <a:cubicBezTo>
                  <a:pt x="1160" y="173"/>
                  <a:pt x="1161" y="172"/>
                  <a:pt x="1162" y="170"/>
                </a:cubicBezTo>
                <a:cubicBezTo>
                  <a:pt x="1163" y="169"/>
                  <a:pt x="1164" y="167"/>
                  <a:pt x="1165" y="166"/>
                </a:cubicBezTo>
                <a:cubicBezTo>
                  <a:pt x="1166" y="164"/>
                  <a:pt x="1168" y="161"/>
                  <a:pt x="1169" y="159"/>
                </a:cubicBezTo>
                <a:cubicBezTo>
                  <a:pt x="1170" y="158"/>
                  <a:pt x="1171" y="157"/>
                  <a:pt x="1171" y="155"/>
                </a:cubicBezTo>
                <a:cubicBezTo>
                  <a:pt x="1172" y="154"/>
                  <a:pt x="1173" y="153"/>
                  <a:pt x="1174" y="151"/>
                </a:cubicBezTo>
                <a:cubicBezTo>
                  <a:pt x="1175" y="150"/>
                  <a:pt x="1176" y="149"/>
                  <a:pt x="1177" y="147"/>
                </a:cubicBezTo>
                <a:cubicBezTo>
                  <a:pt x="1178" y="146"/>
                  <a:pt x="1179" y="144"/>
                  <a:pt x="1180" y="142"/>
                </a:cubicBezTo>
                <a:cubicBezTo>
                  <a:pt x="1181" y="140"/>
                  <a:pt x="1182" y="139"/>
                  <a:pt x="1183" y="138"/>
                </a:cubicBezTo>
                <a:cubicBezTo>
                  <a:pt x="1184" y="136"/>
                  <a:pt x="1185" y="135"/>
                  <a:pt x="1186" y="134"/>
                </a:cubicBezTo>
                <a:cubicBezTo>
                  <a:pt x="1187" y="132"/>
                  <a:pt x="1188" y="131"/>
                  <a:pt x="1189" y="130"/>
                </a:cubicBezTo>
                <a:cubicBezTo>
                  <a:pt x="1190" y="129"/>
                  <a:pt x="1191" y="127"/>
                  <a:pt x="1192" y="126"/>
                </a:cubicBezTo>
                <a:cubicBezTo>
                  <a:pt x="1193" y="124"/>
                  <a:pt x="1194" y="123"/>
                  <a:pt x="1195" y="121"/>
                </a:cubicBezTo>
                <a:cubicBezTo>
                  <a:pt x="1196" y="120"/>
                  <a:pt x="1197" y="119"/>
                  <a:pt x="1198" y="118"/>
                </a:cubicBezTo>
                <a:cubicBezTo>
                  <a:pt x="1198" y="117"/>
                  <a:pt x="1199" y="115"/>
                  <a:pt x="1200" y="114"/>
                </a:cubicBezTo>
                <a:cubicBezTo>
                  <a:pt x="1201" y="113"/>
                  <a:pt x="1202" y="112"/>
                  <a:pt x="1203" y="111"/>
                </a:cubicBezTo>
                <a:cubicBezTo>
                  <a:pt x="1204" y="109"/>
                  <a:pt x="1205" y="108"/>
                  <a:pt x="1206" y="106"/>
                </a:cubicBezTo>
                <a:cubicBezTo>
                  <a:pt x="1207" y="105"/>
                  <a:pt x="1208" y="104"/>
                  <a:pt x="1209" y="103"/>
                </a:cubicBezTo>
                <a:cubicBezTo>
                  <a:pt x="1209" y="102"/>
                  <a:pt x="1210" y="102"/>
                  <a:pt x="1211" y="101"/>
                </a:cubicBezTo>
                <a:cubicBezTo>
                  <a:pt x="1212" y="100"/>
                  <a:pt x="1213" y="98"/>
                  <a:pt x="1213" y="97"/>
                </a:cubicBezTo>
                <a:cubicBezTo>
                  <a:pt x="1214" y="96"/>
                  <a:pt x="1215" y="95"/>
                  <a:pt x="1216" y="94"/>
                </a:cubicBezTo>
                <a:cubicBezTo>
                  <a:pt x="1217" y="93"/>
                  <a:pt x="1218" y="92"/>
                  <a:pt x="1218" y="91"/>
                </a:cubicBezTo>
                <a:cubicBezTo>
                  <a:pt x="1219" y="91"/>
                  <a:pt x="1219" y="90"/>
                  <a:pt x="1219" y="90"/>
                </a:cubicBezTo>
                <a:cubicBezTo>
                  <a:pt x="1219" y="187"/>
                  <a:pt x="1219" y="301"/>
                  <a:pt x="1141" y="394"/>
                </a:cubicBezTo>
                <a:cubicBezTo>
                  <a:pt x="1141" y="393"/>
                  <a:pt x="1141" y="393"/>
                  <a:pt x="1140" y="393"/>
                </a:cubicBezTo>
                <a:cubicBezTo>
                  <a:pt x="1138" y="391"/>
                  <a:pt x="1137" y="389"/>
                  <a:pt x="1135" y="386"/>
                </a:cubicBezTo>
                <a:cubicBezTo>
                  <a:pt x="1134" y="385"/>
                  <a:pt x="1134" y="385"/>
                  <a:pt x="1133" y="384"/>
                </a:cubicBezTo>
                <a:cubicBezTo>
                  <a:pt x="1131" y="382"/>
                  <a:pt x="1130" y="379"/>
                  <a:pt x="1128" y="377"/>
                </a:cubicBezTo>
                <a:cubicBezTo>
                  <a:pt x="1128" y="377"/>
                  <a:pt x="1128" y="376"/>
                  <a:pt x="1128" y="376"/>
                </a:cubicBezTo>
                <a:cubicBezTo>
                  <a:pt x="1126" y="373"/>
                  <a:pt x="1125" y="371"/>
                  <a:pt x="1124" y="368"/>
                </a:cubicBezTo>
                <a:cubicBezTo>
                  <a:pt x="1123" y="367"/>
                  <a:pt x="1123" y="366"/>
                  <a:pt x="1122" y="365"/>
                </a:cubicBezTo>
                <a:cubicBezTo>
                  <a:pt x="1121" y="363"/>
                  <a:pt x="1120" y="361"/>
                  <a:pt x="1119" y="358"/>
                </a:cubicBezTo>
                <a:cubicBezTo>
                  <a:pt x="1119" y="358"/>
                  <a:pt x="1119" y="357"/>
                  <a:pt x="1119" y="357"/>
                </a:cubicBezTo>
                <a:cubicBezTo>
                  <a:pt x="1118" y="354"/>
                  <a:pt x="1117" y="351"/>
                  <a:pt x="1116" y="348"/>
                </a:cubicBezTo>
                <a:cubicBezTo>
                  <a:pt x="1116" y="347"/>
                  <a:pt x="1116" y="347"/>
                  <a:pt x="1116" y="346"/>
                </a:cubicBezTo>
                <a:cubicBezTo>
                  <a:pt x="1115" y="343"/>
                  <a:pt x="1114" y="341"/>
                  <a:pt x="1114" y="338"/>
                </a:cubicBezTo>
                <a:cubicBezTo>
                  <a:pt x="1114" y="338"/>
                  <a:pt x="1114" y="337"/>
                  <a:pt x="1114" y="337"/>
                </a:cubicBezTo>
                <a:cubicBezTo>
                  <a:pt x="1113" y="334"/>
                  <a:pt x="1113" y="331"/>
                  <a:pt x="1113" y="328"/>
                </a:cubicBezTo>
                <a:cubicBezTo>
                  <a:pt x="1113" y="327"/>
                  <a:pt x="1112" y="326"/>
                  <a:pt x="1112" y="325"/>
                </a:cubicBezTo>
                <a:cubicBezTo>
                  <a:pt x="1112" y="323"/>
                  <a:pt x="1112" y="320"/>
                  <a:pt x="1112" y="318"/>
                </a:cubicBezTo>
                <a:cubicBezTo>
                  <a:pt x="1112" y="317"/>
                  <a:pt x="1112" y="316"/>
                  <a:pt x="1112" y="316"/>
                </a:cubicBezTo>
                <a:cubicBezTo>
                  <a:pt x="1112" y="313"/>
                  <a:pt x="1112" y="310"/>
                  <a:pt x="1112" y="307"/>
                </a:cubicBezTo>
                <a:cubicBezTo>
                  <a:pt x="1112" y="306"/>
                  <a:pt x="1112" y="305"/>
                  <a:pt x="1112" y="304"/>
                </a:cubicBezTo>
                <a:cubicBezTo>
                  <a:pt x="1113" y="301"/>
                  <a:pt x="1113" y="299"/>
                  <a:pt x="1113" y="297"/>
                </a:cubicBezTo>
                <a:cubicBezTo>
                  <a:pt x="1113" y="296"/>
                  <a:pt x="1113" y="295"/>
                  <a:pt x="1113" y="294"/>
                </a:cubicBezTo>
                <a:cubicBezTo>
                  <a:pt x="1114" y="291"/>
                  <a:pt x="1114" y="288"/>
                  <a:pt x="1115" y="285"/>
                </a:cubicBezTo>
                <a:cubicBezTo>
                  <a:pt x="1115" y="284"/>
                  <a:pt x="1115" y="283"/>
                  <a:pt x="1115" y="282"/>
                </a:cubicBezTo>
                <a:cubicBezTo>
                  <a:pt x="1116" y="280"/>
                  <a:pt x="1116" y="277"/>
                  <a:pt x="1117" y="275"/>
                </a:cubicBezTo>
                <a:cubicBezTo>
                  <a:pt x="1117" y="274"/>
                  <a:pt x="1117" y="273"/>
                  <a:pt x="1118" y="272"/>
                </a:cubicBezTo>
                <a:cubicBezTo>
                  <a:pt x="1118" y="269"/>
                  <a:pt x="1119" y="266"/>
                  <a:pt x="1120" y="263"/>
                </a:cubicBezTo>
                <a:cubicBezTo>
                  <a:pt x="1120" y="262"/>
                  <a:pt x="1120" y="261"/>
                  <a:pt x="1121" y="260"/>
                </a:cubicBezTo>
                <a:cubicBezTo>
                  <a:pt x="1121" y="258"/>
                  <a:pt x="1122" y="256"/>
                  <a:pt x="1123" y="253"/>
                </a:cubicBezTo>
                <a:cubicBezTo>
                  <a:pt x="1123" y="252"/>
                  <a:pt x="1124" y="251"/>
                  <a:pt x="1124" y="250"/>
                </a:cubicBezTo>
                <a:cubicBezTo>
                  <a:pt x="1125" y="247"/>
                  <a:pt x="1126" y="244"/>
                  <a:pt x="1127" y="241"/>
                </a:cubicBezTo>
                <a:cubicBezTo>
                  <a:pt x="1127" y="240"/>
                  <a:pt x="1128" y="239"/>
                  <a:pt x="1128" y="238"/>
                </a:cubicBezTo>
                <a:cubicBezTo>
                  <a:pt x="1129" y="236"/>
                  <a:pt x="1130" y="234"/>
                  <a:pt x="1131" y="232"/>
                </a:cubicBezTo>
                <a:cubicBezTo>
                  <a:pt x="1131" y="231"/>
                  <a:pt x="1132" y="229"/>
                  <a:pt x="1132" y="228"/>
                </a:cubicBezTo>
                <a:cubicBezTo>
                  <a:pt x="1133" y="226"/>
                  <a:pt x="1135" y="223"/>
                  <a:pt x="1136" y="220"/>
                </a:cubicBezTo>
                <a:cubicBezTo>
                  <a:pt x="1136" y="219"/>
                  <a:pt x="1137" y="218"/>
                  <a:pt x="1138" y="216"/>
                </a:cubicBezTo>
                <a:cubicBezTo>
                  <a:pt x="1138" y="214"/>
                  <a:pt x="1139" y="212"/>
                  <a:pt x="1140" y="210"/>
                </a:cubicBezTo>
                <a:cubicBezTo>
                  <a:pt x="1141" y="209"/>
                  <a:pt x="1141" y="208"/>
                  <a:pt x="1142" y="207"/>
                </a:cubicBezTo>
                <a:close/>
                <a:moveTo>
                  <a:pt x="1140" y="128"/>
                </a:moveTo>
                <a:cubicBezTo>
                  <a:pt x="1120" y="141"/>
                  <a:pt x="1100" y="154"/>
                  <a:pt x="1081" y="166"/>
                </a:cubicBezTo>
                <a:cubicBezTo>
                  <a:pt x="1081" y="166"/>
                  <a:pt x="1081" y="166"/>
                  <a:pt x="1081" y="166"/>
                </a:cubicBezTo>
                <a:cubicBezTo>
                  <a:pt x="1081" y="166"/>
                  <a:pt x="1081" y="167"/>
                  <a:pt x="1081" y="167"/>
                </a:cubicBezTo>
                <a:cubicBezTo>
                  <a:pt x="1063" y="179"/>
                  <a:pt x="1046" y="190"/>
                  <a:pt x="1030" y="201"/>
                </a:cubicBezTo>
                <a:cubicBezTo>
                  <a:pt x="1019" y="122"/>
                  <a:pt x="1019" y="122"/>
                  <a:pt x="1019" y="122"/>
                </a:cubicBezTo>
                <a:cubicBezTo>
                  <a:pt x="1019" y="106"/>
                  <a:pt x="1019" y="106"/>
                  <a:pt x="1019" y="106"/>
                </a:cubicBezTo>
                <a:cubicBezTo>
                  <a:pt x="1032" y="108"/>
                  <a:pt x="1123" y="125"/>
                  <a:pt x="1140" y="128"/>
                </a:cubicBezTo>
                <a:close/>
                <a:moveTo>
                  <a:pt x="1018" y="210"/>
                </a:moveTo>
                <a:cubicBezTo>
                  <a:pt x="1017" y="210"/>
                  <a:pt x="1016" y="211"/>
                  <a:pt x="1015" y="211"/>
                </a:cubicBezTo>
                <a:cubicBezTo>
                  <a:pt x="1018" y="208"/>
                  <a:pt x="1018" y="208"/>
                  <a:pt x="1018" y="208"/>
                </a:cubicBezTo>
                <a:lnTo>
                  <a:pt x="1018" y="210"/>
                </a:lnTo>
                <a:close/>
                <a:moveTo>
                  <a:pt x="1015" y="129"/>
                </a:moveTo>
                <a:cubicBezTo>
                  <a:pt x="1018" y="205"/>
                  <a:pt x="1018" y="205"/>
                  <a:pt x="1018" y="205"/>
                </a:cubicBezTo>
                <a:cubicBezTo>
                  <a:pt x="1011" y="214"/>
                  <a:pt x="1011" y="214"/>
                  <a:pt x="1011" y="214"/>
                </a:cubicBezTo>
                <a:cubicBezTo>
                  <a:pt x="1010" y="215"/>
                  <a:pt x="1009" y="216"/>
                  <a:pt x="1008" y="217"/>
                </a:cubicBezTo>
                <a:lnTo>
                  <a:pt x="1015" y="129"/>
                </a:lnTo>
                <a:close/>
                <a:moveTo>
                  <a:pt x="980" y="505"/>
                </a:moveTo>
                <a:cubicBezTo>
                  <a:pt x="973" y="508"/>
                  <a:pt x="965" y="512"/>
                  <a:pt x="958" y="515"/>
                </a:cubicBezTo>
                <a:cubicBezTo>
                  <a:pt x="938" y="525"/>
                  <a:pt x="919" y="535"/>
                  <a:pt x="901" y="544"/>
                </a:cubicBezTo>
                <a:cubicBezTo>
                  <a:pt x="946" y="380"/>
                  <a:pt x="946" y="380"/>
                  <a:pt x="946" y="380"/>
                </a:cubicBezTo>
                <a:cubicBezTo>
                  <a:pt x="949" y="380"/>
                  <a:pt x="953" y="380"/>
                  <a:pt x="957" y="380"/>
                </a:cubicBezTo>
                <a:cubicBezTo>
                  <a:pt x="958" y="380"/>
                  <a:pt x="958" y="380"/>
                  <a:pt x="959" y="380"/>
                </a:cubicBezTo>
                <a:cubicBezTo>
                  <a:pt x="962" y="380"/>
                  <a:pt x="965" y="380"/>
                  <a:pt x="968" y="380"/>
                </a:cubicBezTo>
                <a:cubicBezTo>
                  <a:pt x="969" y="380"/>
                  <a:pt x="970" y="380"/>
                  <a:pt x="971" y="380"/>
                </a:cubicBezTo>
                <a:cubicBezTo>
                  <a:pt x="974" y="381"/>
                  <a:pt x="976" y="381"/>
                  <a:pt x="979" y="381"/>
                </a:cubicBezTo>
                <a:cubicBezTo>
                  <a:pt x="980" y="381"/>
                  <a:pt x="981" y="381"/>
                  <a:pt x="982" y="381"/>
                </a:cubicBezTo>
                <a:cubicBezTo>
                  <a:pt x="983" y="382"/>
                  <a:pt x="984" y="382"/>
                  <a:pt x="985" y="382"/>
                </a:cubicBezTo>
                <a:cubicBezTo>
                  <a:pt x="986" y="382"/>
                  <a:pt x="986" y="383"/>
                  <a:pt x="986" y="383"/>
                </a:cubicBezTo>
                <a:cubicBezTo>
                  <a:pt x="987" y="382"/>
                  <a:pt x="987" y="382"/>
                  <a:pt x="987" y="382"/>
                </a:cubicBezTo>
                <a:cubicBezTo>
                  <a:pt x="989" y="382"/>
                  <a:pt x="991" y="383"/>
                  <a:pt x="993" y="383"/>
                </a:cubicBezTo>
                <a:cubicBezTo>
                  <a:pt x="993" y="383"/>
                  <a:pt x="993" y="383"/>
                  <a:pt x="993" y="383"/>
                </a:cubicBezTo>
                <a:cubicBezTo>
                  <a:pt x="988" y="447"/>
                  <a:pt x="988" y="447"/>
                  <a:pt x="988" y="447"/>
                </a:cubicBezTo>
                <a:cubicBezTo>
                  <a:pt x="978" y="447"/>
                  <a:pt x="978" y="447"/>
                  <a:pt x="978" y="447"/>
                </a:cubicBezTo>
                <a:cubicBezTo>
                  <a:pt x="978" y="460"/>
                  <a:pt x="978" y="460"/>
                  <a:pt x="978" y="460"/>
                </a:cubicBezTo>
                <a:cubicBezTo>
                  <a:pt x="983" y="460"/>
                  <a:pt x="983" y="460"/>
                  <a:pt x="983" y="460"/>
                </a:cubicBezTo>
                <a:cubicBezTo>
                  <a:pt x="983" y="463"/>
                  <a:pt x="983" y="463"/>
                  <a:pt x="983" y="463"/>
                </a:cubicBezTo>
                <a:cubicBezTo>
                  <a:pt x="995" y="463"/>
                  <a:pt x="995" y="463"/>
                  <a:pt x="995" y="463"/>
                </a:cubicBezTo>
                <a:cubicBezTo>
                  <a:pt x="994" y="464"/>
                  <a:pt x="994" y="464"/>
                  <a:pt x="994" y="464"/>
                </a:cubicBezTo>
                <a:cubicBezTo>
                  <a:pt x="1012" y="490"/>
                  <a:pt x="1012" y="490"/>
                  <a:pt x="1012" y="490"/>
                </a:cubicBezTo>
                <a:cubicBezTo>
                  <a:pt x="1002" y="495"/>
                  <a:pt x="991" y="500"/>
                  <a:pt x="980" y="504"/>
                </a:cubicBezTo>
                <a:lnTo>
                  <a:pt x="980" y="505"/>
                </a:lnTo>
                <a:close/>
                <a:moveTo>
                  <a:pt x="1011" y="402"/>
                </a:move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1" y="402"/>
                  <a:pt x="1011" y="402"/>
                </a:cubicBezTo>
                <a:cubicBezTo>
                  <a:pt x="1011" y="402"/>
                  <a:pt x="1012" y="402"/>
                  <a:pt x="1012" y="402"/>
                </a:cubicBezTo>
                <a:cubicBezTo>
                  <a:pt x="1012" y="402"/>
                  <a:pt x="1012" y="402"/>
                  <a:pt x="1012" y="402"/>
                </a:cubicBezTo>
                <a:cubicBezTo>
                  <a:pt x="1011" y="402"/>
                  <a:pt x="1011" y="403"/>
                  <a:pt x="1011" y="403"/>
                </a:cubicBezTo>
                <a:cubicBezTo>
                  <a:pt x="1011" y="403"/>
                  <a:pt x="1011" y="403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2" y="404"/>
                  <a:pt x="1011" y="404"/>
                  <a:pt x="1011" y="404"/>
                </a:cubicBezTo>
                <a:cubicBezTo>
                  <a:pt x="1011" y="404"/>
                  <a:pt x="1012" y="404"/>
                  <a:pt x="1012" y="404"/>
                </a:cubicBezTo>
                <a:cubicBezTo>
                  <a:pt x="1012" y="404"/>
                  <a:pt x="1012" y="404"/>
                  <a:pt x="1012" y="404"/>
                </a:cubicBezTo>
                <a:cubicBezTo>
                  <a:pt x="1011" y="404"/>
                  <a:pt x="1011" y="405"/>
                  <a:pt x="1011" y="405"/>
                </a:cubicBezTo>
                <a:cubicBezTo>
                  <a:pt x="1011" y="405"/>
                  <a:pt x="1011" y="405"/>
                  <a:pt x="1011" y="405"/>
                </a:cubicBezTo>
                <a:cubicBezTo>
                  <a:pt x="1011" y="405"/>
                  <a:pt x="1012" y="405"/>
                  <a:pt x="1012" y="405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1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2" y="406"/>
                  <a:pt x="1012" y="406"/>
                  <a:pt x="1012" y="406"/>
                </a:cubicBezTo>
                <a:cubicBezTo>
                  <a:pt x="1011" y="406"/>
                  <a:pt x="1011" y="406"/>
                  <a:pt x="1011" y="407"/>
                </a:cubicBezTo>
                <a:cubicBezTo>
                  <a:pt x="1011" y="407"/>
                  <a:pt x="1011" y="407"/>
                  <a:pt x="1011" y="407"/>
                </a:cubicBezTo>
                <a:cubicBezTo>
                  <a:pt x="1011" y="407"/>
                  <a:pt x="1012" y="407"/>
                  <a:pt x="1012" y="407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2" y="407"/>
                  <a:pt x="1012" y="407"/>
                  <a:pt x="1011" y="407"/>
                </a:cubicBezTo>
                <a:cubicBezTo>
                  <a:pt x="1012" y="407"/>
                  <a:pt x="1012" y="407"/>
                  <a:pt x="1012" y="408"/>
                </a:cubicBezTo>
                <a:cubicBezTo>
                  <a:pt x="1012" y="408"/>
                  <a:pt x="1012" y="408"/>
                  <a:pt x="1012" y="408"/>
                </a:cubicBezTo>
                <a:cubicBezTo>
                  <a:pt x="1011" y="408"/>
                  <a:pt x="1011" y="408"/>
                  <a:pt x="1011" y="408"/>
                </a:cubicBezTo>
                <a:cubicBezTo>
                  <a:pt x="1011" y="409"/>
                  <a:pt x="1011" y="409"/>
                  <a:pt x="1011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09"/>
                  <a:pt x="1012" y="409"/>
                  <a:pt x="1012" y="409"/>
                </a:cubicBezTo>
                <a:cubicBezTo>
                  <a:pt x="1012" y="410"/>
                  <a:pt x="1011" y="410"/>
                  <a:pt x="1011" y="410"/>
                </a:cubicBezTo>
                <a:cubicBezTo>
                  <a:pt x="1011" y="410"/>
                  <a:pt x="1011" y="410"/>
                  <a:pt x="1011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2" y="411"/>
                  <a:pt x="1012" y="411"/>
                </a:cubicBezTo>
                <a:cubicBezTo>
                  <a:pt x="1012" y="411"/>
                  <a:pt x="1011" y="412"/>
                  <a:pt x="1011" y="412"/>
                </a:cubicBezTo>
                <a:cubicBezTo>
                  <a:pt x="1011" y="412"/>
                  <a:pt x="1011" y="412"/>
                  <a:pt x="1011" y="412"/>
                </a:cubicBezTo>
                <a:cubicBezTo>
                  <a:pt x="1012" y="412"/>
                  <a:pt x="1012" y="412"/>
                  <a:pt x="1012" y="412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2" y="413"/>
                  <a:pt x="1012" y="413"/>
                </a:cubicBezTo>
                <a:cubicBezTo>
                  <a:pt x="1012" y="413"/>
                  <a:pt x="1011" y="413"/>
                  <a:pt x="1011" y="414"/>
                </a:cubicBezTo>
                <a:cubicBezTo>
                  <a:pt x="1011" y="414"/>
                  <a:pt x="1011" y="414"/>
                  <a:pt x="1011" y="414"/>
                </a:cubicBezTo>
                <a:cubicBezTo>
                  <a:pt x="1012" y="414"/>
                  <a:pt x="1012" y="414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4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2" y="415"/>
                  <a:pt x="1012" y="415"/>
                </a:cubicBezTo>
                <a:cubicBezTo>
                  <a:pt x="1012" y="415"/>
                  <a:pt x="1011" y="415"/>
                  <a:pt x="1011" y="416"/>
                </a:cubicBezTo>
                <a:cubicBezTo>
                  <a:pt x="1011" y="416"/>
                  <a:pt x="1011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6"/>
                  <a:pt x="1012" y="416"/>
                  <a:pt x="1012" y="416"/>
                </a:cubicBezTo>
                <a:cubicBezTo>
                  <a:pt x="1012" y="417"/>
                  <a:pt x="1012" y="417"/>
                  <a:pt x="1012" y="417"/>
                </a:cubicBezTo>
                <a:cubicBezTo>
                  <a:pt x="1012" y="417"/>
                  <a:pt x="1011" y="417"/>
                  <a:pt x="1011" y="417"/>
                </a:cubicBezTo>
                <a:cubicBezTo>
                  <a:pt x="1011" y="417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2" y="418"/>
                  <a:pt x="1012" y="418"/>
                </a:cubicBezTo>
                <a:cubicBezTo>
                  <a:pt x="1012" y="418"/>
                  <a:pt x="1011" y="419"/>
                  <a:pt x="1011" y="419"/>
                </a:cubicBezTo>
                <a:cubicBezTo>
                  <a:pt x="1011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19"/>
                  <a:pt x="1012" y="419"/>
                  <a:pt x="1012" y="419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0"/>
                  <a:pt x="1012" y="420"/>
                </a:cubicBezTo>
                <a:cubicBezTo>
                  <a:pt x="1012" y="420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1"/>
                </a:cubicBezTo>
                <a:cubicBezTo>
                  <a:pt x="1012" y="421"/>
                  <a:pt x="1012" y="421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2"/>
                </a:cubicBezTo>
                <a:cubicBezTo>
                  <a:pt x="1012" y="422"/>
                  <a:pt x="1012" y="422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3"/>
                  <a:pt x="1012" y="423"/>
                  <a:pt x="1012" y="423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4"/>
                  <a:pt x="1012" y="424"/>
                  <a:pt x="1012" y="424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5"/>
                  <a:pt x="1012" y="425"/>
                </a:cubicBezTo>
                <a:cubicBezTo>
                  <a:pt x="1012" y="425"/>
                  <a:pt x="1012" y="426"/>
                  <a:pt x="1012" y="426"/>
                </a:cubicBezTo>
                <a:cubicBezTo>
                  <a:pt x="1012" y="426"/>
                  <a:pt x="1012" y="426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7"/>
                  <a:pt x="1012" y="427"/>
                </a:cubicBezTo>
                <a:cubicBezTo>
                  <a:pt x="1012" y="427"/>
                  <a:pt x="1012" y="428"/>
                  <a:pt x="1011" y="428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2" y="428"/>
                  <a:pt x="1012" y="428"/>
                  <a:pt x="1012" y="428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2" y="429"/>
                  <a:pt x="1012" y="429"/>
                </a:cubicBezTo>
                <a:cubicBezTo>
                  <a:pt x="1012" y="429"/>
                  <a:pt x="1011" y="429"/>
                  <a:pt x="1011" y="430"/>
                </a:cubicBezTo>
                <a:cubicBezTo>
                  <a:pt x="1011" y="430"/>
                  <a:pt x="1012" y="430"/>
                  <a:pt x="1012" y="430"/>
                </a:cubicBezTo>
                <a:cubicBezTo>
                  <a:pt x="1012" y="430"/>
                  <a:pt x="1012" y="430"/>
                  <a:pt x="1012" y="430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2" y="431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1" y="432"/>
                  <a:pt x="1011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2" y="432"/>
                  <a:pt x="1012" y="432"/>
                </a:cubicBezTo>
                <a:cubicBezTo>
                  <a:pt x="1012" y="432"/>
                  <a:pt x="1011" y="433"/>
                  <a:pt x="1011" y="433"/>
                </a:cubicBezTo>
                <a:cubicBezTo>
                  <a:pt x="1011" y="433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2" y="434"/>
                  <a:pt x="1012" y="434"/>
                </a:cubicBezTo>
                <a:cubicBezTo>
                  <a:pt x="1012" y="434"/>
                  <a:pt x="1011" y="435"/>
                  <a:pt x="1011" y="435"/>
                </a:cubicBezTo>
                <a:cubicBezTo>
                  <a:pt x="1011" y="435"/>
                  <a:pt x="1011" y="435"/>
                  <a:pt x="1012" y="435"/>
                </a:cubicBezTo>
                <a:cubicBezTo>
                  <a:pt x="1012" y="435"/>
                  <a:pt x="1012" y="435"/>
                  <a:pt x="1013" y="435"/>
                </a:cubicBezTo>
                <a:cubicBezTo>
                  <a:pt x="1013" y="436"/>
                  <a:pt x="1013" y="436"/>
                  <a:pt x="1013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2" y="436"/>
                  <a:pt x="1012" y="436"/>
                </a:cubicBezTo>
                <a:cubicBezTo>
                  <a:pt x="1012" y="436"/>
                  <a:pt x="1011" y="436"/>
                  <a:pt x="1011" y="437"/>
                </a:cubicBezTo>
                <a:cubicBezTo>
                  <a:pt x="1011" y="437"/>
                  <a:pt x="1011" y="437"/>
                  <a:pt x="1012" y="437"/>
                </a:cubicBezTo>
                <a:cubicBezTo>
                  <a:pt x="1012" y="437"/>
                  <a:pt x="1012" y="437"/>
                  <a:pt x="1013" y="437"/>
                </a:cubicBezTo>
                <a:cubicBezTo>
                  <a:pt x="1013" y="438"/>
                  <a:pt x="1013" y="438"/>
                  <a:pt x="1013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2" y="438"/>
                  <a:pt x="1012" y="438"/>
                </a:cubicBezTo>
                <a:cubicBezTo>
                  <a:pt x="1012" y="438"/>
                  <a:pt x="1011" y="438"/>
                  <a:pt x="1011" y="439"/>
                </a:cubicBezTo>
                <a:cubicBezTo>
                  <a:pt x="1011" y="439"/>
                  <a:pt x="1011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2" y="439"/>
                  <a:pt x="1012" y="439"/>
                </a:cubicBezTo>
                <a:cubicBezTo>
                  <a:pt x="1012" y="439"/>
                  <a:pt x="1013" y="439"/>
                  <a:pt x="1013" y="439"/>
                </a:cubicBezTo>
                <a:cubicBezTo>
                  <a:pt x="1013" y="446"/>
                  <a:pt x="1013" y="446"/>
                  <a:pt x="1013" y="446"/>
                </a:cubicBezTo>
                <a:cubicBezTo>
                  <a:pt x="990" y="447"/>
                  <a:pt x="990" y="447"/>
                  <a:pt x="990" y="447"/>
                </a:cubicBezTo>
                <a:cubicBezTo>
                  <a:pt x="995" y="383"/>
                  <a:pt x="995" y="383"/>
                  <a:pt x="995" y="383"/>
                </a:cubicBezTo>
                <a:cubicBezTo>
                  <a:pt x="1000" y="384"/>
                  <a:pt x="1006" y="385"/>
                  <a:pt x="1011" y="386"/>
                </a:cubicBezTo>
                <a:cubicBezTo>
                  <a:pt x="1011" y="386"/>
                  <a:pt x="1011" y="386"/>
                  <a:pt x="1011" y="386"/>
                </a:cubicBezTo>
                <a:cubicBezTo>
                  <a:pt x="1012" y="401"/>
                  <a:pt x="1012" y="401"/>
                  <a:pt x="1012" y="401"/>
                </a:cubicBezTo>
                <a:cubicBezTo>
                  <a:pt x="1011" y="401"/>
                  <a:pt x="1011" y="401"/>
                  <a:pt x="1011" y="401"/>
                </a:cubicBezTo>
                <a:cubicBezTo>
                  <a:pt x="1011" y="402"/>
                  <a:pt x="1011" y="402"/>
                  <a:pt x="1011" y="402"/>
                </a:cubicBezTo>
                <a:close/>
                <a:moveTo>
                  <a:pt x="1013" y="467"/>
                </a:moveTo>
                <a:cubicBezTo>
                  <a:pt x="1012" y="467"/>
                  <a:pt x="1012" y="467"/>
                  <a:pt x="1012" y="467"/>
                </a:cubicBezTo>
                <a:cubicBezTo>
                  <a:pt x="1012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3" y="467"/>
                  <a:pt x="1013" y="467"/>
                </a:cubicBezTo>
                <a:cubicBezTo>
                  <a:pt x="1013" y="467"/>
                  <a:pt x="1012" y="468"/>
                  <a:pt x="1012" y="468"/>
                </a:cubicBezTo>
                <a:cubicBezTo>
                  <a:pt x="1012" y="468"/>
                  <a:pt x="1012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3" y="469"/>
                  <a:pt x="1013" y="469"/>
                </a:cubicBezTo>
                <a:cubicBezTo>
                  <a:pt x="1013" y="469"/>
                  <a:pt x="1012" y="470"/>
                  <a:pt x="1012" y="470"/>
                </a:cubicBezTo>
                <a:cubicBezTo>
                  <a:pt x="1012" y="470"/>
                  <a:pt x="1013" y="470"/>
                  <a:pt x="1013" y="470"/>
                </a:cubicBezTo>
                <a:cubicBezTo>
                  <a:pt x="1013" y="470"/>
                  <a:pt x="1013" y="470"/>
                  <a:pt x="1013" y="470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3" y="471"/>
                  <a:pt x="1013" y="471"/>
                </a:cubicBezTo>
                <a:cubicBezTo>
                  <a:pt x="1013" y="471"/>
                  <a:pt x="1012" y="471"/>
                  <a:pt x="1012" y="472"/>
                </a:cubicBezTo>
                <a:cubicBezTo>
                  <a:pt x="1012" y="472"/>
                  <a:pt x="1013" y="472"/>
                  <a:pt x="1013" y="472"/>
                </a:cubicBezTo>
                <a:cubicBezTo>
                  <a:pt x="1013" y="472"/>
                  <a:pt x="1013" y="472"/>
                  <a:pt x="1013" y="472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3" y="473"/>
                  <a:pt x="1013" y="473"/>
                </a:cubicBezTo>
                <a:cubicBezTo>
                  <a:pt x="1013" y="473"/>
                  <a:pt x="1012" y="473"/>
                  <a:pt x="1012" y="474"/>
                </a:cubicBezTo>
                <a:cubicBezTo>
                  <a:pt x="1012" y="474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13" y="475"/>
                  <a:pt x="1013" y="474"/>
                  <a:pt x="1013" y="474"/>
                </a:cubicBezTo>
                <a:cubicBezTo>
                  <a:pt x="1013" y="474"/>
                  <a:pt x="1013" y="474"/>
                  <a:pt x="1013" y="474"/>
                </a:cubicBezTo>
                <a:cubicBezTo>
                  <a:pt x="1013" y="475"/>
                  <a:pt x="1013" y="475"/>
                  <a:pt x="1013" y="475"/>
                </a:cubicBezTo>
                <a:cubicBezTo>
                  <a:pt x="1008" y="463"/>
                  <a:pt x="1008" y="463"/>
                  <a:pt x="1008" y="463"/>
                </a:cubicBezTo>
                <a:cubicBezTo>
                  <a:pt x="1013" y="463"/>
                  <a:pt x="1013" y="463"/>
                  <a:pt x="1013" y="463"/>
                </a:cubicBezTo>
                <a:cubicBezTo>
                  <a:pt x="1013" y="466"/>
                  <a:pt x="1013" y="466"/>
                  <a:pt x="1013" y="466"/>
                </a:cubicBezTo>
                <a:cubicBezTo>
                  <a:pt x="1013" y="466"/>
                  <a:pt x="1012" y="466"/>
                  <a:pt x="1012" y="467"/>
                </a:cubicBezTo>
                <a:cubicBezTo>
                  <a:pt x="1012" y="467"/>
                  <a:pt x="1012" y="467"/>
                  <a:pt x="1013" y="467"/>
                </a:cubicBezTo>
                <a:close/>
                <a:moveTo>
                  <a:pt x="1013" y="476"/>
                </a:move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ubicBezTo>
                  <a:pt x="1013" y="476"/>
                  <a:pt x="1013" y="476"/>
                  <a:pt x="1013" y="476"/>
                </a:cubicBezTo>
                <a:close/>
                <a:moveTo>
                  <a:pt x="985" y="233"/>
                </a:moveTo>
                <a:cubicBezTo>
                  <a:pt x="1013" y="127"/>
                  <a:pt x="1013" y="127"/>
                  <a:pt x="1013" y="127"/>
                </a:cubicBezTo>
                <a:cubicBezTo>
                  <a:pt x="1006" y="218"/>
                  <a:pt x="1006" y="218"/>
                  <a:pt x="1006" y="218"/>
                </a:cubicBezTo>
                <a:cubicBezTo>
                  <a:pt x="999" y="223"/>
                  <a:pt x="992" y="228"/>
                  <a:pt x="985" y="233"/>
                </a:cubicBezTo>
                <a:close/>
                <a:moveTo>
                  <a:pt x="996" y="463"/>
                </a:moveTo>
                <a:cubicBezTo>
                  <a:pt x="1007" y="463"/>
                  <a:pt x="1007" y="463"/>
                  <a:pt x="1007" y="463"/>
                </a:cubicBezTo>
                <a:cubicBezTo>
                  <a:pt x="1007" y="463"/>
                  <a:pt x="1007" y="463"/>
                  <a:pt x="1007" y="463"/>
                </a:cubicBezTo>
                <a:cubicBezTo>
                  <a:pt x="1013" y="480"/>
                  <a:pt x="1013" y="480"/>
                  <a:pt x="1013" y="480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1"/>
                  <a:pt x="1013" y="481"/>
                  <a:pt x="1013" y="481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2"/>
                  <a:pt x="1013" y="482"/>
                  <a:pt x="1013" y="482"/>
                </a:cubicBezTo>
                <a:cubicBezTo>
                  <a:pt x="1013" y="483"/>
                  <a:pt x="1013" y="483"/>
                  <a:pt x="1013" y="483"/>
                </a:cubicBezTo>
                <a:cubicBezTo>
                  <a:pt x="1013" y="483"/>
                  <a:pt x="1013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4" y="483"/>
                  <a:pt x="1014" y="483"/>
                  <a:pt x="1014" y="483"/>
                </a:cubicBezTo>
                <a:cubicBezTo>
                  <a:pt x="1013" y="483"/>
                  <a:pt x="1013" y="484"/>
                  <a:pt x="1013" y="484"/>
                </a:cubicBezTo>
                <a:cubicBezTo>
                  <a:pt x="1013" y="484"/>
                  <a:pt x="1013" y="484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3" y="485"/>
                </a:cubicBezTo>
                <a:cubicBezTo>
                  <a:pt x="1013" y="485"/>
                  <a:pt x="1013" y="485"/>
                  <a:pt x="1014" y="485"/>
                </a:cubicBezTo>
                <a:cubicBezTo>
                  <a:pt x="1014" y="485"/>
                  <a:pt x="1014" y="485"/>
                  <a:pt x="1014" y="485"/>
                </a:cubicBezTo>
                <a:cubicBezTo>
                  <a:pt x="1014" y="489"/>
                  <a:pt x="1014" y="489"/>
                  <a:pt x="1014" y="489"/>
                </a:cubicBezTo>
                <a:cubicBezTo>
                  <a:pt x="1014" y="489"/>
                  <a:pt x="1014" y="489"/>
                  <a:pt x="1013" y="490"/>
                </a:cubicBezTo>
                <a:lnTo>
                  <a:pt x="996" y="463"/>
                </a:lnTo>
                <a:close/>
                <a:moveTo>
                  <a:pt x="1014" y="111"/>
                </a:moveTo>
                <a:cubicBezTo>
                  <a:pt x="1014" y="113"/>
                  <a:pt x="1014" y="113"/>
                  <a:pt x="1014" y="113"/>
                </a:cubicBezTo>
                <a:cubicBezTo>
                  <a:pt x="1014" y="112"/>
                  <a:pt x="1014" y="112"/>
                  <a:pt x="1014" y="112"/>
                </a:cubicBezTo>
                <a:cubicBezTo>
                  <a:pt x="981" y="236"/>
                  <a:pt x="981" y="236"/>
                  <a:pt x="981" y="236"/>
                </a:cubicBezTo>
                <a:cubicBezTo>
                  <a:pt x="969" y="245"/>
                  <a:pt x="957" y="254"/>
                  <a:pt x="945" y="263"/>
                </a:cubicBezTo>
                <a:cubicBezTo>
                  <a:pt x="967" y="216"/>
                  <a:pt x="1004" y="134"/>
                  <a:pt x="1014" y="111"/>
                </a:cubicBezTo>
                <a:close/>
                <a:moveTo>
                  <a:pt x="810" y="494"/>
                </a:moveTo>
                <a:cubicBezTo>
                  <a:pt x="810" y="493"/>
                  <a:pt x="810" y="492"/>
                  <a:pt x="810" y="490"/>
                </a:cubicBezTo>
                <a:cubicBezTo>
                  <a:pt x="810" y="490"/>
                  <a:pt x="810" y="489"/>
                  <a:pt x="811" y="488"/>
                </a:cubicBezTo>
                <a:cubicBezTo>
                  <a:pt x="815" y="461"/>
                  <a:pt x="837" y="410"/>
                  <a:pt x="887" y="392"/>
                </a:cubicBezTo>
                <a:cubicBezTo>
                  <a:pt x="810" y="502"/>
                  <a:pt x="810" y="502"/>
                  <a:pt x="810" y="502"/>
                </a:cubicBezTo>
                <a:cubicBezTo>
                  <a:pt x="810" y="501"/>
                  <a:pt x="810" y="500"/>
                  <a:pt x="810" y="499"/>
                </a:cubicBezTo>
                <a:cubicBezTo>
                  <a:pt x="810" y="497"/>
                  <a:pt x="810" y="496"/>
                  <a:pt x="810" y="494"/>
                </a:cubicBezTo>
                <a:close/>
                <a:moveTo>
                  <a:pt x="782" y="545"/>
                </a:moveTo>
                <a:cubicBezTo>
                  <a:pt x="782" y="545"/>
                  <a:pt x="782" y="545"/>
                  <a:pt x="782" y="545"/>
                </a:cubicBezTo>
                <a:cubicBezTo>
                  <a:pt x="803" y="514"/>
                  <a:pt x="803" y="514"/>
                  <a:pt x="803" y="514"/>
                </a:cubicBezTo>
                <a:cubicBezTo>
                  <a:pt x="814" y="529"/>
                  <a:pt x="828" y="537"/>
                  <a:pt x="840" y="541"/>
                </a:cubicBezTo>
                <a:cubicBezTo>
                  <a:pt x="840" y="541"/>
                  <a:pt x="841" y="541"/>
                  <a:pt x="841" y="541"/>
                </a:cubicBezTo>
                <a:cubicBezTo>
                  <a:pt x="841" y="541"/>
                  <a:pt x="841" y="541"/>
                  <a:pt x="841" y="541"/>
                </a:cubicBezTo>
                <a:cubicBezTo>
                  <a:pt x="842" y="542"/>
                  <a:pt x="843" y="542"/>
                  <a:pt x="844" y="542"/>
                </a:cubicBezTo>
                <a:cubicBezTo>
                  <a:pt x="845" y="542"/>
                  <a:pt x="845" y="542"/>
                  <a:pt x="845" y="542"/>
                </a:cubicBezTo>
                <a:cubicBezTo>
                  <a:pt x="847" y="543"/>
                  <a:pt x="848" y="543"/>
                  <a:pt x="849" y="543"/>
                </a:cubicBezTo>
                <a:cubicBezTo>
                  <a:pt x="850" y="543"/>
                  <a:pt x="850" y="543"/>
                  <a:pt x="850" y="543"/>
                </a:cubicBezTo>
                <a:cubicBezTo>
                  <a:pt x="851" y="543"/>
                  <a:pt x="852" y="544"/>
                  <a:pt x="853" y="544"/>
                </a:cubicBezTo>
                <a:cubicBezTo>
                  <a:pt x="853" y="544"/>
                  <a:pt x="854" y="544"/>
                  <a:pt x="854" y="544"/>
                </a:cubicBezTo>
                <a:cubicBezTo>
                  <a:pt x="855" y="544"/>
                  <a:pt x="856" y="544"/>
                  <a:pt x="857" y="544"/>
                </a:cubicBezTo>
                <a:cubicBezTo>
                  <a:pt x="856" y="544"/>
                  <a:pt x="855" y="544"/>
                  <a:pt x="853" y="544"/>
                </a:cubicBezTo>
                <a:cubicBezTo>
                  <a:pt x="853" y="544"/>
                  <a:pt x="852" y="543"/>
                  <a:pt x="852" y="543"/>
                </a:cubicBezTo>
                <a:cubicBezTo>
                  <a:pt x="851" y="543"/>
                  <a:pt x="850" y="543"/>
                  <a:pt x="850" y="543"/>
                </a:cubicBezTo>
                <a:cubicBezTo>
                  <a:pt x="849" y="543"/>
                  <a:pt x="849" y="543"/>
                  <a:pt x="848" y="542"/>
                </a:cubicBezTo>
                <a:cubicBezTo>
                  <a:pt x="847" y="542"/>
                  <a:pt x="847" y="542"/>
                  <a:pt x="846" y="542"/>
                </a:cubicBezTo>
                <a:cubicBezTo>
                  <a:pt x="845" y="542"/>
                  <a:pt x="845" y="541"/>
                  <a:pt x="844" y="541"/>
                </a:cubicBezTo>
                <a:cubicBezTo>
                  <a:pt x="843" y="541"/>
                  <a:pt x="843" y="541"/>
                  <a:pt x="842" y="540"/>
                </a:cubicBezTo>
                <a:cubicBezTo>
                  <a:pt x="841" y="540"/>
                  <a:pt x="841" y="540"/>
                  <a:pt x="840" y="539"/>
                </a:cubicBezTo>
                <a:cubicBezTo>
                  <a:pt x="839" y="539"/>
                  <a:pt x="839" y="539"/>
                  <a:pt x="838" y="539"/>
                </a:cubicBezTo>
                <a:cubicBezTo>
                  <a:pt x="837" y="538"/>
                  <a:pt x="837" y="538"/>
                  <a:pt x="836" y="537"/>
                </a:cubicBezTo>
                <a:cubicBezTo>
                  <a:pt x="836" y="537"/>
                  <a:pt x="835" y="537"/>
                  <a:pt x="834" y="536"/>
                </a:cubicBezTo>
                <a:cubicBezTo>
                  <a:pt x="834" y="536"/>
                  <a:pt x="833" y="535"/>
                  <a:pt x="832" y="535"/>
                </a:cubicBezTo>
                <a:cubicBezTo>
                  <a:pt x="832" y="535"/>
                  <a:pt x="831" y="534"/>
                  <a:pt x="831" y="534"/>
                </a:cubicBezTo>
                <a:cubicBezTo>
                  <a:pt x="830" y="533"/>
                  <a:pt x="829" y="533"/>
                  <a:pt x="829" y="532"/>
                </a:cubicBezTo>
                <a:cubicBezTo>
                  <a:pt x="828" y="532"/>
                  <a:pt x="828" y="532"/>
                  <a:pt x="828" y="531"/>
                </a:cubicBezTo>
                <a:cubicBezTo>
                  <a:pt x="827" y="531"/>
                  <a:pt x="826" y="530"/>
                  <a:pt x="825" y="529"/>
                </a:cubicBezTo>
                <a:cubicBezTo>
                  <a:pt x="825" y="529"/>
                  <a:pt x="825" y="529"/>
                  <a:pt x="825" y="529"/>
                </a:cubicBezTo>
                <a:cubicBezTo>
                  <a:pt x="817" y="522"/>
                  <a:pt x="812" y="513"/>
                  <a:pt x="810" y="504"/>
                </a:cubicBezTo>
                <a:cubicBezTo>
                  <a:pt x="890" y="391"/>
                  <a:pt x="890" y="391"/>
                  <a:pt x="890" y="391"/>
                </a:cubicBezTo>
                <a:cubicBezTo>
                  <a:pt x="894" y="389"/>
                  <a:pt x="898" y="388"/>
                  <a:pt x="902" y="387"/>
                </a:cubicBezTo>
                <a:cubicBezTo>
                  <a:pt x="903" y="387"/>
                  <a:pt x="903" y="387"/>
                  <a:pt x="904" y="386"/>
                </a:cubicBezTo>
                <a:cubicBezTo>
                  <a:pt x="917" y="383"/>
                  <a:pt x="930" y="381"/>
                  <a:pt x="942" y="380"/>
                </a:cubicBezTo>
                <a:cubicBezTo>
                  <a:pt x="942" y="380"/>
                  <a:pt x="942" y="380"/>
                  <a:pt x="942" y="380"/>
                </a:cubicBezTo>
                <a:cubicBezTo>
                  <a:pt x="898" y="547"/>
                  <a:pt x="898" y="547"/>
                  <a:pt x="898" y="547"/>
                </a:cubicBezTo>
                <a:cubicBezTo>
                  <a:pt x="882" y="555"/>
                  <a:pt x="868" y="564"/>
                  <a:pt x="853" y="572"/>
                </a:cubicBezTo>
                <a:cubicBezTo>
                  <a:pt x="853" y="572"/>
                  <a:pt x="853" y="572"/>
                  <a:pt x="853" y="572"/>
                </a:cubicBezTo>
                <a:cubicBezTo>
                  <a:pt x="853" y="572"/>
                  <a:pt x="853" y="572"/>
                  <a:pt x="853" y="573"/>
                </a:cubicBezTo>
                <a:cubicBezTo>
                  <a:pt x="829" y="588"/>
                  <a:pt x="807" y="603"/>
                  <a:pt x="786" y="619"/>
                </a:cubicBezTo>
                <a:cubicBezTo>
                  <a:pt x="759" y="628"/>
                  <a:pt x="733" y="638"/>
                  <a:pt x="708" y="650"/>
                </a:cubicBezTo>
                <a:lnTo>
                  <a:pt x="782" y="545"/>
                </a:lnTo>
                <a:close/>
                <a:moveTo>
                  <a:pt x="823" y="824"/>
                </a:moveTo>
                <a:cubicBezTo>
                  <a:pt x="821" y="834"/>
                  <a:pt x="821" y="834"/>
                  <a:pt x="821" y="834"/>
                </a:cubicBezTo>
                <a:cubicBezTo>
                  <a:pt x="809" y="828"/>
                  <a:pt x="809" y="828"/>
                  <a:pt x="809" y="828"/>
                </a:cubicBezTo>
                <a:cubicBezTo>
                  <a:pt x="805" y="822"/>
                  <a:pt x="805" y="822"/>
                  <a:pt x="805" y="822"/>
                </a:cubicBezTo>
                <a:cubicBezTo>
                  <a:pt x="808" y="822"/>
                  <a:pt x="810" y="823"/>
                  <a:pt x="812" y="823"/>
                </a:cubicBezTo>
                <a:cubicBezTo>
                  <a:pt x="813" y="823"/>
                  <a:pt x="813" y="823"/>
                  <a:pt x="813" y="823"/>
                </a:cubicBezTo>
                <a:cubicBezTo>
                  <a:pt x="816" y="823"/>
                  <a:pt x="819" y="824"/>
                  <a:pt x="823" y="824"/>
                </a:cubicBezTo>
                <a:cubicBezTo>
                  <a:pt x="823" y="824"/>
                  <a:pt x="823" y="824"/>
                  <a:pt x="823" y="824"/>
                </a:cubicBezTo>
                <a:close/>
                <a:moveTo>
                  <a:pt x="805" y="826"/>
                </a:moveTo>
                <a:cubicBezTo>
                  <a:pt x="805" y="826"/>
                  <a:pt x="805" y="826"/>
                  <a:pt x="805" y="826"/>
                </a:cubicBezTo>
                <a:cubicBezTo>
                  <a:pt x="802" y="822"/>
                  <a:pt x="802" y="822"/>
                  <a:pt x="802" y="822"/>
                </a:cubicBezTo>
                <a:cubicBezTo>
                  <a:pt x="802" y="822"/>
                  <a:pt x="802" y="822"/>
                  <a:pt x="802" y="822"/>
                </a:cubicBezTo>
                <a:lnTo>
                  <a:pt x="805" y="826"/>
                </a:lnTo>
                <a:close/>
                <a:moveTo>
                  <a:pt x="789" y="821"/>
                </a:moveTo>
                <a:cubicBezTo>
                  <a:pt x="789" y="821"/>
                  <a:pt x="789" y="821"/>
                  <a:pt x="789" y="821"/>
                </a:cubicBezTo>
                <a:cubicBezTo>
                  <a:pt x="798" y="836"/>
                  <a:pt x="798" y="836"/>
                  <a:pt x="798" y="836"/>
                </a:cubicBezTo>
                <a:cubicBezTo>
                  <a:pt x="798" y="836"/>
                  <a:pt x="798" y="836"/>
                  <a:pt x="798" y="836"/>
                </a:cubicBezTo>
                <a:lnTo>
                  <a:pt x="789" y="821"/>
                </a:lnTo>
                <a:close/>
                <a:moveTo>
                  <a:pt x="796" y="836"/>
                </a:moveTo>
                <a:cubicBezTo>
                  <a:pt x="763" y="821"/>
                  <a:pt x="763" y="821"/>
                  <a:pt x="763" y="821"/>
                </a:cubicBezTo>
                <a:cubicBezTo>
                  <a:pt x="764" y="821"/>
                  <a:pt x="764" y="821"/>
                  <a:pt x="765" y="821"/>
                </a:cubicBezTo>
                <a:cubicBezTo>
                  <a:pt x="766" y="821"/>
                  <a:pt x="766" y="821"/>
                  <a:pt x="767" y="821"/>
                </a:cubicBezTo>
                <a:cubicBezTo>
                  <a:pt x="769" y="821"/>
                  <a:pt x="771" y="821"/>
                  <a:pt x="773" y="821"/>
                </a:cubicBezTo>
                <a:cubicBezTo>
                  <a:pt x="774" y="821"/>
                  <a:pt x="775" y="821"/>
                  <a:pt x="776" y="821"/>
                </a:cubicBezTo>
                <a:cubicBezTo>
                  <a:pt x="778" y="821"/>
                  <a:pt x="780" y="821"/>
                  <a:pt x="782" y="821"/>
                </a:cubicBezTo>
                <a:cubicBezTo>
                  <a:pt x="783" y="821"/>
                  <a:pt x="784" y="821"/>
                  <a:pt x="785" y="821"/>
                </a:cubicBezTo>
                <a:cubicBezTo>
                  <a:pt x="786" y="821"/>
                  <a:pt x="786" y="821"/>
                  <a:pt x="787" y="821"/>
                </a:cubicBezTo>
                <a:lnTo>
                  <a:pt x="796" y="836"/>
                </a:lnTo>
                <a:close/>
                <a:moveTo>
                  <a:pt x="753" y="821"/>
                </a:moveTo>
                <a:cubicBezTo>
                  <a:pt x="751" y="829"/>
                  <a:pt x="751" y="829"/>
                  <a:pt x="751" y="829"/>
                </a:cubicBezTo>
                <a:cubicBezTo>
                  <a:pt x="751" y="830"/>
                  <a:pt x="751" y="830"/>
                  <a:pt x="751" y="830"/>
                </a:cubicBezTo>
                <a:cubicBezTo>
                  <a:pt x="749" y="840"/>
                  <a:pt x="749" y="840"/>
                  <a:pt x="749" y="840"/>
                </a:cubicBezTo>
                <a:cubicBezTo>
                  <a:pt x="745" y="833"/>
                  <a:pt x="742" y="827"/>
                  <a:pt x="740" y="821"/>
                </a:cubicBezTo>
                <a:cubicBezTo>
                  <a:pt x="743" y="821"/>
                  <a:pt x="746" y="821"/>
                  <a:pt x="749" y="821"/>
                </a:cubicBezTo>
                <a:cubicBezTo>
                  <a:pt x="750" y="821"/>
                  <a:pt x="751" y="821"/>
                  <a:pt x="753" y="821"/>
                </a:cubicBezTo>
                <a:close/>
                <a:moveTo>
                  <a:pt x="533" y="1018"/>
                </a:moveTo>
                <a:cubicBezTo>
                  <a:pt x="511" y="994"/>
                  <a:pt x="500" y="972"/>
                  <a:pt x="495" y="953"/>
                </a:cubicBezTo>
                <a:cubicBezTo>
                  <a:pt x="489" y="924"/>
                  <a:pt x="499" y="900"/>
                  <a:pt x="513" y="882"/>
                </a:cubicBezTo>
                <a:cubicBezTo>
                  <a:pt x="513" y="882"/>
                  <a:pt x="513" y="882"/>
                  <a:pt x="514" y="882"/>
                </a:cubicBezTo>
                <a:cubicBezTo>
                  <a:pt x="514" y="881"/>
                  <a:pt x="514" y="881"/>
                  <a:pt x="514" y="881"/>
                </a:cubicBezTo>
                <a:cubicBezTo>
                  <a:pt x="522" y="870"/>
                  <a:pt x="532" y="861"/>
                  <a:pt x="540" y="855"/>
                </a:cubicBezTo>
                <a:cubicBezTo>
                  <a:pt x="540" y="855"/>
                  <a:pt x="540" y="855"/>
                  <a:pt x="540" y="855"/>
                </a:cubicBezTo>
                <a:cubicBezTo>
                  <a:pt x="541" y="854"/>
                  <a:pt x="542" y="854"/>
                  <a:pt x="543" y="853"/>
                </a:cubicBezTo>
                <a:cubicBezTo>
                  <a:pt x="543" y="853"/>
                  <a:pt x="543" y="853"/>
                  <a:pt x="543" y="853"/>
                </a:cubicBezTo>
                <a:cubicBezTo>
                  <a:pt x="544" y="852"/>
                  <a:pt x="544" y="852"/>
                  <a:pt x="545" y="851"/>
                </a:cubicBezTo>
                <a:cubicBezTo>
                  <a:pt x="545" y="851"/>
                  <a:pt x="545" y="851"/>
                  <a:pt x="545" y="851"/>
                </a:cubicBezTo>
                <a:cubicBezTo>
                  <a:pt x="546" y="851"/>
                  <a:pt x="547" y="850"/>
                  <a:pt x="547" y="850"/>
                </a:cubicBezTo>
                <a:cubicBezTo>
                  <a:pt x="547" y="850"/>
                  <a:pt x="548" y="850"/>
                  <a:pt x="548" y="850"/>
                </a:cubicBezTo>
                <a:cubicBezTo>
                  <a:pt x="548" y="849"/>
                  <a:pt x="549" y="849"/>
                  <a:pt x="549" y="848"/>
                </a:cubicBezTo>
                <a:cubicBezTo>
                  <a:pt x="550" y="848"/>
                  <a:pt x="550" y="848"/>
                  <a:pt x="550" y="848"/>
                </a:cubicBezTo>
                <a:cubicBezTo>
                  <a:pt x="550" y="848"/>
                  <a:pt x="551" y="848"/>
                  <a:pt x="551" y="847"/>
                </a:cubicBezTo>
                <a:cubicBezTo>
                  <a:pt x="551" y="847"/>
                  <a:pt x="551" y="847"/>
                  <a:pt x="552" y="847"/>
                </a:cubicBezTo>
                <a:cubicBezTo>
                  <a:pt x="552" y="847"/>
                  <a:pt x="553" y="846"/>
                  <a:pt x="553" y="846"/>
                </a:cubicBezTo>
                <a:cubicBezTo>
                  <a:pt x="554" y="845"/>
                  <a:pt x="555" y="845"/>
                  <a:pt x="556" y="844"/>
                </a:cubicBezTo>
                <a:cubicBezTo>
                  <a:pt x="556" y="844"/>
                  <a:pt x="556" y="845"/>
                  <a:pt x="556" y="845"/>
                </a:cubicBezTo>
                <a:cubicBezTo>
                  <a:pt x="557" y="844"/>
                  <a:pt x="557" y="844"/>
                  <a:pt x="557" y="844"/>
                </a:cubicBezTo>
                <a:cubicBezTo>
                  <a:pt x="557" y="844"/>
                  <a:pt x="557" y="844"/>
                  <a:pt x="557" y="843"/>
                </a:cubicBezTo>
                <a:cubicBezTo>
                  <a:pt x="558" y="843"/>
                  <a:pt x="558" y="843"/>
                  <a:pt x="558" y="843"/>
                </a:cubicBezTo>
                <a:cubicBezTo>
                  <a:pt x="559" y="842"/>
                  <a:pt x="561" y="842"/>
                  <a:pt x="563" y="841"/>
                </a:cubicBezTo>
                <a:cubicBezTo>
                  <a:pt x="563" y="841"/>
                  <a:pt x="563" y="841"/>
                  <a:pt x="564" y="841"/>
                </a:cubicBezTo>
                <a:cubicBezTo>
                  <a:pt x="565" y="840"/>
                  <a:pt x="567" y="839"/>
                  <a:pt x="569" y="838"/>
                </a:cubicBezTo>
                <a:cubicBezTo>
                  <a:pt x="570" y="838"/>
                  <a:pt x="570" y="838"/>
                  <a:pt x="570" y="838"/>
                </a:cubicBezTo>
                <a:cubicBezTo>
                  <a:pt x="573" y="837"/>
                  <a:pt x="575" y="837"/>
                  <a:pt x="577" y="836"/>
                </a:cubicBezTo>
                <a:cubicBezTo>
                  <a:pt x="577" y="836"/>
                  <a:pt x="578" y="836"/>
                  <a:pt x="578" y="836"/>
                </a:cubicBezTo>
                <a:cubicBezTo>
                  <a:pt x="580" y="835"/>
                  <a:pt x="583" y="835"/>
                  <a:pt x="586" y="834"/>
                </a:cubicBezTo>
                <a:cubicBezTo>
                  <a:pt x="586" y="834"/>
                  <a:pt x="586" y="834"/>
                  <a:pt x="586" y="834"/>
                </a:cubicBezTo>
                <a:cubicBezTo>
                  <a:pt x="589" y="834"/>
                  <a:pt x="592" y="833"/>
                  <a:pt x="595" y="833"/>
                </a:cubicBezTo>
                <a:cubicBezTo>
                  <a:pt x="595" y="833"/>
                  <a:pt x="596" y="833"/>
                  <a:pt x="596" y="833"/>
                </a:cubicBezTo>
                <a:cubicBezTo>
                  <a:pt x="599" y="833"/>
                  <a:pt x="602" y="832"/>
                  <a:pt x="605" y="832"/>
                </a:cubicBezTo>
                <a:cubicBezTo>
                  <a:pt x="606" y="832"/>
                  <a:pt x="607" y="832"/>
                  <a:pt x="607" y="832"/>
                </a:cubicBezTo>
                <a:cubicBezTo>
                  <a:pt x="610" y="832"/>
                  <a:pt x="614" y="832"/>
                  <a:pt x="617" y="832"/>
                </a:cubicBezTo>
                <a:cubicBezTo>
                  <a:pt x="617" y="832"/>
                  <a:pt x="618" y="832"/>
                  <a:pt x="618" y="832"/>
                </a:cubicBezTo>
                <a:cubicBezTo>
                  <a:pt x="601" y="875"/>
                  <a:pt x="595" y="918"/>
                  <a:pt x="605" y="956"/>
                </a:cubicBezTo>
                <a:cubicBezTo>
                  <a:pt x="608" y="967"/>
                  <a:pt x="613" y="977"/>
                  <a:pt x="619" y="987"/>
                </a:cubicBezTo>
                <a:cubicBezTo>
                  <a:pt x="635" y="1016"/>
                  <a:pt x="661" y="1039"/>
                  <a:pt x="700" y="1057"/>
                </a:cubicBezTo>
                <a:cubicBezTo>
                  <a:pt x="706" y="1060"/>
                  <a:pt x="713" y="1062"/>
                  <a:pt x="720" y="1064"/>
                </a:cubicBezTo>
                <a:cubicBezTo>
                  <a:pt x="661" y="1079"/>
                  <a:pt x="592" y="1075"/>
                  <a:pt x="533" y="1018"/>
                </a:cubicBezTo>
                <a:close/>
                <a:moveTo>
                  <a:pt x="834" y="1014"/>
                </a:moveTo>
                <a:cubicBezTo>
                  <a:pt x="831" y="1021"/>
                  <a:pt x="828" y="1027"/>
                  <a:pt x="825" y="1034"/>
                </a:cubicBezTo>
                <a:cubicBezTo>
                  <a:pt x="825" y="1034"/>
                  <a:pt x="825" y="1035"/>
                  <a:pt x="825" y="1035"/>
                </a:cubicBezTo>
                <a:cubicBezTo>
                  <a:pt x="822" y="1041"/>
                  <a:pt x="820" y="1048"/>
                  <a:pt x="818" y="1054"/>
                </a:cubicBezTo>
                <a:cubicBezTo>
                  <a:pt x="818" y="1054"/>
                  <a:pt x="818" y="1054"/>
                  <a:pt x="818" y="1054"/>
                </a:cubicBezTo>
                <a:cubicBezTo>
                  <a:pt x="799" y="1060"/>
                  <a:pt x="765" y="1068"/>
                  <a:pt x="733" y="1063"/>
                </a:cubicBezTo>
                <a:cubicBezTo>
                  <a:pt x="774" y="1051"/>
                  <a:pt x="810" y="1030"/>
                  <a:pt x="834" y="1014"/>
                </a:cubicBezTo>
                <a:cubicBezTo>
                  <a:pt x="834" y="1014"/>
                  <a:pt x="834" y="1014"/>
                  <a:pt x="834" y="1014"/>
                </a:cubicBezTo>
                <a:close/>
                <a:moveTo>
                  <a:pt x="837" y="1008"/>
                </a:moveTo>
                <a:cubicBezTo>
                  <a:pt x="836" y="1008"/>
                  <a:pt x="836" y="1009"/>
                  <a:pt x="836" y="1009"/>
                </a:cubicBezTo>
                <a:cubicBezTo>
                  <a:pt x="811" y="1026"/>
                  <a:pt x="772" y="1049"/>
                  <a:pt x="726" y="1062"/>
                </a:cubicBezTo>
                <a:cubicBezTo>
                  <a:pt x="717" y="1061"/>
                  <a:pt x="709" y="1058"/>
                  <a:pt x="701" y="1054"/>
                </a:cubicBezTo>
                <a:cubicBezTo>
                  <a:pt x="689" y="1049"/>
                  <a:pt x="679" y="1043"/>
                  <a:pt x="669" y="1036"/>
                </a:cubicBezTo>
                <a:cubicBezTo>
                  <a:pt x="614" y="995"/>
                  <a:pt x="607" y="942"/>
                  <a:pt x="627" y="898"/>
                </a:cubicBezTo>
                <a:cubicBezTo>
                  <a:pt x="628" y="897"/>
                  <a:pt x="629" y="896"/>
                  <a:pt x="629" y="894"/>
                </a:cubicBezTo>
                <a:cubicBezTo>
                  <a:pt x="630" y="893"/>
                  <a:pt x="631" y="892"/>
                  <a:pt x="631" y="890"/>
                </a:cubicBezTo>
                <a:cubicBezTo>
                  <a:pt x="632" y="889"/>
                  <a:pt x="633" y="888"/>
                  <a:pt x="634" y="886"/>
                </a:cubicBezTo>
                <a:cubicBezTo>
                  <a:pt x="634" y="885"/>
                  <a:pt x="635" y="884"/>
                  <a:pt x="636" y="883"/>
                </a:cubicBezTo>
                <a:cubicBezTo>
                  <a:pt x="637" y="881"/>
                  <a:pt x="638" y="880"/>
                  <a:pt x="639" y="879"/>
                </a:cubicBezTo>
                <a:cubicBezTo>
                  <a:pt x="640" y="877"/>
                  <a:pt x="640" y="876"/>
                  <a:pt x="641" y="875"/>
                </a:cubicBezTo>
                <a:cubicBezTo>
                  <a:pt x="642" y="874"/>
                  <a:pt x="643" y="872"/>
                  <a:pt x="644" y="871"/>
                </a:cubicBezTo>
                <a:cubicBezTo>
                  <a:pt x="645" y="870"/>
                  <a:pt x="646" y="869"/>
                  <a:pt x="647" y="868"/>
                </a:cubicBezTo>
                <a:cubicBezTo>
                  <a:pt x="648" y="867"/>
                  <a:pt x="649" y="865"/>
                  <a:pt x="650" y="864"/>
                </a:cubicBezTo>
                <a:cubicBezTo>
                  <a:pt x="651" y="863"/>
                  <a:pt x="652" y="862"/>
                  <a:pt x="654" y="861"/>
                </a:cubicBezTo>
                <a:cubicBezTo>
                  <a:pt x="655" y="860"/>
                  <a:pt x="656" y="859"/>
                  <a:pt x="657" y="858"/>
                </a:cubicBezTo>
                <a:cubicBezTo>
                  <a:pt x="658" y="857"/>
                  <a:pt x="659" y="856"/>
                  <a:pt x="660" y="855"/>
                </a:cubicBezTo>
                <a:cubicBezTo>
                  <a:pt x="662" y="853"/>
                  <a:pt x="663" y="852"/>
                  <a:pt x="664" y="851"/>
                </a:cubicBezTo>
                <a:cubicBezTo>
                  <a:pt x="665" y="850"/>
                  <a:pt x="667" y="850"/>
                  <a:pt x="668" y="849"/>
                </a:cubicBezTo>
                <a:cubicBezTo>
                  <a:pt x="669" y="848"/>
                  <a:pt x="670" y="847"/>
                  <a:pt x="672" y="846"/>
                </a:cubicBezTo>
                <a:cubicBezTo>
                  <a:pt x="673" y="845"/>
                  <a:pt x="674" y="844"/>
                  <a:pt x="675" y="843"/>
                </a:cubicBezTo>
                <a:cubicBezTo>
                  <a:pt x="676" y="843"/>
                  <a:pt x="677" y="842"/>
                  <a:pt x="678" y="842"/>
                </a:cubicBezTo>
                <a:cubicBezTo>
                  <a:pt x="690" y="845"/>
                  <a:pt x="702" y="850"/>
                  <a:pt x="715" y="855"/>
                </a:cubicBezTo>
                <a:cubicBezTo>
                  <a:pt x="715" y="855"/>
                  <a:pt x="715" y="855"/>
                  <a:pt x="716" y="856"/>
                </a:cubicBezTo>
                <a:cubicBezTo>
                  <a:pt x="719" y="857"/>
                  <a:pt x="722" y="858"/>
                  <a:pt x="725" y="860"/>
                </a:cubicBezTo>
                <a:cubicBezTo>
                  <a:pt x="725" y="860"/>
                  <a:pt x="725" y="860"/>
                  <a:pt x="726" y="860"/>
                </a:cubicBezTo>
                <a:cubicBezTo>
                  <a:pt x="729" y="862"/>
                  <a:pt x="732" y="863"/>
                  <a:pt x="736" y="865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40" y="867"/>
                  <a:pt x="744" y="869"/>
                  <a:pt x="748" y="872"/>
                </a:cubicBezTo>
                <a:cubicBezTo>
                  <a:pt x="760" y="890"/>
                  <a:pt x="760" y="890"/>
                  <a:pt x="760" y="890"/>
                </a:cubicBezTo>
                <a:cubicBezTo>
                  <a:pt x="768" y="939"/>
                  <a:pt x="768" y="939"/>
                  <a:pt x="768" y="939"/>
                </a:cubicBezTo>
                <a:cubicBezTo>
                  <a:pt x="783" y="936"/>
                  <a:pt x="783" y="936"/>
                  <a:pt x="783" y="936"/>
                </a:cubicBezTo>
                <a:cubicBezTo>
                  <a:pt x="795" y="926"/>
                  <a:pt x="816" y="924"/>
                  <a:pt x="833" y="935"/>
                </a:cubicBezTo>
                <a:cubicBezTo>
                  <a:pt x="849" y="947"/>
                  <a:pt x="856" y="968"/>
                  <a:pt x="837" y="1008"/>
                </a:cubicBezTo>
                <a:close/>
                <a:moveTo>
                  <a:pt x="858" y="855"/>
                </a:moveTo>
                <a:cubicBezTo>
                  <a:pt x="858" y="857"/>
                  <a:pt x="858" y="857"/>
                  <a:pt x="858" y="857"/>
                </a:cubicBezTo>
                <a:cubicBezTo>
                  <a:pt x="857" y="858"/>
                  <a:pt x="856" y="861"/>
                  <a:pt x="855" y="864"/>
                </a:cubicBezTo>
                <a:cubicBezTo>
                  <a:pt x="853" y="863"/>
                  <a:pt x="853" y="863"/>
                  <a:pt x="853" y="863"/>
                </a:cubicBezTo>
                <a:cubicBezTo>
                  <a:pt x="846" y="859"/>
                  <a:pt x="846" y="859"/>
                  <a:pt x="846" y="859"/>
                </a:cubicBezTo>
                <a:cubicBezTo>
                  <a:pt x="848" y="856"/>
                  <a:pt x="850" y="853"/>
                  <a:pt x="851" y="851"/>
                </a:cubicBezTo>
                <a:cubicBezTo>
                  <a:pt x="852" y="849"/>
                  <a:pt x="852" y="849"/>
                  <a:pt x="852" y="849"/>
                </a:cubicBezTo>
                <a:cubicBezTo>
                  <a:pt x="850" y="848"/>
                  <a:pt x="850" y="848"/>
                  <a:pt x="850" y="848"/>
                </a:cubicBezTo>
                <a:cubicBezTo>
                  <a:pt x="822" y="834"/>
                  <a:pt x="822" y="834"/>
                  <a:pt x="822" y="834"/>
                </a:cubicBezTo>
                <a:cubicBezTo>
                  <a:pt x="823" y="835"/>
                  <a:pt x="823" y="835"/>
                  <a:pt x="823" y="835"/>
                </a:cubicBezTo>
                <a:cubicBezTo>
                  <a:pt x="826" y="824"/>
                  <a:pt x="826" y="824"/>
                  <a:pt x="826" y="824"/>
                </a:cubicBezTo>
                <a:cubicBezTo>
                  <a:pt x="827" y="824"/>
                  <a:pt x="828" y="825"/>
                  <a:pt x="828" y="825"/>
                </a:cubicBezTo>
                <a:cubicBezTo>
                  <a:pt x="830" y="825"/>
                  <a:pt x="831" y="825"/>
                  <a:pt x="833" y="825"/>
                </a:cubicBezTo>
                <a:cubicBezTo>
                  <a:pt x="835" y="826"/>
                  <a:pt x="837" y="826"/>
                  <a:pt x="839" y="826"/>
                </a:cubicBezTo>
                <a:cubicBezTo>
                  <a:pt x="839" y="826"/>
                  <a:pt x="840" y="826"/>
                  <a:pt x="841" y="827"/>
                </a:cubicBezTo>
                <a:cubicBezTo>
                  <a:pt x="844" y="827"/>
                  <a:pt x="847" y="828"/>
                  <a:pt x="850" y="828"/>
                </a:cubicBezTo>
                <a:cubicBezTo>
                  <a:pt x="851" y="828"/>
                  <a:pt x="851" y="828"/>
                  <a:pt x="851" y="828"/>
                </a:cubicBezTo>
                <a:cubicBezTo>
                  <a:pt x="854" y="829"/>
                  <a:pt x="857" y="830"/>
                  <a:pt x="860" y="831"/>
                </a:cubicBezTo>
                <a:cubicBezTo>
                  <a:pt x="860" y="831"/>
                  <a:pt x="861" y="831"/>
                  <a:pt x="861" y="831"/>
                </a:cubicBezTo>
                <a:cubicBezTo>
                  <a:pt x="870" y="833"/>
                  <a:pt x="880" y="836"/>
                  <a:pt x="891" y="839"/>
                </a:cubicBezTo>
                <a:cubicBezTo>
                  <a:pt x="891" y="839"/>
                  <a:pt x="891" y="840"/>
                  <a:pt x="891" y="840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892" y="839"/>
                  <a:pt x="892" y="839"/>
                  <a:pt x="892" y="839"/>
                </a:cubicBezTo>
                <a:cubicBezTo>
                  <a:pt x="930" y="852"/>
                  <a:pt x="974" y="874"/>
                  <a:pt x="1024" y="911"/>
                </a:cubicBezTo>
                <a:cubicBezTo>
                  <a:pt x="1026" y="991"/>
                  <a:pt x="1026" y="991"/>
                  <a:pt x="1026" y="991"/>
                </a:cubicBezTo>
                <a:cubicBezTo>
                  <a:pt x="1025" y="991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2"/>
                  <a:pt x="1025" y="992"/>
                  <a:pt x="1025" y="992"/>
                </a:cubicBezTo>
                <a:cubicBezTo>
                  <a:pt x="1025" y="993"/>
                  <a:pt x="1025" y="993"/>
                  <a:pt x="1026" y="993"/>
                </a:cubicBezTo>
                <a:cubicBezTo>
                  <a:pt x="1026" y="993"/>
                  <a:pt x="1026" y="993"/>
                  <a:pt x="1026" y="993"/>
                </a:cubicBezTo>
                <a:cubicBezTo>
                  <a:pt x="1025" y="993"/>
                  <a:pt x="1025" y="993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5" y="994"/>
                </a:cubicBezTo>
                <a:cubicBezTo>
                  <a:pt x="1025" y="994"/>
                  <a:pt x="1025" y="994"/>
                  <a:pt x="1026" y="995"/>
                </a:cubicBezTo>
                <a:cubicBezTo>
                  <a:pt x="1026" y="995"/>
                  <a:pt x="1026" y="995"/>
                  <a:pt x="1026" y="995"/>
                </a:cubicBezTo>
                <a:cubicBezTo>
                  <a:pt x="1025" y="995"/>
                  <a:pt x="1025" y="995"/>
                  <a:pt x="1025" y="995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5" y="996"/>
                </a:cubicBezTo>
                <a:cubicBezTo>
                  <a:pt x="1025" y="996"/>
                  <a:pt x="1025" y="996"/>
                  <a:pt x="1026" y="996"/>
                </a:cubicBezTo>
                <a:cubicBezTo>
                  <a:pt x="1026" y="996"/>
                  <a:pt x="1026" y="996"/>
                  <a:pt x="1026" y="996"/>
                </a:cubicBezTo>
                <a:cubicBezTo>
                  <a:pt x="1025" y="996"/>
                  <a:pt x="1025" y="997"/>
                  <a:pt x="1025" y="997"/>
                </a:cubicBezTo>
                <a:cubicBezTo>
                  <a:pt x="1025" y="997"/>
                  <a:pt x="1025" y="997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5" y="998"/>
                </a:cubicBezTo>
                <a:cubicBezTo>
                  <a:pt x="1025" y="998"/>
                  <a:pt x="1025" y="998"/>
                  <a:pt x="1026" y="998"/>
                </a:cubicBezTo>
                <a:cubicBezTo>
                  <a:pt x="1026" y="998"/>
                  <a:pt x="1026" y="998"/>
                  <a:pt x="1026" y="998"/>
                </a:cubicBezTo>
                <a:cubicBezTo>
                  <a:pt x="1025" y="998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999"/>
                  <a:pt x="1025" y="999"/>
                </a:cubicBezTo>
                <a:cubicBezTo>
                  <a:pt x="1025" y="999"/>
                  <a:pt x="1025" y="1000"/>
                  <a:pt x="1025" y="1000"/>
                </a:cubicBezTo>
                <a:cubicBezTo>
                  <a:pt x="1025" y="1000"/>
                  <a:pt x="1026" y="1000"/>
                  <a:pt x="1026" y="1000"/>
                </a:cubicBezTo>
                <a:cubicBezTo>
                  <a:pt x="1026" y="1000"/>
                  <a:pt x="1026" y="1000"/>
                  <a:pt x="1026" y="1000"/>
                </a:cubicBezTo>
                <a:cubicBezTo>
                  <a:pt x="1025" y="1000"/>
                  <a:pt x="1025" y="1000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1"/>
                  <a:pt x="1025" y="1001"/>
                  <a:pt x="1025" y="1001"/>
                </a:cubicBezTo>
                <a:cubicBezTo>
                  <a:pt x="1025" y="1002"/>
                  <a:pt x="1026" y="1002"/>
                  <a:pt x="1026" y="1002"/>
                </a:cubicBezTo>
                <a:cubicBezTo>
                  <a:pt x="1026" y="1002"/>
                  <a:pt x="1026" y="1002"/>
                  <a:pt x="1026" y="1002"/>
                </a:cubicBezTo>
                <a:cubicBezTo>
                  <a:pt x="1025" y="1002"/>
                  <a:pt x="1025" y="1002"/>
                  <a:pt x="1025" y="1003"/>
                </a:cubicBezTo>
                <a:cubicBezTo>
                  <a:pt x="1025" y="1003"/>
                  <a:pt x="1025" y="1003"/>
                  <a:pt x="1025" y="1003"/>
                </a:cubicBezTo>
                <a:cubicBezTo>
                  <a:pt x="1025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6" y="1003"/>
                  <a:pt x="1026" y="1003"/>
                  <a:pt x="1026" y="1003"/>
                </a:cubicBezTo>
                <a:cubicBezTo>
                  <a:pt x="1025" y="1003"/>
                  <a:pt x="1025" y="1004"/>
                  <a:pt x="1025" y="1004"/>
                </a:cubicBezTo>
                <a:cubicBezTo>
                  <a:pt x="1025" y="1004"/>
                  <a:pt x="1025" y="1005"/>
                  <a:pt x="1025" y="1005"/>
                </a:cubicBezTo>
                <a:cubicBezTo>
                  <a:pt x="1025" y="1005"/>
                  <a:pt x="1025" y="1005"/>
                  <a:pt x="1025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6" y="1005"/>
                  <a:pt x="1026" y="1005"/>
                  <a:pt x="1026" y="1005"/>
                </a:cubicBezTo>
                <a:cubicBezTo>
                  <a:pt x="1025" y="1005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6"/>
                  <a:pt x="1025" y="1006"/>
                  <a:pt x="1025" y="1006"/>
                </a:cubicBezTo>
                <a:cubicBezTo>
                  <a:pt x="1025" y="1007"/>
                  <a:pt x="1025" y="1007"/>
                  <a:pt x="1025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6" y="1007"/>
                  <a:pt x="1026" y="1007"/>
                  <a:pt x="1026" y="1007"/>
                </a:cubicBezTo>
                <a:cubicBezTo>
                  <a:pt x="1025" y="1007"/>
                  <a:pt x="1025" y="1007"/>
                  <a:pt x="1025" y="1008"/>
                </a:cubicBezTo>
                <a:cubicBezTo>
                  <a:pt x="1025" y="1008"/>
                  <a:pt x="1025" y="1008"/>
                  <a:pt x="1026" y="1008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6" y="1009"/>
                  <a:pt x="1026" y="1009"/>
                </a:cubicBezTo>
                <a:cubicBezTo>
                  <a:pt x="1026" y="1009"/>
                  <a:pt x="1025" y="1009"/>
                  <a:pt x="1025" y="1009"/>
                </a:cubicBezTo>
                <a:cubicBezTo>
                  <a:pt x="1019" y="1009"/>
                  <a:pt x="1012" y="1007"/>
                  <a:pt x="1005" y="1006"/>
                </a:cubicBezTo>
                <a:cubicBezTo>
                  <a:pt x="999" y="1005"/>
                  <a:pt x="993" y="1003"/>
                  <a:pt x="986" y="1002"/>
                </a:cubicBezTo>
                <a:cubicBezTo>
                  <a:pt x="986" y="1001"/>
                  <a:pt x="986" y="1001"/>
                  <a:pt x="986" y="1001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89" y="984"/>
                  <a:pt x="989" y="984"/>
                  <a:pt x="989" y="984"/>
                </a:cubicBezTo>
                <a:cubicBezTo>
                  <a:pt x="990" y="981"/>
                  <a:pt x="990" y="981"/>
                  <a:pt x="990" y="981"/>
                </a:cubicBezTo>
                <a:cubicBezTo>
                  <a:pt x="991" y="974"/>
                  <a:pt x="991" y="974"/>
                  <a:pt x="991" y="974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1" y="972"/>
                  <a:pt x="991" y="972"/>
                  <a:pt x="991" y="972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2" y="966"/>
                  <a:pt x="992" y="966"/>
                  <a:pt x="992" y="966"/>
                </a:cubicBezTo>
                <a:cubicBezTo>
                  <a:pt x="994" y="957"/>
                  <a:pt x="994" y="957"/>
                  <a:pt x="994" y="957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4" y="954"/>
                  <a:pt x="994" y="954"/>
                  <a:pt x="994" y="954"/>
                </a:cubicBezTo>
                <a:cubicBezTo>
                  <a:pt x="996" y="940"/>
                  <a:pt x="996" y="940"/>
                  <a:pt x="996" y="940"/>
                </a:cubicBezTo>
                <a:cubicBezTo>
                  <a:pt x="997" y="939"/>
                  <a:pt x="997" y="939"/>
                  <a:pt x="997" y="939"/>
                </a:cubicBezTo>
                <a:cubicBezTo>
                  <a:pt x="998" y="931"/>
                  <a:pt x="998" y="931"/>
                  <a:pt x="998" y="931"/>
                </a:cubicBezTo>
                <a:cubicBezTo>
                  <a:pt x="971" y="918"/>
                  <a:pt x="971" y="918"/>
                  <a:pt x="971" y="918"/>
                </a:cubicBezTo>
                <a:cubicBezTo>
                  <a:pt x="963" y="915"/>
                  <a:pt x="963" y="915"/>
                  <a:pt x="963" y="915"/>
                </a:cubicBezTo>
                <a:cubicBezTo>
                  <a:pt x="964" y="913"/>
                  <a:pt x="965" y="912"/>
                  <a:pt x="966" y="910"/>
                </a:cubicBezTo>
                <a:cubicBezTo>
                  <a:pt x="967" y="908"/>
                  <a:pt x="967" y="908"/>
                  <a:pt x="967" y="908"/>
                </a:cubicBezTo>
                <a:cubicBezTo>
                  <a:pt x="965" y="908"/>
                  <a:pt x="965" y="908"/>
                  <a:pt x="965" y="908"/>
                </a:cubicBezTo>
                <a:cubicBezTo>
                  <a:pt x="918" y="884"/>
                  <a:pt x="918" y="884"/>
                  <a:pt x="918" y="884"/>
                </a:cubicBezTo>
                <a:cubicBezTo>
                  <a:pt x="917" y="886"/>
                  <a:pt x="917" y="886"/>
                  <a:pt x="917" y="886"/>
                </a:cubicBezTo>
                <a:cubicBezTo>
                  <a:pt x="916" y="888"/>
                  <a:pt x="915" y="890"/>
                  <a:pt x="914" y="892"/>
                </a:cubicBezTo>
                <a:cubicBezTo>
                  <a:pt x="911" y="890"/>
                  <a:pt x="911" y="890"/>
                  <a:pt x="911" y="890"/>
                </a:cubicBezTo>
                <a:cubicBezTo>
                  <a:pt x="903" y="887"/>
                  <a:pt x="903" y="887"/>
                  <a:pt x="903" y="887"/>
                </a:cubicBezTo>
                <a:cubicBezTo>
                  <a:pt x="905" y="884"/>
                  <a:pt x="906" y="882"/>
                  <a:pt x="907" y="881"/>
                </a:cubicBezTo>
                <a:cubicBezTo>
                  <a:pt x="908" y="879"/>
                  <a:pt x="908" y="879"/>
                  <a:pt x="908" y="879"/>
                </a:cubicBezTo>
                <a:cubicBezTo>
                  <a:pt x="906" y="878"/>
                  <a:pt x="906" y="878"/>
                  <a:pt x="906" y="878"/>
                </a:cubicBezTo>
                <a:lnTo>
                  <a:pt x="858" y="855"/>
                </a:lnTo>
                <a:close/>
                <a:moveTo>
                  <a:pt x="907" y="1244"/>
                </a:moveTo>
                <a:cubicBezTo>
                  <a:pt x="906" y="1244"/>
                  <a:pt x="905" y="1244"/>
                  <a:pt x="905" y="1243"/>
                </a:cubicBezTo>
                <a:cubicBezTo>
                  <a:pt x="906" y="1242"/>
                  <a:pt x="906" y="1242"/>
                  <a:pt x="906" y="1242"/>
                </a:cubicBezTo>
                <a:cubicBezTo>
                  <a:pt x="908" y="1242"/>
                  <a:pt x="907" y="1244"/>
                  <a:pt x="907" y="1244"/>
                </a:cubicBezTo>
                <a:close/>
                <a:moveTo>
                  <a:pt x="928" y="1238"/>
                </a:moveTo>
                <a:cubicBezTo>
                  <a:pt x="925" y="1239"/>
                  <a:pt x="924" y="1240"/>
                  <a:pt x="922" y="1242"/>
                </a:cubicBezTo>
                <a:cubicBezTo>
                  <a:pt x="918" y="1241"/>
                  <a:pt x="912" y="1249"/>
                  <a:pt x="909" y="1244"/>
                </a:cubicBezTo>
                <a:cubicBezTo>
                  <a:pt x="912" y="1239"/>
                  <a:pt x="920" y="1240"/>
                  <a:pt x="925" y="1237"/>
                </a:cubicBezTo>
                <a:cubicBezTo>
                  <a:pt x="926" y="1237"/>
                  <a:pt x="930" y="1237"/>
                  <a:pt x="928" y="1238"/>
                </a:cubicBezTo>
                <a:close/>
                <a:moveTo>
                  <a:pt x="968" y="1223"/>
                </a:moveTo>
                <a:cubicBezTo>
                  <a:pt x="966" y="1222"/>
                  <a:pt x="963" y="1222"/>
                  <a:pt x="962" y="1223"/>
                </a:cubicBezTo>
                <a:cubicBezTo>
                  <a:pt x="961" y="1222"/>
                  <a:pt x="961" y="1220"/>
                  <a:pt x="963" y="1220"/>
                </a:cubicBezTo>
                <a:cubicBezTo>
                  <a:pt x="964" y="1220"/>
                  <a:pt x="965" y="1220"/>
                  <a:pt x="966" y="1220"/>
                </a:cubicBezTo>
                <a:cubicBezTo>
                  <a:pt x="967" y="1221"/>
                  <a:pt x="969" y="1222"/>
                  <a:pt x="968" y="1223"/>
                </a:cubicBezTo>
                <a:close/>
                <a:moveTo>
                  <a:pt x="990" y="1229"/>
                </a:moveTo>
                <a:cubicBezTo>
                  <a:pt x="991" y="1227"/>
                  <a:pt x="991" y="1227"/>
                  <a:pt x="991" y="1227"/>
                </a:cubicBezTo>
                <a:cubicBezTo>
                  <a:pt x="992" y="1228"/>
                  <a:pt x="994" y="1228"/>
                  <a:pt x="994" y="1229"/>
                </a:cubicBezTo>
                <a:lnTo>
                  <a:pt x="990" y="1229"/>
                </a:lnTo>
                <a:close/>
                <a:moveTo>
                  <a:pt x="1061" y="1245"/>
                </a:moveTo>
                <a:cubicBezTo>
                  <a:pt x="1060" y="1244"/>
                  <a:pt x="1058" y="1244"/>
                  <a:pt x="1059" y="1244"/>
                </a:cubicBezTo>
                <a:cubicBezTo>
                  <a:pt x="1059" y="1243"/>
                  <a:pt x="1060" y="1243"/>
                  <a:pt x="1061" y="1243"/>
                </a:cubicBezTo>
                <a:cubicBezTo>
                  <a:pt x="1063" y="1243"/>
                  <a:pt x="1061" y="1245"/>
                  <a:pt x="1061" y="1245"/>
                </a:cubicBezTo>
                <a:close/>
                <a:moveTo>
                  <a:pt x="1086" y="1242"/>
                </a:moveTo>
                <a:cubicBezTo>
                  <a:pt x="1082" y="1242"/>
                  <a:pt x="1081" y="1243"/>
                  <a:pt x="1078" y="1244"/>
                </a:cubicBezTo>
                <a:cubicBezTo>
                  <a:pt x="1073" y="1242"/>
                  <a:pt x="1066" y="1251"/>
                  <a:pt x="1063" y="1245"/>
                </a:cubicBezTo>
                <a:cubicBezTo>
                  <a:pt x="1063" y="1245"/>
                  <a:pt x="1064" y="1245"/>
                  <a:pt x="1064" y="1244"/>
                </a:cubicBezTo>
                <a:cubicBezTo>
                  <a:pt x="1064" y="1244"/>
                  <a:pt x="1064" y="1245"/>
                  <a:pt x="1063" y="1245"/>
                </a:cubicBezTo>
                <a:cubicBezTo>
                  <a:pt x="1062" y="1244"/>
                  <a:pt x="1062" y="1242"/>
                  <a:pt x="1065" y="1242"/>
                </a:cubicBezTo>
                <a:cubicBezTo>
                  <a:pt x="1066" y="1242"/>
                  <a:pt x="1066" y="1242"/>
                  <a:pt x="1066" y="1242"/>
                </a:cubicBezTo>
                <a:cubicBezTo>
                  <a:pt x="1066" y="1242"/>
                  <a:pt x="1066" y="1242"/>
                  <a:pt x="1067" y="1242"/>
                </a:cubicBezTo>
                <a:cubicBezTo>
                  <a:pt x="1071" y="1240"/>
                  <a:pt x="1077" y="1241"/>
                  <a:pt x="1083" y="1239"/>
                </a:cubicBezTo>
                <a:cubicBezTo>
                  <a:pt x="1084" y="1239"/>
                  <a:pt x="1089" y="1240"/>
                  <a:pt x="1086" y="1242"/>
                </a:cubicBezTo>
                <a:close/>
                <a:moveTo>
                  <a:pt x="1130" y="1233"/>
                </a:moveTo>
                <a:cubicBezTo>
                  <a:pt x="1130" y="1232"/>
                  <a:pt x="1129" y="1231"/>
                  <a:pt x="1129" y="1231"/>
                </a:cubicBezTo>
                <a:cubicBezTo>
                  <a:pt x="1131" y="1231"/>
                  <a:pt x="1132" y="1232"/>
                  <a:pt x="1133" y="1232"/>
                </a:cubicBezTo>
                <a:cubicBezTo>
                  <a:pt x="1133" y="1232"/>
                  <a:pt x="1133" y="1232"/>
                  <a:pt x="1133" y="1232"/>
                </a:cubicBezTo>
                <a:cubicBezTo>
                  <a:pt x="1135" y="1233"/>
                  <a:pt x="1136" y="1233"/>
                  <a:pt x="1137" y="1234"/>
                </a:cubicBezTo>
                <a:cubicBezTo>
                  <a:pt x="1137" y="1234"/>
                  <a:pt x="1137" y="1234"/>
                  <a:pt x="1137" y="1234"/>
                </a:cubicBezTo>
                <a:cubicBezTo>
                  <a:pt x="1135" y="1233"/>
                  <a:pt x="1131" y="1232"/>
                  <a:pt x="1130" y="1233"/>
                </a:cubicBezTo>
                <a:close/>
                <a:moveTo>
                  <a:pt x="1162" y="1242"/>
                </a:moveTo>
                <a:cubicBezTo>
                  <a:pt x="1163" y="1241"/>
                  <a:pt x="1163" y="1241"/>
                  <a:pt x="1163" y="1241"/>
                </a:cubicBezTo>
                <a:cubicBezTo>
                  <a:pt x="1163" y="1241"/>
                  <a:pt x="1164" y="1241"/>
                  <a:pt x="1164" y="1241"/>
                </a:cubicBezTo>
                <a:cubicBezTo>
                  <a:pt x="1165" y="1242"/>
                  <a:pt x="1166" y="1242"/>
                  <a:pt x="1166" y="1243"/>
                </a:cubicBezTo>
                <a:lnTo>
                  <a:pt x="1162" y="1242"/>
                </a:lnTo>
                <a:close/>
                <a:moveTo>
                  <a:pt x="1175" y="1247"/>
                </a:moveTo>
                <a:cubicBezTo>
                  <a:pt x="1176" y="1244"/>
                  <a:pt x="1167" y="1247"/>
                  <a:pt x="1170" y="1243"/>
                </a:cubicBezTo>
                <a:cubicBezTo>
                  <a:pt x="1175" y="1242"/>
                  <a:pt x="1180" y="1243"/>
                  <a:pt x="1184" y="1244"/>
                </a:cubicBezTo>
                <a:cubicBezTo>
                  <a:pt x="1185" y="1246"/>
                  <a:pt x="1185" y="1246"/>
                  <a:pt x="1185" y="1246"/>
                </a:cubicBezTo>
                <a:cubicBezTo>
                  <a:pt x="1181" y="1248"/>
                  <a:pt x="1179" y="1246"/>
                  <a:pt x="1175" y="1247"/>
                </a:cubicBezTo>
                <a:close/>
                <a:moveTo>
                  <a:pt x="1236" y="1230"/>
                </a:moveTo>
                <a:cubicBezTo>
                  <a:pt x="1234" y="1229"/>
                  <a:pt x="1230" y="1229"/>
                  <a:pt x="1229" y="1231"/>
                </a:cubicBezTo>
                <a:cubicBezTo>
                  <a:pt x="1227" y="1230"/>
                  <a:pt x="1227" y="1228"/>
                  <a:pt x="1231" y="1227"/>
                </a:cubicBezTo>
                <a:cubicBezTo>
                  <a:pt x="1232" y="1227"/>
                  <a:pt x="1232" y="1227"/>
                  <a:pt x="1232" y="1227"/>
                </a:cubicBezTo>
                <a:cubicBezTo>
                  <a:pt x="1232" y="1228"/>
                  <a:pt x="1232" y="1228"/>
                  <a:pt x="1232" y="1229"/>
                </a:cubicBezTo>
                <a:cubicBezTo>
                  <a:pt x="1233" y="1229"/>
                  <a:pt x="1235" y="1229"/>
                  <a:pt x="1236" y="1229"/>
                </a:cubicBezTo>
                <a:cubicBezTo>
                  <a:pt x="1236" y="1229"/>
                  <a:pt x="1236" y="1229"/>
                  <a:pt x="1236" y="1230"/>
                </a:cubicBezTo>
                <a:close/>
                <a:moveTo>
                  <a:pt x="1293" y="1237"/>
                </a:moveTo>
                <a:cubicBezTo>
                  <a:pt x="1290" y="1236"/>
                  <a:pt x="1289" y="1234"/>
                  <a:pt x="1294" y="1232"/>
                </a:cubicBezTo>
                <a:cubicBezTo>
                  <a:pt x="1296" y="1231"/>
                  <a:pt x="1296" y="1231"/>
                  <a:pt x="1296" y="1231"/>
                </a:cubicBezTo>
                <a:cubicBezTo>
                  <a:pt x="1298" y="1231"/>
                  <a:pt x="1303" y="1231"/>
                  <a:pt x="1303" y="1234"/>
                </a:cubicBezTo>
                <a:cubicBezTo>
                  <a:pt x="1300" y="1234"/>
                  <a:pt x="1294" y="1235"/>
                  <a:pt x="1293" y="1237"/>
                </a:cubicBezTo>
                <a:close/>
                <a:moveTo>
                  <a:pt x="1346" y="1229"/>
                </a:moveTo>
                <a:cubicBezTo>
                  <a:pt x="1347" y="1227"/>
                  <a:pt x="1347" y="1227"/>
                  <a:pt x="1347" y="1227"/>
                </a:cubicBezTo>
                <a:cubicBezTo>
                  <a:pt x="1349" y="1227"/>
                  <a:pt x="1353" y="1227"/>
                  <a:pt x="1353" y="1228"/>
                </a:cubicBezTo>
                <a:lnTo>
                  <a:pt x="1346" y="1229"/>
                </a:lnTo>
                <a:close/>
                <a:moveTo>
                  <a:pt x="1486" y="1212"/>
                </a:moveTo>
                <a:cubicBezTo>
                  <a:pt x="1482" y="1211"/>
                  <a:pt x="1481" y="1208"/>
                  <a:pt x="1487" y="1206"/>
                </a:cubicBezTo>
                <a:cubicBezTo>
                  <a:pt x="1489" y="1205"/>
                  <a:pt x="1489" y="1205"/>
                  <a:pt x="1489" y="1205"/>
                </a:cubicBezTo>
                <a:cubicBezTo>
                  <a:pt x="1491" y="1206"/>
                  <a:pt x="1497" y="1206"/>
                  <a:pt x="1496" y="1208"/>
                </a:cubicBezTo>
                <a:cubicBezTo>
                  <a:pt x="1493" y="1208"/>
                  <a:pt x="1486" y="1209"/>
                  <a:pt x="1486" y="1212"/>
                </a:cubicBezTo>
                <a:close/>
                <a:moveTo>
                  <a:pt x="1543" y="1209"/>
                </a:moveTo>
                <a:cubicBezTo>
                  <a:pt x="1544" y="1206"/>
                  <a:pt x="1544" y="1206"/>
                  <a:pt x="1544" y="1206"/>
                </a:cubicBezTo>
                <a:cubicBezTo>
                  <a:pt x="1547" y="1207"/>
                  <a:pt x="1550" y="1207"/>
                  <a:pt x="1550" y="1209"/>
                </a:cubicBezTo>
                <a:lnTo>
                  <a:pt x="1543" y="1209"/>
                </a:lnTo>
                <a:close/>
                <a:moveTo>
                  <a:pt x="1663" y="1243"/>
                </a:moveTo>
                <a:cubicBezTo>
                  <a:pt x="1660" y="1242"/>
                  <a:pt x="1658" y="1243"/>
                  <a:pt x="1656" y="1243"/>
                </a:cubicBezTo>
                <a:cubicBezTo>
                  <a:pt x="1653" y="1240"/>
                  <a:pt x="1659" y="1240"/>
                  <a:pt x="1661" y="1239"/>
                </a:cubicBezTo>
                <a:cubicBezTo>
                  <a:pt x="1663" y="1239"/>
                  <a:pt x="1665" y="1242"/>
                  <a:pt x="1663" y="1243"/>
                </a:cubicBezTo>
                <a:close/>
                <a:moveTo>
                  <a:pt x="1470" y="1279"/>
                </a:moveTo>
                <a:cubicBezTo>
                  <a:pt x="1469" y="1278"/>
                  <a:pt x="1472" y="1278"/>
                  <a:pt x="1472" y="1277"/>
                </a:cubicBezTo>
                <a:cubicBezTo>
                  <a:pt x="1466" y="1275"/>
                  <a:pt x="1466" y="1275"/>
                  <a:pt x="1466" y="1275"/>
                </a:cubicBezTo>
                <a:cubicBezTo>
                  <a:pt x="1474" y="1278"/>
                  <a:pt x="1474" y="1274"/>
                  <a:pt x="1475" y="1279"/>
                </a:cubicBezTo>
                <a:lnTo>
                  <a:pt x="1470" y="1279"/>
                </a:lnTo>
                <a:close/>
                <a:moveTo>
                  <a:pt x="1502" y="1292"/>
                </a:moveTo>
                <a:cubicBezTo>
                  <a:pt x="1502" y="1292"/>
                  <a:pt x="1496" y="1294"/>
                  <a:pt x="1491" y="1293"/>
                </a:cubicBezTo>
                <a:cubicBezTo>
                  <a:pt x="1482" y="1288"/>
                  <a:pt x="1486" y="1284"/>
                  <a:pt x="1483" y="1280"/>
                </a:cubicBezTo>
                <a:cubicBezTo>
                  <a:pt x="1489" y="1280"/>
                  <a:pt x="1489" y="1280"/>
                  <a:pt x="1489" y="1280"/>
                </a:cubicBezTo>
                <a:cubicBezTo>
                  <a:pt x="1495" y="1283"/>
                  <a:pt x="1505" y="1289"/>
                  <a:pt x="1502" y="1292"/>
                </a:cubicBezTo>
                <a:close/>
                <a:moveTo>
                  <a:pt x="1508" y="1281"/>
                </a:moveTo>
                <a:cubicBezTo>
                  <a:pt x="1507" y="1281"/>
                  <a:pt x="1507" y="1281"/>
                  <a:pt x="1506" y="1281"/>
                </a:cubicBezTo>
                <a:cubicBezTo>
                  <a:pt x="1510" y="1277"/>
                  <a:pt x="1510" y="1277"/>
                  <a:pt x="1510" y="1277"/>
                </a:cubicBezTo>
                <a:lnTo>
                  <a:pt x="1508" y="1281"/>
                </a:lnTo>
                <a:close/>
                <a:moveTo>
                  <a:pt x="1509" y="1267"/>
                </a:moveTo>
                <a:cubicBezTo>
                  <a:pt x="1508" y="1266"/>
                  <a:pt x="1510" y="1266"/>
                  <a:pt x="1510" y="1266"/>
                </a:cubicBezTo>
                <a:cubicBezTo>
                  <a:pt x="1506" y="1263"/>
                  <a:pt x="1506" y="1263"/>
                  <a:pt x="1506" y="1263"/>
                </a:cubicBezTo>
                <a:cubicBezTo>
                  <a:pt x="1512" y="1266"/>
                  <a:pt x="1513" y="1263"/>
                  <a:pt x="1513" y="1268"/>
                </a:cubicBezTo>
                <a:lnTo>
                  <a:pt x="1509" y="1267"/>
                </a:lnTo>
                <a:close/>
                <a:moveTo>
                  <a:pt x="1534" y="1265"/>
                </a:moveTo>
                <a:cubicBezTo>
                  <a:pt x="1534" y="1265"/>
                  <a:pt x="1534" y="1265"/>
                  <a:pt x="1533" y="1265"/>
                </a:cubicBezTo>
                <a:cubicBezTo>
                  <a:pt x="1533" y="1265"/>
                  <a:pt x="1532" y="1264"/>
                  <a:pt x="1531" y="1264"/>
                </a:cubicBezTo>
                <a:cubicBezTo>
                  <a:pt x="1532" y="1264"/>
                  <a:pt x="1533" y="1264"/>
                  <a:pt x="1534" y="1265"/>
                </a:cubicBezTo>
                <a:close/>
                <a:moveTo>
                  <a:pt x="1518" y="1261"/>
                </a:moveTo>
                <a:cubicBezTo>
                  <a:pt x="1518" y="1260"/>
                  <a:pt x="1517" y="1259"/>
                  <a:pt x="1516" y="1258"/>
                </a:cubicBezTo>
                <a:cubicBezTo>
                  <a:pt x="1518" y="1259"/>
                  <a:pt x="1520" y="1260"/>
                  <a:pt x="1522" y="1260"/>
                </a:cubicBezTo>
                <a:cubicBezTo>
                  <a:pt x="1520" y="1260"/>
                  <a:pt x="1520" y="1260"/>
                  <a:pt x="1520" y="1260"/>
                </a:cubicBezTo>
                <a:cubicBezTo>
                  <a:pt x="1519" y="1260"/>
                  <a:pt x="1519" y="1260"/>
                  <a:pt x="1518" y="1261"/>
                </a:cubicBezTo>
                <a:close/>
                <a:moveTo>
                  <a:pt x="1535" y="1279"/>
                </a:moveTo>
                <a:cubicBezTo>
                  <a:pt x="1534" y="1279"/>
                  <a:pt x="1529" y="1281"/>
                  <a:pt x="1526" y="1279"/>
                </a:cubicBezTo>
                <a:cubicBezTo>
                  <a:pt x="1518" y="1275"/>
                  <a:pt x="1522" y="1272"/>
                  <a:pt x="1520" y="1268"/>
                </a:cubicBezTo>
                <a:cubicBezTo>
                  <a:pt x="1524" y="1269"/>
                  <a:pt x="1524" y="1269"/>
                  <a:pt x="1524" y="1269"/>
                </a:cubicBezTo>
                <a:cubicBezTo>
                  <a:pt x="1530" y="1272"/>
                  <a:pt x="1538" y="1277"/>
                  <a:pt x="1535" y="1279"/>
                </a:cubicBezTo>
                <a:close/>
                <a:moveTo>
                  <a:pt x="1540" y="1271"/>
                </a:moveTo>
                <a:cubicBezTo>
                  <a:pt x="1539" y="1271"/>
                  <a:pt x="1539" y="1270"/>
                  <a:pt x="1538" y="1270"/>
                </a:cubicBezTo>
                <a:cubicBezTo>
                  <a:pt x="1541" y="1268"/>
                  <a:pt x="1541" y="1268"/>
                  <a:pt x="1541" y="1268"/>
                </a:cubicBezTo>
                <a:lnTo>
                  <a:pt x="1540" y="1271"/>
                </a:lnTo>
                <a:close/>
                <a:moveTo>
                  <a:pt x="1739" y="1306"/>
                </a:moveTo>
                <a:cubicBezTo>
                  <a:pt x="1738" y="1306"/>
                  <a:pt x="1738" y="1306"/>
                  <a:pt x="1738" y="1306"/>
                </a:cubicBezTo>
                <a:cubicBezTo>
                  <a:pt x="1738" y="1304"/>
                  <a:pt x="1738" y="1304"/>
                  <a:pt x="1738" y="1304"/>
                </a:cubicBezTo>
                <a:lnTo>
                  <a:pt x="1739" y="1306"/>
                </a:lnTo>
                <a:close/>
                <a:moveTo>
                  <a:pt x="1734" y="1313"/>
                </a:moveTo>
                <a:cubicBezTo>
                  <a:pt x="1737" y="1311"/>
                  <a:pt x="1742" y="1308"/>
                  <a:pt x="1742" y="1310"/>
                </a:cubicBezTo>
                <a:cubicBezTo>
                  <a:pt x="1742" y="1310"/>
                  <a:pt x="1742" y="1313"/>
                  <a:pt x="1740" y="1315"/>
                </a:cubicBezTo>
                <a:cubicBezTo>
                  <a:pt x="1734" y="1318"/>
                  <a:pt x="1735" y="1315"/>
                  <a:pt x="1732" y="1316"/>
                </a:cubicBezTo>
                <a:lnTo>
                  <a:pt x="1734" y="1313"/>
                </a:lnTo>
                <a:close/>
                <a:moveTo>
                  <a:pt x="1561" y="1283"/>
                </a:moveTo>
                <a:cubicBezTo>
                  <a:pt x="1566" y="1284"/>
                  <a:pt x="1569" y="1287"/>
                  <a:pt x="1572" y="1289"/>
                </a:cubicBezTo>
                <a:cubicBezTo>
                  <a:pt x="1572" y="1291"/>
                  <a:pt x="1572" y="1291"/>
                  <a:pt x="1572" y="1291"/>
                </a:cubicBezTo>
                <a:cubicBezTo>
                  <a:pt x="1568" y="1291"/>
                  <a:pt x="1567" y="1289"/>
                  <a:pt x="1564" y="1288"/>
                </a:cubicBezTo>
                <a:cubicBezTo>
                  <a:pt x="1566" y="1286"/>
                  <a:pt x="1558" y="1285"/>
                  <a:pt x="1561" y="1283"/>
                </a:cubicBezTo>
                <a:close/>
                <a:moveTo>
                  <a:pt x="1550" y="1291"/>
                </a:moveTo>
                <a:cubicBezTo>
                  <a:pt x="1550" y="1291"/>
                  <a:pt x="1548" y="1290"/>
                  <a:pt x="1549" y="1290"/>
                </a:cubicBezTo>
                <a:cubicBezTo>
                  <a:pt x="1551" y="1290"/>
                  <a:pt x="1551" y="1290"/>
                  <a:pt x="1551" y="1290"/>
                </a:cubicBezTo>
                <a:cubicBezTo>
                  <a:pt x="1553" y="1291"/>
                  <a:pt x="1551" y="1291"/>
                  <a:pt x="1550" y="1291"/>
                </a:cubicBezTo>
                <a:close/>
                <a:moveTo>
                  <a:pt x="1572" y="1297"/>
                </a:moveTo>
                <a:cubicBezTo>
                  <a:pt x="1569" y="1297"/>
                  <a:pt x="1568" y="1297"/>
                  <a:pt x="1565" y="1297"/>
                </a:cubicBezTo>
                <a:cubicBezTo>
                  <a:pt x="1562" y="1294"/>
                  <a:pt x="1552" y="1298"/>
                  <a:pt x="1552" y="1293"/>
                </a:cubicBezTo>
                <a:cubicBezTo>
                  <a:pt x="1558" y="1290"/>
                  <a:pt x="1564" y="1295"/>
                  <a:pt x="1570" y="1294"/>
                </a:cubicBezTo>
                <a:cubicBezTo>
                  <a:pt x="1571" y="1295"/>
                  <a:pt x="1575" y="1297"/>
                  <a:pt x="1572" y="1297"/>
                </a:cubicBezTo>
                <a:close/>
                <a:moveTo>
                  <a:pt x="1729" y="1318"/>
                </a:moveTo>
                <a:cubicBezTo>
                  <a:pt x="1727" y="1320"/>
                  <a:pt x="1727" y="1320"/>
                  <a:pt x="1727" y="1320"/>
                </a:cubicBezTo>
                <a:cubicBezTo>
                  <a:pt x="1726" y="1320"/>
                  <a:pt x="1727" y="1319"/>
                  <a:pt x="1727" y="1319"/>
                </a:cubicBezTo>
                <a:cubicBezTo>
                  <a:pt x="1724" y="1320"/>
                  <a:pt x="1724" y="1320"/>
                  <a:pt x="1724" y="1320"/>
                </a:cubicBezTo>
                <a:cubicBezTo>
                  <a:pt x="1728" y="1318"/>
                  <a:pt x="1727" y="1317"/>
                  <a:pt x="1729" y="1318"/>
                </a:cubicBezTo>
                <a:close/>
                <a:moveTo>
                  <a:pt x="1698" y="1316"/>
                </a:moveTo>
                <a:cubicBezTo>
                  <a:pt x="1699" y="1316"/>
                  <a:pt x="1701" y="1316"/>
                  <a:pt x="1700" y="1317"/>
                </a:cubicBezTo>
                <a:cubicBezTo>
                  <a:pt x="1698" y="1318"/>
                  <a:pt x="1697" y="1318"/>
                  <a:pt x="1696" y="1318"/>
                </a:cubicBezTo>
                <a:cubicBezTo>
                  <a:pt x="1694" y="1317"/>
                  <a:pt x="1697" y="1316"/>
                  <a:pt x="1698" y="1316"/>
                </a:cubicBezTo>
                <a:close/>
                <a:moveTo>
                  <a:pt x="1638" y="1301"/>
                </a:moveTo>
                <a:cubicBezTo>
                  <a:pt x="1639" y="1301"/>
                  <a:pt x="1641" y="1302"/>
                  <a:pt x="1641" y="1302"/>
                </a:cubicBezTo>
                <a:cubicBezTo>
                  <a:pt x="1637" y="1302"/>
                  <a:pt x="1637" y="1302"/>
                  <a:pt x="1637" y="1302"/>
                </a:cubicBezTo>
                <a:lnTo>
                  <a:pt x="1638" y="1301"/>
                </a:lnTo>
                <a:close/>
                <a:moveTo>
                  <a:pt x="1613" y="1291"/>
                </a:moveTo>
                <a:cubicBezTo>
                  <a:pt x="1614" y="1291"/>
                  <a:pt x="1614" y="1291"/>
                  <a:pt x="1614" y="1291"/>
                </a:cubicBezTo>
                <a:cubicBezTo>
                  <a:pt x="1614" y="1292"/>
                  <a:pt x="1617" y="1294"/>
                  <a:pt x="1616" y="1295"/>
                </a:cubicBezTo>
                <a:cubicBezTo>
                  <a:pt x="1614" y="1294"/>
                  <a:pt x="1612" y="1293"/>
                  <a:pt x="1611" y="1294"/>
                </a:cubicBezTo>
                <a:cubicBezTo>
                  <a:pt x="1609" y="1292"/>
                  <a:pt x="1610" y="1291"/>
                  <a:pt x="1613" y="1291"/>
                </a:cubicBezTo>
                <a:close/>
                <a:moveTo>
                  <a:pt x="1600" y="1291"/>
                </a:moveTo>
                <a:cubicBezTo>
                  <a:pt x="1603" y="1292"/>
                  <a:pt x="1609" y="1293"/>
                  <a:pt x="1609" y="1296"/>
                </a:cubicBezTo>
                <a:cubicBezTo>
                  <a:pt x="1614" y="1299"/>
                  <a:pt x="1620" y="1301"/>
                  <a:pt x="1626" y="1302"/>
                </a:cubicBezTo>
                <a:cubicBezTo>
                  <a:pt x="1627" y="1303"/>
                  <a:pt x="1624" y="1303"/>
                  <a:pt x="1627" y="1304"/>
                </a:cubicBezTo>
                <a:cubicBezTo>
                  <a:pt x="1627" y="1304"/>
                  <a:pt x="1628" y="1304"/>
                  <a:pt x="1629" y="1304"/>
                </a:cubicBezTo>
                <a:cubicBezTo>
                  <a:pt x="1629" y="1303"/>
                  <a:pt x="1629" y="1303"/>
                  <a:pt x="1630" y="1302"/>
                </a:cubicBezTo>
                <a:cubicBezTo>
                  <a:pt x="1633" y="1302"/>
                  <a:pt x="1633" y="1302"/>
                  <a:pt x="1633" y="1302"/>
                </a:cubicBezTo>
                <a:cubicBezTo>
                  <a:pt x="1633" y="1303"/>
                  <a:pt x="1633" y="1303"/>
                  <a:pt x="1633" y="1303"/>
                </a:cubicBezTo>
                <a:cubicBezTo>
                  <a:pt x="1635" y="1301"/>
                  <a:pt x="1639" y="1305"/>
                  <a:pt x="1642" y="1305"/>
                </a:cubicBezTo>
                <a:cubicBezTo>
                  <a:pt x="1644" y="1307"/>
                  <a:pt x="1640" y="1307"/>
                  <a:pt x="1644" y="1308"/>
                </a:cubicBezTo>
                <a:cubicBezTo>
                  <a:pt x="1645" y="1308"/>
                  <a:pt x="1645" y="1308"/>
                  <a:pt x="1645" y="1308"/>
                </a:cubicBezTo>
                <a:cubicBezTo>
                  <a:pt x="1644" y="1311"/>
                  <a:pt x="1652" y="1310"/>
                  <a:pt x="1655" y="1313"/>
                </a:cubicBezTo>
                <a:cubicBezTo>
                  <a:pt x="1655" y="1312"/>
                  <a:pt x="1655" y="1312"/>
                  <a:pt x="1655" y="1312"/>
                </a:cubicBezTo>
                <a:cubicBezTo>
                  <a:pt x="1655" y="1313"/>
                  <a:pt x="1655" y="1313"/>
                  <a:pt x="1655" y="1313"/>
                </a:cubicBezTo>
                <a:cubicBezTo>
                  <a:pt x="1659" y="1314"/>
                  <a:pt x="1663" y="1316"/>
                  <a:pt x="1666" y="1316"/>
                </a:cubicBezTo>
                <a:cubicBezTo>
                  <a:pt x="1674" y="1316"/>
                  <a:pt x="1680" y="1320"/>
                  <a:pt x="1687" y="1319"/>
                </a:cubicBezTo>
                <a:cubicBezTo>
                  <a:pt x="1693" y="1319"/>
                  <a:pt x="1702" y="1321"/>
                  <a:pt x="1702" y="1324"/>
                </a:cubicBezTo>
                <a:cubicBezTo>
                  <a:pt x="1703" y="1322"/>
                  <a:pt x="1700" y="1320"/>
                  <a:pt x="1704" y="1319"/>
                </a:cubicBezTo>
                <a:cubicBezTo>
                  <a:pt x="1707" y="1318"/>
                  <a:pt x="1706" y="1323"/>
                  <a:pt x="1712" y="1322"/>
                </a:cubicBezTo>
                <a:cubicBezTo>
                  <a:pt x="1711" y="1321"/>
                  <a:pt x="1710" y="1321"/>
                  <a:pt x="1712" y="1319"/>
                </a:cubicBezTo>
                <a:cubicBezTo>
                  <a:pt x="1712" y="1319"/>
                  <a:pt x="1713" y="1319"/>
                  <a:pt x="1713" y="1319"/>
                </a:cubicBezTo>
                <a:cubicBezTo>
                  <a:pt x="1718" y="1319"/>
                  <a:pt x="1710" y="1323"/>
                  <a:pt x="1716" y="1322"/>
                </a:cubicBezTo>
                <a:cubicBezTo>
                  <a:pt x="1718" y="1320"/>
                  <a:pt x="1718" y="1320"/>
                  <a:pt x="1718" y="1320"/>
                </a:cubicBezTo>
                <a:cubicBezTo>
                  <a:pt x="1719" y="1320"/>
                  <a:pt x="1720" y="1321"/>
                  <a:pt x="1720" y="1321"/>
                </a:cubicBezTo>
                <a:cubicBezTo>
                  <a:pt x="1721" y="1322"/>
                  <a:pt x="1716" y="1323"/>
                  <a:pt x="1715" y="1325"/>
                </a:cubicBezTo>
                <a:cubicBezTo>
                  <a:pt x="1719" y="1325"/>
                  <a:pt x="1733" y="1320"/>
                  <a:pt x="1723" y="1327"/>
                </a:cubicBezTo>
                <a:cubicBezTo>
                  <a:pt x="1720" y="1328"/>
                  <a:pt x="1716" y="1330"/>
                  <a:pt x="1713" y="1331"/>
                </a:cubicBezTo>
                <a:cubicBezTo>
                  <a:pt x="1714" y="1330"/>
                  <a:pt x="1711" y="1330"/>
                  <a:pt x="1709" y="1330"/>
                </a:cubicBezTo>
                <a:cubicBezTo>
                  <a:pt x="1703" y="1331"/>
                  <a:pt x="1697" y="1332"/>
                  <a:pt x="1692" y="1333"/>
                </a:cubicBezTo>
                <a:cubicBezTo>
                  <a:pt x="1683" y="1332"/>
                  <a:pt x="1687" y="1331"/>
                  <a:pt x="1678" y="1330"/>
                </a:cubicBezTo>
                <a:cubicBezTo>
                  <a:pt x="1675" y="1332"/>
                  <a:pt x="1668" y="1328"/>
                  <a:pt x="1666" y="1330"/>
                </a:cubicBezTo>
                <a:cubicBezTo>
                  <a:pt x="1661" y="1329"/>
                  <a:pt x="1661" y="1329"/>
                  <a:pt x="1661" y="1329"/>
                </a:cubicBezTo>
                <a:cubicBezTo>
                  <a:pt x="1663" y="1331"/>
                  <a:pt x="1663" y="1331"/>
                  <a:pt x="1663" y="1331"/>
                </a:cubicBezTo>
                <a:cubicBezTo>
                  <a:pt x="1663" y="1331"/>
                  <a:pt x="1662" y="1331"/>
                  <a:pt x="1662" y="1332"/>
                </a:cubicBezTo>
                <a:cubicBezTo>
                  <a:pt x="1663" y="1332"/>
                  <a:pt x="1663" y="1332"/>
                  <a:pt x="1663" y="1332"/>
                </a:cubicBezTo>
                <a:cubicBezTo>
                  <a:pt x="1658" y="1328"/>
                  <a:pt x="1653" y="1329"/>
                  <a:pt x="1648" y="1326"/>
                </a:cubicBezTo>
                <a:cubicBezTo>
                  <a:pt x="1635" y="1323"/>
                  <a:pt x="1623" y="1318"/>
                  <a:pt x="1611" y="1312"/>
                </a:cubicBezTo>
                <a:cubicBezTo>
                  <a:pt x="1612" y="1312"/>
                  <a:pt x="1612" y="1310"/>
                  <a:pt x="1610" y="1310"/>
                </a:cubicBezTo>
                <a:cubicBezTo>
                  <a:pt x="1608" y="1310"/>
                  <a:pt x="1605" y="1310"/>
                  <a:pt x="1602" y="1308"/>
                </a:cubicBezTo>
                <a:cubicBezTo>
                  <a:pt x="1600" y="1309"/>
                  <a:pt x="1603" y="1313"/>
                  <a:pt x="1597" y="1310"/>
                </a:cubicBezTo>
                <a:cubicBezTo>
                  <a:pt x="1592" y="1308"/>
                  <a:pt x="1591" y="1303"/>
                  <a:pt x="1585" y="1304"/>
                </a:cubicBezTo>
                <a:cubicBezTo>
                  <a:pt x="1586" y="1301"/>
                  <a:pt x="1579" y="1301"/>
                  <a:pt x="1579" y="1299"/>
                </a:cubicBezTo>
                <a:cubicBezTo>
                  <a:pt x="1578" y="1299"/>
                  <a:pt x="1575" y="1298"/>
                  <a:pt x="1575" y="1297"/>
                </a:cubicBezTo>
                <a:cubicBezTo>
                  <a:pt x="1577" y="1297"/>
                  <a:pt x="1576" y="1296"/>
                  <a:pt x="1577" y="1295"/>
                </a:cubicBezTo>
                <a:cubicBezTo>
                  <a:pt x="1583" y="1294"/>
                  <a:pt x="1571" y="1290"/>
                  <a:pt x="1574" y="1288"/>
                </a:cubicBezTo>
                <a:cubicBezTo>
                  <a:pt x="1577" y="1289"/>
                  <a:pt x="1577" y="1289"/>
                  <a:pt x="1577" y="1289"/>
                </a:cubicBezTo>
                <a:cubicBezTo>
                  <a:pt x="1572" y="1285"/>
                  <a:pt x="1578" y="1286"/>
                  <a:pt x="1577" y="1282"/>
                </a:cubicBezTo>
                <a:cubicBezTo>
                  <a:pt x="1578" y="1283"/>
                  <a:pt x="1582" y="1284"/>
                  <a:pt x="1581" y="1285"/>
                </a:cubicBezTo>
                <a:cubicBezTo>
                  <a:pt x="1580" y="1285"/>
                  <a:pt x="1579" y="1284"/>
                  <a:pt x="1578" y="1284"/>
                </a:cubicBezTo>
                <a:cubicBezTo>
                  <a:pt x="1577" y="1285"/>
                  <a:pt x="1579" y="1286"/>
                  <a:pt x="1581" y="1287"/>
                </a:cubicBezTo>
                <a:cubicBezTo>
                  <a:pt x="1583" y="1287"/>
                  <a:pt x="1583" y="1286"/>
                  <a:pt x="1585" y="1286"/>
                </a:cubicBezTo>
                <a:cubicBezTo>
                  <a:pt x="1584" y="1286"/>
                  <a:pt x="1584" y="1285"/>
                  <a:pt x="1583" y="1283"/>
                </a:cubicBezTo>
                <a:cubicBezTo>
                  <a:pt x="1585" y="1282"/>
                  <a:pt x="1589" y="1285"/>
                  <a:pt x="1591" y="1286"/>
                </a:cubicBezTo>
                <a:cubicBezTo>
                  <a:pt x="1592" y="1287"/>
                  <a:pt x="1592" y="1287"/>
                  <a:pt x="1592" y="1287"/>
                </a:cubicBezTo>
                <a:cubicBezTo>
                  <a:pt x="1591" y="1288"/>
                  <a:pt x="1588" y="1285"/>
                  <a:pt x="1585" y="1286"/>
                </a:cubicBezTo>
                <a:cubicBezTo>
                  <a:pt x="1588" y="1289"/>
                  <a:pt x="1596" y="1287"/>
                  <a:pt x="1600" y="1291"/>
                </a:cubicBezTo>
                <a:close/>
                <a:moveTo>
                  <a:pt x="1706" y="1269"/>
                </a:moveTo>
                <a:cubicBezTo>
                  <a:pt x="1705" y="1268"/>
                  <a:pt x="1708" y="1268"/>
                  <a:pt x="1708" y="1267"/>
                </a:cubicBezTo>
                <a:cubicBezTo>
                  <a:pt x="1703" y="1265"/>
                  <a:pt x="1703" y="1265"/>
                  <a:pt x="1703" y="1265"/>
                </a:cubicBezTo>
                <a:cubicBezTo>
                  <a:pt x="1709" y="1267"/>
                  <a:pt x="1709" y="1264"/>
                  <a:pt x="1711" y="1269"/>
                </a:cubicBezTo>
                <a:lnTo>
                  <a:pt x="1706" y="1269"/>
                </a:lnTo>
                <a:close/>
                <a:moveTo>
                  <a:pt x="1738" y="1273"/>
                </a:moveTo>
                <a:cubicBezTo>
                  <a:pt x="1737" y="1274"/>
                  <a:pt x="1732" y="1277"/>
                  <a:pt x="1728" y="1277"/>
                </a:cubicBezTo>
                <a:cubicBezTo>
                  <a:pt x="1718" y="1274"/>
                  <a:pt x="1721" y="1271"/>
                  <a:pt x="1718" y="1268"/>
                </a:cubicBezTo>
                <a:cubicBezTo>
                  <a:pt x="1723" y="1267"/>
                  <a:pt x="1723" y="1267"/>
                  <a:pt x="1723" y="1267"/>
                </a:cubicBezTo>
                <a:cubicBezTo>
                  <a:pt x="1729" y="1269"/>
                  <a:pt x="1739" y="1270"/>
                  <a:pt x="1738" y="1273"/>
                </a:cubicBezTo>
                <a:close/>
                <a:moveTo>
                  <a:pt x="1739" y="1264"/>
                </a:moveTo>
                <a:cubicBezTo>
                  <a:pt x="1738" y="1264"/>
                  <a:pt x="1738" y="1264"/>
                  <a:pt x="1737" y="1264"/>
                </a:cubicBezTo>
                <a:cubicBezTo>
                  <a:pt x="1739" y="1260"/>
                  <a:pt x="1739" y="1260"/>
                  <a:pt x="1739" y="1260"/>
                </a:cubicBezTo>
                <a:lnTo>
                  <a:pt x="1739" y="1264"/>
                </a:lnTo>
                <a:close/>
                <a:moveTo>
                  <a:pt x="1470" y="1250"/>
                </a:moveTo>
                <a:cubicBezTo>
                  <a:pt x="1470" y="1250"/>
                  <a:pt x="1470" y="1251"/>
                  <a:pt x="1470" y="1251"/>
                </a:cubicBezTo>
                <a:cubicBezTo>
                  <a:pt x="1470" y="1251"/>
                  <a:pt x="1470" y="1251"/>
                  <a:pt x="1471" y="1250"/>
                </a:cubicBezTo>
                <a:cubicBezTo>
                  <a:pt x="1470" y="1250"/>
                  <a:pt x="1470" y="1250"/>
                  <a:pt x="1470" y="1250"/>
                </a:cubicBezTo>
                <a:close/>
                <a:moveTo>
                  <a:pt x="1219" y="1302"/>
                </a:moveTo>
                <a:cubicBezTo>
                  <a:pt x="1220" y="1303"/>
                  <a:pt x="1221" y="1303"/>
                  <a:pt x="1222" y="1303"/>
                </a:cubicBezTo>
                <a:cubicBezTo>
                  <a:pt x="1223" y="1303"/>
                  <a:pt x="1223" y="1303"/>
                  <a:pt x="1224" y="1303"/>
                </a:cubicBezTo>
                <a:cubicBezTo>
                  <a:pt x="1223" y="1302"/>
                  <a:pt x="1222" y="1302"/>
                  <a:pt x="1219" y="1302"/>
                </a:cubicBezTo>
                <a:close/>
                <a:moveTo>
                  <a:pt x="1441" y="1263"/>
                </a:moveTo>
                <a:cubicBezTo>
                  <a:pt x="1439" y="1263"/>
                  <a:pt x="1437" y="1262"/>
                  <a:pt x="1434" y="1262"/>
                </a:cubicBezTo>
                <a:cubicBezTo>
                  <a:pt x="1436" y="1263"/>
                  <a:pt x="1438" y="1265"/>
                  <a:pt x="1442" y="1265"/>
                </a:cubicBezTo>
                <a:cubicBezTo>
                  <a:pt x="1442" y="1264"/>
                  <a:pt x="1441" y="1264"/>
                  <a:pt x="1441" y="1263"/>
                </a:cubicBezTo>
                <a:close/>
                <a:moveTo>
                  <a:pt x="1235" y="1251"/>
                </a:moveTo>
                <a:cubicBezTo>
                  <a:pt x="1235" y="1253"/>
                  <a:pt x="1239" y="1253"/>
                  <a:pt x="1242" y="1252"/>
                </a:cubicBezTo>
                <a:cubicBezTo>
                  <a:pt x="1243" y="1252"/>
                  <a:pt x="1243" y="1252"/>
                  <a:pt x="1244" y="1252"/>
                </a:cubicBezTo>
                <a:cubicBezTo>
                  <a:pt x="1242" y="1251"/>
                  <a:pt x="1239" y="1251"/>
                  <a:pt x="1237" y="1251"/>
                </a:cubicBezTo>
                <a:cubicBezTo>
                  <a:pt x="1237" y="1251"/>
                  <a:pt x="1238" y="1250"/>
                  <a:pt x="1238" y="1250"/>
                </a:cubicBezTo>
                <a:cubicBezTo>
                  <a:pt x="1237" y="1250"/>
                  <a:pt x="1236" y="1250"/>
                  <a:pt x="1235" y="1251"/>
                </a:cubicBezTo>
                <a:close/>
                <a:moveTo>
                  <a:pt x="1243" y="1266"/>
                </a:moveTo>
                <a:cubicBezTo>
                  <a:pt x="1244" y="1266"/>
                  <a:pt x="1244" y="1266"/>
                  <a:pt x="1244" y="1267"/>
                </a:cubicBezTo>
                <a:cubicBezTo>
                  <a:pt x="1244" y="1266"/>
                  <a:pt x="1244" y="1266"/>
                  <a:pt x="1243" y="12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2288" y="1196975"/>
            <a:ext cx="1839912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类在海上航行，跨越海洋，由一方陆地去到另一方陆地的活动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在从前是一种冒险行为，因为人类的地理知识有限，彼岸是不可知的世界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276350" y="1257300"/>
            <a:ext cx="6591300" cy="3162300"/>
            <a:chOff x="1276350" y="1257300"/>
            <a:chExt cx="6591300" cy="3162300"/>
          </a:xfrm>
        </p:grpSpPr>
        <p:sp>
          <p:nvSpPr>
            <p:cNvPr id="11" name="单圆角矩形 10"/>
            <p:cNvSpPr/>
            <p:nvPr/>
          </p:nvSpPr>
          <p:spPr>
            <a:xfrm flipH="1">
              <a:off x="1276350" y="1257300"/>
              <a:ext cx="6591300" cy="3162300"/>
            </a:xfrm>
            <a:prstGeom prst="round1Rect">
              <a:avLst/>
            </a:prstGeom>
            <a:solidFill>
              <a:srgbClr val="00B0F0">
                <a:alpha val="70000"/>
              </a:srgbClr>
            </a:solidFill>
            <a:ln w="3175">
              <a:solidFill>
                <a:srgbClr val="0065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2133600" y="2998788"/>
              <a:ext cx="217488" cy="842962"/>
            </a:xfrm>
            <a:custGeom>
              <a:avLst/>
              <a:gdLst>
                <a:gd name="connsiteX0" fmla="*/ 0 w 218356"/>
                <a:gd name="connsiteY0" fmla="*/ 0 h 842281"/>
                <a:gd name="connsiteX1" fmla="*/ 218356 w 218356"/>
                <a:gd name="connsiteY1" fmla="*/ 0 h 842281"/>
                <a:gd name="connsiteX2" fmla="*/ 218356 w 218356"/>
                <a:gd name="connsiteY2" fmla="*/ 842281 h 842281"/>
                <a:gd name="connsiteX3" fmla="*/ 0 w 218356"/>
                <a:gd name="connsiteY3" fmla="*/ 842281 h 842281"/>
                <a:gd name="connsiteX4" fmla="*/ 0 w 218356"/>
                <a:gd name="connsiteY4" fmla="*/ 0 h 842281"/>
                <a:gd name="connsiteX0-1" fmla="*/ 0 w 218356"/>
                <a:gd name="connsiteY0-2" fmla="*/ 157162 h 842281"/>
                <a:gd name="connsiteX1-3" fmla="*/ 218356 w 218356"/>
                <a:gd name="connsiteY1-4" fmla="*/ 0 h 842281"/>
                <a:gd name="connsiteX2-5" fmla="*/ 218356 w 218356"/>
                <a:gd name="connsiteY2-6" fmla="*/ 842281 h 842281"/>
                <a:gd name="connsiteX3-7" fmla="*/ 0 w 218356"/>
                <a:gd name="connsiteY3-8" fmla="*/ 842281 h 842281"/>
                <a:gd name="connsiteX4-9" fmla="*/ 0 w 218356"/>
                <a:gd name="connsiteY4-10" fmla="*/ 157162 h 8422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842281">
                  <a:moveTo>
                    <a:pt x="0" y="157162"/>
                  </a:moveTo>
                  <a:lnTo>
                    <a:pt x="218356" y="0"/>
                  </a:lnTo>
                  <a:lnTo>
                    <a:pt x="218356" y="842281"/>
                  </a:lnTo>
                  <a:lnTo>
                    <a:pt x="0" y="842281"/>
                  </a:lnTo>
                  <a:lnTo>
                    <a:pt x="0" y="157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矩形 15"/>
            <p:cNvSpPr/>
            <p:nvPr/>
          </p:nvSpPr>
          <p:spPr>
            <a:xfrm>
              <a:off x="2928938" y="2776538"/>
              <a:ext cx="219075" cy="1065212"/>
            </a:xfrm>
            <a:custGeom>
              <a:avLst/>
              <a:gdLst>
                <a:gd name="connsiteX0" fmla="*/ 0 w 218356"/>
                <a:gd name="connsiteY0" fmla="*/ 0 h 1065275"/>
                <a:gd name="connsiteX1" fmla="*/ 218356 w 218356"/>
                <a:gd name="connsiteY1" fmla="*/ 0 h 1065275"/>
                <a:gd name="connsiteX2" fmla="*/ 218356 w 218356"/>
                <a:gd name="connsiteY2" fmla="*/ 1065275 h 1065275"/>
                <a:gd name="connsiteX3" fmla="*/ 0 w 218356"/>
                <a:gd name="connsiteY3" fmla="*/ 1065275 h 1065275"/>
                <a:gd name="connsiteX4" fmla="*/ 0 w 218356"/>
                <a:gd name="connsiteY4" fmla="*/ 0 h 1065275"/>
                <a:gd name="connsiteX0-1" fmla="*/ 0 w 218356"/>
                <a:gd name="connsiteY0-2" fmla="*/ 171450 h 1065275"/>
                <a:gd name="connsiteX1-3" fmla="*/ 218356 w 218356"/>
                <a:gd name="connsiteY1-4" fmla="*/ 0 h 1065275"/>
                <a:gd name="connsiteX2-5" fmla="*/ 218356 w 218356"/>
                <a:gd name="connsiteY2-6" fmla="*/ 1065275 h 1065275"/>
                <a:gd name="connsiteX3-7" fmla="*/ 0 w 218356"/>
                <a:gd name="connsiteY3-8" fmla="*/ 1065275 h 1065275"/>
                <a:gd name="connsiteX4-9" fmla="*/ 0 w 218356"/>
                <a:gd name="connsiteY4-10" fmla="*/ 171450 h 1065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065275">
                  <a:moveTo>
                    <a:pt x="0" y="171450"/>
                  </a:moveTo>
                  <a:lnTo>
                    <a:pt x="218356" y="0"/>
                  </a:lnTo>
                  <a:lnTo>
                    <a:pt x="218356" y="1065275"/>
                  </a:lnTo>
                  <a:lnTo>
                    <a:pt x="0" y="1065275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矩形 16"/>
            <p:cNvSpPr/>
            <p:nvPr/>
          </p:nvSpPr>
          <p:spPr>
            <a:xfrm>
              <a:off x="3725863" y="2560638"/>
              <a:ext cx="217487" cy="1281112"/>
            </a:xfrm>
            <a:custGeom>
              <a:avLst/>
              <a:gdLst>
                <a:gd name="connsiteX0" fmla="*/ 0 w 218356"/>
                <a:gd name="connsiteY0" fmla="*/ 0 h 1280431"/>
                <a:gd name="connsiteX1" fmla="*/ 218356 w 218356"/>
                <a:gd name="connsiteY1" fmla="*/ 0 h 1280431"/>
                <a:gd name="connsiteX2" fmla="*/ 218356 w 218356"/>
                <a:gd name="connsiteY2" fmla="*/ 1280431 h 1280431"/>
                <a:gd name="connsiteX3" fmla="*/ 0 w 218356"/>
                <a:gd name="connsiteY3" fmla="*/ 1280431 h 1280431"/>
                <a:gd name="connsiteX4" fmla="*/ 0 w 218356"/>
                <a:gd name="connsiteY4" fmla="*/ 0 h 1280431"/>
                <a:gd name="connsiteX0-1" fmla="*/ 0 w 218356"/>
                <a:gd name="connsiteY0-2" fmla="*/ 171450 h 1280431"/>
                <a:gd name="connsiteX1-3" fmla="*/ 218356 w 218356"/>
                <a:gd name="connsiteY1-4" fmla="*/ 0 h 1280431"/>
                <a:gd name="connsiteX2-5" fmla="*/ 218356 w 218356"/>
                <a:gd name="connsiteY2-6" fmla="*/ 1280431 h 1280431"/>
                <a:gd name="connsiteX3-7" fmla="*/ 0 w 218356"/>
                <a:gd name="connsiteY3-8" fmla="*/ 1280431 h 1280431"/>
                <a:gd name="connsiteX4-9" fmla="*/ 0 w 218356"/>
                <a:gd name="connsiteY4-10" fmla="*/ 171450 h 12804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280431">
                  <a:moveTo>
                    <a:pt x="0" y="171450"/>
                  </a:moveTo>
                  <a:lnTo>
                    <a:pt x="218356" y="0"/>
                  </a:lnTo>
                  <a:lnTo>
                    <a:pt x="218356" y="1280431"/>
                  </a:lnTo>
                  <a:lnTo>
                    <a:pt x="0" y="1280431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矩形 17"/>
            <p:cNvSpPr/>
            <p:nvPr/>
          </p:nvSpPr>
          <p:spPr>
            <a:xfrm>
              <a:off x="4521200" y="2287588"/>
              <a:ext cx="219075" cy="1554162"/>
            </a:xfrm>
            <a:custGeom>
              <a:avLst/>
              <a:gdLst>
                <a:gd name="connsiteX0" fmla="*/ 0 w 218356"/>
                <a:gd name="connsiteY0" fmla="*/ 0 h 1553028"/>
                <a:gd name="connsiteX1" fmla="*/ 218356 w 218356"/>
                <a:gd name="connsiteY1" fmla="*/ 0 h 1553028"/>
                <a:gd name="connsiteX2" fmla="*/ 218356 w 218356"/>
                <a:gd name="connsiteY2" fmla="*/ 1553028 h 1553028"/>
                <a:gd name="connsiteX3" fmla="*/ 0 w 218356"/>
                <a:gd name="connsiteY3" fmla="*/ 1553028 h 1553028"/>
                <a:gd name="connsiteX4" fmla="*/ 0 w 218356"/>
                <a:gd name="connsiteY4" fmla="*/ 0 h 1553028"/>
                <a:gd name="connsiteX0-1" fmla="*/ 0 w 218356"/>
                <a:gd name="connsiteY0-2" fmla="*/ 200025 h 1553028"/>
                <a:gd name="connsiteX1-3" fmla="*/ 218356 w 218356"/>
                <a:gd name="connsiteY1-4" fmla="*/ 0 h 1553028"/>
                <a:gd name="connsiteX2-5" fmla="*/ 218356 w 218356"/>
                <a:gd name="connsiteY2-6" fmla="*/ 1553028 h 1553028"/>
                <a:gd name="connsiteX3-7" fmla="*/ 0 w 218356"/>
                <a:gd name="connsiteY3-8" fmla="*/ 1553028 h 1553028"/>
                <a:gd name="connsiteX4-9" fmla="*/ 0 w 218356"/>
                <a:gd name="connsiteY4-10" fmla="*/ 200025 h 15530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553028">
                  <a:moveTo>
                    <a:pt x="0" y="200025"/>
                  </a:moveTo>
                  <a:lnTo>
                    <a:pt x="218356" y="0"/>
                  </a:lnTo>
                  <a:lnTo>
                    <a:pt x="218356" y="1553028"/>
                  </a:lnTo>
                  <a:lnTo>
                    <a:pt x="0" y="1553028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矩形 18"/>
            <p:cNvSpPr/>
            <p:nvPr/>
          </p:nvSpPr>
          <p:spPr>
            <a:xfrm>
              <a:off x="5313363" y="2674938"/>
              <a:ext cx="222250" cy="1166812"/>
            </a:xfrm>
            <a:custGeom>
              <a:avLst/>
              <a:gdLst>
                <a:gd name="connsiteX0" fmla="*/ 0 w 218356"/>
                <a:gd name="connsiteY0" fmla="*/ 0 h 1166131"/>
                <a:gd name="connsiteX1" fmla="*/ 218356 w 218356"/>
                <a:gd name="connsiteY1" fmla="*/ 0 h 1166131"/>
                <a:gd name="connsiteX2" fmla="*/ 218356 w 218356"/>
                <a:gd name="connsiteY2" fmla="*/ 1166131 h 1166131"/>
                <a:gd name="connsiteX3" fmla="*/ 0 w 218356"/>
                <a:gd name="connsiteY3" fmla="*/ 1166131 h 1166131"/>
                <a:gd name="connsiteX4" fmla="*/ 0 w 218356"/>
                <a:gd name="connsiteY4" fmla="*/ 0 h 1166131"/>
                <a:gd name="connsiteX0-1" fmla="*/ 0 w 223119"/>
                <a:gd name="connsiteY0-2" fmla="*/ 185737 h 1166131"/>
                <a:gd name="connsiteX1-3" fmla="*/ 223119 w 223119"/>
                <a:gd name="connsiteY1-4" fmla="*/ 0 h 1166131"/>
                <a:gd name="connsiteX2-5" fmla="*/ 223119 w 223119"/>
                <a:gd name="connsiteY2-6" fmla="*/ 1166131 h 1166131"/>
                <a:gd name="connsiteX3-7" fmla="*/ 4763 w 223119"/>
                <a:gd name="connsiteY3-8" fmla="*/ 1166131 h 1166131"/>
                <a:gd name="connsiteX4-9" fmla="*/ 0 w 223119"/>
                <a:gd name="connsiteY4-10" fmla="*/ 185737 h 11661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3119" h="1166131">
                  <a:moveTo>
                    <a:pt x="0" y="185737"/>
                  </a:moveTo>
                  <a:lnTo>
                    <a:pt x="223119" y="0"/>
                  </a:lnTo>
                  <a:lnTo>
                    <a:pt x="223119" y="1166131"/>
                  </a:lnTo>
                  <a:lnTo>
                    <a:pt x="4763" y="1166131"/>
                  </a:lnTo>
                  <a:cubicBezTo>
                    <a:pt x="3175" y="839333"/>
                    <a:pt x="1588" y="512535"/>
                    <a:pt x="0" y="1857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矩形 19"/>
            <p:cNvSpPr/>
            <p:nvPr/>
          </p:nvSpPr>
          <p:spPr>
            <a:xfrm>
              <a:off x="6113463" y="2509838"/>
              <a:ext cx="219075" cy="1331912"/>
            </a:xfrm>
            <a:custGeom>
              <a:avLst/>
              <a:gdLst>
                <a:gd name="connsiteX0" fmla="*/ 0 w 218356"/>
                <a:gd name="connsiteY0" fmla="*/ 0 h 1331231"/>
                <a:gd name="connsiteX1" fmla="*/ 218356 w 218356"/>
                <a:gd name="connsiteY1" fmla="*/ 0 h 1331231"/>
                <a:gd name="connsiteX2" fmla="*/ 218356 w 218356"/>
                <a:gd name="connsiteY2" fmla="*/ 1331231 h 1331231"/>
                <a:gd name="connsiteX3" fmla="*/ 0 w 218356"/>
                <a:gd name="connsiteY3" fmla="*/ 1331231 h 1331231"/>
                <a:gd name="connsiteX4" fmla="*/ 0 w 218356"/>
                <a:gd name="connsiteY4" fmla="*/ 0 h 1331231"/>
                <a:gd name="connsiteX0-1" fmla="*/ 0 w 218356"/>
                <a:gd name="connsiteY0-2" fmla="*/ 200025 h 1331231"/>
                <a:gd name="connsiteX1-3" fmla="*/ 218356 w 218356"/>
                <a:gd name="connsiteY1-4" fmla="*/ 0 h 1331231"/>
                <a:gd name="connsiteX2-5" fmla="*/ 218356 w 218356"/>
                <a:gd name="connsiteY2-6" fmla="*/ 1331231 h 1331231"/>
                <a:gd name="connsiteX3-7" fmla="*/ 0 w 218356"/>
                <a:gd name="connsiteY3-8" fmla="*/ 1331231 h 1331231"/>
                <a:gd name="connsiteX4-9" fmla="*/ 0 w 218356"/>
                <a:gd name="connsiteY4-10" fmla="*/ 200025 h 1331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1331231">
                  <a:moveTo>
                    <a:pt x="0" y="200025"/>
                  </a:moveTo>
                  <a:lnTo>
                    <a:pt x="218356" y="0"/>
                  </a:lnTo>
                  <a:lnTo>
                    <a:pt x="218356" y="1331231"/>
                  </a:lnTo>
                  <a:lnTo>
                    <a:pt x="0" y="1331231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矩形 20"/>
            <p:cNvSpPr/>
            <p:nvPr/>
          </p:nvSpPr>
          <p:spPr>
            <a:xfrm>
              <a:off x="6910388" y="1817688"/>
              <a:ext cx="219075" cy="2024062"/>
            </a:xfrm>
            <a:custGeom>
              <a:avLst/>
              <a:gdLst>
                <a:gd name="connsiteX0" fmla="*/ 0 w 218356"/>
                <a:gd name="connsiteY0" fmla="*/ 0 h 2023381"/>
                <a:gd name="connsiteX1" fmla="*/ 218356 w 218356"/>
                <a:gd name="connsiteY1" fmla="*/ 0 h 2023381"/>
                <a:gd name="connsiteX2" fmla="*/ 218356 w 218356"/>
                <a:gd name="connsiteY2" fmla="*/ 2023381 h 2023381"/>
                <a:gd name="connsiteX3" fmla="*/ 0 w 218356"/>
                <a:gd name="connsiteY3" fmla="*/ 2023381 h 2023381"/>
                <a:gd name="connsiteX4" fmla="*/ 0 w 218356"/>
                <a:gd name="connsiteY4" fmla="*/ 0 h 2023381"/>
                <a:gd name="connsiteX0-1" fmla="*/ 0 w 218356"/>
                <a:gd name="connsiteY0-2" fmla="*/ 203200 h 2023381"/>
                <a:gd name="connsiteX1-3" fmla="*/ 218356 w 218356"/>
                <a:gd name="connsiteY1-4" fmla="*/ 0 h 2023381"/>
                <a:gd name="connsiteX2-5" fmla="*/ 218356 w 218356"/>
                <a:gd name="connsiteY2-6" fmla="*/ 2023381 h 2023381"/>
                <a:gd name="connsiteX3-7" fmla="*/ 0 w 218356"/>
                <a:gd name="connsiteY3-8" fmla="*/ 2023381 h 2023381"/>
                <a:gd name="connsiteX4-9" fmla="*/ 0 w 218356"/>
                <a:gd name="connsiteY4-10" fmla="*/ 203200 h 202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356" h="2023381">
                  <a:moveTo>
                    <a:pt x="0" y="203200"/>
                  </a:moveTo>
                  <a:lnTo>
                    <a:pt x="218356" y="0"/>
                  </a:lnTo>
                  <a:lnTo>
                    <a:pt x="218356" y="2023381"/>
                  </a:lnTo>
                  <a:lnTo>
                    <a:pt x="0" y="2023381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03" name="Text Box 9"/>
            <p:cNvSpPr txBox="1">
              <a:spLocks noChangeArrowheads="1"/>
            </p:cNvSpPr>
            <p:nvPr/>
          </p:nvSpPr>
          <p:spPr bwMode="auto">
            <a:xfrm>
              <a:off x="1748275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2544440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 Box 9"/>
            <p:cNvSpPr txBox="1">
              <a:spLocks noChangeArrowheads="1"/>
            </p:cNvSpPr>
            <p:nvPr/>
          </p:nvSpPr>
          <p:spPr bwMode="auto">
            <a:xfrm>
              <a:off x="3340605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 Box 9"/>
            <p:cNvSpPr txBox="1">
              <a:spLocks noChangeArrowheads="1"/>
            </p:cNvSpPr>
            <p:nvPr/>
          </p:nvSpPr>
          <p:spPr bwMode="auto">
            <a:xfrm>
              <a:off x="4121671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 Box 9"/>
            <p:cNvSpPr txBox="1">
              <a:spLocks noChangeArrowheads="1"/>
            </p:cNvSpPr>
            <p:nvPr/>
          </p:nvSpPr>
          <p:spPr bwMode="auto">
            <a:xfrm>
              <a:off x="4930500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 Box 9"/>
            <p:cNvSpPr txBox="1">
              <a:spLocks noChangeArrowheads="1"/>
            </p:cNvSpPr>
            <p:nvPr/>
          </p:nvSpPr>
          <p:spPr bwMode="auto">
            <a:xfrm>
              <a:off x="5729100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6525264" y="3907708"/>
              <a:ext cx="988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133600" y="165100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928938" y="165100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22688" y="16510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518025" y="1651000"/>
              <a:ext cx="217488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311775" y="16510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107113" y="1651000"/>
              <a:ext cx="217487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908800" y="1651000"/>
              <a:ext cx="219075" cy="2190750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44000" cy="5145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050" name="Picture 2" descr="E:\卡拉赞\远帆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E:\卡拉赞\远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E:\卡拉赞\远帆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7"/>
          <a:stretch>
            <a:fillRect/>
          </a:stretch>
        </p:blipFill>
        <p:spPr bwMode="auto">
          <a:xfrm>
            <a:off x="0" y="0"/>
            <a:ext cx="4319588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394200" y="1282700"/>
            <a:ext cx="38401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H A N K Y O U</a:t>
            </a:r>
            <a:endParaRPr lang="en-US" altLang="zh-CN" sz="3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6135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08400" y="1595438"/>
            <a:ext cx="5762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84675" y="1862138"/>
            <a:ext cx="38592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OWER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EMPLATE</a:t>
            </a:r>
            <a:endParaRPr lang="en-US" altLang="zh-CN" sz="2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67250" y="2289175"/>
            <a:ext cx="3294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15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7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7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WPS 演示</Application>
  <PresentationFormat>全屏显示(16:9)</PresentationFormat>
  <Paragraphs>113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25</cp:revision>
  <dcterms:created xsi:type="dcterms:W3CDTF">2011-01-04T07:58:00Z</dcterms:created>
  <dcterms:modified xsi:type="dcterms:W3CDTF">2018-08-22T10:12:24Z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