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3"/>
    <p:sldId id="258" r:id="rId4"/>
    <p:sldId id="259" r:id="rId5"/>
    <p:sldId id="260" r:id="rId6"/>
    <p:sldId id="262" r:id="rId7"/>
    <p:sldId id="263" r:id="rId8"/>
    <p:sldId id="265" r:id="rId9"/>
    <p:sldId id="267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966" y="66"/>
      </p:cViewPr>
      <p:guideLst>
        <p:guide orient="horz" pos="1911"/>
        <p:guide orient="horz" pos="1303"/>
        <p:guide pos="158"/>
        <p:guide pos="4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2844" y="-102"/>
      </p:cViewPr>
      <p:guideLst>
        <p:guide orient="horz" pos="2880"/>
        <p:guide pos="2160"/>
      </p:guideLst>
    </p:cSldViewPr>
  </p:notesViewPr>
  <p:gridSpacing cx="720089" cy="72008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C00D989-2E65-4D26-9F71-EE14EDD9E36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EF7A78-7D02-4F14-A6AF-3C1D41B079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68663A-936C-4CB0-8BDB-4E162BB741E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E54A07-D20B-4281-8B7F-0923C7FC6D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20CA-D831-442A-9004-D09290DBBB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DBA41-EF0D-47F7-998A-AB55EE017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FC13F-2658-4738-8E47-8C4E8B4A88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D0C12-1E94-4B3A-A4FB-8FC98E0B0E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90FA-53AA-44C5-8F31-BCD8EF5142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3973-046A-4568-90B7-27F8FB82FB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066E-34D2-4C3E-822E-51235DCB2E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7B7FE-99F9-4051-9D5A-4013B97039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570-1012-421E-B9A6-5AA62B8E0C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5055-90D6-4865-A97A-32920B283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734F2-EEC8-4061-8592-3FE44A8F75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34F43-75B6-4531-A8B2-96DFD6E11C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5577A-1B5D-4703-8568-A30D64FCC71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100F-D3F7-439A-B8B1-8C1701A03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4B92D-590A-4E95-9BBF-4DDDA0286A0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6E87-907D-47B9-B348-650A753CA6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5" t="-240" b="90466"/>
          <a:stretch>
            <a:fillRect/>
          </a:stretch>
        </p:blipFill>
        <p:spPr bwMode="auto">
          <a:xfrm>
            <a:off x="8062913" y="0"/>
            <a:ext cx="10810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85F90-66C6-4F77-B927-6BE63DBE46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AFE815-AC85-46BE-8F79-B32A78115B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963AC-4FC6-47B4-8DD0-A7D948697FF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C3E9-CFE6-44E2-AFD5-06DBB634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C0A49-1772-48E4-BB6E-BAB78CDF36F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4426F-0E83-4455-B349-0868E4E74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F2EDD-6C81-4D8D-B7E8-45E6ECD16F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C277D6-CAD2-497A-AB81-0F7D1BBBF6E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7.png"/><Relationship Id="rId7" Type="http://schemas.openxmlformats.org/officeDocument/2006/relationships/image" Target="../media/image11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>
            <a:fillRect/>
          </a:stretch>
        </p:blipFill>
        <p:spPr bwMode="auto">
          <a:xfrm>
            <a:off x="-1609725" y="-11113"/>
            <a:ext cx="10753725" cy="57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7"/>
          <a:stretch>
            <a:fillRect/>
          </a:stretch>
        </p:blipFill>
        <p:spPr bwMode="auto">
          <a:xfrm>
            <a:off x="0" y="1588"/>
            <a:ext cx="91440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5" b="16875"/>
          <a:stretch>
            <a:fillRect/>
          </a:stretch>
        </p:blipFill>
        <p:spPr bwMode="auto">
          <a:xfrm>
            <a:off x="0" y="2660650"/>
            <a:ext cx="9144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8"/>
          <a:stretch>
            <a:fillRect/>
          </a:stretch>
        </p:blipFill>
        <p:spPr bwMode="auto">
          <a:xfrm>
            <a:off x="0" y="5486400"/>
            <a:ext cx="9144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4" t="24762" r="16415" b="57974"/>
          <a:stretch>
            <a:fillRect/>
          </a:stretch>
        </p:blipFill>
        <p:spPr bwMode="auto">
          <a:xfrm>
            <a:off x="-1104900" y="5718175"/>
            <a:ext cx="11049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3"/>
          <a:stretch>
            <a:fillRect/>
          </a:stretch>
        </p:blipFill>
        <p:spPr bwMode="auto">
          <a:xfrm>
            <a:off x="0" y="1588"/>
            <a:ext cx="9144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38441" r="61792" b="42442"/>
          <a:stretch>
            <a:fillRect/>
          </a:stretch>
        </p:blipFill>
        <p:spPr bwMode="auto">
          <a:xfrm>
            <a:off x="1077913" y="2197100"/>
            <a:ext cx="24161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4" b="1582"/>
          <a:stretch>
            <a:fillRect/>
          </a:stretch>
        </p:blipFill>
        <p:spPr bwMode="auto">
          <a:xfrm>
            <a:off x="0" y="4244975"/>
            <a:ext cx="914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7650" y="4450516"/>
            <a:ext cx="864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000" b="1" dirty="0">
              <a:ln w="31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09825" y="4968875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适用于自然及相关类别演示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3" b="80486"/>
          <a:stretch>
            <a:fillRect/>
          </a:stretch>
        </p:blipFill>
        <p:spPr bwMode="auto">
          <a:xfrm>
            <a:off x="7315200" y="1588"/>
            <a:ext cx="1828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3563E-6 L 0.15608 4.13563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3.33333E-6 -3.29817E-6 L 0.83195 -0.74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0" y="-370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46038"/>
            <a:ext cx="159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749300" y="1936750"/>
            <a:ext cx="764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41"/>
          <p:cNvGrpSpPr/>
          <p:nvPr/>
        </p:nvGrpSpPr>
        <p:grpSpPr bwMode="auto">
          <a:xfrm>
            <a:off x="1446213" y="1281113"/>
            <a:ext cx="6251575" cy="3686175"/>
            <a:chOff x="1445433" y="1281668"/>
            <a:chExt cx="6253135" cy="3685207"/>
          </a:xfrm>
        </p:grpSpPr>
        <p:sp>
          <p:nvSpPr>
            <p:cNvPr id="3" name="矩形 2"/>
            <p:cNvSpPr/>
            <p:nvPr/>
          </p:nvSpPr>
          <p:spPr bwMode="auto">
            <a:xfrm>
              <a:off x="1445433" y="1281668"/>
              <a:ext cx="6253135" cy="5618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445433" y="2062513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445433" y="2843358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445433" y="3624203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45433" y="4405048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159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46213" y="12811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/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2359025" y="1381125"/>
            <a:ext cx="477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46213" y="206216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2359025" y="2160588"/>
            <a:ext cx="4778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46213" y="28432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2359025" y="2941638"/>
            <a:ext cx="4778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46213" y="362426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2359025" y="3724275"/>
            <a:ext cx="477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46213" y="44053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grpSp>
        <p:nvGrpSpPr>
          <p:cNvPr id="10" name="组合 40"/>
          <p:cNvGrpSpPr/>
          <p:nvPr/>
        </p:nvGrpSpPr>
        <p:grpSpPr bwMode="auto">
          <a:xfrm>
            <a:off x="1549400" y="1336675"/>
            <a:ext cx="352425" cy="3575050"/>
            <a:chOff x="1550043" y="1336300"/>
            <a:chExt cx="351299" cy="3575942"/>
          </a:xfrm>
        </p:grpSpPr>
        <p:sp>
          <p:nvSpPr>
            <p:cNvPr id="10255" name="TextBox 21"/>
            <p:cNvSpPr txBox="1">
              <a:spLocks noChangeArrowheads="1"/>
            </p:cNvSpPr>
            <p:nvPr/>
          </p:nvSpPr>
          <p:spPr bwMode="auto">
            <a:xfrm>
              <a:off x="1550043" y="1336300"/>
              <a:ext cx="351299" cy="45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TextBox 22"/>
            <p:cNvSpPr txBox="1">
              <a:spLocks noChangeArrowheads="1"/>
            </p:cNvSpPr>
            <p:nvPr/>
          </p:nvSpPr>
          <p:spPr bwMode="auto">
            <a:xfrm>
              <a:off x="1550043" y="2115557"/>
              <a:ext cx="351299" cy="45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23"/>
            <p:cNvSpPr txBox="1">
              <a:spLocks noChangeArrowheads="1"/>
            </p:cNvSpPr>
            <p:nvPr/>
          </p:nvSpPr>
          <p:spPr bwMode="auto">
            <a:xfrm>
              <a:off x="1550043" y="2896374"/>
              <a:ext cx="351299" cy="4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24"/>
            <p:cNvSpPr txBox="1">
              <a:spLocks noChangeArrowheads="1"/>
            </p:cNvSpPr>
            <p:nvPr/>
          </p:nvSpPr>
          <p:spPr bwMode="auto">
            <a:xfrm>
              <a:off x="1550043" y="3678751"/>
              <a:ext cx="351299" cy="45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25"/>
            <p:cNvSpPr txBox="1">
              <a:spLocks noChangeArrowheads="1"/>
            </p:cNvSpPr>
            <p:nvPr/>
          </p:nvSpPr>
          <p:spPr bwMode="auto">
            <a:xfrm>
              <a:off x="1550043" y="4459569"/>
              <a:ext cx="351299" cy="45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2359025" y="4611688"/>
            <a:ext cx="477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4" grpId="0"/>
      <p:bldP spid="12" grpId="0" animBg="1"/>
      <p:bldP spid="12" grpId="1" animBg="1"/>
      <p:bldP spid="25" grpId="0"/>
      <p:bldP spid="15" grpId="0" animBg="1"/>
      <p:bldP spid="15" grpId="1" animBg="1"/>
      <p:bldP spid="26" grpId="0"/>
      <p:bldP spid="18" grpId="0" animBg="1"/>
      <p:bldP spid="18" grpId="1" animBg="1"/>
      <p:bldP spid="27" grpId="0"/>
      <p:bldP spid="21" grpId="0" animBg="1"/>
      <p:bldP spid="21" grpId="1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706563" y="1160463"/>
            <a:ext cx="6537325" cy="3778250"/>
            <a:chOff x="1652588" y="1897063"/>
            <a:chExt cx="6659562" cy="3848100"/>
          </a:xfrm>
        </p:grpSpPr>
        <p:sp>
          <p:nvSpPr>
            <p:cNvPr id="4" name="AutoShape 37"/>
            <p:cNvSpPr>
              <a:spLocks noChangeArrowheads="1"/>
            </p:cNvSpPr>
            <p:nvPr/>
          </p:nvSpPr>
          <p:spPr bwMode="gray">
            <a:xfrm>
              <a:off x="3091881" y="1897063"/>
              <a:ext cx="5220269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  <p:sp>
          <p:nvSpPr>
            <p:cNvPr id="5" name="AutoShape 38"/>
            <p:cNvSpPr>
              <a:spLocks noChangeArrowheads="1"/>
            </p:cNvSpPr>
            <p:nvPr/>
          </p:nvSpPr>
          <p:spPr bwMode="gray">
            <a:xfrm>
              <a:off x="2373852" y="3281086"/>
              <a:ext cx="5938298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  <p:sp>
          <p:nvSpPr>
            <p:cNvPr id="6" name="AutoShape 41"/>
            <p:cNvSpPr>
              <a:spLocks noChangeArrowheads="1"/>
            </p:cNvSpPr>
            <p:nvPr/>
          </p:nvSpPr>
          <p:spPr bwMode="gray">
            <a:xfrm>
              <a:off x="1652588" y="4665108"/>
              <a:ext cx="6659562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</p:grpSp>
      <p:sp>
        <p:nvSpPr>
          <p:cNvPr id="7" name="AutoShape 42"/>
          <p:cNvSpPr>
            <a:spLocks noChangeArrowheads="1"/>
          </p:cNvSpPr>
          <p:nvPr/>
        </p:nvSpPr>
        <p:spPr bwMode="gray">
          <a:xfrm>
            <a:off x="900113" y="3536950"/>
            <a:ext cx="1498600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lumMod val="50000"/>
                </a:schemeClr>
              </a:gs>
            </a:gsLst>
            <a:lin ang="3000000" scaled="0"/>
          </a:gra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defTabSz="91249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8" name="AutoShape 42"/>
          <p:cNvSpPr>
            <a:spLocks noChangeArrowheads="1"/>
          </p:cNvSpPr>
          <p:nvPr/>
        </p:nvSpPr>
        <p:spPr bwMode="gray">
          <a:xfrm>
            <a:off x="1616075" y="2178050"/>
            <a:ext cx="1498600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gray">
          <a:xfrm>
            <a:off x="2328863" y="819150"/>
            <a:ext cx="1500187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rgbClr val="00B0F0"/>
              </a:gs>
              <a:gs pos="75000">
                <a:srgbClr val="002E8A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969963" y="1530350"/>
            <a:ext cx="2819400" cy="3103563"/>
            <a:chOff x="903046" y="2273660"/>
            <a:chExt cx="2872019" cy="316055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2358761" y="2273660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1624886" y="3669280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903046" y="5064895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633663" y="1433513"/>
            <a:ext cx="5197475" cy="3292475"/>
            <a:chOff x="2596805" y="2175070"/>
            <a:chExt cx="5294101" cy="3353266"/>
          </a:xfrm>
        </p:grpSpPr>
        <p:sp>
          <p:nvSpPr>
            <p:cNvPr id="11273" name="TextBox 43"/>
            <p:cNvSpPr txBox="1">
              <a:spLocks noChangeArrowheads="1"/>
            </p:cNvSpPr>
            <p:nvPr/>
          </p:nvSpPr>
          <p:spPr bwMode="auto">
            <a:xfrm>
              <a:off x="3956275" y="2175070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4" name="TextBox 43"/>
            <p:cNvSpPr txBox="1">
              <a:spLocks noChangeArrowheads="1"/>
            </p:cNvSpPr>
            <p:nvPr/>
          </p:nvSpPr>
          <p:spPr bwMode="auto">
            <a:xfrm>
              <a:off x="3306617" y="3559325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5" name="TextBox 43"/>
            <p:cNvSpPr txBox="1">
              <a:spLocks noChangeArrowheads="1"/>
            </p:cNvSpPr>
            <p:nvPr/>
          </p:nvSpPr>
          <p:spPr bwMode="auto">
            <a:xfrm>
              <a:off x="2596805" y="4943580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179513" y="917575"/>
            <a:ext cx="217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800"/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5821363" y="884238"/>
            <a:ext cx="217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80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893763" y="1417638"/>
            <a:ext cx="7356475" cy="3714750"/>
            <a:chOff x="893763" y="1928813"/>
            <a:chExt cx="7356475" cy="3714750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893763" y="1928813"/>
              <a:ext cx="7356475" cy="3714750"/>
            </a:xfrm>
            <a:prstGeom prst="roundRect">
              <a:avLst>
                <a:gd name="adj" fmla="val 2028"/>
              </a:avLst>
            </a:prstGeom>
            <a:solidFill>
              <a:schemeClr val="bg1">
                <a:alpha val="60000"/>
              </a:schemeClr>
            </a:solidFill>
            <a:ln w="381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716088" y="2471738"/>
              <a:ext cx="3571875" cy="2873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 dirty="0"/>
            </a:p>
          </p:txBody>
        </p:sp>
        <p:sp>
          <p:nvSpPr>
            <p:cNvPr id="12296" name="矩形 19"/>
            <p:cNvSpPr>
              <a:spLocks noChangeArrowheads="1"/>
            </p:cNvSpPr>
            <p:nvPr/>
          </p:nvSpPr>
          <p:spPr bwMode="auto">
            <a:xfrm>
              <a:off x="974212" y="2451096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北京</a:t>
              </a:r>
              <a:endParaRPr lang="zh-CN" altLang="zh-CN" sz="1800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716088" y="3062288"/>
              <a:ext cx="2987675" cy="2873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zh-CN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716088" y="3652838"/>
              <a:ext cx="1908175" cy="2889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/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716088" y="4244975"/>
              <a:ext cx="2339975" cy="2873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zh-CN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5400000">
              <a:off x="4041775" y="3783013"/>
              <a:ext cx="35274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716088" y="4835525"/>
              <a:ext cx="828675" cy="2889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 dirty="0"/>
            </a:p>
          </p:txBody>
        </p:sp>
        <p:sp>
          <p:nvSpPr>
            <p:cNvPr id="12302" name="矩形 19"/>
            <p:cNvSpPr>
              <a:spLocks noChangeArrowheads="1"/>
            </p:cNvSpPr>
            <p:nvPr/>
          </p:nvSpPr>
          <p:spPr bwMode="auto">
            <a:xfrm>
              <a:off x="974212" y="3041644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上海</a:t>
              </a:r>
              <a:endParaRPr lang="zh-CN" altLang="zh-CN" sz="1800"/>
            </a:p>
          </p:txBody>
        </p:sp>
        <p:sp>
          <p:nvSpPr>
            <p:cNvPr id="12303" name="矩形 19"/>
            <p:cNvSpPr>
              <a:spLocks noChangeArrowheads="1"/>
            </p:cNvSpPr>
            <p:nvPr/>
          </p:nvSpPr>
          <p:spPr bwMode="auto">
            <a:xfrm>
              <a:off x="974212" y="3630605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广州</a:t>
              </a:r>
              <a:endParaRPr lang="zh-CN" altLang="zh-CN" sz="1800"/>
            </a:p>
          </p:txBody>
        </p:sp>
        <p:sp>
          <p:nvSpPr>
            <p:cNvPr id="12304" name="矩形 19"/>
            <p:cNvSpPr>
              <a:spLocks noChangeArrowheads="1"/>
            </p:cNvSpPr>
            <p:nvPr/>
          </p:nvSpPr>
          <p:spPr bwMode="auto">
            <a:xfrm>
              <a:off x="974212" y="4219565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天津</a:t>
              </a:r>
              <a:endParaRPr lang="zh-CN" altLang="zh-CN" sz="1800"/>
            </a:p>
          </p:txBody>
        </p:sp>
        <p:sp>
          <p:nvSpPr>
            <p:cNvPr id="12305" name="矩形 19"/>
            <p:cNvSpPr>
              <a:spLocks noChangeArrowheads="1"/>
            </p:cNvSpPr>
            <p:nvPr/>
          </p:nvSpPr>
          <p:spPr bwMode="auto">
            <a:xfrm>
              <a:off x="974212" y="4808526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重庆</a:t>
              </a:r>
              <a:endParaRPr lang="zh-CN" altLang="zh-CN" sz="1800"/>
            </a:p>
          </p:txBody>
        </p:sp>
        <p:sp>
          <p:nvSpPr>
            <p:cNvPr id="12306" name="矩形 19"/>
            <p:cNvSpPr>
              <a:spLocks noChangeArrowheads="1"/>
            </p:cNvSpPr>
            <p:nvPr/>
          </p:nvSpPr>
          <p:spPr bwMode="auto">
            <a:xfrm>
              <a:off x="6301209" y="2476500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2307" name="矩形 19"/>
            <p:cNvSpPr>
              <a:spLocks noChangeArrowheads="1"/>
            </p:cNvSpPr>
            <p:nvPr/>
          </p:nvSpPr>
          <p:spPr bwMode="auto">
            <a:xfrm>
              <a:off x="6301209" y="3076575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2308" name="矩形 19"/>
            <p:cNvSpPr>
              <a:spLocks noChangeArrowheads="1"/>
            </p:cNvSpPr>
            <p:nvPr/>
          </p:nvSpPr>
          <p:spPr bwMode="auto">
            <a:xfrm>
              <a:off x="6301209" y="3678238"/>
              <a:ext cx="151573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2309" name="矩形 20"/>
            <p:cNvSpPr>
              <a:spLocks noChangeArrowheads="1"/>
            </p:cNvSpPr>
            <p:nvPr/>
          </p:nvSpPr>
          <p:spPr bwMode="auto">
            <a:xfrm>
              <a:off x="6301209" y="4279900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2310" name="矩形 19"/>
            <p:cNvSpPr>
              <a:spLocks noChangeArrowheads="1"/>
            </p:cNvSpPr>
            <p:nvPr/>
          </p:nvSpPr>
          <p:spPr bwMode="auto">
            <a:xfrm>
              <a:off x="6301209" y="4879975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6"/>
          <p:cNvGrpSpPr/>
          <p:nvPr/>
        </p:nvGrpSpPr>
        <p:grpSpPr bwMode="auto">
          <a:xfrm>
            <a:off x="577850" y="1285875"/>
            <a:ext cx="8059738" cy="3503613"/>
            <a:chOff x="766500" y="2029092"/>
            <a:chExt cx="8060000" cy="3503346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766500" y="2029092"/>
              <a:ext cx="7985614" cy="3503346"/>
            </a:xfrm>
            <a:prstGeom prst="roundRect">
              <a:avLst>
                <a:gd name="adj" fmla="val 2028"/>
              </a:avLst>
            </a:prstGeom>
            <a:solidFill>
              <a:schemeClr val="bg1">
                <a:alpha val="60000"/>
              </a:schemeClr>
            </a:solidFill>
            <a:ln w="381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饼形 4"/>
            <p:cNvSpPr>
              <a:spLocks noChangeAspect="1"/>
            </p:cNvSpPr>
            <p:nvPr/>
          </p:nvSpPr>
          <p:spPr bwMode="auto">
            <a:xfrm>
              <a:off x="1176199" y="3055297"/>
              <a:ext cx="1866203" cy="1867320"/>
            </a:xfrm>
            <a:prstGeom prst="pie">
              <a:avLst>
                <a:gd name="adj1" fmla="val 5399008"/>
                <a:gd name="adj2" fmla="val 18408442"/>
              </a:avLst>
            </a:prstGeom>
            <a:gradFill flip="none" rotWithShape="1">
              <a:gsLst>
                <a:gs pos="0">
                  <a:srgbClr val="00B0F0"/>
                </a:gs>
                <a:gs pos="75000">
                  <a:srgbClr val="00206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Moderately"/>
              <a:lightRig rig="flat" dir="t"/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饼形 5"/>
            <p:cNvSpPr>
              <a:spLocks noChangeAspect="1"/>
            </p:cNvSpPr>
            <p:nvPr/>
          </p:nvSpPr>
          <p:spPr bwMode="auto">
            <a:xfrm>
              <a:off x="1259313" y="3055297"/>
              <a:ext cx="1866204" cy="1867320"/>
            </a:xfrm>
            <a:prstGeom prst="pie">
              <a:avLst>
                <a:gd name="adj1" fmla="val 18296843"/>
                <a:gd name="adj2" fmla="val 536646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2250" dist="38100" dir="5220000" algn="tl" rotWithShape="0">
                <a:prstClr val="black">
                  <a:alpha val="33000"/>
                </a:prst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饼形 6"/>
            <p:cNvSpPr>
              <a:spLocks noChangeAspect="1"/>
            </p:cNvSpPr>
            <p:nvPr/>
          </p:nvSpPr>
          <p:spPr bwMode="auto">
            <a:xfrm>
              <a:off x="5093062" y="3055297"/>
              <a:ext cx="1866203" cy="1867320"/>
            </a:xfrm>
            <a:prstGeom prst="pie">
              <a:avLst>
                <a:gd name="adj1" fmla="val 4314948"/>
                <a:gd name="adj2" fmla="val 269559"/>
              </a:avLst>
            </a:prstGeom>
            <a:gradFill flip="none" rotWithShape="1">
              <a:gsLst>
                <a:gs pos="0">
                  <a:srgbClr val="00B0F0"/>
                </a:gs>
                <a:gs pos="75000">
                  <a:srgbClr val="00206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饼形 7"/>
            <p:cNvSpPr>
              <a:spLocks noChangeAspect="1"/>
            </p:cNvSpPr>
            <p:nvPr/>
          </p:nvSpPr>
          <p:spPr bwMode="auto">
            <a:xfrm>
              <a:off x="5211800" y="3055297"/>
              <a:ext cx="1866204" cy="1867320"/>
            </a:xfrm>
            <a:prstGeom prst="pie">
              <a:avLst>
                <a:gd name="adj1" fmla="val 370997"/>
                <a:gd name="adj2" fmla="val 4136229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1" name="TextBox 43"/>
            <p:cNvSpPr txBox="1">
              <a:spLocks noChangeArrowheads="1"/>
            </p:cNvSpPr>
            <p:nvPr/>
          </p:nvSpPr>
          <p:spPr bwMode="auto">
            <a:xfrm>
              <a:off x="1403555" y="2163761"/>
              <a:ext cx="19238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0" name="燕尾形 9"/>
            <p:cNvSpPr/>
            <p:nvPr/>
          </p:nvSpPr>
          <p:spPr bwMode="auto">
            <a:xfrm>
              <a:off x="3943493" y="3773105"/>
              <a:ext cx="339468" cy="339512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>
                <a:rot lat="20090638" lon="0" rev="0"/>
              </a:camera>
              <a:lightRig rig="twoPt" dir="t"/>
            </a:scene3d>
            <a:sp3d extrusionH="2540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燕尾形 10"/>
            <p:cNvSpPr/>
            <p:nvPr/>
          </p:nvSpPr>
          <p:spPr bwMode="auto">
            <a:xfrm>
              <a:off x="4281895" y="3773105"/>
              <a:ext cx="339468" cy="339512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>
                <a:rot lat="20090638" lon="0" rev="0"/>
              </a:camera>
              <a:lightRig rig="twoPt" dir="t"/>
            </a:scene3d>
            <a:sp3d extrusionH="2540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24" name="组合 10"/>
            <p:cNvGrpSpPr/>
            <p:nvPr/>
          </p:nvGrpSpPr>
          <p:grpSpPr bwMode="auto">
            <a:xfrm>
              <a:off x="1384207" y="2526408"/>
              <a:ext cx="2024155" cy="1589980"/>
              <a:chOff x="1262821" y="2430202"/>
              <a:chExt cx="2144758" cy="1686388"/>
            </a:xfrm>
          </p:grpSpPr>
          <p:sp>
            <p:nvSpPr>
              <p:cNvPr id="13" name="任意多边形 12"/>
              <p:cNvSpPr/>
              <p:nvPr/>
            </p:nvSpPr>
            <p:spPr bwMode="auto">
              <a:xfrm>
                <a:off x="1262821" y="2430202"/>
                <a:ext cx="539929" cy="1080000"/>
              </a:xfrm>
              <a:custGeom>
                <a:avLst/>
                <a:gdLst>
                  <a:gd name="connsiteX0" fmla="*/ 570015 w 570015"/>
                  <a:gd name="connsiteY0" fmla="*/ 1021278 h 1021278"/>
                  <a:gd name="connsiteX1" fmla="*/ 0 w 570015"/>
                  <a:gd name="connsiteY1" fmla="*/ 760021 h 1021278"/>
                  <a:gd name="connsiteX2" fmla="*/ 0 w 570015"/>
                  <a:gd name="connsiteY2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0015" h="1021278">
                    <a:moveTo>
                      <a:pt x="570015" y="1021278"/>
                    </a:moveTo>
                    <a:lnTo>
                      <a:pt x="0" y="760021"/>
                    </a:ln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 bwMode="auto">
              <a:xfrm>
                <a:off x="2687673" y="2964590"/>
                <a:ext cx="719906" cy="1152000"/>
              </a:xfrm>
              <a:custGeom>
                <a:avLst/>
                <a:gdLst>
                  <a:gd name="connsiteX0" fmla="*/ 0 w 760020"/>
                  <a:gd name="connsiteY0" fmla="*/ 1389413 h 1389413"/>
                  <a:gd name="connsiteX1" fmla="*/ 760020 w 760020"/>
                  <a:gd name="connsiteY1" fmla="*/ 724395 h 1389413"/>
                  <a:gd name="connsiteX2" fmla="*/ 760020 w 760020"/>
                  <a:gd name="connsiteY2" fmla="*/ 0 h 1389413"/>
                  <a:gd name="connsiteX0-1" fmla="*/ 0 w 760020"/>
                  <a:gd name="connsiteY0-2" fmla="*/ 1389413 h 1389413"/>
                  <a:gd name="connsiteX1-3" fmla="*/ 760020 w 760020"/>
                  <a:gd name="connsiteY1-4" fmla="*/ 1056904 h 1389413"/>
                  <a:gd name="connsiteX2-5" fmla="*/ 760020 w 760020"/>
                  <a:gd name="connsiteY2-6" fmla="*/ 0 h 1389413"/>
                  <a:gd name="connsiteX0-7" fmla="*/ 0 w 760020"/>
                  <a:gd name="connsiteY0-8" fmla="*/ 1175658 h 1175658"/>
                  <a:gd name="connsiteX1-9" fmla="*/ 760020 w 760020"/>
                  <a:gd name="connsiteY1-10" fmla="*/ 843149 h 1175658"/>
                  <a:gd name="connsiteX2-11" fmla="*/ 760020 w 760020"/>
                  <a:gd name="connsiteY2-12" fmla="*/ 0 h 1175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60020" h="1175658">
                    <a:moveTo>
                      <a:pt x="0" y="1175658"/>
                    </a:moveTo>
                    <a:lnTo>
                      <a:pt x="760020" y="843149"/>
                    </a:lnTo>
                    <a:lnTo>
                      <a:pt x="76002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325" name="TextBox 43"/>
            <p:cNvSpPr txBox="1">
              <a:spLocks noChangeArrowheads="1"/>
            </p:cNvSpPr>
            <p:nvPr/>
          </p:nvSpPr>
          <p:spPr bwMode="auto">
            <a:xfrm>
              <a:off x="3551532" y="2686050"/>
              <a:ext cx="1925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grpSp>
          <p:nvGrpSpPr>
            <p:cNvPr id="13326" name="组合 14"/>
            <p:cNvGrpSpPr/>
            <p:nvPr/>
          </p:nvGrpSpPr>
          <p:grpSpPr bwMode="auto">
            <a:xfrm>
              <a:off x="5710636" y="2482074"/>
              <a:ext cx="1506139" cy="1854976"/>
              <a:chOff x="5620494" y="2370825"/>
              <a:chExt cx="1595575" cy="1966909"/>
            </a:xfrm>
          </p:grpSpPr>
          <p:sp>
            <p:nvSpPr>
              <p:cNvPr id="17" name="任意多边形 16"/>
              <p:cNvSpPr/>
              <p:nvPr/>
            </p:nvSpPr>
            <p:spPr bwMode="auto">
              <a:xfrm>
                <a:off x="6784126" y="3617734"/>
                <a:ext cx="431943" cy="720000"/>
              </a:xfrm>
              <a:custGeom>
                <a:avLst/>
                <a:gdLst>
                  <a:gd name="connsiteX0" fmla="*/ 0 w 665018"/>
                  <a:gd name="connsiteY0" fmla="*/ 688768 h 688768"/>
                  <a:gd name="connsiteX1" fmla="*/ 665018 w 665018"/>
                  <a:gd name="connsiteY1" fmla="*/ 558140 h 688768"/>
                  <a:gd name="connsiteX2" fmla="*/ 665018 w 665018"/>
                  <a:gd name="connsiteY2" fmla="*/ 0 h 68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688768">
                    <a:moveTo>
                      <a:pt x="0" y="688768"/>
                    </a:moveTo>
                    <a:lnTo>
                      <a:pt x="665018" y="558140"/>
                    </a:lnTo>
                    <a:lnTo>
                      <a:pt x="665018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 bwMode="auto">
              <a:xfrm>
                <a:off x="5620494" y="2370825"/>
                <a:ext cx="359953" cy="1080000"/>
              </a:xfrm>
              <a:custGeom>
                <a:avLst/>
                <a:gdLst>
                  <a:gd name="connsiteX0" fmla="*/ 344385 w 344385"/>
                  <a:gd name="connsiteY0" fmla="*/ 1092530 h 1092530"/>
                  <a:gd name="connsiteX1" fmla="*/ 0 w 344385"/>
                  <a:gd name="connsiteY1" fmla="*/ 593766 h 1092530"/>
                  <a:gd name="connsiteX2" fmla="*/ 0 w 344385"/>
                  <a:gd name="connsiteY2" fmla="*/ 0 h 10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385" h="1092530">
                    <a:moveTo>
                      <a:pt x="344385" y="1092530"/>
                    </a:moveTo>
                    <a:lnTo>
                      <a:pt x="0" y="593766"/>
                    </a:ln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327" name="TextBox 43"/>
            <p:cNvSpPr txBox="1">
              <a:spLocks noChangeArrowheads="1"/>
            </p:cNvSpPr>
            <p:nvPr/>
          </p:nvSpPr>
          <p:spPr bwMode="auto">
            <a:xfrm>
              <a:off x="5748632" y="2092325"/>
              <a:ext cx="1925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3328" name="TextBox 43"/>
            <p:cNvSpPr txBox="1">
              <a:spLocks noChangeArrowheads="1"/>
            </p:cNvSpPr>
            <p:nvPr/>
          </p:nvSpPr>
          <p:spPr bwMode="auto">
            <a:xfrm>
              <a:off x="7326349" y="3351211"/>
              <a:ext cx="15001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grpSp>
          <p:nvGrpSpPr>
            <p:cNvPr id="13329" name="组合 79"/>
            <p:cNvGrpSpPr/>
            <p:nvPr/>
          </p:nvGrpSpPr>
          <p:grpSpPr bwMode="auto">
            <a:xfrm>
              <a:off x="1314448" y="3761483"/>
              <a:ext cx="1657352" cy="300929"/>
              <a:chOff x="1434054" y="3901765"/>
              <a:chExt cx="1758017" cy="319808"/>
            </a:xfrm>
          </p:grpSpPr>
          <p:sp>
            <p:nvSpPr>
              <p:cNvPr id="13333" name="TextBox 43"/>
              <p:cNvSpPr txBox="1">
                <a:spLocks noChangeArrowheads="1"/>
              </p:cNvSpPr>
              <p:nvPr/>
            </p:nvSpPr>
            <p:spPr bwMode="auto">
              <a:xfrm>
                <a:off x="1434054" y="3901765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  <p:sp>
            <p:nvSpPr>
              <p:cNvPr id="13334" name="TextBox 43"/>
              <p:cNvSpPr txBox="1">
                <a:spLocks noChangeArrowheads="1"/>
              </p:cNvSpPr>
              <p:nvPr/>
            </p:nvSpPr>
            <p:spPr bwMode="auto">
              <a:xfrm>
                <a:off x="2492836" y="3913796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</p:grpSp>
        <p:grpSp>
          <p:nvGrpSpPr>
            <p:cNvPr id="13330" name="组合 20"/>
            <p:cNvGrpSpPr/>
            <p:nvPr/>
          </p:nvGrpSpPr>
          <p:grpSpPr bwMode="auto">
            <a:xfrm>
              <a:off x="5225183" y="3757548"/>
              <a:ext cx="1669330" cy="630302"/>
              <a:chOff x="5345886" y="3877701"/>
              <a:chExt cx="1770049" cy="668723"/>
            </a:xfrm>
          </p:grpSpPr>
          <p:sp>
            <p:nvSpPr>
              <p:cNvPr id="13331" name="TextBox 21"/>
              <p:cNvSpPr txBox="1">
                <a:spLocks noChangeArrowheads="1"/>
              </p:cNvSpPr>
              <p:nvPr/>
            </p:nvSpPr>
            <p:spPr bwMode="auto">
              <a:xfrm>
                <a:off x="5345886" y="3877701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  <p:sp>
            <p:nvSpPr>
              <p:cNvPr id="13332" name="TextBox 43"/>
              <p:cNvSpPr txBox="1">
                <a:spLocks noChangeArrowheads="1"/>
              </p:cNvSpPr>
              <p:nvPr/>
            </p:nvSpPr>
            <p:spPr bwMode="auto">
              <a:xfrm>
                <a:off x="6416700" y="4238647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d0077fa7dce595c034f560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00810" y="914960"/>
            <a:ext cx="6342380" cy="3963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252538" y="4922838"/>
            <a:ext cx="6526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自然界中由于大自然的运作规律自发形成的某种状况，其完全不受人为主观能动性因素影响。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>
            <a:fillRect/>
          </a:stretch>
        </p:blipFill>
        <p:spPr bwMode="auto">
          <a:xfrm>
            <a:off x="-1609725" y="-11113"/>
            <a:ext cx="10753725" cy="57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7"/>
          <a:stretch>
            <a:fillRect/>
          </a:stretch>
        </p:blipFill>
        <p:spPr bwMode="auto">
          <a:xfrm>
            <a:off x="0" y="1588"/>
            <a:ext cx="91440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5" b="16875"/>
          <a:stretch>
            <a:fillRect/>
          </a:stretch>
        </p:blipFill>
        <p:spPr bwMode="auto">
          <a:xfrm>
            <a:off x="0" y="2660650"/>
            <a:ext cx="9144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8"/>
          <a:stretch>
            <a:fillRect/>
          </a:stretch>
        </p:blipFill>
        <p:spPr bwMode="auto">
          <a:xfrm>
            <a:off x="0" y="5486400"/>
            <a:ext cx="9144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3"/>
          <a:stretch>
            <a:fillRect/>
          </a:stretch>
        </p:blipFill>
        <p:spPr bwMode="auto">
          <a:xfrm>
            <a:off x="0" y="1588"/>
            <a:ext cx="9144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38441" r="61792" b="42442"/>
          <a:stretch>
            <a:fillRect/>
          </a:stretch>
        </p:blipFill>
        <p:spPr bwMode="auto">
          <a:xfrm>
            <a:off x="1077913" y="2197100"/>
            <a:ext cx="24161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7650" y="4450516"/>
            <a:ext cx="864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000" b="1" dirty="0">
              <a:ln w="31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09825" y="4968875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3" b="80486"/>
          <a:stretch>
            <a:fillRect/>
          </a:stretch>
        </p:blipFill>
        <p:spPr bwMode="auto">
          <a:xfrm>
            <a:off x="7315200" y="1588"/>
            <a:ext cx="1828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4" t="24762" r="16415" b="57974"/>
          <a:stretch>
            <a:fillRect/>
          </a:stretch>
        </p:blipFill>
        <p:spPr bwMode="auto">
          <a:xfrm>
            <a:off x="-1104900" y="5718175"/>
            <a:ext cx="11049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4" b="1582"/>
          <a:stretch>
            <a:fillRect/>
          </a:stretch>
        </p:blipFill>
        <p:spPr bwMode="auto">
          <a:xfrm>
            <a:off x="0" y="4244975"/>
            <a:ext cx="9144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0050" y="4466436"/>
            <a:ext cx="864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000" b="1" dirty="0">
              <a:ln w="31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62225" y="4984750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3563E-6 L 0.15608 4.13563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3.33333E-6 -3.29817E-6 L 0.83195 -0.74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0" y="-370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全屏显示(16:10)</PresentationFormat>
  <Paragraphs>110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27</cp:revision>
  <dcterms:created xsi:type="dcterms:W3CDTF">2010-05-07T09:45:00Z</dcterms:created>
  <dcterms:modified xsi:type="dcterms:W3CDTF">2018-08-28T09:07:16Z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