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00223E"/>
    <a:srgbClr val="00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howGuides="1">
      <p:cViewPr varScale="1">
        <p:scale>
          <a:sx n="94" d="100"/>
          <a:sy n="94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123152-5A31-4B25-A9C9-DD1CB094FDB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F4038E-9A36-4771-B418-ACC70E315BD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19450-9DC9-42D7-AC79-04DC6255FB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4E8AC-8737-46E3-8D02-9F0485B871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194B4-CDDD-46A8-A22C-ACC4DCF3AC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E202-F15A-4D0F-8482-5FF4EE050E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F1296-48AF-4B02-BA24-D23A542B03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4FE8D-F54F-4DB0-9A6B-EC79C7826A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r="30199"/>
          <a:stretch>
            <a:fillRect/>
          </a:stretch>
        </p:blipFill>
        <p:spPr bwMode="auto">
          <a:xfrm>
            <a:off x="0" y="-17463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6"/>
          <p:cNvSpPr/>
          <p:nvPr userDrawn="1"/>
        </p:nvSpPr>
        <p:spPr bwMode="auto">
          <a:xfrm>
            <a:off x="0" y="4071942"/>
            <a:ext cx="9143999" cy="2786058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223E"/>
              </a:gs>
              <a:gs pos="54000">
                <a:srgbClr val="0094C8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6"/>
          <p:cNvSpPr/>
          <p:nvPr userDrawn="1"/>
        </p:nvSpPr>
        <p:spPr bwMode="auto">
          <a:xfrm>
            <a:off x="0" y="4193968"/>
            <a:ext cx="9143999" cy="2664032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4074"/>
              </a:gs>
              <a:gs pos="88000">
                <a:srgbClr val="00B0F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图片 9" descr="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0"/>
            <a:ext cx="4394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 userDrawn="1"/>
        </p:nvSpPr>
        <p:spPr>
          <a:xfrm>
            <a:off x="428625" y="857250"/>
            <a:ext cx="8286750" cy="5572125"/>
          </a:xfrm>
          <a:prstGeom prst="roundRect">
            <a:avLst>
              <a:gd name="adj" fmla="val 6729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2" descr="图片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400425"/>
            <a:ext cx="680878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230B-5428-434B-8D5E-E50E05BF18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0F79E-8921-41EE-83B3-29059A819B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0392-2274-43BE-9D42-D620FE57BB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4CD53-71A9-46A3-BD06-1B4151F081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FD17C-2DE9-4609-B035-C771B3C62E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8AEEE-67AE-47CF-B334-33CC4C5413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9DFA-E36D-4F95-9BF2-91698551381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2F672-08D7-48EA-88A4-820A86DCFD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D1623-8511-404F-8331-1E18890E18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4879-6C0E-4122-84D1-FE93AF0B7A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C9676-6820-4C53-B7CF-7B22821D867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44F40-1E39-4625-8437-FC3109981F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2983-7C39-41BD-A1AD-00331A2873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E26E-EBE0-4C2F-A1D5-DBA08B70E5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5BB27A-2232-4CD6-B518-A2CEF8E9FC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49F2E0-ACCC-4E75-8614-C74B9B9E97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688" y="-17463"/>
            <a:ext cx="14430376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286125"/>
            <a:ext cx="3357563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000375"/>
            <a:ext cx="6524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5097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5938"/>
            <a:ext cx="17589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71750"/>
            <a:ext cx="4730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0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30638"/>
            <a:ext cx="8001000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938"/>
            <a:ext cx="55721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Freeform 6"/>
          <p:cNvSpPr/>
          <p:nvPr/>
        </p:nvSpPr>
        <p:spPr bwMode="auto">
          <a:xfrm>
            <a:off x="0" y="4071942"/>
            <a:ext cx="9143999" cy="2786058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223E"/>
              </a:gs>
              <a:gs pos="54000">
                <a:srgbClr val="0094C8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Freeform 6"/>
          <p:cNvSpPr/>
          <p:nvPr/>
        </p:nvSpPr>
        <p:spPr bwMode="auto">
          <a:xfrm>
            <a:off x="0" y="4193968"/>
            <a:ext cx="9143999" cy="2664032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4074"/>
              </a:gs>
              <a:gs pos="88000">
                <a:srgbClr val="00B0F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2" name="图片 11" descr="0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0"/>
            <a:ext cx="4394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00034" y="4929198"/>
            <a:ext cx="4143404" cy="9541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48" tIns="45724" rIns="91448" bIns="4572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31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90000">
                      <a:srgbClr val="002060"/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2800" b="1" dirty="0">
              <a:ln w="31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00B0F0"/>
                  </a:gs>
                  <a:gs pos="90000">
                    <a:srgbClr val="002060"/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31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90000">
                      <a:srgbClr val="002060"/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800" b="1" dirty="0">
                <a:ln w="31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90000">
                      <a:srgbClr val="002060"/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800" b="1" dirty="0">
              <a:ln w="31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00B0F0"/>
                  </a:gs>
                  <a:gs pos="90000">
                    <a:srgbClr val="002060"/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042988" y="5857875"/>
            <a:ext cx="305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适用于商务竞聘及相关类别演示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11111E-6 L -0.25052 -1.11111E-6 " pathEditMode="relative" rAng="0" ptsTypes="AA">
                                      <p:cBhvr>
                                        <p:cTn id="45" dur="5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3"/>
          <p:cNvSpPr txBox="1">
            <a:spLocks noChangeArrowheads="1"/>
          </p:cNvSpPr>
          <p:nvPr/>
        </p:nvSpPr>
        <p:spPr bwMode="auto">
          <a:xfrm>
            <a:off x="7886700" y="33496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　言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 bwMode="auto">
          <a:xfrm>
            <a:off x="500063" y="2071688"/>
            <a:ext cx="8143875" cy="2955925"/>
            <a:chOff x="500034" y="2330958"/>
            <a:chExt cx="8143932" cy="2955429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500034" y="2330958"/>
              <a:ext cx="8143932" cy="2955429"/>
            </a:xfrm>
            <a:prstGeom prst="roundRect">
              <a:avLst>
                <a:gd name="adj" fmla="val 2451"/>
              </a:avLst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503209" y="2429366"/>
              <a:ext cx="8137582" cy="2747501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80000"/>
              </a:schemeClr>
            </a:soli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04838" y="2670175"/>
            <a:ext cx="79343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3"/>
          <p:cNvSpPr txBox="1">
            <a:spLocks noChangeArrowheads="1"/>
          </p:cNvSpPr>
          <p:nvPr/>
        </p:nvSpPr>
        <p:spPr bwMode="auto">
          <a:xfrm>
            <a:off x="7886700" y="33496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　录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457325" y="1781175"/>
            <a:ext cx="6229350" cy="719138"/>
            <a:chOff x="1465263" y="1816106"/>
            <a:chExt cx="6228000" cy="719137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466851" y="1816106"/>
              <a:ext cx="6224826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465263" y="1909769"/>
              <a:ext cx="6228000" cy="54133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98813" y="1960563"/>
            <a:ext cx="2746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1"/>
          <p:cNvGrpSpPr/>
          <p:nvPr/>
        </p:nvGrpSpPr>
        <p:grpSpPr bwMode="auto">
          <a:xfrm>
            <a:off x="1457325" y="2720975"/>
            <a:ext cx="6229350" cy="719138"/>
            <a:chOff x="1465263" y="2781300"/>
            <a:chExt cx="6190392" cy="71913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465263" y="2781300"/>
              <a:ext cx="6190392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0256" name="AutoShape 3"/>
            <p:cNvSpPr>
              <a:spLocks noChangeArrowheads="1"/>
            </p:cNvSpPr>
            <p:nvPr/>
          </p:nvSpPr>
          <p:spPr bwMode="gray">
            <a:xfrm>
              <a:off x="1465263" y="2870869"/>
              <a:ext cx="6190392" cy="540000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198813" y="2895600"/>
            <a:ext cx="274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5"/>
          <p:cNvGrpSpPr/>
          <p:nvPr/>
        </p:nvGrpSpPr>
        <p:grpSpPr bwMode="auto">
          <a:xfrm>
            <a:off x="1458913" y="3702050"/>
            <a:ext cx="6226175" cy="719138"/>
            <a:chOff x="1464360" y="3787775"/>
            <a:chExt cx="6226850" cy="719138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1464360" y="3787775"/>
              <a:ext cx="622685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64360" y="3876675"/>
              <a:ext cx="6226850" cy="54133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98813" y="3876675"/>
            <a:ext cx="274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3"/>
          <p:cNvGrpSpPr/>
          <p:nvPr/>
        </p:nvGrpSpPr>
        <p:grpSpPr bwMode="auto">
          <a:xfrm>
            <a:off x="1457325" y="4706938"/>
            <a:ext cx="6229350" cy="719137"/>
            <a:chOff x="1451606" y="4818063"/>
            <a:chExt cx="6228000" cy="719137"/>
          </a:xfrm>
        </p:grpSpPr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451606" y="4818063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0252" name="AutoShape 3"/>
            <p:cNvSpPr>
              <a:spLocks noChangeArrowheads="1"/>
            </p:cNvSpPr>
            <p:nvPr/>
          </p:nvSpPr>
          <p:spPr bwMode="gray">
            <a:xfrm>
              <a:off x="1451606" y="4907631"/>
              <a:ext cx="6228000" cy="540000"/>
            </a:xfrm>
            <a:prstGeom prst="roundRect">
              <a:avLst>
                <a:gd name="adj" fmla="val 16667"/>
              </a:avLst>
            </a:prstGeom>
            <a:solidFill>
              <a:srgbClr val="777777"/>
            </a:solidFill>
            <a:ln w="25400" algn="ctr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198813" y="4881563"/>
            <a:ext cx="274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0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 bwMode="auto">
          <a:xfrm>
            <a:off x="1457325" y="3017838"/>
            <a:ext cx="6229350" cy="719137"/>
            <a:chOff x="1465263" y="1820863"/>
            <a:chExt cx="6228000" cy="719137"/>
          </a:xfrm>
        </p:grpSpPr>
        <p:sp>
          <p:nvSpPr>
            <p:cNvPr id="21" name="AutoShape 3"/>
            <p:cNvSpPr>
              <a:spLocks noChangeArrowheads="1"/>
            </p:cNvSpPr>
            <p:nvPr/>
          </p:nvSpPr>
          <p:spPr bwMode="auto">
            <a:xfrm>
              <a:off x="1466851" y="1820863"/>
              <a:ext cx="6224826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1465263" y="1909763"/>
              <a:ext cx="6228000" cy="54133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</p:grp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198813" y="3192463"/>
            <a:ext cx="274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Text Box 13"/>
          <p:cNvSpPr txBox="1">
            <a:spLocks noChangeArrowheads="1"/>
          </p:cNvSpPr>
          <p:nvPr/>
        </p:nvSpPr>
        <p:spPr bwMode="auto">
          <a:xfrm>
            <a:off x="7886700" y="334963"/>
            <a:ext cx="973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3"/>
          <p:cNvSpPr txBox="1">
            <a:spLocks noChangeArrowheads="1"/>
          </p:cNvSpPr>
          <p:nvPr/>
        </p:nvSpPr>
        <p:spPr bwMode="auto">
          <a:xfrm>
            <a:off x="7188200" y="354013"/>
            <a:ext cx="176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207"/>
          <p:cNvSpPr>
            <a:spLocks noChangeArrowheads="1"/>
          </p:cNvSpPr>
          <p:nvPr/>
        </p:nvSpPr>
        <p:spPr bwMode="auto">
          <a:xfrm>
            <a:off x="754063" y="1927225"/>
            <a:ext cx="7702550" cy="3792538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bg1">
                <a:lumMod val="75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AutoShape 196"/>
          <p:cNvSpPr>
            <a:spLocks noChangeArrowheads="1"/>
          </p:cNvSpPr>
          <p:nvPr/>
        </p:nvSpPr>
        <p:spPr bwMode="auto">
          <a:xfrm>
            <a:off x="1049338" y="3311525"/>
            <a:ext cx="2119312" cy="2195513"/>
          </a:xfrm>
          <a:prstGeom prst="roundRect">
            <a:avLst>
              <a:gd name="adj" fmla="val 3727"/>
            </a:avLst>
          </a:prstGeom>
          <a:gradFill>
            <a:gsLst>
              <a:gs pos="59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Text Box 228"/>
          <p:cNvSpPr txBox="1">
            <a:spLocks noChangeArrowheads="1"/>
          </p:cNvSpPr>
          <p:nvPr/>
        </p:nvSpPr>
        <p:spPr bwMode="auto">
          <a:xfrm>
            <a:off x="1323975" y="3905250"/>
            <a:ext cx="157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29"/>
          <p:cNvSpPr txBox="1">
            <a:spLocks noChangeArrowheads="1"/>
          </p:cNvSpPr>
          <p:nvPr/>
        </p:nvSpPr>
        <p:spPr bwMode="auto">
          <a:xfrm>
            <a:off x="1323975" y="4365625"/>
            <a:ext cx="1571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1"/>
          <p:cNvGrpSpPr/>
          <p:nvPr/>
        </p:nvGrpSpPr>
        <p:grpSpPr bwMode="auto">
          <a:xfrm>
            <a:off x="2247900" y="1565275"/>
            <a:ext cx="4751388" cy="719138"/>
            <a:chOff x="2206669" y="1623156"/>
            <a:chExt cx="4752000" cy="719137"/>
          </a:xfrm>
        </p:grpSpPr>
        <p:grpSp>
          <p:nvGrpSpPr>
            <p:cNvPr id="12323" name="组合 41"/>
            <p:cNvGrpSpPr/>
            <p:nvPr/>
          </p:nvGrpSpPr>
          <p:grpSpPr bwMode="auto">
            <a:xfrm>
              <a:off x="2206669" y="1623156"/>
              <a:ext cx="4752000" cy="719137"/>
              <a:chOff x="1465263" y="1820863"/>
              <a:chExt cx="4752000" cy="719137"/>
            </a:xfrm>
          </p:grpSpPr>
          <p:sp>
            <p:nvSpPr>
              <p:cNvPr id="10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/>
                </a:solidFill>
                <a:round/>
              </a:ln>
              <a:effectLst/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  <a:ea typeface="+mn-ea"/>
                </a:endParaRPr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004376"/>
                  </a:gs>
                  <a:gs pos="100000">
                    <a:srgbClr val="00B0F0"/>
                  </a:gs>
                </a:gsLst>
                <a:lin ang="13500000" scaled="1"/>
                <a:tileRect/>
              </a:gra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/>
              </a:p>
            </p:txBody>
          </p:sp>
        </p:grpSp>
        <p:sp>
          <p:nvSpPr>
            <p:cNvPr id="12324" name="Rectangle 13"/>
            <p:cNvSpPr>
              <a:spLocks noChangeArrowheads="1"/>
            </p:cNvSpPr>
            <p:nvPr/>
          </p:nvSpPr>
          <p:spPr bwMode="auto">
            <a:xfrm>
              <a:off x="3726165" y="1782669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6"/>
          <p:cNvGrpSpPr/>
          <p:nvPr/>
        </p:nvGrpSpPr>
        <p:grpSpPr bwMode="auto">
          <a:xfrm>
            <a:off x="957263" y="2544763"/>
            <a:ext cx="2303462" cy="776287"/>
            <a:chOff x="916546" y="2602838"/>
            <a:chExt cx="2304000" cy="776094"/>
          </a:xfrm>
        </p:grpSpPr>
        <p:grpSp>
          <p:nvGrpSpPr>
            <p:cNvPr id="12317" name="组合 62"/>
            <p:cNvGrpSpPr/>
            <p:nvPr/>
          </p:nvGrpSpPr>
          <p:grpSpPr bwMode="auto">
            <a:xfrm>
              <a:off x="916546" y="2602839"/>
              <a:ext cx="2304000" cy="720546"/>
              <a:chOff x="916546" y="2602839"/>
              <a:chExt cx="2304000" cy="720546"/>
            </a:xfrm>
          </p:grpSpPr>
          <p:grpSp>
            <p:nvGrpSpPr>
              <p:cNvPr id="12319" name="组合 37"/>
              <p:cNvGrpSpPr/>
              <p:nvPr/>
            </p:nvGrpSpPr>
            <p:grpSpPr bwMode="auto">
              <a:xfrm>
                <a:off x="916546" y="2602839"/>
                <a:ext cx="2304000" cy="720546"/>
                <a:chOff x="1049338" y="2933965"/>
                <a:chExt cx="1800225" cy="468667"/>
              </a:xfrm>
            </p:grpSpPr>
            <p:sp>
              <p:nvSpPr>
                <p:cNvPr id="17" name="AutoShape 3"/>
                <p:cNvSpPr>
                  <a:spLocks noChangeArrowheads="1"/>
                </p:cNvSpPr>
                <p:nvPr/>
              </p:nvSpPr>
              <p:spPr bwMode="auto">
                <a:xfrm>
                  <a:off x="1049338" y="2933964"/>
                  <a:ext cx="1800225" cy="46866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9525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12322" name="AutoShape 3"/>
                <p:cNvSpPr>
                  <a:spLocks noChangeArrowheads="1"/>
                </p:cNvSpPr>
                <p:nvPr/>
              </p:nvSpPr>
              <p:spPr bwMode="gray">
                <a:xfrm>
                  <a:off x="1049338" y="2992504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25400" algn="ctr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000">
                    <a:solidFill>
                      <a:schemeClr val="tx2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20" name="Text Box 229"/>
              <p:cNvSpPr txBox="1">
                <a:spLocks noChangeArrowheads="1"/>
              </p:cNvSpPr>
              <p:nvPr/>
            </p:nvSpPr>
            <p:spPr bwMode="auto">
              <a:xfrm>
                <a:off x="1376048" y="2824339"/>
                <a:ext cx="138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AutoShape 222"/>
            <p:cNvSpPr>
              <a:spLocks noChangeArrowheads="1"/>
            </p:cNvSpPr>
            <p:nvPr/>
          </p:nvSpPr>
          <p:spPr bwMode="auto">
            <a:xfrm>
              <a:off x="988000" y="3304339"/>
              <a:ext cx="2161093" cy="7459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AutoShape 196"/>
          <p:cNvSpPr>
            <a:spLocks noChangeArrowheads="1"/>
          </p:cNvSpPr>
          <p:nvPr/>
        </p:nvSpPr>
        <p:spPr bwMode="auto">
          <a:xfrm>
            <a:off x="3533775" y="3311525"/>
            <a:ext cx="2117725" cy="2195513"/>
          </a:xfrm>
          <a:prstGeom prst="roundRect">
            <a:avLst>
              <a:gd name="adj" fmla="val 3727"/>
            </a:avLst>
          </a:prstGeom>
          <a:gradFill>
            <a:gsLst>
              <a:gs pos="59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20" name="Text Box 228"/>
          <p:cNvSpPr txBox="1">
            <a:spLocks noChangeArrowheads="1"/>
          </p:cNvSpPr>
          <p:nvPr/>
        </p:nvSpPr>
        <p:spPr bwMode="auto">
          <a:xfrm>
            <a:off x="3806825" y="3905250"/>
            <a:ext cx="157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29"/>
          <p:cNvSpPr txBox="1">
            <a:spLocks noChangeArrowheads="1"/>
          </p:cNvSpPr>
          <p:nvPr/>
        </p:nvSpPr>
        <p:spPr bwMode="auto">
          <a:xfrm>
            <a:off x="3806825" y="4365625"/>
            <a:ext cx="1571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30"/>
          <p:cNvGrpSpPr/>
          <p:nvPr/>
        </p:nvGrpSpPr>
        <p:grpSpPr bwMode="auto">
          <a:xfrm>
            <a:off x="3440113" y="2544763"/>
            <a:ext cx="2305050" cy="776287"/>
            <a:chOff x="3400252" y="2602838"/>
            <a:chExt cx="2304000" cy="776094"/>
          </a:xfrm>
        </p:grpSpPr>
        <p:grpSp>
          <p:nvGrpSpPr>
            <p:cNvPr id="12311" name="组合 63"/>
            <p:cNvGrpSpPr/>
            <p:nvPr/>
          </p:nvGrpSpPr>
          <p:grpSpPr bwMode="auto">
            <a:xfrm>
              <a:off x="3400252" y="2602839"/>
              <a:ext cx="2304000" cy="720546"/>
              <a:chOff x="3400252" y="2602839"/>
              <a:chExt cx="2304000" cy="720546"/>
            </a:xfrm>
          </p:grpSpPr>
          <p:grpSp>
            <p:nvGrpSpPr>
              <p:cNvPr id="12313" name="组合 49"/>
              <p:cNvGrpSpPr/>
              <p:nvPr/>
            </p:nvGrpSpPr>
            <p:grpSpPr bwMode="auto">
              <a:xfrm>
                <a:off x="3400252" y="2602839"/>
                <a:ext cx="2304000" cy="720546"/>
                <a:chOff x="1049338" y="2933965"/>
                <a:chExt cx="1800225" cy="468667"/>
              </a:xfrm>
            </p:grpSpPr>
            <p:sp>
              <p:nvSpPr>
                <p:cNvPr id="27" name="AutoShape 3"/>
                <p:cNvSpPr>
                  <a:spLocks noChangeArrowheads="1"/>
                </p:cNvSpPr>
                <p:nvPr/>
              </p:nvSpPr>
              <p:spPr bwMode="auto">
                <a:xfrm>
                  <a:off x="1049338" y="2933964"/>
                  <a:ext cx="1800225" cy="46866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9525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12316" name="AutoShape 3"/>
                <p:cNvSpPr>
                  <a:spLocks noChangeArrowheads="1"/>
                </p:cNvSpPr>
                <p:nvPr/>
              </p:nvSpPr>
              <p:spPr bwMode="gray">
                <a:xfrm>
                  <a:off x="1049338" y="2992504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25400" algn="ctr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000">
                    <a:solidFill>
                      <a:schemeClr val="tx2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14" name="Text Box 229"/>
              <p:cNvSpPr txBox="1">
                <a:spLocks noChangeArrowheads="1"/>
              </p:cNvSpPr>
              <p:nvPr/>
            </p:nvSpPr>
            <p:spPr bwMode="auto">
              <a:xfrm>
                <a:off x="3859754" y="2824339"/>
                <a:ext cx="138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>
              <a:off x="3471656" y="3304339"/>
              <a:ext cx="2161190" cy="7459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9" name="AutoShape 196"/>
          <p:cNvSpPr>
            <a:spLocks noChangeArrowheads="1"/>
          </p:cNvSpPr>
          <p:nvPr/>
        </p:nvSpPr>
        <p:spPr bwMode="auto">
          <a:xfrm>
            <a:off x="6042025" y="3311525"/>
            <a:ext cx="2117725" cy="2195513"/>
          </a:xfrm>
          <a:prstGeom prst="roundRect">
            <a:avLst>
              <a:gd name="adj" fmla="val 3727"/>
            </a:avLst>
          </a:prstGeom>
          <a:gradFill>
            <a:gsLst>
              <a:gs pos="59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0" name="Text Box 228"/>
          <p:cNvSpPr txBox="1">
            <a:spLocks noChangeArrowheads="1"/>
          </p:cNvSpPr>
          <p:nvPr/>
        </p:nvSpPr>
        <p:spPr bwMode="auto">
          <a:xfrm>
            <a:off x="6315075" y="3905250"/>
            <a:ext cx="157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229"/>
          <p:cNvSpPr txBox="1">
            <a:spLocks noChangeArrowheads="1"/>
          </p:cNvSpPr>
          <p:nvPr/>
        </p:nvSpPr>
        <p:spPr bwMode="auto">
          <a:xfrm>
            <a:off x="6315075" y="4365625"/>
            <a:ext cx="1571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40"/>
          <p:cNvGrpSpPr/>
          <p:nvPr/>
        </p:nvGrpSpPr>
        <p:grpSpPr bwMode="auto">
          <a:xfrm>
            <a:off x="5949950" y="2544763"/>
            <a:ext cx="2303463" cy="776287"/>
            <a:chOff x="5908671" y="2602838"/>
            <a:chExt cx="2304000" cy="776094"/>
          </a:xfrm>
        </p:grpSpPr>
        <p:grpSp>
          <p:nvGrpSpPr>
            <p:cNvPr id="12305" name="组合 64"/>
            <p:cNvGrpSpPr/>
            <p:nvPr/>
          </p:nvGrpSpPr>
          <p:grpSpPr bwMode="auto">
            <a:xfrm>
              <a:off x="5908671" y="2602839"/>
              <a:ext cx="2304000" cy="720546"/>
              <a:chOff x="5908671" y="2602839"/>
              <a:chExt cx="2304000" cy="720546"/>
            </a:xfrm>
          </p:grpSpPr>
          <p:grpSp>
            <p:nvGrpSpPr>
              <p:cNvPr id="12307" name="组合 57"/>
              <p:cNvGrpSpPr/>
              <p:nvPr/>
            </p:nvGrpSpPr>
            <p:grpSpPr bwMode="auto">
              <a:xfrm>
                <a:off x="5908671" y="2602839"/>
                <a:ext cx="2304000" cy="720546"/>
                <a:chOff x="1049338" y="2933965"/>
                <a:chExt cx="1800225" cy="468667"/>
              </a:xfrm>
            </p:grpSpPr>
            <p:sp>
              <p:nvSpPr>
                <p:cNvPr id="37" name="AutoShape 3"/>
                <p:cNvSpPr>
                  <a:spLocks noChangeArrowheads="1"/>
                </p:cNvSpPr>
                <p:nvPr/>
              </p:nvSpPr>
              <p:spPr bwMode="auto">
                <a:xfrm>
                  <a:off x="1049338" y="2933964"/>
                  <a:ext cx="1800225" cy="46866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 w="9525" algn="ctr">
                  <a:solidFill>
                    <a:schemeClr val="bg1"/>
                  </a:solidFill>
                  <a:round/>
                </a:ln>
                <a:effectLst/>
              </p:spPr>
              <p:txBody>
                <a:bodyPr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+mn-lt"/>
                    <a:ea typeface="+mn-ea"/>
                  </a:endParaRPr>
                </a:p>
              </p:txBody>
            </p:sp>
            <p:sp>
              <p:nvSpPr>
                <p:cNvPr id="12310" name="AutoShape 3"/>
                <p:cNvSpPr>
                  <a:spLocks noChangeArrowheads="1"/>
                </p:cNvSpPr>
                <p:nvPr/>
              </p:nvSpPr>
              <p:spPr bwMode="gray">
                <a:xfrm>
                  <a:off x="1049338" y="2992504"/>
                  <a:ext cx="1800225" cy="35123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777777"/>
                </a:solidFill>
                <a:ln w="25400" algn="ctr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zh-CN" sz="2000">
                    <a:solidFill>
                      <a:schemeClr val="tx2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08" name="Text Box 229"/>
              <p:cNvSpPr txBox="1">
                <a:spLocks noChangeArrowheads="1"/>
              </p:cNvSpPr>
              <p:nvPr/>
            </p:nvSpPr>
            <p:spPr bwMode="auto">
              <a:xfrm>
                <a:off x="6368173" y="2824339"/>
                <a:ext cx="1384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ko-KR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AutoShape 222"/>
            <p:cNvSpPr>
              <a:spLocks noChangeArrowheads="1"/>
            </p:cNvSpPr>
            <p:nvPr/>
          </p:nvSpPr>
          <p:spPr bwMode="auto">
            <a:xfrm>
              <a:off x="5980126" y="3304339"/>
              <a:ext cx="2161091" cy="7459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19" grpId="0" animBg="1"/>
      <p:bldP spid="20" grpId="0"/>
      <p:bldP spid="21" grpId="0"/>
      <p:bldP spid="29" grpId="0" animBg="1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3"/>
          <p:cNvSpPr txBox="1">
            <a:spLocks noChangeArrowheads="1"/>
          </p:cNvSpPr>
          <p:nvPr/>
        </p:nvSpPr>
        <p:spPr bwMode="auto">
          <a:xfrm>
            <a:off x="7188200" y="354013"/>
            <a:ext cx="176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639763" y="1598613"/>
            <a:ext cx="7826375" cy="4500562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8350" y="1735138"/>
            <a:ext cx="7569200" cy="4229100"/>
          </a:xfrm>
          <a:prstGeom prst="roundRect">
            <a:avLst>
              <a:gd name="adj" fmla="val 3486"/>
            </a:avLst>
          </a:prstGeom>
          <a:gradFill>
            <a:gsLst>
              <a:gs pos="59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Calibri" panose="020F0502020204030204" pitchFamily="34" charset="0"/>
              <a:ea typeface="+mn-ea"/>
            </a:endParaRPr>
          </a:p>
        </p:txBody>
      </p:sp>
      <p:grpSp>
        <p:nvGrpSpPr>
          <p:cNvPr id="5" name="组合 65"/>
          <p:cNvGrpSpPr/>
          <p:nvPr/>
        </p:nvGrpSpPr>
        <p:grpSpPr bwMode="auto">
          <a:xfrm>
            <a:off x="1457325" y="1287463"/>
            <a:ext cx="6192838" cy="647700"/>
            <a:chOff x="1465263" y="1820863"/>
            <a:chExt cx="4762541" cy="719137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465263" y="1820863"/>
              <a:ext cx="4762541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9525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1465263" y="1921330"/>
              <a:ext cx="4762541" cy="5182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/>
            </a:p>
          </p:txBody>
        </p:sp>
      </p:grp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425825" y="1411288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44788" y="2851150"/>
            <a:ext cx="1587" cy="2447925"/>
          </a:xfrm>
          <a:prstGeom prst="lin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98975" y="2851150"/>
            <a:ext cx="1588" cy="2447925"/>
          </a:xfrm>
          <a:prstGeom prst="lin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242050" y="2851150"/>
            <a:ext cx="3175" cy="2447925"/>
          </a:xfrm>
          <a:prstGeom prst="lin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1409700" y="5356225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3162300" y="5356225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4918075" y="5356225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6680200" y="5356225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添加文本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1365250" y="5153025"/>
            <a:ext cx="506413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3111500" y="4797425"/>
            <a:ext cx="503238" cy="508000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4865688" y="4298950"/>
            <a:ext cx="506412" cy="1006475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6610350" y="4148138"/>
            <a:ext cx="504825" cy="1157287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  <a:ln w="12700" algn="ctr">
            <a:solidFill>
              <a:schemeClr val="bg1">
                <a:lumMod val="7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1871663" y="4049713"/>
            <a:ext cx="492125" cy="125571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 algn="ctr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3614738" y="4246563"/>
            <a:ext cx="506412" cy="1058862"/>
          </a:xfrm>
          <a:prstGeom prst="rect">
            <a:avLst/>
          </a:prstGeom>
          <a:solidFill>
            <a:srgbClr val="FFC000">
              <a:alpha val="29019"/>
            </a:srgbClr>
          </a:solidFill>
          <a:ln w="19050" algn="ctr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5372100" y="3640138"/>
            <a:ext cx="492125" cy="1665287"/>
          </a:xfrm>
          <a:prstGeom prst="rect">
            <a:avLst/>
          </a:prstGeom>
          <a:solidFill>
            <a:srgbClr val="FFC000">
              <a:alpha val="29019"/>
            </a:srgbClr>
          </a:solidFill>
          <a:ln w="19050" algn="ctr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7115175" y="3943350"/>
            <a:ext cx="495300" cy="1362075"/>
          </a:xfrm>
          <a:prstGeom prst="rect">
            <a:avLst/>
          </a:prstGeom>
          <a:solidFill>
            <a:srgbClr val="FFC000">
              <a:alpha val="29019"/>
            </a:srgbClr>
          </a:solidFill>
          <a:ln w="19050" algn="ctr">
            <a:solidFill>
              <a:srgbClr val="FF99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1838325" y="371475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1343025" y="48212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578225" y="391001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3082925" y="44545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5318125" y="32988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822825" y="39592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7083425" y="3606800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6575425" y="380841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+mn-lt"/>
                <a:ea typeface="微软雅黑" panose="020B0503020204020204" pitchFamily="34" charset="-122"/>
              </a:rPr>
              <a:t>文本</a:t>
            </a:r>
            <a:endParaRPr lang="zh-CN" altLang="en-US" sz="1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1055688" y="2357438"/>
            <a:ext cx="0" cy="295275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rot="16200000">
            <a:off x="4466432" y="1888331"/>
            <a:ext cx="0" cy="6840537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/>
            <a:tail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3"/>
          <p:cNvSpPr txBox="1">
            <a:spLocks noChangeArrowheads="1"/>
          </p:cNvSpPr>
          <p:nvPr/>
        </p:nvSpPr>
        <p:spPr bwMode="auto">
          <a:xfrm>
            <a:off x="7188200" y="354013"/>
            <a:ext cx="176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8" tIns="45724" rIns="91448" bIns="4572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K:\搜集素材\商业图\2656730764_dbb4350078_o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85875"/>
            <a:ext cx="7358063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6314" y="4643446"/>
            <a:ext cx="3288593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BUSINESS</a:t>
            </a:r>
            <a:endParaRPr lang="zh-CN" altLang="en-US" sz="60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688" y="-17463"/>
            <a:ext cx="14430376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286125"/>
            <a:ext cx="3357563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000375"/>
            <a:ext cx="6524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5097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5938"/>
            <a:ext cx="17589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71750"/>
            <a:ext cx="4730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0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30638"/>
            <a:ext cx="8001000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1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42938"/>
            <a:ext cx="55721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Freeform 6"/>
          <p:cNvSpPr/>
          <p:nvPr/>
        </p:nvSpPr>
        <p:spPr bwMode="auto">
          <a:xfrm>
            <a:off x="0" y="4071942"/>
            <a:ext cx="9143999" cy="2786058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223E"/>
              </a:gs>
              <a:gs pos="54000">
                <a:srgbClr val="0094C8">
                  <a:alpha val="94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Freeform 6"/>
          <p:cNvSpPr/>
          <p:nvPr/>
        </p:nvSpPr>
        <p:spPr bwMode="auto">
          <a:xfrm>
            <a:off x="0" y="4193968"/>
            <a:ext cx="9143999" cy="2664032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2880" y="839"/>
              </a:cxn>
              <a:cxn ang="0">
                <a:pos x="2880" y="137"/>
              </a:cxn>
              <a:cxn ang="0">
                <a:pos x="2" y="175"/>
              </a:cxn>
              <a:cxn ang="0">
                <a:pos x="0" y="839"/>
              </a:cxn>
            </a:cxnLst>
            <a:rect l="0" t="0" r="r" b="b"/>
            <a:pathLst>
              <a:path w="2880" h="839">
                <a:moveTo>
                  <a:pt x="0" y="839"/>
                </a:moveTo>
                <a:cubicBezTo>
                  <a:pt x="2880" y="839"/>
                  <a:pt x="2880" y="839"/>
                  <a:pt x="2880" y="839"/>
                </a:cubicBezTo>
                <a:cubicBezTo>
                  <a:pt x="2880" y="137"/>
                  <a:pt x="2880" y="137"/>
                  <a:pt x="2880" y="137"/>
                </a:cubicBezTo>
                <a:cubicBezTo>
                  <a:pt x="2880" y="137"/>
                  <a:pt x="1388" y="0"/>
                  <a:pt x="2" y="175"/>
                </a:cubicBezTo>
                <a:lnTo>
                  <a:pt x="0" y="839"/>
                </a:lnTo>
                <a:close/>
              </a:path>
            </a:pathLst>
          </a:custGeom>
          <a:gradFill>
            <a:gsLst>
              <a:gs pos="0">
                <a:srgbClr val="004074"/>
              </a:gs>
              <a:gs pos="88000">
                <a:srgbClr val="00B0F0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2" name="图片 11" descr="0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0"/>
            <a:ext cx="4394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57224" y="5357826"/>
            <a:ext cx="2786082" cy="5232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48" tIns="45724" rIns="91448" bIns="4572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n w="3175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00B0F0"/>
                    </a:gs>
                    <a:gs pos="90000">
                      <a:srgbClr val="002060"/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800" b="1" dirty="0">
              <a:ln w="3175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00B0F0"/>
                  </a:gs>
                  <a:gs pos="90000">
                    <a:srgbClr val="002060"/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11111E-6 L -0.25052 -1.11111E-6 " pathEditMode="relative" rAng="0" ptsTypes="AA">
                                      <p:cBhvr>
                                        <p:cTn id="45" dur="5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全屏显示(4:3)</PresentationFormat>
  <Paragraphs>81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18</cp:revision>
  <dcterms:created xsi:type="dcterms:W3CDTF">2009-08-05T06:32:00Z</dcterms:created>
  <dcterms:modified xsi:type="dcterms:W3CDTF">2018-08-28T09:24:41Z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