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</p:sldIdLst>
  <p:sldSz cx="9144000" cy="5715000" type="screen16x10"/>
  <p:notesSz cx="6858000" cy="9144000"/>
  <p:embeddedFontLst>
    <p:embeddedFont>
      <p:font typeface="微软雅黑" panose="020B0503020204020204" pitchFamily="34" charset="-122"/>
      <p:regular r:id="rId1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DD"/>
    <a:srgbClr val="AAF600"/>
    <a:srgbClr val="1D78FF"/>
    <a:srgbClr val="006896"/>
    <a:srgbClr val="77941C"/>
    <a:srgbClr val="A6B800"/>
    <a:srgbClr val="DE3F00"/>
    <a:srgbClr val="D43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66" y="60"/>
      </p:cViewPr>
      <p:guideLst>
        <p:guide orient="horz" pos="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A691A2F-7F4D-4E97-98C0-0C5217B6A54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B574967E-510A-4E38-922F-B125029938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7A4F-A8E2-4473-8062-A107974C55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7EA2-D349-4447-BFE5-A40E21ECAE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E7230-8251-4C0F-89FD-187051A9895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C73AF-0B69-42BB-8C16-1E14E3DFB3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新建文件夹\未标题-1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新建文件夹\未标题-1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96A69-C4D3-4E7F-9333-E5E253F0C2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8A6FA-AD03-430B-BBD9-DC0DF6D72B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7B09-CB65-4C5E-BADA-2BF30E5D96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E09CD-6E42-4F27-ABE5-38E34B78D7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D24C9-568E-4E84-BC1E-CEF0AA38CC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1690-445C-4CF1-ACEF-7B29E3B8FA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3825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3825"/>
            <a:ext cx="2895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4CCC47-1D81-43C0-A57A-28F3EE02836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F:\work\第二\新建文件夹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32"/>
          <a:stretch>
            <a:fillRect/>
          </a:stretch>
        </p:blipFill>
        <p:spPr bwMode="auto">
          <a:xfrm>
            <a:off x="0" y="0"/>
            <a:ext cx="9144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 descr="F:\work\第二\新建文件夹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7"/>
          <a:stretch>
            <a:fillRect/>
          </a:stretch>
        </p:blipFill>
        <p:spPr bwMode="auto">
          <a:xfrm>
            <a:off x="0" y="2095500"/>
            <a:ext cx="9144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 descr="F:\work\第二\新建文件夹\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3" b="56667"/>
          <a:stretch>
            <a:fillRect/>
          </a:stretch>
        </p:blipFill>
        <p:spPr bwMode="auto">
          <a:xfrm>
            <a:off x="0" y="2019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1" descr="F:\work\第二\新建文件夹\未标题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2668" r="23334" b="59332"/>
          <a:stretch>
            <a:fillRect/>
          </a:stretch>
        </p:blipFill>
        <p:spPr bwMode="auto">
          <a:xfrm>
            <a:off x="1295400" y="18669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F:\work\第二\新建文件夹\未标题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8" b="58000"/>
          <a:stretch>
            <a:fillRect/>
          </a:stretch>
        </p:blipFill>
        <p:spPr bwMode="auto">
          <a:xfrm>
            <a:off x="0" y="18669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124200" y="723900"/>
            <a:ext cx="5791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2" descr="F:\work\第二\新建文件夹\未标题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4" t="40666" b="40668"/>
          <a:stretch>
            <a:fillRect/>
          </a:stretch>
        </p:blipFill>
        <p:spPr bwMode="auto">
          <a:xfrm>
            <a:off x="7848600" y="5676900"/>
            <a:ext cx="129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F:\work\第二\新建文件夹\未标题-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8" t="40666" r="25002" b="40668"/>
          <a:stretch>
            <a:fillRect/>
          </a:stretch>
        </p:blipFill>
        <p:spPr bwMode="auto">
          <a:xfrm>
            <a:off x="5715000" y="56769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F:\work\第二\新建文件夹\未标题-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7" t="39334" r="11667" b="39333"/>
          <a:stretch>
            <a:fillRect/>
          </a:stretch>
        </p:blipFill>
        <p:spPr bwMode="auto">
          <a:xfrm>
            <a:off x="6781800" y="5600700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0650" y="5318125"/>
            <a:ext cx="178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点击添加副标题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042 -0.00167 C -0.00729 -0.03223 -0.00781 -0.05945 -0.02431 -0.07723 C -0.03177 -0.095 -0.02205 -0.07361 -0.03125 -0.08834 C -0.03524 -0.09473 -0.0375 -0.10084 -0.04236 -0.10611 C -0.04549 -0.11389 -0.04861 -0.11889 -0.05347 -0.12389 C -0.05816 -0.13528 -0.06458 -0.14389 -0.06736 -0.15723 C -0.06701 -0.17445 -0.06719 -0.23889 -0.06181 -0.26167 C -0.06059 -0.26667 -0.05816 -0.27056 -0.05625 -0.275 C -0.05174 -0.28611 -0.05469 -0.29445 -0.04514 -0.29945 C -0.04132 -0.3075 -0.03142 -0.32528 -0.02569 -0.32834 C -0.02187 -0.33723 -0.01597 -0.34445 -0.01042 -0.35056 C -0.01146 -0.38306 -0.00781 -0.40389 -0.02431 -0.42167 C -0.02517 -0.42611 -0.02622 -0.43056 -0.02708 -0.435 C -0.0276 -0.43723 -0.02847 -0.44167 -0.02847 -0.44139 C -0.02812 -0.45223 -0.02812 -0.49 -0.02431 -0.50389 C -0.02361 -0.50639 -0.02153 -0.50695 -0.02014 -0.50834 C -0.01806 -0.52111 -0.01372 -0.5275 -0.00903 -0.53723 C -0.00694 -0.54139 -0.00538 -0.54611 -0.00347 -0.55056 C -0.0026 -0.55278 -0.00069 -0.55445 -0.00069 -0.55723 C -0.00069 -0.56834 -0.00069 -0.57945 -0.00069 -0.59056 " pathEditMode="relative" rAng="0" ptsTypes="fffffffffffffffffffA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2944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7.05948E-7 C 0.01007 -0.01112 0.02049 -0.01834 0.03056 -0.02946 C 0.03733 -0.04586 0.04462 -0.05975 0.04861 -0.07921 C 0.04757 -0.0995 0.04896 -0.12312 0.0375 -0.13563 C 0.03594 -0.14286 0.03056 -0.15592 0.03056 -0.15564 C 0.03368 -0.17093 0.02917 -0.15536 0.0375 -0.16481 C 0.04826 -0.17704 0.04323 -0.1801 0.05556 -0.18538 C 0.05903 -0.19288 0.06389 -0.19733 0.06667 -0.20567 C 0.06858 -0.21151 0.07222 -0.22373 0.07222 -0.22346 C 0.0717 -0.23652 0.07448 -0.25181 0.06944 -0.26209 C 0.06476 -0.27126 0.05156 -0.28293 0.04444 -0.28683 C 0.03715 -0.30461 0.01719 -0.3085 0.00556 -0.31156 C -0.00243 -0.31406 -0.00799 -0.32129 -0.01528 -0.32518 C -0.01615 -0.3274 -0.01736 -0.32935 -0.01806 -0.33213 C -0.01927 -0.3363 -0.02083 -0.34547 -0.02083 -0.34519 C -0.02031 -0.35547 -0.02083 -0.3652 -0.01944 -0.37493 C -0.01823 -0.38299 -0.01128 -0.38605 -0.00694 -0.39077 C -0.00243 -0.3955 -0.00243 -0.40022 0.00139 -0.40661 C 0.00399 -0.41078 0.00712 -0.41356 0.00972 -0.41773 C 0.00781 -0.4333 0.00451 -0.43719 -0.00278 -0.44719 C -0.00434 -0.44914 -0.00521 -0.45247 -0.00694 -0.45386 C -0.00955 -0.45609 -0.01528 -0.45831 -0.01528 -0.45803 C -0.02118 -0.47276 -0.01858 -0.50278 -0.01111 -0.51501 C -0.00972 -0.52335 -0.00677 -0.5289 -0.00556 -0.53752 C -0.00486 -0.54197 -0.00503 -0.54669 -0.00417 -0.55114 C -0.00365 -0.55364 -0.0026 -0.55586 -0.00139 -0.55781 C -0.00017 -0.55975 0.00243 -0.55975 0.00278 -0.56226 C 0.00399 -0.57059 0.00278 -0.57893 0.00278 -0.58699 " pathEditMode="relative" rAng="0" ptsTypes="fffffffffffffffffffffffffffA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935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3.33333E-6 C 0.02048 -0.01306 -0.00243 -0.09139 0.01111 -0.13056 C 0.01336 -0.15667 0.01059 -0.13834 0.01527 -0.15445 C 0.01718 -0.16167 0.02083 -0.17584 0.02083 -0.17556 C 0.01944 -0.20278 0.01996 -0.21723 0.00833 -0.23167 C 0.00642 -0.23723 0.00382 -0.24167 0.00277 -0.24778 C 0.00191 -0.25306 3.33333E-6 -0.26361 3.33333E-6 -0.26334 C 0.00277 -0.28473 0.00434 -0.29334 3.33333E-6 -0.32223 C -0.00035 -0.32389 -0.01337 -0.35056 -0.01528 -0.35417 C -0.01476 -0.37028 -0.01511 -0.38611 -0.01389 -0.40223 C -0.01372 -0.40556 -0.01181 -0.40723 -0.01111 -0.41028 C -0.01042 -0.41361 3.33333E-6 -0.46417 3.33333E-6 -0.46611 C 3.33333E-6 -0.50778 3.33333E-6 -0.54973 3.33333E-6 -0.59111 " pathEditMode="relative" rAng="0" ptsTypes="ffffffffffffA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29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467600" y="38100"/>
            <a:ext cx="15128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21"/>
          <p:cNvGrpSpPr/>
          <p:nvPr/>
        </p:nvGrpSpPr>
        <p:grpSpPr bwMode="auto">
          <a:xfrm>
            <a:off x="658813" y="1714500"/>
            <a:ext cx="7821612" cy="1638300"/>
            <a:chOff x="1000100" y="1930400"/>
            <a:chExt cx="7500990" cy="2075625"/>
          </a:xfrm>
        </p:grpSpPr>
        <p:sp>
          <p:nvSpPr>
            <p:cNvPr id="10245" name="AutoShape 3"/>
            <p:cNvSpPr>
              <a:spLocks noChangeArrowheads="1"/>
            </p:cNvSpPr>
            <p:nvPr/>
          </p:nvSpPr>
          <p:spPr bwMode="auto">
            <a:xfrm>
              <a:off x="1000100" y="1930400"/>
              <a:ext cx="7500990" cy="2075625"/>
            </a:xfrm>
            <a:prstGeom prst="roundRect">
              <a:avLst>
                <a:gd name="adj" fmla="val 4935"/>
              </a:avLst>
            </a:prstGeom>
            <a:gradFill rotWithShape="1">
              <a:gsLst>
                <a:gs pos="0">
                  <a:srgbClr val="AAF6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46" name="AutoShape 3"/>
            <p:cNvSpPr>
              <a:spLocks noChangeArrowheads="1"/>
            </p:cNvSpPr>
            <p:nvPr/>
          </p:nvSpPr>
          <p:spPr bwMode="gray">
            <a:xfrm>
              <a:off x="1000100" y="2051386"/>
              <a:ext cx="7499468" cy="1833652"/>
            </a:xfrm>
            <a:prstGeom prst="roundRect">
              <a:avLst>
                <a:gd name="adj" fmla="val 6125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38200" y="1951038"/>
            <a:ext cx="7358063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深海中的洋流主要是依仗密度的差额来驱动，并且潮汐现象引发的洋流运动亦会对深海洋流带来显着的影响。至於表面的洋流带会因为密度的差异而与其他的水域划清界线。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 bwMode="auto">
          <a:xfrm>
            <a:off x="1457325" y="1733550"/>
            <a:ext cx="6229350" cy="598488"/>
            <a:chOff x="1458000" y="1357298"/>
            <a:chExt cx="6228000" cy="719137"/>
          </a:xfrm>
        </p:grpSpPr>
        <p:sp>
          <p:nvSpPr>
            <p:cNvPr id="11277" name="AutoShape 3"/>
            <p:cNvSpPr>
              <a:spLocks noChangeArrowheads="1"/>
            </p:cNvSpPr>
            <p:nvPr/>
          </p:nvSpPr>
          <p:spPr bwMode="auto">
            <a:xfrm>
              <a:off x="1459588" y="1357298"/>
              <a:ext cx="6224826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F6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1278" name="AutoShape 3"/>
            <p:cNvSpPr>
              <a:spLocks noChangeArrowheads="1"/>
            </p:cNvSpPr>
            <p:nvPr/>
          </p:nvSpPr>
          <p:spPr bwMode="gray">
            <a:xfrm>
              <a:off x="1458000" y="1446952"/>
              <a:ext cx="6228000" cy="53982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09925" y="1878013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5"/>
          <p:cNvGrpSpPr/>
          <p:nvPr/>
        </p:nvGrpSpPr>
        <p:grpSpPr bwMode="auto">
          <a:xfrm>
            <a:off x="1457325" y="2513013"/>
            <a:ext cx="6229350" cy="598487"/>
            <a:chOff x="1458000" y="2292683"/>
            <a:chExt cx="6228000" cy="719138"/>
          </a:xfrm>
        </p:grpSpPr>
        <p:sp>
          <p:nvSpPr>
            <p:cNvPr id="11275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E2DD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1276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209925" y="2657475"/>
            <a:ext cx="274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4"/>
          <p:cNvGrpSpPr/>
          <p:nvPr/>
        </p:nvGrpSpPr>
        <p:grpSpPr bwMode="auto">
          <a:xfrm>
            <a:off x="1458913" y="3330575"/>
            <a:ext cx="6226175" cy="598488"/>
            <a:chOff x="1458575" y="3274106"/>
            <a:chExt cx="6226850" cy="719138"/>
          </a:xfrm>
        </p:grpSpPr>
        <p:sp>
          <p:nvSpPr>
            <p:cNvPr id="11273" name="AutoShape 3"/>
            <p:cNvSpPr>
              <a:spLocks noChangeArrowheads="1"/>
            </p:cNvSpPr>
            <p:nvPr/>
          </p:nvSpPr>
          <p:spPr bwMode="auto">
            <a:xfrm>
              <a:off x="1458575" y="3274106"/>
              <a:ext cx="622685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F6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1274" name="AutoShape 3"/>
            <p:cNvSpPr>
              <a:spLocks noChangeArrowheads="1"/>
            </p:cNvSpPr>
            <p:nvPr/>
          </p:nvSpPr>
          <p:spPr bwMode="gray">
            <a:xfrm>
              <a:off x="1458575" y="3363760"/>
              <a:ext cx="6226850" cy="53982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209925" y="3476625"/>
            <a:ext cx="274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67600" y="38100"/>
            <a:ext cx="15128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 bwMode="auto">
          <a:xfrm>
            <a:off x="1457325" y="2439988"/>
            <a:ext cx="6229350" cy="600075"/>
            <a:chOff x="1458000" y="1357298"/>
            <a:chExt cx="6228000" cy="719137"/>
          </a:xfrm>
        </p:grpSpPr>
        <p:sp>
          <p:nvSpPr>
            <p:cNvPr id="8198" name="AutoShape 3"/>
            <p:cNvSpPr>
              <a:spLocks noChangeArrowheads="1"/>
            </p:cNvSpPr>
            <p:nvPr/>
          </p:nvSpPr>
          <p:spPr bwMode="auto">
            <a:xfrm>
              <a:off x="1459588" y="1357298"/>
              <a:ext cx="6224826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anchor="ctr"/>
            <a:lstStyle/>
            <a:p>
              <a:pPr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AutoShape 3"/>
            <p:cNvSpPr>
              <a:spLocks noChangeArrowheads="1"/>
            </p:cNvSpPr>
            <p:nvPr/>
          </p:nvSpPr>
          <p:spPr bwMode="gray">
            <a:xfrm>
              <a:off x="1458000" y="1446198"/>
              <a:ext cx="6228000" cy="54133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209925" y="2586038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600" y="38100"/>
            <a:ext cx="15128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07"/>
          <p:cNvSpPr>
            <a:spLocks noChangeArrowheads="1"/>
          </p:cNvSpPr>
          <p:nvPr/>
        </p:nvSpPr>
        <p:spPr bwMode="auto">
          <a:xfrm>
            <a:off x="712788" y="1406525"/>
            <a:ext cx="7702550" cy="3160713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AutoShape 196"/>
          <p:cNvSpPr>
            <a:spLocks noChangeArrowheads="1"/>
          </p:cNvSpPr>
          <p:nvPr/>
        </p:nvSpPr>
        <p:spPr bwMode="auto">
          <a:xfrm>
            <a:off x="1009650" y="2560638"/>
            <a:ext cx="2117725" cy="1828800"/>
          </a:xfrm>
          <a:prstGeom prst="roundRect">
            <a:avLst>
              <a:gd name="adj" fmla="val 372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 Box 228"/>
          <p:cNvSpPr txBox="1">
            <a:spLocks noChangeArrowheads="1"/>
          </p:cNvSpPr>
          <p:nvPr/>
        </p:nvSpPr>
        <p:spPr bwMode="auto">
          <a:xfrm>
            <a:off x="1282700" y="30559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Text Box 229"/>
          <p:cNvSpPr txBox="1">
            <a:spLocks noChangeArrowheads="1"/>
          </p:cNvSpPr>
          <p:nvPr/>
        </p:nvSpPr>
        <p:spPr bwMode="auto">
          <a:xfrm>
            <a:off x="1282700" y="3438525"/>
            <a:ext cx="1571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AutoShape 3"/>
          <p:cNvSpPr>
            <a:spLocks noChangeArrowheads="1"/>
          </p:cNvSpPr>
          <p:nvPr/>
        </p:nvSpPr>
        <p:spPr bwMode="auto">
          <a:xfrm>
            <a:off x="915988" y="1920875"/>
            <a:ext cx="2305050" cy="600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2DD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19" name="AutoShape 3"/>
          <p:cNvSpPr>
            <a:spLocks noChangeArrowheads="1"/>
          </p:cNvSpPr>
          <p:nvPr/>
        </p:nvSpPr>
        <p:spPr bwMode="gray">
          <a:xfrm>
            <a:off x="915988" y="1997075"/>
            <a:ext cx="2305050" cy="449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EE"/>
              </a:gs>
              <a:gs pos="100000">
                <a:srgbClr val="D3D2C3"/>
              </a:gs>
            </a:gsLst>
            <a:lin ang="5400000"/>
          </a:gradFill>
          <a:ln w="25400" algn="ctr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3320" name="Text Box 229"/>
          <p:cNvSpPr txBox="1">
            <a:spLocks noChangeArrowheads="1"/>
          </p:cNvSpPr>
          <p:nvPr/>
        </p:nvSpPr>
        <p:spPr bwMode="auto">
          <a:xfrm>
            <a:off x="1376363" y="2106613"/>
            <a:ext cx="138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1" name="组合 9"/>
          <p:cNvGrpSpPr/>
          <p:nvPr/>
        </p:nvGrpSpPr>
        <p:grpSpPr bwMode="auto">
          <a:xfrm>
            <a:off x="2206625" y="1104900"/>
            <a:ext cx="4751388" cy="600075"/>
            <a:chOff x="1465263" y="1820863"/>
            <a:chExt cx="4752000" cy="719137"/>
          </a:xfrm>
        </p:grpSpPr>
        <p:sp>
          <p:nvSpPr>
            <p:cNvPr id="13339" name="AutoShape 3"/>
            <p:cNvSpPr>
              <a:spLocks noChangeArrowheads="1"/>
            </p:cNvSpPr>
            <p:nvPr/>
          </p:nvSpPr>
          <p:spPr bwMode="auto">
            <a:xfrm>
              <a:off x="1465263" y="1820863"/>
              <a:ext cx="4752000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F6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40" name="AutoShape 3"/>
            <p:cNvSpPr>
              <a:spLocks noChangeArrowheads="1"/>
            </p:cNvSpPr>
            <p:nvPr/>
          </p:nvSpPr>
          <p:spPr bwMode="gray">
            <a:xfrm>
              <a:off x="1465263" y="1910431"/>
              <a:ext cx="4752000" cy="5400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3725863" y="123825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222"/>
          <p:cNvSpPr>
            <a:spLocks noChangeArrowheads="1"/>
          </p:cNvSpPr>
          <p:nvPr/>
        </p:nvSpPr>
        <p:spPr bwMode="auto">
          <a:xfrm>
            <a:off x="989013" y="2506663"/>
            <a:ext cx="2159000" cy="61912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196"/>
          <p:cNvSpPr>
            <a:spLocks noChangeArrowheads="1"/>
          </p:cNvSpPr>
          <p:nvPr/>
        </p:nvSpPr>
        <p:spPr bwMode="auto">
          <a:xfrm>
            <a:off x="3492500" y="2560638"/>
            <a:ext cx="2119313" cy="1828800"/>
          </a:xfrm>
          <a:prstGeom prst="roundRect">
            <a:avLst>
              <a:gd name="adj" fmla="val 372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Text Box 228"/>
          <p:cNvSpPr txBox="1">
            <a:spLocks noChangeArrowheads="1"/>
          </p:cNvSpPr>
          <p:nvPr/>
        </p:nvSpPr>
        <p:spPr bwMode="auto">
          <a:xfrm>
            <a:off x="3767138" y="3055938"/>
            <a:ext cx="1570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 Box 229"/>
          <p:cNvSpPr txBox="1">
            <a:spLocks noChangeArrowheads="1"/>
          </p:cNvSpPr>
          <p:nvPr/>
        </p:nvSpPr>
        <p:spPr bwMode="auto">
          <a:xfrm>
            <a:off x="3767138" y="3438525"/>
            <a:ext cx="1570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AutoShape 3"/>
          <p:cNvSpPr>
            <a:spLocks noChangeArrowheads="1"/>
          </p:cNvSpPr>
          <p:nvPr/>
        </p:nvSpPr>
        <p:spPr bwMode="auto">
          <a:xfrm>
            <a:off x="3400425" y="1920875"/>
            <a:ext cx="2303463" cy="600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2DD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28" name="AutoShape 3"/>
          <p:cNvSpPr>
            <a:spLocks noChangeArrowheads="1"/>
          </p:cNvSpPr>
          <p:nvPr/>
        </p:nvSpPr>
        <p:spPr bwMode="gray">
          <a:xfrm>
            <a:off x="3400425" y="1997075"/>
            <a:ext cx="2303463" cy="449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EE"/>
              </a:gs>
              <a:gs pos="100000">
                <a:srgbClr val="D3D2C3"/>
              </a:gs>
            </a:gsLst>
            <a:lin ang="5400000"/>
          </a:gradFill>
          <a:ln w="25400" algn="ctr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3329" name="Text Box 229"/>
          <p:cNvSpPr txBox="1">
            <a:spLocks noChangeArrowheads="1"/>
          </p:cNvSpPr>
          <p:nvPr/>
        </p:nvSpPr>
        <p:spPr bwMode="auto">
          <a:xfrm>
            <a:off x="3859213" y="2106613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22"/>
          <p:cNvSpPr>
            <a:spLocks noChangeArrowheads="1"/>
          </p:cNvSpPr>
          <p:nvPr/>
        </p:nvSpPr>
        <p:spPr bwMode="auto">
          <a:xfrm>
            <a:off x="3471863" y="2506663"/>
            <a:ext cx="2160587" cy="61912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AutoShape 196"/>
          <p:cNvSpPr>
            <a:spLocks noChangeArrowheads="1"/>
          </p:cNvSpPr>
          <p:nvPr/>
        </p:nvSpPr>
        <p:spPr bwMode="auto">
          <a:xfrm>
            <a:off x="6002338" y="2560638"/>
            <a:ext cx="2117725" cy="1828800"/>
          </a:xfrm>
          <a:prstGeom prst="roundRect">
            <a:avLst>
              <a:gd name="adj" fmla="val 372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Text Box 228"/>
          <p:cNvSpPr txBox="1">
            <a:spLocks noChangeArrowheads="1"/>
          </p:cNvSpPr>
          <p:nvPr/>
        </p:nvSpPr>
        <p:spPr bwMode="auto">
          <a:xfrm>
            <a:off x="6275388" y="30559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3" name="Text Box 229"/>
          <p:cNvSpPr txBox="1">
            <a:spLocks noChangeArrowheads="1"/>
          </p:cNvSpPr>
          <p:nvPr/>
        </p:nvSpPr>
        <p:spPr bwMode="auto">
          <a:xfrm>
            <a:off x="6275388" y="3438525"/>
            <a:ext cx="1571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4" name="AutoShape 3"/>
          <p:cNvSpPr>
            <a:spLocks noChangeArrowheads="1"/>
          </p:cNvSpPr>
          <p:nvPr/>
        </p:nvSpPr>
        <p:spPr bwMode="auto">
          <a:xfrm>
            <a:off x="5908675" y="1920875"/>
            <a:ext cx="2303463" cy="600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2DD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35" name="AutoShape 3"/>
          <p:cNvSpPr>
            <a:spLocks noChangeArrowheads="1"/>
          </p:cNvSpPr>
          <p:nvPr/>
        </p:nvSpPr>
        <p:spPr bwMode="gray">
          <a:xfrm>
            <a:off x="5908675" y="1997075"/>
            <a:ext cx="2303463" cy="449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EE"/>
              </a:gs>
              <a:gs pos="100000">
                <a:srgbClr val="D3D2C3"/>
              </a:gs>
            </a:gsLst>
            <a:lin ang="5400000"/>
          </a:gradFill>
          <a:ln w="25400" algn="ctr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3336" name="Text Box 229"/>
          <p:cNvSpPr txBox="1">
            <a:spLocks noChangeArrowheads="1"/>
          </p:cNvSpPr>
          <p:nvPr/>
        </p:nvSpPr>
        <p:spPr bwMode="auto">
          <a:xfrm>
            <a:off x="6367463" y="2106613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222"/>
          <p:cNvSpPr>
            <a:spLocks noChangeArrowheads="1"/>
          </p:cNvSpPr>
          <p:nvPr/>
        </p:nvSpPr>
        <p:spPr bwMode="auto">
          <a:xfrm>
            <a:off x="5980113" y="2506663"/>
            <a:ext cx="2160587" cy="61912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172200" y="38100"/>
            <a:ext cx="28082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5"/>
          <p:cNvSpPr>
            <a:spLocks noChangeArrowheads="1"/>
          </p:cNvSpPr>
          <p:nvPr/>
        </p:nvSpPr>
        <p:spPr bwMode="auto">
          <a:xfrm>
            <a:off x="649288" y="1290638"/>
            <a:ext cx="7826375" cy="3751262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777875" y="1404938"/>
            <a:ext cx="7569200" cy="352425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bg1">
                  <a:lumMod val="95000"/>
                  <a:alpha val="80000"/>
                </a:schemeClr>
              </a:gs>
              <a:gs pos="100000">
                <a:schemeClr val="bg1">
                  <a:lumMod val="85000"/>
                  <a:alpha val="80000"/>
                </a:schemeClr>
              </a:gs>
            </a:gsLst>
            <a:lin ang="5400000" scaled="1"/>
          </a:gra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2798763" y="2336800"/>
            <a:ext cx="1587" cy="2039938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4552950" y="2336800"/>
            <a:ext cx="1588" cy="2039938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296025" y="2336800"/>
            <a:ext cx="3175" cy="2039938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1463675" y="44243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3216275" y="44243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972050" y="4424363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6734175" y="4424363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47" name="AutoShape 25"/>
          <p:cNvSpPr>
            <a:spLocks noChangeArrowheads="1"/>
          </p:cNvSpPr>
          <p:nvPr/>
        </p:nvSpPr>
        <p:spPr bwMode="auto">
          <a:xfrm>
            <a:off x="1419225" y="4244975"/>
            <a:ext cx="506413" cy="127000"/>
          </a:xfrm>
          <a:prstGeom prst="rect">
            <a:avLst/>
          </a:prstGeom>
          <a:solidFill>
            <a:srgbClr val="AAF600"/>
          </a:solidFill>
          <a:ln w="12700" algn="ctr">
            <a:solidFill>
              <a:srgbClr val="AAF6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48" name="AutoShape 26"/>
          <p:cNvSpPr>
            <a:spLocks noChangeArrowheads="1"/>
          </p:cNvSpPr>
          <p:nvPr/>
        </p:nvSpPr>
        <p:spPr bwMode="auto">
          <a:xfrm>
            <a:off x="3165475" y="3948113"/>
            <a:ext cx="503238" cy="423862"/>
          </a:xfrm>
          <a:prstGeom prst="rect">
            <a:avLst/>
          </a:prstGeom>
          <a:solidFill>
            <a:srgbClr val="AAF600"/>
          </a:solidFill>
          <a:ln w="12700" algn="ctr">
            <a:solidFill>
              <a:srgbClr val="AAF6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49" name="AutoShape 27"/>
          <p:cNvSpPr>
            <a:spLocks noChangeArrowheads="1"/>
          </p:cNvSpPr>
          <p:nvPr/>
        </p:nvSpPr>
        <p:spPr bwMode="auto">
          <a:xfrm>
            <a:off x="4919663" y="3533775"/>
            <a:ext cx="506412" cy="838200"/>
          </a:xfrm>
          <a:prstGeom prst="rect">
            <a:avLst/>
          </a:prstGeom>
          <a:solidFill>
            <a:srgbClr val="AAF600"/>
          </a:solidFill>
          <a:ln w="12700" algn="ctr">
            <a:solidFill>
              <a:srgbClr val="AAF6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50" name="AutoShape 28"/>
          <p:cNvSpPr>
            <a:spLocks noChangeArrowheads="1"/>
          </p:cNvSpPr>
          <p:nvPr/>
        </p:nvSpPr>
        <p:spPr bwMode="auto">
          <a:xfrm>
            <a:off x="6664325" y="3416300"/>
            <a:ext cx="504825" cy="965200"/>
          </a:xfrm>
          <a:prstGeom prst="rect">
            <a:avLst/>
          </a:prstGeom>
          <a:solidFill>
            <a:srgbClr val="AAF600"/>
          </a:solidFill>
          <a:ln w="12700" algn="ctr">
            <a:solidFill>
              <a:srgbClr val="AAF6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51" name="AutoShape 29"/>
          <p:cNvSpPr>
            <a:spLocks noChangeArrowheads="1"/>
          </p:cNvSpPr>
          <p:nvPr/>
        </p:nvSpPr>
        <p:spPr bwMode="auto">
          <a:xfrm>
            <a:off x="1925638" y="3325813"/>
            <a:ext cx="492125" cy="1046162"/>
          </a:xfrm>
          <a:prstGeom prst="rect">
            <a:avLst/>
          </a:prstGeom>
          <a:solidFill>
            <a:srgbClr val="00E2DD"/>
          </a:solidFill>
          <a:ln w="12700" algn="ctr">
            <a:solidFill>
              <a:srgbClr val="1D78FF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2" name="AutoShape 30"/>
          <p:cNvSpPr>
            <a:spLocks noChangeArrowheads="1"/>
          </p:cNvSpPr>
          <p:nvPr/>
        </p:nvSpPr>
        <p:spPr bwMode="auto">
          <a:xfrm>
            <a:off x="3668713" y="3489325"/>
            <a:ext cx="506412" cy="882650"/>
          </a:xfrm>
          <a:prstGeom prst="rect">
            <a:avLst/>
          </a:prstGeom>
          <a:solidFill>
            <a:srgbClr val="00E2DD"/>
          </a:solidFill>
          <a:ln w="12700" algn="ctr">
            <a:solidFill>
              <a:srgbClr val="1D78FF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3" name="AutoShape 31"/>
          <p:cNvSpPr>
            <a:spLocks noChangeArrowheads="1"/>
          </p:cNvSpPr>
          <p:nvPr/>
        </p:nvSpPr>
        <p:spPr bwMode="auto">
          <a:xfrm>
            <a:off x="5426075" y="2984500"/>
            <a:ext cx="492125" cy="1387475"/>
          </a:xfrm>
          <a:prstGeom prst="rect">
            <a:avLst/>
          </a:prstGeom>
          <a:solidFill>
            <a:srgbClr val="00E2DD"/>
          </a:solidFill>
          <a:ln w="12700" algn="ctr">
            <a:solidFill>
              <a:srgbClr val="1D78FF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54" name="AutoShape 32"/>
          <p:cNvSpPr>
            <a:spLocks noChangeArrowheads="1"/>
          </p:cNvSpPr>
          <p:nvPr/>
        </p:nvSpPr>
        <p:spPr bwMode="auto">
          <a:xfrm>
            <a:off x="7169150" y="3236913"/>
            <a:ext cx="495300" cy="1135062"/>
          </a:xfrm>
          <a:prstGeom prst="rect">
            <a:avLst/>
          </a:prstGeom>
          <a:solidFill>
            <a:srgbClr val="00E2DD"/>
          </a:solidFill>
          <a:ln w="12700" algn="ctr">
            <a:solidFill>
              <a:srgbClr val="1D78FF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4355" name="组合 53"/>
          <p:cNvGrpSpPr/>
          <p:nvPr/>
        </p:nvGrpSpPr>
        <p:grpSpPr bwMode="auto">
          <a:xfrm>
            <a:off x="1365250" y="1017588"/>
            <a:ext cx="6445250" cy="539750"/>
            <a:chOff x="1465263" y="1820863"/>
            <a:chExt cx="4762541" cy="719137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1465263" y="1820863"/>
              <a:ext cx="4762541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AF600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69" name="AutoShape 3"/>
            <p:cNvSpPr>
              <a:spLocks noChangeArrowheads="1"/>
            </p:cNvSpPr>
            <p:nvPr/>
          </p:nvSpPr>
          <p:spPr bwMode="gray">
            <a:xfrm>
              <a:off x="1465263" y="1929520"/>
              <a:ext cx="4761712" cy="5018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2F2EE"/>
                </a:gs>
                <a:gs pos="100000">
                  <a:srgbClr val="D3D2C3"/>
                </a:gs>
              </a:gsLst>
              <a:lin ang="5400000"/>
            </a:gra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4356" name="Rectangle 13"/>
          <p:cNvSpPr>
            <a:spLocks noChangeArrowheads="1"/>
          </p:cNvSpPr>
          <p:nvPr/>
        </p:nvSpPr>
        <p:spPr bwMode="auto">
          <a:xfrm>
            <a:off x="3725863" y="112077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1892300" y="30559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397000" y="397827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3632200" y="32178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136900" y="3673475"/>
            <a:ext cx="544513" cy="3063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5372100" y="270986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4876800" y="3260725"/>
            <a:ext cx="544513" cy="3063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7137400" y="29654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6629400" y="31337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109663" y="1916113"/>
            <a:ext cx="0" cy="2460625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rot="16200000">
            <a:off x="4520407" y="956469"/>
            <a:ext cx="0" cy="6840537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triangle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72200" y="38100"/>
            <a:ext cx="28082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66800" y="4533900"/>
            <a:ext cx="7620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高密度的水几乎都集中在北大西洋及南冰洋下沈至海底深处的洋盆，在这些极地的洋域，表面洋带的水都会因为寒风吹袭而冷却。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Picture 9" descr="F:\work\第二\新建文件夹\71303-Bouque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238250"/>
            <a:ext cx="61087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72200" y="38100"/>
            <a:ext cx="28082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F:\work\第二\新建文件夹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32"/>
          <a:stretch>
            <a:fillRect/>
          </a:stretch>
        </p:blipFill>
        <p:spPr bwMode="auto">
          <a:xfrm>
            <a:off x="0" y="0"/>
            <a:ext cx="9144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 descr="F:\work\第二\新建文件夹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7"/>
          <a:stretch>
            <a:fillRect/>
          </a:stretch>
        </p:blipFill>
        <p:spPr bwMode="auto">
          <a:xfrm>
            <a:off x="0" y="2095500"/>
            <a:ext cx="9144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 descr="F:\work\第二\新建文件夹\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3" b="56667"/>
          <a:stretch>
            <a:fillRect/>
          </a:stretch>
        </p:blipFill>
        <p:spPr bwMode="auto">
          <a:xfrm>
            <a:off x="0" y="2019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1" descr="F:\work\第二\新建文件夹\未标题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2668" r="23334" b="59332"/>
          <a:stretch>
            <a:fillRect/>
          </a:stretch>
        </p:blipFill>
        <p:spPr bwMode="auto">
          <a:xfrm>
            <a:off x="1295400" y="18669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F:\work\第二\新建文件夹\未标题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8" b="58000"/>
          <a:stretch>
            <a:fillRect/>
          </a:stretch>
        </p:blipFill>
        <p:spPr bwMode="auto">
          <a:xfrm>
            <a:off x="0" y="18669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583113" y="647700"/>
            <a:ext cx="1371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2" descr="F:\work\第二\新建文件夹\未标题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4" t="40666" b="40668"/>
          <a:stretch>
            <a:fillRect/>
          </a:stretch>
        </p:blipFill>
        <p:spPr bwMode="auto">
          <a:xfrm>
            <a:off x="7848600" y="5676900"/>
            <a:ext cx="129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F:\work\第二\新建文件夹\未标题-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8" t="40666" r="25002" b="40668"/>
          <a:stretch>
            <a:fillRect/>
          </a:stretch>
        </p:blipFill>
        <p:spPr bwMode="auto">
          <a:xfrm>
            <a:off x="5715000" y="56769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F:\work\第二\新建文件夹\未标题-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7" t="39334" r="11667" b="39333"/>
          <a:stretch>
            <a:fillRect/>
          </a:stretch>
        </p:blipFill>
        <p:spPr bwMode="auto">
          <a:xfrm>
            <a:off x="6781800" y="5600700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0650" y="5318125"/>
            <a:ext cx="178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点击添加副标题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042 -0.00167 C -0.00729 -0.03223 -0.00781 -0.05945 -0.02431 -0.07723 C -0.03177 -0.095 -0.02205 -0.07361 -0.03125 -0.08834 C -0.03524 -0.09473 -0.0375 -0.10084 -0.04236 -0.10611 C -0.04549 -0.11389 -0.04861 -0.11889 -0.05347 -0.12389 C -0.05816 -0.13528 -0.06458 -0.14389 -0.06736 -0.15723 C -0.06701 -0.17445 -0.06719 -0.23889 -0.06181 -0.26167 C -0.06059 -0.26667 -0.05816 -0.27056 -0.05625 -0.275 C -0.05174 -0.28611 -0.05469 -0.29445 -0.04514 -0.29945 C -0.04132 -0.3075 -0.03142 -0.32528 -0.02569 -0.32834 C -0.02187 -0.33723 -0.01597 -0.34445 -0.01042 -0.35056 C -0.01146 -0.38306 -0.00781 -0.40389 -0.02431 -0.42167 C -0.02517 -0.42611 -0.02622 -0.43056 -0.02708 -0.435 C -0.0276 -0.43723 -0.02847 -0.44167 -0.02847 -0.44139 C -0.02812 -0.45223 -0.02812 -0.49 -0.02431 -0.50389 C -0.02361 -0.50639 -0.02153 -0.50695 -0.02014 -0.50834 C -0.01806 -0.52111 -0.01372 -0.5275 -0.00903 -0.53723 C -0.00694 -0.54139 -0.00538 -0.54611 -0.00347 -0.55056 C -0.0026 -0.55278 -0.00069 -0.55445 -0.00069 -0.55723 C -0.00069 -0.56834 -0.00069 -0.57945 -0.00069 -0.59056 " pathEditMode="relative" rAng="0" ptsTypes="fffffffffffffffffffA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294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7.05948E-7 C 0.01007 -0.01112 0.02049 -0.01834 0.03056 -0.02946 C 0.03733 -0.04586 0.04462 -0.05975 0.04861 -0.07921 C 0.04757 -0.0995 0.04896 -0.12312 0.0375 -0.13563 C 0.03594 -0.14286 0.03056 -0.15592 0.03056 -0.15564 C 0.03368 -0.17093 0.02917 -0.15536 0.0375 -0.16481 C 0.04826 -0.17704 0.04323 -0.1801 0.05556 -0.18538 C 0.05903 -0.19288 0.06389 -0.19733 0.06667 -0.20567 C 0.06858 -0.21151 0.07222 -0.22373 0.07222 -0.22346 C 0.0717 -0.23652 0.07448 -0.25181 0.06944 -0.26209 C 0.06476 -0.27126 0.05156 -0.28293 0.04444 -0.28683 C 0.03715 -0.30461 0.01719 -0.3085 0.00556 -0.31156 C -0.00243 -0.31406 -0.00799 -0.32129 -0.01528 -0.32518 C -0.01615 -0.3274 -0.01736 -0.32935 -0.01806 -0.33213 C -0.01927 -0.3363 -0.02083 -0.34547 -0.02083 -0.34519 C -0.02031 -0.35547 -0.02083 -0.3652 -0.01944 -0.37493 C -0.01823 -0.38299 -0.01128 -0.38605 -0.00694 -0.39077 C -0.00243 -0.3955 -0.00243 -0.40022 0.00139 -0.40661 C 0.00399 -0.41078 0.00712 -0.41356 0.00972 -0.41773 C 0.00781 -0.4333 0.00451 -0.43719 -0.00278 -0.44719 C -0.00434 -0.44914 -0.00521 -0.45247 -0.00694 -0.45386 C -0.00955 -0.45609 -0.01528 -0.45831 -0.01528 -0.45803 C -0.02118 -0.47276 -0.01858 -0.50278 -0.01111 -0.51501 C -0.00972 -0.52335 -0.00677 -0.5289 -0.00556 -0.53752 C -0.00486 -0.54197 -0.00503 -0.54669 -0.00417 -0.55114 C -0.00365 -0.55364 -0.0026 -0.55586 -0.00139 -0.55781 C -0.00017 -0.55975 0.00243 -0.55975 0.00278 -0.56226 C 0.00399 -0.57059 0.00278 -0.57893 0.00278 -0.58699 " pathEditMode="relative" rAng="0" ptsTypes="fffffffffffffffffffffffffffA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935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3.33333E-6 C 0.02048 -0.01306 -0.00243 -0.09139 0.01111 -0.13056 C 0.01336 -0.15667 0.01059 -0.13834 0.01527 -0.15445 C 0.01718 -0.16167 0.02083 -0.17584 0.02083 -0.17556 C 0.01944 -0.20278 0.01996 -0.21723 0.00833 -0.23167 C 0.00642 -0.23723 0.00382 -0.24167 0.00277 -0.24778 C 0.00191 -0.25306 3.33333E-6 -0.26361 3.33333E-6 -0.26334 C 0.00277 -0.28473 0.00434 -0.29334 3.33333E-6 -0.32223 C -0.00035 -0.32389 -0.01337 -0.35056 -0.01528 -0.35417 C -0.01476 -0.37028 -0.01511 -0.38611 -0.01389 -0.40223 C -0.01372 -0.40556 -0.01181 -0.40723 -0.01111 -0.41028 C -0.01042 -0.41361 3.33333E-6 -0.46417 3.33333E-6 -0.46611 C 3.33333E-6 -0.50778 3.33333E-6 -0.54973 3.33333E-6 -0.59111 " pathEditMode="relative" rAng="0" ptsTypes="ffffffffffffA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29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全屏显示(16:10)</PresentationFormat>
  <Paragraphs>80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91</cp:revision>
  <cp:lastPrinted>2113-01-01T00:00:00Z</cp:lastPrinted>
  <dcterms:created xsi:type="dcterms:W3CDTF">2113-01-01T00:00:00Z</dcterms:created>
  <dcterms:modified xsi:type="dcterms:W3CDTF">2018-08-28T09:25:03Z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2052-11.1.0.7764</vt:lpwstr>
  </property>
</Properties>
</file>