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方正超粗黑简体" panose="03000509000000000000" pitchFamily="65" charset="-122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358ADBE-69FE-46F9-9DC0-20001B23F15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B9EEFC2-0C5F-44B0-A96B-93B07A4D2B1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E1F8A-426E-4107-B4BD-CA5F78614397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16D637-4F34-44A8-AA90-2DD4A75870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8B199-E99A-460B-9F62-CE915C9266A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AF7F4-9ACB-4A6B-9AFD-F36FF0FCA4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A3A64-34EA-4673-8FBC-388E3A7F764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7A0E6-9CF3-4795-8978-31F8CCF604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1122365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360203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7DDF98-6339-4553-B506-16ACB98AC6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F4C4-B5AF-49BF-A13B-699E930B3B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8AD4E-EC1D-4016-BF45-6168932A35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706C0-B366-462B-A59C-A4BCFB3EEA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AAB06-9216-4B6E-A258-D7A239667C3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858E0-327A-4D93-8755-7F6F1C956E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65FE5-4B2C-49B4-9176-33804AD3375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37A58-E525-4E89-BF9A-DCB8D46369E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1852F-048F-49A5-9319-9375E8D4439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32F5F-967F-48F6-BF97-67396A793B3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0F679-4982-427C-800C-A3BF827DC2D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1D4FC-DAE1-48AD-9493-1C40F3F8EF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E408F-4028-491E-B28E-18AE50D8BF0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1C8B4-45A9-4C3C-B8DB-7C1267C697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BE61E-C328-4ADB-9258-09419F97D1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7192F-E368-4BC1-8C91-2405C340659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4B0AD-FFAA-4883-B877-2529F918F4B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ECF43-C424-480E-BBCB-28991ABD6D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D23A68-6188-4F7A-9B98-66B9C3B7A9D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DC3C58A-A0BC-44AA-83E3-CFAFAFAAD0E3}" type="slidenum">
              <a:rPr lang="zh-CN" altLang="en-US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36525" y="0"/>
            <a:ext cx="9005888" cy="220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588" y="0"/>
            <a:ext cx="125413" cy="3857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27000" y="385763"/>
            <a:ext cx="125413" cy="1301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-1588" y="220663"/>
            <a:ext cx="9144001" cy="0"/>
          </a:xfrm>
          <a:prstGeom prst="line">
            <a:avLst/>
          </a:prstGeom>
          <a:ln>
            <a:solidFill>
              <a:schemeClr val="bg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-1588" y="260350"/>
            <a:ext cx="9144001" cy="0"/>
          </a:xfrm>
          <a:prstGeom prst="line">
            <a:avLst/>
          </a:prstGeom>
          <a:ln>
            <a:solidFill>
              <a:schemeClr val="bg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-1588" y="6635750"/>
            <a:ext cx="9144001" cy="222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36" name="组合 13"/>
          <p:cNvGrpSpPr/>
          <p:nvPr userDrawn="1"/>
        </p:nvGrpSpPr>
        <p:grpSpPr bwMode="auto">
          <a:xfrm>
            <a:off x="142875" y="-47625"/>
            <a:ext cx="3636963" cy="506413"/>
            <a:chOff x="142428" y="-47129"/>
            <a:chExt cx="3637483" cy="506407"/>
          </a:xfrm>
        </p:grpSpPr>
        <p:sp>
          <p:nvSpPr>
            <p:cNvPr id="1037" name="TextBox 14"/>
            <p:cNvSpPr txBox="1">
              <a:spLocks noChangeArrowheads="1"/>
            </p:cNvSpPr>
            <p:nvPr/>
          </p:nvSpPr>
          <p:spPr bwMode="auto">
            <a:xfrm>
              <a:off x="142428" y="-47129"/>
              <a:ext cx="1576613" cy="307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>
                  <a:solidFill>
                    <a:srgbClr val="DF0C12"/>
                  </a:solidFill>
                </a:rPr>
                <a:t>Busness</a:t>
              </a:r>
              <a:endParaRPr lang="zh-CN" altLang="en-US" sz="1400">
                <a:solidFill>
                  <a:srgbClr val="DF0C12"/>
                </a:solidFill>
              </a:endParaRPr>
            </a:p>
          </p:txBody>
        </p:sp>
        <p:sp>
          <p:nvSpPr>
            <p:cNvPr id="1038" name="TextBox 15"/>
            <p:cNvSpPr txBox="1">
              <a:spLocks noChangeArrowheads="1"/>
            </p:cNvSpPr>
            <p:nvPr/>
          </p:nvSpPr>
          <p:spPr bwMode="auto">
            <a:xfrm>
              <a:off x="142428" y="183056"/>
              <a:ext cx="3637483" cy="276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>
                  <a:solidFill>
                    <a:srgbClr val="595959"/>
                  </a:solidFill>
                </a:rPr>
                <a:t>International Trade﹠Business Negotiations</a:t>
              </a:r>
              <a:endParaRPr lang="zh-CN" altLang="en-US" sz="1200">
                <a:solidFill>
                  <a:srgbClr val="595959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2413" cy="227647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6525" y="0"/>
            <a:ext cx="9005888" cy="220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588" y="0"/>
            <a:ext cx="125413" cy="3857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" name="Picture 4" descr="C:\Documents and Settings\ppt\桌面\shutterstock_813086891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0" r="201" b="3520"/>
          <a:stretch>
            <a:fillRect/>
          </a:stretch>
        </p:blipFill>
        <p:spPr bwMode="auto">
          <a:xfrm>
            <a:off x="0" y="1989138"/>
            <a:ext cx="9142413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 flipV="1">
            <a:off x="0" y="1989138"/>
            <a:ext cx="9142413" cy="71913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  <a:effectLst>
            <a:outerShdw blurRad="177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7000" y="385763"/>
            <a:ext cx="125413" cy="1301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" name="Picture 3" descr="C:\Documents and Settings\ppt\桌面\00819185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93" b="40591"/>
          <a:stretch>
            <a:fillRect/>
          </a:stretch>
        </p:blipFill>
        <p:spPr bwMode="auto">
          <a:xfrm>
            <a:off x="-1588" y="2492375"/>
            <a:ext cx="9144001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 bwMode="auto">
          <a:xfrm>
            <a:off x="-1588" y="6635750"/>
            <a:ext cx="2522538" cy="222250"/>
            <a:chOff x="-1587" y="6636528"/>
            <a:chExt cx="2521867" cy="221471"/>
          </a:xfrm>
        </p:grpSpPr>
        <p:sp>
          <p:nvSpPr>
            <p:cNvPr id="12" name="矩形 11"/>
            <p:cNvSpPr/>
            <p:nvPr/>
          </p:nvSpPr>
          <p:spPr>
            <a:xfrm>
              <a:off x="-1587" y="6636528"/>
              <a:ext cx="2521867" cy="221471"/>
            </a:xfrm>
            <a:prstGeom prst="rect">
              <a:avLst/>
            </a:prstGeom>
            <a:solidFill>
              <a:srgbClr val="DF0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3" name="小字"/>
            <p:cNvGrpSpPr/>
            <p:nvPr/>
          </p:nvGrpSpPr>
          <p:grpSpPr>
            <a:xfrm>
              <a:off x="158750" y="6640175"/>
              <a:ext cx="2325018" cy="215444"/>
              <a:chOff x="6463258" y="729188"/>
              <a:chExt cx="2325018" cy="215444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14" name="TextBox 13"/>
              <p:cNvSpPr txBox="1"/>
              <p:nvPr/>
            </p:nvSpPr>
            <p:spPr>
              <a:xfrm>
                <a:off x="6463258" y="729188"/>
                <a:ext cx="2325018" cy="215444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ABOUT</a:t>
                </a:r>
                <a:r>
                  <a:rPr lang="en-US" altLang="zh-CN" sz="800" i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800" b="1" i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800" spc="15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RAPIDPPT  </a:t>
                </a:r>
                <a:fld id="{6226EAE8-F853-4A07-AE05-245ED2021569}" type="datetime1">
                  <a:rPr lang="zh-CN" altLang="en-US" sz="800" spc="15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</a:fld>
                <a:endParaRPr lang="zh-CN" altLang="en-US" sz="800" spc="1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6977407" y="801787"/>
                <a:ext cx="0" cy="72008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7737174" y="801787"/>
                <a:ext cx="0" cy="72008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1604428" y="862112"/>
            <a:ext cx="7140096" cy="769441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5400" b="1">
                <a:gradFill flip="none" rotWithShape="1">
                  <a:gsLst>
                    <a:gs pos="1000">
                      <a:srgbClr val="FFC000">
                        <a:alpha val="85000"/>
                      </a:srgbClr>
                    </a:gs>
                    <a:gs pos="55000">
                      <a:schemeClr val="bg1"/>
                    </a:gs>
                    <a:gs pos="89000">
                      <a:srgbClr val="FFC000"/>
                    </a:gs>
                    <a:gs pos="27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方正大黑简体" panose="02010601030101010101" pitchFamily="65" charset="-122"/>
                <a:ea typeface="方正大黑简体" panose="02010601030101010101" pitchFamily="65" charset="-122"/>
                <a:cs typeface="Arial" panose="020B0604020202020204" pitchFamily="34" charset="0"/>
              </a:defRPr>
            </a:lvl1pPr>
          </a:lstStyle>
          <a:p>
            <a:pPr eaLnBrk="1" hangingPunct="1">
              <a:defRPr/>
            </a:pPr>
            <a:r>
              <a:rPr lang="en-US" altLang="zh-CN" sz="44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DF0C12"/>
                    </a:gs>
                    <a:gs pos="76000">
                      <a:srgbClr val="DF0C12"/>
                    </a:gs>
                    <a:gs pos="79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POWERPOINT</a:t>
            </a:r>
            <a:r>
              <a:rPr lang="en-US" altLang="zh-CN" sz="44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DF0C12"/>
                    </a:gs>
                    <a:gs pos="49000">
                      <a:srgbClr val="DF0C12"/>
                    </a:gs>
                    <a:gs pos="51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 </a:t>
            </a:r>
            <a:r>
              <a:rPr lang="en-US" altLang="zh-CN" sz="44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DF0C12"/>
                    </a:gs>
                    <a:gs pos="77000">
                      <a:srgbClr val="DF0C12"/>
                    </a:gs>
                    <a:gs pos="82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TEMPLATE</a:t>
            </a:r>
            <a:endParaRPr lang="zh-CN" altLang="zh-CN" sz="44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DF0C12"/>
                  </a:gs>
                  <a:gs pos="77000">
                    <a:srgbClr val="DF0C12"/>
                  </a:gs>
                  <a:gs pos="82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1679575" y="1455738"/>
            <a:ext cx="7208838" cy="460375"/>
            <a:chOff x="1629152" y="1029965"/>
            <a:chExt cx="7207936" cy="461665"/>
          </a:xfrm>
        </p:grpSpPr>
        <p:sp>
          <p:nvSpPr>
            <p:cNvPr id="19" name="TextBox 18"/>
            <p:cNvSpPr txBox="1"/>
            <p:nvPr/>
          </p:nvSpPr>
          <p:spPr bwMode="auto">
            <a:xfrm>
              <a:off x="1629152" y="1029965"/>
              <a:ext cx="327846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4400" b="1">
                  <a:gradFill flip="none" rotWithShape="1">
                    <a:gsLst>
                      <a:gs pos="1000">
                        <a:srgbClr val="FFC000">
                          <a:alpha val="85000"/>
                        </a:srgbClr>
                      </a:gs>
                      <a:gs pos="55000">
                        <a:schemeClr val="bg1"/>
                      </a:gs>
                      <a:gs pos="89000">
                        <a:srgbClr val="FFC000"/>
                      </a:gs>
                      <a:gs pos="27000">
                        <a:schemeClr val="bg1">
                          <a:lumMod val="95000"/>
                        </a:schemeClr>
                      </a:gs>
                    </a:gsLst>
                    <a:lin ang="5400000" scaled="1"/>
                    <a:tileRect/>
                  </a:gra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方正大黑简体" panose="02010601030101010101" pitchFamily="65" charset="-122"/>
                  <a:ea typeface="方正大黑简体" panose="02010601030101010101" pitchFamily="65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24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cs typeface="+mj-cs"/>
                </a:rPr>
                <a:t>上海锐普广告有限公司</a:t>
              </a:r>
              <a:endParaRPr lang="zh-CN" altLang="en-US" sz="2400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cs typeface="+mj-cs"/>
              </a:endParaRPr>
            </a:p>
          </p:txBody>
        </p:sp>
        <p:sp>
          <p:nvSpPr>
            <p:cNvPr id="20" name="副标题 2"/>
            <p:cNvSpPr txBox="1"/>
            <p:nvPr/>
          </p:nvSpPr>
          <p:spPr bwMode="auto">
            <a:xfrm>
              <a:off x="4727564" y="1119114"/>
              <a:ext cx="4109524" cy="3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pc="200">
                  <a:solidFill>
                    <a:schemeClr val="bg1"/>
                  </a:solidFill>
                  <a:latin typeface="方正细等线简体" panose="02010601030101010101" pitchFamily="65" charset="-122"/>
                  <a:ea typeface="方正细等线简体" panose="02010601030101010101" pitchFamily="65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350" spc="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适用于商务、信息、科技及相关类别演示</a:t>
              </a:r>
              <a:endParaRPr lang="zh-CN" altLang="en-US" sz="1350" spc="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1243013" y="1030288"/>
            <a:ext cx="388937" cy="236537"/>
            <a:chOff x="1807859" y="1095191"/>
            <a:chExt cx="387877" cy="235438"/>
          </a:xfrm>
        </p:grpSpPr>
        <p:sp>
          <p:nvSpPr>
            <p:cNvPr id="22" name="燕尾形 21"/>
            <p:cNvSpPr/>
            <p:nvPr/>
          </p:nvSpPr>
          <p:spPr>
            <a:xfrm>
              <a:off x="1983591" y="1095191"/>
              <a:ext cx="212145" cy="235438"/>
            </a:xfrm>
            <a:prstGeom prst="chevr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1807859" y="1095191"/>
              <a:ext cx="212145" cy="235438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-1588" y="1989138"/>
            <a:ext cx="9144001" cy="0"/>
          </a:xfrm>
          <a:prstGeom prst="line">
            <a:avLst/>
          </a:prstGeom>
          <a:ln>
            <a:solidFill>
              <a:schemeClr val="bg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-1588" y="2063750"/>
            <a:ext cx="9144001" cy="0"/>
          </a:xfrm>
          <a:prstGeom prst="line">
            <a:avLst/>
          </a:prstGeom>
          <a:ln>
            <a:solidFill>
              <a:schemeClr val="bg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-1588" y="2520950"/>
            <a:ext cx="9144001" cy="0"/>
          </a:xfrm>
          <a:prstGeom prst="line">
            <a:avLst/>
          </a:prstGeom>
          <a:ln>
            <a:solidFill>
              <a:schemeClr val="bg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-1588" y="2241550"/>
            <a:ext cx="9144001" cy="0"/>
          </a:xfrm>
          <a:prstGeom prst="line">
            <a:avLst/>
          </a:prstGeom>
          <a:ln>
            <a:solidFill>
              <a:schemeClr val="bg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 bwMode="auto">
          <a:xfrm flipH="1">
            <a:off x="6453188" y="2063750"/>
            <a:ext cx="387350" cy="236538"/>
            <a:chOff x="1631876" y="1095191"/>
            <a:chExt cx="387877" cy="235438"/>
          </a:xfrm>
        </p:grpSpPr>
        <p:sp>
          <p:nvSpPr>
            <p:cNvPr id="29" name="燕尾形 28"/>
            <p:cNvSpPr/>
            <p:nvPr/>
          </p:nvSpPr>
          <p:spPr>
            <a:xfrm>
              <a:off x="1808329" y="1095191"/>
              <a:ext cx="211424" cy="235438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燕尾形 29"/>
            <p:cNvSpPr/>
            <p:nvPr/>
          </p:nvSpPr>
          <p:spPr>
            <a:xfrm>
              <a:off x="1631876" y="1095191"/>
              <a:ext cx="211425" cy="235438"/>
            </a:xfrm>
            <a:prstGeom prst="chevr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142875" y="-47625"/>
            <a:ext cx="3636963" cy="506413"/>
            <a:chOff x="142428" y="-47129"/>
            <a:chExt cx="3637483" cy="506407"/>
          </a:xfrm>
        </p:grpSpPr>
        <p:sp>
          <p:nvSpPr>
            <p:cNvPr id="5143" name="TextBox 31"/>
            <p:cNvSpPr txBox="1">
              <a:spLocks noChangeArrowheads="1"/>
            </p:cNvSpPr>
            <p:nvPr/>
          </p:nvSpPr>
          <p:spPr bwMode="auto">
            <a:xfrm>
              <a:off x="142429" y="-47129"/>
              <a:ext cx="157637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DF0C12"/>
                  </a:solidFill>
                </a:rPr>
                <a:t>Busness</a:t>
              </a:r>
              <a:endParaRPr lang="zh-CN" altLang="en-US" sz="1400">
                <a:solidFill>
                  <a:srgbClr val="DF0C12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2428" y="183056"/>
              <a:ext cx="3637483" cy="2762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International Trade﹠Business Negotiations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34" name="直接连接符 33"/>
          <p:cNvCxnSpPr/>
          <p:nvPr/>
        </p:nvCxnSpPr>
        <p:spPr>
          <a:xfrm>
            <a:off x="-1588" y="220663"/>
            <a:ext cx="9144001" cy="0"/>
          </a:xfrm>
          <a:prstGeom prst="line">
            <a:avLst/>
          </a:prstGeom>
          <a:ln>
            <a:solidFill>
              <a:schemeClr val="bg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-1588" y="260350"/>
            <a:ext cx="9144001" cy="0"/>
          </a:xfrm>
          <a:prstGeom prst="line">
            <a:avLst/>
          </a:prstGeom>
          <a:ln>
            <a:solidFill>
              <a:schemeClr val="bg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75450" y="1955800"/>
            <a:ext cx="154146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International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91088" y="2039938"/>
            <a:ext cx="17240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Business Cooperation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41" presetClass="entr" presetSubtype="0" fill="hold" nodeType="withEffect">
                                  <p:stCondLst>
                                    <p:cond delay="2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8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2" presetClass="entr" presetSubtype="2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8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8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44500" y="703614"/>
            <a:ext cx="4271516" cy="381163"/>
          </a:xfrm>
          <a:prstGeom prst="rect">
            <a:avLst/>
          </a:prstGeom>
          <a:effectLst>
            <a:outerShdw blurRad="50800" dist="38100" dir="5400000" sx="38000" sy="38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0"/>
              </a:spcBef>
              <a:buNone/>
              <a:defRPr sz="6000">
                <a:solidFill>
                  <a:srgbClr val="004294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  <a:cs typeface="+mj-cs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n>
                  <a:solidFill>
                    <a:schemeClr val="bg1"/>
                  </a:solidFill>
                </a:ln>
                <a:solidFill>
                  <a:srgbClr val="DF0C1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前言</a:t>
            </a:r>
            <a:r>
              <a:rPr lang="zh-CN" altLang="en-US" sz="2400" dirty="0">
                <a:solidFill>
                  <a:schemeClr val="bg1"/>
                </a:solidFill>
                <a:latin typeface="方正大标宋简体" panose="02010601030101010101" pitchFamily="65" charset="-122"/>
                <a:ea typeface="方正大标宋简体" panose="02010601030101010101" pitchFamily="65" charset="-122"/>
              </a:rPr>
              <a:t>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Foreword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52438" y="1782763"/>
            <a:ext cx="8159750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400">
                <a:solidFill>
                  <a:srgbClr val="DF0C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400">
                <a:solidFill>
                  <a:srgbClr val="DF0C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rgbClr val="DF0C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>
                <a:solidFill>
                  <a:srgbClr val="DF0C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rgbClr val="DF0C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400">
                <a:solidFill>
                  <a:srgbClr val="DF0C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rgbClr val="DF0C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>
                <a:solidFill>
                  <a:srgbClr val="DF0C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rgbClr val="DF0C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400">
              <a:solidFill>
                <a:srgbClr val="DF0C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52438" y="3482975"/>
            <a:ext cx="8159750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1200"/>
              <a:t>RAPIDPPT, the leader of professional PPT designer in China. </a:t>
            </a:r>
            <a:endParaRPr lang="en-US" altLang="zh-CN" sz="1200"/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200"/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200"/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200"/>
              <a:t>Here we got China’s largest original PPT material, and the strongest PPT producing team. We got the training for everyone who wants to rapidly improve their PPT skills. </a:t>
            </a:r>
            <a:endParaRPr lang="en-US" altLang="zh-CN" sz="1200"/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200"/>
              <a:t>Our PPT is clear, beautiful, creative, valuable which have brought unexpected value to our hundreds of clients</a:t>
            </a:r>
            <a:endParaRPr lang="en-US" altLang="zh-CN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44500" y="703614"/>
            <a:ext cx="4271516" cy="381163"/>
          </a:xfrm>
          <a:prstGeom prst="rect">
            <a:avLst/>
          </a:prstGeom>
          <a:effectLst>
            <a:outerShdw blurRad="50800" dist="38100" dir="5400000" sx="38000" sy="38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0"/>
              </a:spcBef>
              <a:buNone/>
              <a:defRPr sz="6000">
                <a:solidFill>
                  <a:srgbClr val="004294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  <a:cs typeface="+mj-cs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n>
                  <a:solidFill>
                    <a:schemeClr val="bg1"/>
                  </a:solidFill>
                </a:ln>
                <a:solidFill>
                  <a:srgbClr val="DF0C1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目录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Contents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2679700" y="1917700"/>
            <a:ext cx="3784600" cy="215900"/>
            <a:chOff x="2627784" y="1996266"/>
            <a:chExt cx="3785895" cy="215444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2880283" y="1996266"/>
              <a:ext cx="2061280" cy="215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90"/>
            <p:cNvSpPr/>
            <p:nvPr/>
          </p:nvSpPr>
          <p:spPr bwMode="auto">
            <a:xfrm>
              <a:off x="2878695" y="2183195"/>
              <a:ext cx="3387297" cy="0"/>
            </a:xfrm>
            <a:custGeom>
              <a:avLst/>
              <a:gdLst>
                <a:gd name="T0" fmla="*/ 0 w 2133"/>
                <a:gd name="T1" fmla="*/ 2133 w 2133"/>
                <a:gd name="T2" fmla="*/ 0 w 21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Line 91"/>
            <p:cNvSpPr>
              <a:spLocks noChangeShapeType="1"/>
            </p:cNvSpPr>
            <p:nvPr/>
          </p:nvSpPr>
          <p:spPr bwMode="auto">
            <a:xfrm>
              <a:off x="2878695" y="2183195"/>
              <a:ext cx="3387297" cy="0"/>
            </a:xfrm>
            <a:prstGeom prst="line">
              <a:avLst/>
            </a:prstGeom>
            <a:noFill/>
            <a:ln w="2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100"/>
            <p:cNvSpPr>
              <a:spLocks noChangeArrowheads="1"/>
            </p:cNvSpPr>
            <p:nvPr/>
          </p:nvSpPr>
          <p:spPr bwMode="auto">
            <a:xfrm>
              <a:off x="6238994" y="1996266"/>
              <a:ext cx="90519" cy="18376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101"/>
            <p:cNvSpPr>
              <a:spLocks noChangeArrowheads="1"/>
            </p:cNvSpPr>
            <p:nvPr/>
          </p:nvSpPr>
          <p:spPr bwMode="auto">
            <a:xfrm>
              <a:off x="6323161" y="1996266"/>
              <a:ext cx="90518" cy="1853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3996677" y="2183195"/>
              <a:ext cx="2404297" cy="0"/>
            </a:xfrm>
            <a:prstGeom prst="line">
              <a:avLst/>
            </a:prstGeom>
            <a:ln w="12700">
              <a:solidFill>
                <a:srgbClr val="DF0C1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76" name="组合 9"/>
            <p:cNvGrpSpPr/>
            <p:nvPr/>
          </p:nvGrpSpPr>
          <p:grpSpPr bwMode="auto">
            <a:xfrm>
              <a:off x="2627784" y="2031980"/>
              <a:ext cx="216024" cy="144016"/>
              <a:chOff x="2483768" y="1923678"/>
              <a:chExt cx="360040" cy="288032"/>
            </a:xfrm>
          </p:grpSpPr>
          <p:sp>
            <p:nvSpPr>
              <p:cNvPr id="11" name="燕尾形 10"/>
              <p:cNvSpPr/>
              <p:nvPr/>
            </p:nvSpPr>
            <p:spPr>
              <a:xfrm>
                <a:off x="2626692" y="1925121"/>
                <a:ext cx="217033" cy="285146"/>
              </a:xfrm>
              <a:prstGeom prst="chevron">
                <a:avLst/>
              </a:prstGeom>
              <a:solidFill>
                <a:srgbClr val="DF0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燕尾形 11"/>
              <p:cNvSpPr/>
              <p:nvPr/>
            </p:nvSpPr>
            <p:spPr>
              <a:xfrm>
                <a:off x="2483768" y="1925121"/>
                <a:ext cx="217033" cy="285146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 bwMode="auto">
          <a:xfrm>
            <a:off x="2679700" y="2392363"/>
            <a:ext cx="3784600" cy="215900"/>
            <a:chOff x="2627784" y="1996266"/>
            <a:chExt cx="3785895" cy="215444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880283" y="1996266"/>
              <a:ext cx="2061280" cy="215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90"/>
            <p:cNvSpPr/>
            <p:nvPr/>
          </p:nvSpPr>
          <p:spPr bwMode="auto">
            <a:xfrm>
              <a:off x="2878695" y="2183195"/>
              <a:ext cx="3387297" cy="0"/>
            </a:xfrm>
            <a:custGeom>
              <a:avLst/>
              <a:gdLst>
                <a:gd name="T0" fmla="*/ 0 w 2133"/>
                <a:gd name="T1" fmla="*/ 2133 w 2133"/>
                <a:gd name="T2" fmla="*/ 0 w 21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91"/>
            <p:cNvSpPr>
              <a:spLocks noChangeShapeType="1"/>
            </p:cNvSpPr>
            <p:nvPr/>
          </p:nvSpPr>
          <p:spPr bwMode="auto">
            <a:xfrm>
              <a:off x="2878695" y="2183195"/>
              <a:ext cx="3387297" cy="0"/>
            </a:xfrm>
            <a:prstGeom prst="line">
              <a:avLst/>
            </a:prstGeom>
            <a:noFill/>
            <a:ln w="2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00"/>
            <p:cNvSpPr>
              <a:spLocks noChangeArrowheads="1"/>
            </p:cNvSpPr>
            <p:nvPr/>
          </p:nvSpPr>
          <p:spPr bwMode="auto">
            <a:xfrm>
              <a:off x="6238994" y="1996266"/>
              <a:ext cx="90519" cy="18376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01"/>
            <p:cNvSpPr>
              <a:spLocks noChangeArrowheads="1"/>
            </p:cNvSpPr>
            <p:nvPr/>
          </p:nvSpPr>
          <p:spPr bwMode="auto">
            <a:xfrm>
              <a:off x="6323161" y="1996266"/>
              <a:ext cx="90518" cy="18534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3996677" y="2183195"/>
              <a:ext cx="2404297" cy="0"/>
            </a:xfrm>
            <a:prstGeom prst="line">
              <a:avLst/>
            </a:prstGeom>
            <a:ln w="12700">
              <a:solidFill>
                <a:srgbClr val="DF0C1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67" name="组合 19"/>
            <p:cNvGrpSpPr/>
            <p:nvPr/>
          </p:nvGrpSpPr>
          <p:grpSpPr bwMode="auto">
            <a:xfrm>
              <a:off x="2627784" y="2031980"/>
              <a:ext cx="216024" cy="144016"/>
              <a:chOff x="2483768" y="1923678"/>
              <a:chExt cx="360040" cy="288032"/>
            </a:xfrm>
          </p:grpSpPr>
          <p:sp>
            <p:nvSpPr>
              <p:cNvPr id="21" name="燕尾形 20"/>
              <p:cNvSpPr/>
              <p:nvPr/>
            </p:nvSpPr>
            <p:spPr>
              <a:xfrm>
                <a:off x="2626692" y="1925119"/>
                <a:ext cx="217033" cy="285146"/>
              </a:xfrm>
              <a:prstGeom prst="chevron">
                <a:avLst/>
              </a:prstGeom>
              <a:solidFill>
                <a:srgbClr val="DF0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燕尾形 21"/>
              <p:cNvSpPr/>
              <p:nvPr/>
            </p:nvSpPr>
            <p:spPr>
              <a:xfrm>
                <a:off x="2483768" y="1925119"/>
                <a:ext cx="217033" cy="285146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 bwMode="auto">
          <a:xfrm>
            <a:off x="2679700" y="2868613"/>
            <a:ext cx="3784600" cy="214312"/>
            <a:chOff x="2627784" y="1996266"/>
            <a:chExt cx="3785895" cy="215444"/>
          </a:xfrm>
        </p:grpSpPr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2880283" y="1996266"/>
              <a:ext cx="2061280" cy="215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90"/>
            <p:cNvSpPr/>
            <p:nvPr/>
          </p:nvSpPr>
          <p:spPr bwMode="auto">
            <a:xfrm>
              <a:off x="2878695" y="2182984"/>
              <a:ext cx="3387297" cy="0"/>
            </a:xfrm>
            <a:custGeom>
              <a:avLst/>
              <a:gdLst>
                <a:gd name="T0" fmla="*/ 0 w 2133"/>
                <a:gd name="T1" fmla="*/ 2133 w 2133"/>
                <a:gd name="T2" fmla="*/ 0 w 21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91"/>
            <p:cNvSpPr>
              <a:spLocks noChangeShapeType="1"/>
            </p:cNvSpPr>
            <p:nvPr/>
          </p:nvSpPr>
          <p:spPr bwMode="auto">
            <a:xfrm>
              <a:off x="2878695" y="2182984"/>
              <a:ext cx="3387297" cy="0"/>
            </a:xfrm>
            <a:prstGeom prst="line">
              <a:avLst/>
            </a:prstGeom>
            <a:noFill/>
            <a:ln w="2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100"/>
            <p:cNvSpPr>
              <a:spLocks noChangeArrowheads="1"/>
            </p:cNvSpPr>
            <p:nvPr/>
          </p:nvSpPr>
          <p:spPr bwMode="auto">
            <a:xfrm>
              <a:off x="6238994" y="1996266"/>
              <a:ext cx="90519" cy="1835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Rectangle 101"/>
            <p:cNvSpPr>
              <a:spLocks noChangeArrowheads="1"/>
            </p:cNvSpPr>
            <p:nvPr/>
          </p:nvSpPr>
          <p:spPr bwMode="auto">
            <a:xfrm>
              <a:off x="6323161" y="1996266"/>
              <a:ext cx="90518" cy="18512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>
              <a:off x="3996677" y="2182984"/>
              <a:ext cx="2404297" cy="0"/>
            </a:xfrm>
            <a:prstGeom prst="line">
              <a:avLst/>
            </a:prstGeom>
            <a:ln w="12700">
              <a:solidFill>
                <a:srgbClr val="DF0C1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58" name="组合 29"/>
            <p:cNvGrpSpPr/>
            <p:nvPr/>
          </p:nvGrpSpPr>
          <p:grpSpPr bwMode="auto">
            <a:xfrm>
              <a:off x="2627784" y="2031980"/>
              <a:ext cx="216024" cy="144016"/>
              <a:chOff x="2483768" y="1923678"/>
              <a:chExt cx="360040" cy="288032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2626692" y="1922470"/>
                <a:ext cx="217033" cy="290451"/>
              </a:xfrm>
              <a:prstGeom prst="chevron">
                <a:avLst/>
              </a:prstGeom>
              <a:solidFill>
                <a:srgbClr val="DF0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483768" y="1922470"/>
                <a:ext cx="217033" cy="29045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 bwMode="auto">
          <a:xfrm>
            <a:off x="2679700" y="3343275"/>
            <a:ext cx="3784600" cy="215900"/>
            <a:chOff x="2627784" y="1996266"/>
            <a:chExt cx="3785895" cy="215444"/>
          </a:xfrm>
        </p:grpSpPr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2880283" y="1996266"/>
              <a:ext cx="2061280" cy="215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90"/>
            <p:cNvSpPr/>
            <p:nvPr/>
          </p:nvSpPr>
          <p:spPr bwMode="auto">
            <a:xfrm>
              <a:off x="2878695" y="2183195"/>
              <a:ext cx="3387297" cy="0"/>
            </a:xfrm>
            <a:custGeom>
              <a:avLst/>
              <a:gdLst>
                <a:gd name="T0" fmla="*/ 0 w 2133"/>
                <a:gd name="T1" fmla="*/ 2133 w 2133"/>
                <a:gd name="T2" fmla="*/ 0 w 21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91"/>
            <p:cNvSpPr>
              <a:spLocks noChangeShapeType="1"/>
            </p:cNvSpPr>
            <p:nvPr/>
          </p:nvSpPr>
          <p:spPr bwMode="auto">
            <a:xfrm>
              <a:off x="2878695" y="2183195"/>
              <a:ext cx="3387297" cy="0"/>
            </a:xfrm>
            <a:prstGeom prst="line">
              <a:avLst/>
            </a:prstGeom>
            <a:noFill/>
            <a:ln w="2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Rectangle 100"/>
            <p:cNvSpPr>
              <a:spLocks noChangeArrowheads="1"/>
            </p:cNvSpPr>
            <p:nvPr/>
          </p:nvSpPr>
          <p:spPr bwMode="auto">
            <a:xfrm>
              <a:off x="6238994" y="1996266"/>
              <a:ext cx="90519" cy="18376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101"/>
            <p:cNvSpPr>
              <a:spLocks noChangeArrowheads="1"/>
            </p:cNvSpPr>
            <p:nvPr/>
          </p:nvSpPr>
          <p:spPr bwMode="auto">
            <a:xfrm>
              <a:off x="6323161" y="1996266"/>
              <a:ext cx="90518" cy="1853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 bwMode="auto">
            <a:xfrm>
              <a:off x="3996677" y="2183195"/>
              <a:ext cx="2404297" cy="0"/>
            </a:xfrm>
            <a:prstGeom prst="line">
              <a:avLst/>
            </a:prstGeom>
            <a:ln w="12700">
              <a:solidFill>
                <a:srgbClr val="DF0C1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49" name="组合 39"/>
            <p:cNvGrpSpPr/>
            <p:nvPr/>
          </p:nvGrpSpPr>
          <p:grpSpPr bwMode="auto">
            <a:xfrm>
              <a:off x="2627784" y="2031980"/>
              <a:ext cx="216024" cy="144016"/>
              <a:chOff x="2483768" y="1923678"/>
              <a:chExt cx="360040" cy="288032"/>
            </a:xfrm>
          </p:grpSpPr>
          <p:sp>
            <p:nvSpPr>
              <p:cNvPr id="41" name="燕尾形 40"/>
              <p:cNvSpPr/>
              <p:nvPr/>
            </p:nvSpPr>
            <p:spPr>
              <a:xfrm>
                <a:off x="2626692" y="1925121"/>
                <a:ext cx="217033" cy="285146"/>
              </a:xfrm>
              <a:prstGeom prst="chevron">
                <a:avLst/>
              </a:prstGeom>
              <a:solidFill>
                <a:srgbClr val="DF0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燕尾形 41"/>
              <p:cNvSpPr/>
              <p:nvPr/>
            </p:nvSpPr>
            <p:spPr>
              <a:xfrm>
                <a:off x="2483768" y="1925121"/>
                <a:ext cx="217033" cy="285146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 bwMode="auto">
          <a:xfrm>
            <a:off x="2679700" y="3817938"/>
            <a:ext cx="3784600" cy="215900"/>
            <a:chOff x="2627784" y="1996266"/>
            <a:chExt cx="3785895" cy="215444"/>
          </a:xfrm>
        </p:grpSpPr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2880283" y="1996266"/>
              <a:ext cx="2061280" cy="215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90"/>
            <p:cNvSpPr/>
            <p:nvPr/>
          </p:nvSpPr>
          <p:spPr bwMode="auto">
            <a:xfrm>
              <a:off x="2878695" y="2183195"/>
              <a:ext cx="3387297" cy="0"/>
            </a:xfrm>
            <a:custGeom>
              <a:avLst/>
              <a:gdLst>
                <a:gd name="T0" fmla="*/ 0 w 2133"/>
                <a:gd name="T1" fmla="*/ 2133 w 2133"/>
                <a:gd name="T2" fmla="*/ 0 w 21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Line 91"/>
            <p:cNvSpPr>
              <a:spLocks noChangeShapeType="1"/>
            </p:cNvSpPr>
            <p:nvPr/>
          </p:nvSpPr>
          <p:spPr bwMode="auto">
            <a:xfrm>
              <a:off x="2878695" y="2183195"/>
              <a:ext cx="3387297" cy="0"/>
            </a:xfrm>
            <a:prstGeom prst="line">
              <a:avLst/>
            </a:prstGeom>
            <a:noFill/>
            <a:ln w="2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Rectangle 100"/>
            <p:cNvSpPr>
              <a:spLocks noChangeArrowheads="1"/>
            </p:cNvSpPr>
            <p:nvPr/>
          </p:nvSpPr>
          <p:spPr bwMode="auto">
            <a:xfrm>
              <a:off x="6238994" y="1996266"/>
              <a:ext cx="90519" cy="18376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Rectangle 101"/>
            <p:cNvSpPr>
              <a:spLocks noChangeArrowheads="1"/>
            </p:cNvSpPr>
            <p:nvPr/>
          </p:nvSpPr>
          <p:spPr bwMode="auto">
            <a:xfrm>
              <a:off x="6323161" y="1996266"/>
              <a:ext cx="90518" cy="18534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3996677" y="2183195"/>
              <a:ext cx="2404297" cy="0"/>
            </a:xfrm>
            <a:prstGeom prst="line">
              <a:avLst/>
            </a:prstGeom>
            <a:ln w="12700">
              <a:solidFill>
                <a:srgbClr val="DF0C1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40" name="组合 49"/>
            <p:cNvGrpSpPr/>
            <p:nvPr/>
          </p:nvGrpSpPr>
          <p:grpSpPr bwMode="auto">
            <a:xfrm>
              <a:off x="2627784" y="2031980"/>
              <a:ext cx="216024" cy="144016"/>
              <a:chOff x="2483768" y="1923678"/>
              <a:chExt cx="360040" cy="288032"/>
            </a:xfrm>
          </p:grpSpPr>
          <p:sp>
            <p:nvSpPr>
              <p:cNvPr id="51" name="燕尾形 50"/>
              <p:cNvSpPr/>
              <p:nvPr/>
            </p:nvSpPr>
            <p:spPr>
              <a:xfrm>
                <a:off x="2626692" y="1925119"/>
                <a:ext cx="217033" cy="285146"/>
              </a:xfrm>
              <a:prstGeom prst="chevron">
                <a:avLst/>
              </a:prstGeom>
              <a:solidFill>
                <a:srgbClr val="DF0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燕尾形 51"/>
              <p:cNvSpPr/>
              <p:nvPr/>
            </p:nvSpPr>
            <p:spPr>
              <a:xfrm>
                <a:off x="2483768" y="1925119"/>
                <a:ext cx="217033" cy="285146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 bwMode="auto">
          <a:xfrm>
            <a:off x="2679700" y="4294188"/>
            <a:ext cx="3784600" cy="214312"/>
            <a:chOff x="2627784" y="1996266"/>
            <a:chExt cx="3785895" cy="215444"/>
          </a:xfrm>
        </p:grpSpPr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2880283" y="1996266"/>
              <a:ext cx="2061280" cy="215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90"/>
            <p:cNvSpPr/>
            <p:nvPr/>
          </p:nvSpPr>
          <p:spPr bwMode="auto">
            <a:xfrm>
              <a:off x="2878695" y="2182984"/>
              <a:ext cx="3387297" cy="0"/>
            </a:xfrm>
            <a:custGeom>
              <a:avLst/>
              <a:gdLst>
                <a:gd name="T0" fmla="*/ 0 w 2133"/>
                <a:gd name="T1" fmla="*/ 2133 w 2133"/>
                <a:gd name="T2" fmla="*/ 0 w 21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Line 91"/>
            <p:cNvSpPr>
              <a:spLocks noChangeShapeType="1"/>
            </p:cNvSpPr>
            <p:nvPr/>
          </p:nvSpPr>
          <p:spPr bwMode="auto">
            <a:xfrm>
              <a:off x="2878695" y="2182984"/>
              <a:ext cx="3387297" cy="0"/>
            </a:xfrm>
            <a:prstGeom prst="line">
              <a:avLst/>
            </a:prstGeom>
            <a:noFill/>
            <a:ln w="2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Rectangle 100"/>
            <p:cNvSpPr>
              <a:spLocks noChangeArrowheads="1"/>
            </p:cNvSpPr>
            <p:nvPr/>
          </p:nvSpPr>
          <p:spPr bwMode="auto">
            <a:xfrm>
              <a:off x="6238994" y="1996266"/>
              <a:ext cx="90519" cy="1835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Rectangle 101"/>
            <p:cNvSpPr>
              <a:spLocks noChangeArrowheads="1"/>
            </p:cNvSpPr>
            <p:nvPr/>
          </p:nvSpPr>
          <p:spPr bwMode="auto">
            <a:xfrm>
              <a:off x="6323161" y="1996266"/>
              <a:ext cx="90518" cy="18512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 bwMode="auto">
            <a:xfrm>
              <a:off x="3996677" y="2182984"/>
              <a:ext cx="2404297" cy="0"/>
            </a:xfrm>
            <a:prstGeom prst="line">
              <a:avLst/>
            </a:prstGeom>
            <a:ln w="12700">
              <a:solidFill>
                <a:srgbClr val="DF0C1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31" name="组合 59"/>
            <p:cNvGrpSpPr/>
            <p:nvPr/>
          </p:nvGrpSpPr>
          <p:grpSpPr bwMode="auto">
            <a:xfrm>
              <a:off x="2627784" y="2031980"/>
              <a:ext cx="216024" cy="144016"/>
              <a:chOff x="2483768" y="1923678"/>
              <a:chExt cx="360040" cy="288032"/>
            </a:xfrm>
          </p:grpSpPr>
          <p:sp>
            <p:nvSpPr>
              <p:cNvPr id="61" name="燕尾形 60"/>
              <p:cNvSpPr/>
              <p:nvPr/>
            </p:nvSpPr>
            <p:spPr>
              <a:xfrm>
                <a:off x="2626692" y="1922470"/>
                <a:ext cx="217033" cy="290451"/>
              </a:xfrm>
              <a:prstGeom prst="chevron">
                <a:avLst/>
              </a:prstGeom>
              <a:solidFill>
                <a:srgbClr val="DF0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燕尾形 61"/>
              <p:cNvSpPr/>
              <p:nvPr/>
            </p:nvSpPr>
            <p:spPr>
              <a:xfrm>
                <a:off x="2483768" y="1922470"/>
                <a:ext cx="217033" cy="29045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679700" y="1917700"/>
            <a:ext cx="3784600" cy="215900"/>
            <a:chOff x="2627784" y="1996266"/>
            <a:chExt cx="3785895" cy="215444"/>
          </a:xfrm>
        </p:grpSpPr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2880283" y="1996266"/>
              <a:ext cx="2061280" cy="215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Freeform 90"/>
            <p:cNvSpPr/>
            <p:nvPr/>
          </p:nvSpPr>
          <p:spPr bwMode="auto">
            <a:xfrm>
              <a:off x="2878695" y="2183195"/>
              <a:ext cx="3387297" cy="0"/>
            </a:xfrm>
            <a:custGeom>
              <a:avLst/>
              <a:gdLst>
                <a:gd name="T0" fmla="*/ 0 w 2133"/>
                <a:gd name="T1" fmla="*/ 2133 w 2133"/>
                <a:gd name="T2" fmla="*/ 0 w 21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Line 91"/>
            <p:cNvSpPr>
              <a:spLocks noChangeShapeType="1"/>
            </p:cNvSpPr>
            <p:nvPr/>
          </p:nvSpPr>
          <p:spPr bwMode="auto">
            <a:xfrm>
              <a:off x="2878695" y="2183195"/>
              <a:ext cx="3387297" cy="0"/>
            </a:xfrm>
            <a:prstGeom prst="line">
              <a:avLst/>
            </a:prstGeom>
            <a:noFill/>
            <a:ln w="2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100"/>
            <p:cNvSpPr>
              <a:spLocks noChangeArrowheads="1"/>
            </p:cNvSpPr>
            <p:nvPr/>
          </p:nvSpPr>
          <p:spPr bwMode="auto">
            <a:xfrm>
              <a:off x="6238994" y="1996266"/>
              <a:ext cx="90519" cy="18376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101"/>
            <p:cNvSpPr>
              <a:spLocks noChangeArrowheads="1"/>
            </p:cNvSpPr>
            <p:nvPr/>
          </p:nvSpPr>
          <p:spPr bwMode="auto">
            <a:xfrm>
              <a:off x="6323161" y="1996266"/>
              <a:ext cx="90518" cy="1853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3996677" y="2183195"/>
              <a:ext cx="2404297" cy="0"/>
            </a:xfrm>
            <a:prstGeom prst="line">
              <a:avLst/>
            </a:prstGeom>
            <a:ln w="12700">
              <a:solidFill>
                <a:srgbClr val="DF0C1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75" name="组合 8"/>
            <p:cNvGrpSpPr/>
            <p:nvPr/>
          </p:nvGrpSpPr>
          <p:grpSpPr bwMode="auto">
            <a:xfrm>
              <a:off x="2627784" y="2031980"/>
              <a:ext cx="216024" cy="144016"/>
              <a:chOff x="2483768" y="1923678"/>
              <a:chExt cx="360040" cy="288032"/>
            </a:xfrm>
          </p:grpSpPr>
          <p:sp>
            <p:nvSpPr>
              <p:cNvPr id="10" name="燕尾形 9"/>
              <p:cNvSpPr/>
              <p:nvPr/>
            </p:nvSpPr>
            <p:spPr>
              <a:xfrm>
                <a:off x="2626692" y="1925121"/>
                <a:ext cx="217033" cy="285146"/>
              </a:xfrm>
              <a:prstGeom prst="chevron">
                <a:avLst/>
              </a:prstGeom>
              <a:solidFill>
                <a:srgbClr val="DF0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10"/>
              <p:cNvSpPr/>
              <p:nvPr/>
            </p:nvSpPr>
            <p:spPr>
              <a:xfrm>
                <a:off x="2483768" y="1925121"/>
                <a:ext cx="217033" cy="285146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775803" y="2329135"/>
            <a:ext cx="1831755" cy="2304256"/>
          </a:xfrm>
          <a:prstGeom prst="rect">
            <a:avLst/>
          </a:prstGeom>
          <a:blipFill>
            <a:blip r:embed="rId1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696016" y="2329135"/>
            <a:ext cx="1831755" cy="2304256"/>
          </a:xfrm>
          <a:prstGeom prst="rect">
            <a:avLst/>
          </a:prstGeom>
          <a:blipFill>
            <a:blip r:embed="rId2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16229" y="2329135"/>
            <a:ext cx="1831755" cy="2304256"/>
          </a:xfrm>
          <a:prstGeom prst="rect">
            <a:avLst/>
          </a:prstGeom>
          <a:blipFill>
            <a:blip r:embed="rId3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536443" y="2329135"/>
            <a:ext cx="1831755" cy="2304256"/>
          </a:xfrm>
          <a:prstGeom prst="rect">
            <a:avLst/>
          </a:prstGeom>
          <a:blipFill>
            <a:blip r:embed="rId4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776288" y="4705350"/>
            <a:ext cx="1831975" cy="307975"/>
            <a:chOff x="775803" y="4515966"/>
            <a:chExt cx="1831755" cy="307777"/>
          </a:xfrm>
        </p:grpSpPr>
        <p:sp>
          <p:nvSpPr>
            <p:cNvPr id="17" name="矩形 16"/>
            <p:cNvSpPr/>
            <p:nvPr/>
          </p:nvSpPr>
          <p:spPr>
            <a:xfrm>
              <a:off x="775803" y="4515966"/>
              <a:ext cx="1831755" cy="2887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" name="TextBox 11"/>
            <p:cNvSpPr txBox="1">
              <a:spLocks noChangeArrowheads="1"/>
            </p:cNvSpPr>
            <p:nvPr/>
          </p:nvSpPr>
          <p:spPr bwMode="auto">
            <a:xfrm flipH="1">
              <a:off x="1226599" y="4515966"/>
              <a:ext cx="930163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2695575" y="4705350"/>
            <a:ext cx="1831975" cy="307975"/>
            <a:chOff x="2696016" y="4515966"/>
            <a:chExt cx="1831755" cy="307777"/>
          </a:xfrm>
        </p:grpSpPr>
        <p:sp>
          <p:nvSpPr>
            <p:cNvPr id="20" name="矩形 19"/>
            <p:cNvSpPr/>
            <p:nvPr/>
          </p:nvSpPr>
          <p:spPr>
            <a:xfrm>
              <a:off x="2696016" y="4515966"/>
              <a:ext cx="1831755" cy="2887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 flipH="1">
              <a:off x="3146812" y="4515966"/>
              <a:ext cx="930163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4616450" y="4705350"/>
            <a:ext cx="1831975" cy="307975"/>
            <a:chOff x="4616229" y="4515966"/>
            <a:chExt cx="1831755" cy="307777"/>
          </a:xfrm>
        </p:grpSpPr>
        <p:sp>
          <p:nvSpPr>
            <p:cNvPr id="23" name="矩形 22"/>
            <p:cNvSpPr/>
            <p:nvPr/>
          </p:nvSpPr>
          <p:spPr>
            <a:xfrm>
              <a:off x="4616229" y="4515966"/>
              <a:ext cx="1831755" cy="2887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TextBox 11"/>
            <p:cNvSpPr txBox="1">
              <a:spLocks noChangeArrowheads="1"/>
            </p:cNvSpPr>
            <p:nvPr/>
          </p:nvSpPr>
          <p:spPr bwMode="auto">
            <a:xfrm flipH="1">
              <a:off x="5067025" y="4515966"/>
              <a:ext cx="930163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6535738" y="4705350"/>
            <a:ext cx="1831975" cy="307975"/>
            <a:chOff x="6536443" y="4515966"/>
            <a:chExt cx="1831755" cy="307777"/>
          </a:xfrm>
        </p:grpSpPr>
        <p:sp>
          <p:nvSpPr>
            <p:cNvPr id="26" name="矩形 25"/>
            <p:cNvSpPr/>
            <p:nvPr/>
          </p:nvSpPr>
          <p:spPr>
            <a:xfrm>
              <a:off x="6536443" y="4515966"/>
              <a:ext cx="1831755" cy="2887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TextBox 11"/>
            <p:cNvSpPr txBox="1">
              <a:spLocks noChangeArrowheads="1"/>
            </p:cNvSpPr>
            <p:nvPr/>
          </p:nvSpPr>
          <p:spPr bwMode="auto">
            <a:xfrm flipH="1">
              <a:off x="6987239" y="4515966"/>
              <a:ext cx="930163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936625" y="1166813"/>
            <a:ext cx="2771775" cy="576262"/>
          </a:xfrm>
          <a:prstGeom prst="rect">
            <a:avLst/>
          </a:prstGeom>
          <a:effectLst>
            <a:outerShdw blurRad="50800" dist="38100" dir="5400000" sx="38000" sy="38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0"/>
              </a:spcBef>
              <a:buNone/>
              <a:defRPr sz="6000">
                <a:solidFill>
                  <a:srgbClr val="004294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  <a:cs typeface="+mj-cs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444500" y="703614"/>
            <a:ext cx="4271516" cy="381163"/>
          </a:xfrm>
          <a:prstGeom prst="rect">
            <a:avLst/>
          </a:prstGeom>
          <a:effectLst>
            <a:outerShdw blurRad="50800" dist="38100" dir="5400000" sx="38000" sy="38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0"/>
              </a:spcBef>
              <a:buNone/>
              <a:defRPr sz="6000">
                <a:solidFill>
                  <a:srgbClr val="004294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  <a:cs typeface="+mj-cs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n>
                  <a:solidFill>
                    <a:schemeClr val="bg1"/>
                  </a:solidFill>
                </a:ln>
                <a:solidFill>
                  <a:srgbClr val="DF0C1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目录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Contents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44500" y="703614"/>
            <a:ext cx="4271516" cy="381163"/>
          </a:xfrm>
          <a:prstGeom prst="rect">
            <a:avLst/>
          </a:prstGeom>
          <a:effectLst>
            <a:outerShdw blurRad="50800" dist="38100" dir="5400000" sx="38000" sy="38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0"/>
              </a:spcBef>
              <a:buNone/>
              <a:defRPr sz="6000">
                <a:solidFill>
                  <a:srgbClr val="004294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  <a:cs typeface="+mj-cs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n>
                  <a:solidFill>
                    <a:schemeClr val="bg1"/>
                  </a:solidFill>
                </a:ln>
                <a:solidFill>
                  <a:srgbClr val="DF0C1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标题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Titles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Group 24"/>
          <p:cNvGrpSpPr>
            <a:grpSpLocks noChangeAspect="1"/>
          </p:cNvGrpSpPr>
          <p:nvPr/>
        </p:nvGrpSpPr>
        <p:grpSpPr bwMode="auto">
          <a:xfrm>
            <a:off x="7077447" y="1268760"/>
            <a:ext cx="1157288" cy="4383088"/>
            <a:chOff x="4046" y="832"/>
            <a:chExt cx="694" cy="262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" name="Freeform 25"/>
            <p:cNvSpPr/>
            <p:nvPr/>
          </p:nvSpPr>
          <p:spPr bwMode="auto">
            <a:xfrm>
              <a:off x="4046" y="832"/>
              <a:ext cx="694" cy="2627"/>
            </a:xfrm>
            <a:custGeom>
              <a:avLst/>
              <a:gdLst>
                <a:gd name="T0" fmla="*/ 1091109 w 54"/>
                <a:gd name="T1" fmla="*/ 5069315 h 205"/>
                <a:gd name="T2" fmla="*/ 1118702 w 54"/>
                <a:gd name="T3" fmla="*/ 5393474 h 205"/>
                <a:gd name="T4" fmla="*/ 982768 w 54"/>
                <a:gd name="T5" fmla="*/ 5473451 h 205"/>
                <a:gd name="T6" fmla="*/ 844842 w 54"/>
                <a:gd name="T7" fmla="*/ 5286075 h 205"/>
                <a:gd name="T8" fmla="*/ 819408 w 54"/>
                <a:gd name="T9" fmla="*/ 5176715 h 205"/>
                <a:gd name="T10" fmla="*/ 573141 w 54"/>
                <a:gd name="T11" fmla="*/ 5204138 h 205"/>
                <a:gd name="T12" fmla="*/ 517968 w 54"/>
                <a:gd name="T13" fmla="*/ 5176715 h 205"/>
                <a:gd name="T14" fmla="*/ 764248 w 54"/>
                <a:gd name="T15" fmla="*/ 4934659 h 205"/>
                <a:gd name="T16" fmla="*/ 736655 w 54"/>
                <a:gd name="T17" fmla="*/ 4423291 h 205"/>
                <a:gd name="T18" fmla="*/ 628301 w 54"/>
                <a:gd name="T19" fmla="*/ 3937219 h 205"/>
                <a:gd name="T20" fmla="*/ 545561 w 54"/>
                <a:gd name="T21" fmla="*/ 3640484 h 205"/>
                <a:gd name="T22" fmla="*/ 462808 w 54"/>
                <a:gd name="T23" fmla="*/ 3585791 h 205"/>
                <a:gd name="T24" fmla="*/ 354454 w 54"/>
                <a:gd name="T25" fmla="*/ 3505828 h 205"/>
                <a:gd name="T26" fmla="*/ 326874 w 54"/>
                <a:gd name="T27" fmla="*/ 3019743 h 205"/>
                <a:gd name="T28" fmla="*/ 299294 w 54"/>
                <a:gd name="T29" fmla="*/ 2588351 h 205"/>
                <a:gd name="T30" fmla="*/ 299294 w 54"/>
                <a:gd name="T31" fmla="*/ 2426272 h 205"/>
                <a:gd name="T32" fmla="*/ 246267 w 54"/>
                <a:gd name="T33" fmla="*/ 2400988 h 205"/>
                <a:gd name="T34" fmla="*/ 299294 w 54"/>
                <a:gd name="T35" fmla="*/ 2184383 h 205"/>
                <a:gd name="T36" fmla="*/ 354454 w 54"/>
                <a:gd name="T37" fmla="*/ 1967623 h 205"/>
                <a:gd name="T38" fmla="*/ 82753 w 54"/>
                <a:gd name="T39" fmla="*/ 1780247 h 205"/>
                <a:gd name="T40" fmla="*/ 27580 w 54"/>
                <a:gd name="T41" fmla="*/ 1673015 h 205"/>
                <a:gd name="T42" fmla="*/ 191107 w 54"/>
                <a:gd name="T43" fmla="*/ 1321599 h 205"/>
                <a:gd name="T44" fmla="*/ 462808 w 54"/>
                <a:gd name="T45" fmla="*/ 944887 h 205"/>
                <a:gd name="T46" fmla="*/ 573141 w 54"/>
                <a:gd name="T47" fmla="*/ 890207 h 205"/>
                <a:gd name="T48" fmla="*/ 764248 w 54"/>
                <a:gd name="T49" fmla="*/ 835360 h 205"/>
                <a:gd name="T50" fmla="*/ 736655 w 54"/>
                <a:gd name="T51" fmla="*/ 755384 h 205"/>
                <a:gd name="T52" fmla="*/ 628301 w 54"/>
                <a:gd name="T53" fmla="*/ 486072 h 205"/>
                <a:gd name="T54" fmla="*/ 681328 w 54"/>
                <a:gd name="T55" fmla="*/ 134656 h 205"/>
                <a:gd name="T56" fmla="*/ 1118702 w 54"/>
                <a:gd name="T57" fmla="*/ 189336 h 205"/>
                <a:gd name="T58" fmla="*/ 1146282 w 54"/>
                <a:gd name="T59" fmla="*/ 376712 h 205"/>
                <a:gd name="T60" fmla="*/ 1199296 w 54"/>
                <a:gd name="T61" fmla="*/ 431392 h 205"/>
                <a:gd name="T62" fmla="*/ 1173862 w 54"/>
                <a:gd name="T63" fmla="*/ 538791 h 205"/>
                <a:gd name="T64" fmla="*/ 1146282 w 54"/>
                <a:gd name="T65" fmla="*/ 566048 h 205"/>
                <a:gd name="T66" fmla="*/ 1091109 w 54"/>
                <a:gd name="T67" fmla="*/ 673447 h 205"/>
                <a:gd name="T68" fmla="*/ 1146282 w 54"/>
                <a:gd name="T69" fmla="*/ 755384 h 205"/>
                <a:gd name="T70" fmla="*/ 1199296 w 54"/>
                <a:gd name="T71" fmla="*/ 835360 h 205"/>
                <a:gd name="T72" fmla="*/ 1473156 w 54"/>
                <a:gd name="T73" fmla="*/ 1104839 h 205"/>
                <a:gd name="T74" fmla="*/ 1337377 w 54"/>
                <a:gd name="T75" fmla="*/ 1590911 h 205"/>
                <a:gd name="T76" fmla="*/ 1226889 w 54"/>
                <a:gd name="T77" fmla="*/ 1967623 h 205"/>
                <a:gd name="T78" fmla="*/ 1309796 w 54"/>
                <a:gd name="T79" fmla="*/ 2508388 h 205"/>
                <a:gd name="T80" fmla="*/ 1282216 w 54"/>
                <a:gd name="T81" fmla="*/ 2535811 h 205"/>
                <a:gd name="T82" fmla="*/ 1254469 w 54"/>
                <a:gd name="T83" fmla="*/ 2805123 h 205"/>
                <a:gd name="T84" fmla="*/ 1199296 w 54"/>
                <a:gd name="T85" fmla="*/ 3343748 h 205"/>
                <a:gd name="T86" fmla="*/ 1146282 w 54"/>
                <a:gd name="T87" fmla="*/ 3695164 h 205"/>
                <a:gd name="T88" fmla="*/ 1010348 w 54"/>
                <a:gd name="T89" fmla="*/ 3747870 h 205"/>
                <a:gd name="T90" fmla="*/ 1091109 w 54"/>
                <a:gd name="T91" fmla="*/ 4206532 h 205"/>
                <a:gd name="T92" fmla="*/ 1063529 w 54"/>
                <a:gd name="T93" fmla="*/ 4610654 h 205"/>
                <a:gd name="T94" fmla="*/ 1146282 w 54"/>
                <a:gd name="T95" fmla="*/ 4827426 h 205"/>
                <a:gd name="T96" fmla="*/ 1091109 w 54"/>
                <a:gd name="T97" fmla="*/ 4907403 h 205"/>
                <a:gd name="T98" fmla="*/ 1091109 w 54"/>
                <a:gd name="T99" fmla="*/ 5042059 h 205"/>
                <a:gd name="T100" fmla="*/ 1063529 w 54"/>
                <a:gd name="T101" fmla="*/ 5042059 h 205"/>
                <a:gd name="T102" fmla="*/ 1091109 w 54"/>
                <a:gd name="T103" fmla="*/ 5069315 h 20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4" h="205">
                  <a:moveTo>
                    <a:pt x="40" y="188"/>
                  </a:moveTo>
                  <a:cubicBezTo>
                    <a:pt x="40" y="188"/>
                    <a:pt x="43" y="197"/>
                    <a:pt x="41" y="200"/>
                  </a:cubicBezTo>
                  <a:cubicBezTo>
                    <a:pt x="39" y="202"/>
                    <a:pt x="37" y="205"/>
                    <a:pt x="36" y="203"/>
                  </a:cubicBezTo>
                  <a:cubicBezTo>
                    <a:pt x="34" y="202"/>
                    <a:pt x="31" y="200"/>
                    <a:pt x="31" y="196"/>
                  </a:cubicBezTo>
                  <a:cubicBezTo>
                    <a:pt x="31" y="193"/>
                    <a:pt x="32" y="192"/>
                    <a:pt x="30" y="192"/>
                  </a:cubicBezTo>
                  <a:cubicBezTo>
                    <a:pt x="29" y="193"/>
                    <a:pt x="24" y="193"/>
                    <a:pt x="21" y="193"/>
                  </a:cubicBezTo>
                  <a:cubicBezTo>
                    <a:pt x="18" y="193"/>
                    <a:pt x="18" y="192"/>
                    <a:pt x="19" y="192"/>
                  </a:cubicBezTo>
                  <a:cubicBezTo>
                    <a:pt x="21" y="191"/>
                    <a:pt x="27" y="188"/>
                    <a:pt x="28" y="183"/>
                  </a:cubicBezTo>
                  <a:cubicBezTo>
                    <a:pt x="28" y="178"/>
                    <a:pt x="30" y="172"/>
                    <a:pt x="27" y="164"/>
                  </a:cubicBezTo>
                  <a:cubicBezTo>
                    <a:pt x="24" y="155"/>
                    <a:pt x="23" y="150"/>
                    <a:pt x="23" y="146"/>
                  </a:cubicBezTo>
                  <a:cubicBezTo>
                    <a:pt x="21" y="135"/>
                    <a:pt x="22" y="136"/>
                    <a:pt x="20" y="135"/>
                  </a:cubicBezTo>
                  <a:cubicBezTo>
                    <a:pt x="20" y="135"/>
                    <a:pt x="18" y="134"/>
                    <a:pt x="17" y="133"/>
                  </a:cubicBezTo>
                  <a:cubicBezTo>
                    <a:pt x="15" y="133"/>
                    <a:pt x="13" y="132"/>
                    <a:pt x="13" y="130"/>
                  </a:cubicBezTo>
                  <a:cubicBezTo>
                    <a:pt x="13" y="129"/>
                    <a:pt x="12" y="117"/>
                    <a:pt x="12" y="112"/>
                  </a:cubicBezTo>
                  <a:cubicBezTo>
                    <a:pt x="12" y="108"/>
                    <a:pt x="11" y="100"/>
                    <a:pt x="11" y="96"/>
                  </a:cubicBezTo>
                  <a:cubicBezTo>
                    <a:pt x="11" y="93"/>
                    <a:pt x="12" y="91"/>
                    <a:pt x="11" y="90"/>
                  </a:cubicBezTo>
                  <a:cubicBezTo>
                    <a:pt x="10" y="90"/>
                    <a:pt x="9" y="89"/>
                    <a:pt x="9" y="89"/>
                  </a:cubicBezTo>
                  <a:cubicBezTo>
                    <a:pt x="9" y="89"/>
                    <a:pt x="11" y="83"/>
                    <a:pt x="11" y="81"/>
                  </a:cubicBezTo>
                  <a:cubicBezTo>
                    <a:pt x="11" y="80"/>
                    <a:pt x="14" y="74"/>
                    <a:pt x="13" y="73"/>
                  </a:cubicBezTo>
                  <a:cubicBezTo>
                    <a:pt x="12" y="72"/>
                    <a:pt x="5" y="68"/>
                    <a:pt x="3" y="66"/>
                  </a:cubicBezTo>
                  <a:cubicBezTo>
                    <a:pt x="2" y="65"/>
                    <a:pt x="0" y="64"/>
                    <a:pt x="1" y="62"/>
                  </a:cubicBezTo>
                  <a:cubicBezTo>
                    <a:pt x="1" y="59"/>
                    <a:pt x="2" y="56"/>
                    <a:pt x="7" y="49"/>
                  </a:cubicBezTo>
                  <a:cubicBezTo>
                    <a:pt x="12" y="43"/>
                    <a:pt x="15" y="37"/>
                    <a:pt x="17" y="35"/>
                  </a:cubicBezTo>
                  <a:cubicBezTo>
                    <a:pt x="18" y="34"/>
                    <a:pt x="19" y="33"/>
                    <a:pt x="21" y="33"/>
                  </a:cubicBezTo>
                  <a:cubicBezTo>
                    <a:pt x="24" y="32"/>
                    <a:pt x="28" y="32"/>
                    <a:pt x="28" y="31"/>
                  </a:cubicBezTo>
                  <a:cubicBezTo>
                    <a:pt x="28" y="30"/>
                    <a:pt x="28" y="30"/>
                    <a:pt x="27" y="28"/>
                  </a:cubicBezTo>
                  <a:cubicBezTo>
                    <a:pt x="26" y="26"/>
                    <a:pt x="24" y="20"/>
                    <a:pt x="23" y="18"/>
                  </a:cubicBezTo>
                  <a:cubicBezTo>
                    <a:pt x="23" y="17"/>
                    <a:pt x="19" y="8"/>
                    <a:pt x="25" y="5"/>
                  </a:cubicBezTo>
                  <a:cubicBezTo>
                    <a:pt x="30" y="1"/>
                    <a:pt x="37" y="0"/>
                    <a:pt x="41" y="7"/>
                  </a:cubicBezTo>
                  <a:cubicBezTo>
                    <a:pt x="43" y="10"/>
                    <a:pt x="42" y="13"/>
                    <a:pt x="42" y="14"/>
                  </a:cubicBezTo>
                  <a:cubicBezTo>
                    <a:pt x="42" y="14"/>
                    <a:pt x="44" y="14"/>
                    <a:pt x="44" y="16"/>
                  </a:cubicBezTo>
                  <a:cubicBezTo>
                    <a:pt x="43" y="18"/>
                    <a:pt x="43" y="19"/>
                    <a:pt x="43" y="20"/>
                  </a:cubicBezTo>
                  <a:cubicBezTo>
                    <a:pt x="43" y="21"/>
                    <a:pt x="43" y="20"/>
                    <a:pt x="42" y="21"/>
                  </a:cubicBezTo>
                  <a:cubicBezTo>
                    <a:pt x="41" y="21"/>
                    <a:pt x="40" y="24"/>
                    <a:pt x="40" y="25"/>
                  </a:cubicBezTo>
                  <a:cubicBezTo>
                    <a:pt x="41" y="26"/>
                    <a:pt x="42" y="27"/>
                    <a:pt x="42" y="28"/>
                  </a:cubicBezTo>
                  <a:cubicBezTo>
                    <a:pt x="42" y="30"/>
                    <a:pt x="43" y="30"/>
                    <a:pt x="44" y="31"/>
                  </a:cubicBezTo>
                  <a:cubicBezTo>
                    <a:pt x="46" y="33"/>
                    <a:pt x="54" y="36"/>
                    <a:pt x="54" y="41"/>
                  </a:cubicBezTo>
                  <a:cubicBezTo>
                    <a:pt x="54" y="46"/>
                    <a:pt x="52" y="53"/>
                    <a:pt x="49" y="59"/>
                  </a:cubicBezTo>
                  <a:cubicBezTo>
                    <a:pt x="47" y="65"/>
                    <a:pt x="45" y="68"/>
                    <a:pt x="45" y="73"/>
                  </a:cubicBezTo>
                  <a:cubicBezTo>
                    <a:pt x="45" y="79"/>
                    <a:pt x="48" y="91"/>
                    <a:pt x="48" y="93"/>
                  </a:cubicBezTo>
                  <a:cubicBezTo>
                    <a:pt x="48" y="95"/>
                    <a:pt x="48" y="94"/>
                    <a:pt x="47" y="94"/>
                  </a:cubicBezTo>
                  <a:cubicBezTo>
                    <a:pt x="46" y="94"/>
                    <a:pt x="47" y="97"/>
                    <a:pt x="46" y="104"/>
                  </a:cubicBezTo>
                  <a:cubicBezTo>
                    <a:pt x="45" y="110"/>
                    <a:pt x="44" y="118"/>
                    <a:pt x="44" y="124"/>
                  </a:cubicBezTo>
                  <a:cubicBezTo>
                    <a:pt x="44" y="129"/>
                    <a:pt x="44" y="136"/>
                    <a:pt x="42" y="137"/>
                  </a:cubicBezTo>
                  <a:cubicBezTo>
                    <a:pt x="39" y="138"/>
                    <a:pt x="37" y="137"/>
                    <a:pt x="37" y="139"/>
                  </a:cubicBezTo>
                  <a:cubicBezTo>
                    <a:pt x="37" y="141"/>
                    <a:pt x="41" y="149"/>
                    <a:pt x="40" y="156"/>
                  </a:cubicBezTo>
                  <a:cubicBezTo>
                    <a:pt x="38" y="163"/>
                    <a:pt x="37" y="171"/>
                    <a:pt x="39" y="171"/>
                  </a:cubicBezTo>
                  <a:cubicBezTo>
                    <a:pt x="40" y="172"/>
                    <a:pt x="44" y="176"/>
                    <a:pt x="42" y="179"/>
                  </a:cubicBezTo>
                  <a:cubicBezTo>
                    <a:pt x="41" y="181"/>
                    <a:pt x="40" y="179"/>
                    <a:pt x="40" y="182"/>
                  </a:cubicBezTo>
                  <a:cubicBezTo>
                    <a:pt x="40" y="185"/>
                    <a:pt x="40" y="187"/>
                    <a:pt x="40" y="187"/>
                  </a:cubicBezTo>
                  <a:cubicBezTo>
                    <a:pt x="39" y="187"/>
                    <a:pt x="39" y="187"/>
                    <a:pt x="39" y="187"/>
                  </a:cubicBezTo>
                  <a:cubicBezTo>
                    <a:pt x="39" y="187"/>
                    <a:pt x="40" y="188"/>
                    <a:pt x="40" y="1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26"/>
            <p:cNvSpPr/>
            <p:nvPr/>
          </p:nvSpPr>
          <p:spPr bwMode="auto">
            <a:xfrm>
              <a:off x="4290" y="1152"/>
              <a:ext cx="296" cy="282"/>
            </a:xfrm>
            <a:custGeom>
              <a:avLst/>
              <a:gdLst>
                <a:gd name="T0" fmla="*/ 136482 w 23"/>
                <a:gd name="T1" fmla="*/ 593969 h 22"/>
                <a:gd name="T2" fmla="*/ 328264 w 23"/>
                <a:gd name="T3" fmla="*/ 376919 h 22"/>
                <a:gd name="T4" fmla="*/ 466728 w 23"/>
                <a:gd name="T5" fmla="*/ 431793 h 22"/>
                <a:gd name="T6" fmla="*/ 575553 w 23"/>
                <a:gd name="T7" fmla="*/ 216884 h 22"/>
                <a:gd name="T8" fmla="*/ 630866 w 23"/>
                <a:gd name="T9" fmla="*/ 80011 h 22"/>
                <a:gd name="T10" fmla="*/ 575553 w 23"/>
                <a:gd name="T11" fmla="*/ 0 h 22"/>
                <a:gd name="T12" fmla="*/ 302602 w 23"/>
                <a:gd name="T13" fmla="*/ 324338 h 22"/>
                <a:gd name="T14" fmla="*/ 219619 w 23"/>
                <a:gd name="T15" fmla="*/ 404362 h 22"/>
                <a:gd name="T16" fmla="*/ 191795 w 23"/>
                <a:gd name="T17" fmla="*/ 351782 h 22"/>
                <a:gd name="T18" fmla="*/ 247276 w 23"/>
                <a:gd name="T19" fmla="*/ 189607 h 22"/>
                <a:gd name="T20" fmla="*/ 191795 w 23"/>
                <a:gd name="T21" fmla="*/ 189607 h 22"/>
                <a:gd name="T22" fmla="*/ 0 w 23"/>
                <a:gd name="T23" fmla="*/ 351782 h 22"/>
                <a:gd name="T24" fmla="*/ 108645 w 23"/>
                <a:gd name="T25" fmla="*/ 351782 h 22"/>
                <a:gd name="T26" fmla="*/ 136482 w 23"/>
                <a:gd name="T27" fmla="*/ 593969 h 2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" h="22">
                  <a:moveTo>
                    <a:pt x="5" y="22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9" y="11"/>
                    <a:pt x="21" y="8"/>
                  </a:cubicBezTo>
                  <a:cubicBezTo>
                    <a:pt x="22" y="6"/>
                    <a:pt x="23" y="3"/>
                    <a:pt x="23" y="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2" y="9"/>
                    <a:pt x="11" y="12"/>
                  </a:cubicBezTo>
                  <a:cubicBezTo>
                    <a:pt x="11" y="12"/>
                    <a:pt x="9" y="14"/>
                    <a:pt x="8" y="15"/>
                  </a:cubicBezTo>
                  <a:cubicBezTo>
                    <a:pt x="7" y="16"/>
                    <a:pt x="7" y="14"/>
                    <a:pt x="7" y="13"/>
                  </a:cubicBezTo>
                  <a:cubicBezTo>
                    <a:pt x="7" y="11"/>
                    <a:pt x="9" y="7"/>
                    <a:pt x="9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4" y="12"/>
                    <a:pt x="4" y="13"/>
                  </a:cubicBezTo>
                  <a:cubicBezTo>
                    <a:pt x="4" y="14"/>
                    <a:pt x="5" y="21"/>
                    <a:pt x="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27"/>
            <p:cNvSpPr/>
            <p:nvPr/>
          </p:nvSpPr>
          <p:spPr bwMode="auto">
            <a:xfrm>
              <a:off x="4149" y="1511"/>
              <a:ext cx="77" cy="90"/>
            </a:xfrm>
            <a:custGeom>
              <a:avLst/>
              <a:gdLst>
                <a:gd name="T0" fmla="*/ 55004 w 6"/>
                <a:gd name="T1" fmla="*/ 191263 h 7"/>
                <a:gd name="T2" fmla="*/ 162714 w 6"/>
                <a:gd name="T3" fmla="*/ 27604 h 7"/>
                <a:gd name="T4" fmla="*/ 107877 w 6"/>
                <a:gd name="T5" fmla="*/ 27604 h 7"/>
                <a:gd name="T6" fmla="*/ 27502 w 6"/>
                <a:gd name="T7" fmla="*/ 163659 h 7"/>
                <a:gd name="T8" fmla="*/ 55004 w 6"/>
                <a:gd name="T9" fmla="*/ 191263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7">
                  <a:moveTo>
                    <a:pt x="2" y="7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4" y="1"/>
                  </a:cubicBezTo>
                  <a:cubicBezTo>
                    <a:pt x="3" y="2"/>
                    <a:pt x="0" y="5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28"/>
            <p:cNvSpPr/>
            <p:nvPr/>
          </p:nvSpPr>
          <p:spPr bwMode="auto">
            <a:xfrm>
              <a:off x="4290" y="1703"/>
              <a:ext cx="90" cy="90"/>
            </a:xfrm>
            <a:custGeom>
              <a:avLst/>
              <a:gdLst>
                <a:gd name="T0" fmla="*/ 55209 w 7"/>
                <a:gd name="T1" fmla="*/ 191263 h 7"/>
                <a:gd name="T2" fmla="*/ 136041 w 7"/>
                <a:gd name="T3" fmla="*/ 191263 h 7"/>
                <a:gd name="T4" fmla="*/ 191263 w 7"/>
                <a:gd name="T5" fmla="*/ 136041 h 7"/>
                <a:gd name="T6" fmla="*/ 136041 w 7"/>
                <a:gd name="T7" fmla="*/ 163659 h 7"/>
                <a:gd name="T8" fmla="*/ 82813 w 7"/>
                <a:gd name="T9" fmla="*/ 55209 h 7"/>
                <a:gd name="T10" fmla="*/ 82813 w 7"/>
                <a:gd name="T11" fmla="*/ 0 h 7"/>
                <a:gd name="T12" fmla="*/ 0 w 7"/>
                <a:gd name="T13" fmla="*/ 55209 h 7"/>
                <a:gd name="T14" fmla="*/ 55209 w 7"/>
                <a:gd name="T15" fmla="*/ 19126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" h="7">
                  <a:moveTo>
                    <a:pt x="2" y="7"/>
                  </a:moveTo>
                  <a:cubicBezTo>
                    <a:pt x="2" y="7"/>
                    <a:pt x="4" y="7"/>
                    <a:pt x="5" y="7"/>
                  </a:cubicBezTo>
                  <a:cubicBezTo>
                    <a:pt x="6" y="6"/>
                    <a:pt x="7" y="5"/>
                    <a:pt x="7" y="5"/>
                  </a:cubicBezTo>
                  <a:cubicBezTo>
                    <a:pt x="7" y="5"/>
                    <a:pt x="6" y="6"/>
                    <a:pt x="5" y="6"/>
                  </a:cubicBezTo>
                  <a:cubicBezTo>
                    <a:pt x="3" y="5"/>
                    <a:pt x="3" y="4"/>
                    <a:pt x="3" y="2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1" y="6"/>
                    <a:pt x="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3397250" y="2649538"/>
            <a:ext cx="0" cy="220027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732338" y="2649538"/>
            <a:ext cx="0" cy="220027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216150" y="2668588"/>
            <a:ext cx="4017963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 bwMode="auto">
          <a:xfrm>
            <a:off x="611188" y="2138363"/>
            <a:ext cx="2444750" cy="1296987"/>
            <a:chOff x="737575" y="1402811"/>
            <a:chExt cx="2445923" cy="1297461"/>
          </a:xfrm>
        </p:grpSpPr>
        <p:grpSp>
          <p:nvGrpSpPr>
            <p:cNvPr id="11342" name="组合 1"/>
            <p:cNvGrpSpPr/>
            <p:nvPr/>
          </p:nvGrpSpPr>
          <p:grpSpPr bwMode="auto">
            <a:xfrm>
              <a:off x="737575" y="1402811"/>
              <a:ext cx="2445923" cy="1297461"/>
              <a:chOff x="737575" y="1402811"/>
              <a:chExt cx="2445923" cy="1297461"/>
            </a:xfrm>
          </p:grpSpPr>
          <p:sp>
            <p:nvSpPr>
              <p:cNvPr id="15" name="椭圆 10"/>
              <p:cNvSpPr>
                <a:spLocks noChangeArrowheads="1"/>
              </p:cNvSpPr>
              <p:nvPr/>
            </p:nvSpPr>
            <p:spPr bwMode="auto">
              <a:xfrm flipH="1" flipV="1">
                <a:off x="737575" y="1856192"/>
                <a:ext cx="2445923" cy="844080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93000"/>
                      <a:lumOff val="7000"/>
                    </a:scheme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>
                <a:glow rad="127000">
                  <a:srgbClr val="F79524">
                    <a:alpha val="0"/>
                  </a:srgbClr>
                </a:glow>
                <a:outerShdw dist="107763" dir="2700000" algn="ctr" rotWithShape="0">
                  <a:srgbClr val="535455"/>
                </a:outerShdw>
                <a:softEdge rad="368300"/>
              </a:effectLst>
            </p:spPr>
            <p:txBody>
              <a:bodyPr wrap="none" lIns="92075" tIns="46038" rIns="92075" bIns="46038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496764" y="1402811"/>
                <a:ext cx="927545" cy="997314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rgbClr val="C00000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3" name="任意多边形 12"/>
            <p:cNvSpPr/>
            <p:nvPr/>
          </p:nvSpPr>
          <p:spPr>
            <a:xfrm>
              <a:off x="1498352" y="1604497"/>
              <a:ext cx="465361" cy="800392"/>
            </a:xfrm>
            <a:custGeom>
              <a:avLst/>
              <a:gdLst>
                <a:gd name="connsiteX0" fmla="*/ 12700 w 469900"/>
                <a:gd name="connsiteY0" fmla="*/ 0 h 790575"/>
                <a:gd name="connsiteX1" fmla="*/ 469900 w 469900"/>
                <a:gd name="connsiteY1" fmla="*/ 196850 h 790575"/>
                <a:gd name="connsiteX2" fmla="*/ 469900 w 469900"/>
                <a:gd name="connsiteY2" fmla="*/ 790575 h 790575"/>
                <a:gd name="connsiteX3" fmla="*/ 0 w 469900"/>
                <a:gd name="connsiteY3" fmla="*/ 603250 h 790575"/>
                <a:gd name="connsiteX4" fmla="*/ 12700 w 469900"/>
                <a:gd name="connsiteY4" fmla="*/ 0 h 790575"/>
                <a:gd name="connsiteX0-1" fmla="*/ 12700 w 469900"/>
                <a:gd name="connsiteY0-2" fmla="*/ 0 h 795338"/>
                <a:gd name="connsiteX1-3" fmla="*/ 469900 w 469900"/>
                <a:gd name="connsiteY1-4" fmla="*/ 196850 h 795338"/>
                <a:gd name="connsiteX2-5" fmla="*/ 467519 w 469900"/>
                <a:gd name="connsiteY2-6" fmla="*/ 795338 h 795338"/>
                <a:gd name="connsiteX3-7" fmla="*/ 0 w 469900"/>
                <a:gd name="connsiteY3-8" fmla="*/ 603250 h 795338"/>
                <a:gd name="connsiteX4-9" fmla="*/ 12700 w 469900"/>
                <a:gd name="connsiteY4-10" fmla="*/ 0 h 795338"/>
                <a:gd name="connsiteX0-11" fmla="*/ 12700 w 472386"/>
                <a:gd name="connsiteY0-12" fmla="*/ 0 h 802482"/>
                <a:gd name="connsiteX1-13" fmla="*/ 469900 w 472386"/>
                <a:gd name="connsiteY1-14" fmla="*/ 196850 h 802482"/>
                <a:gd name="connsiteX2-15" fmla="*/ 472281 w 472386"/>
                <a:gd name="connsiteY2-16" fmla="*/ 802482 h 802482"/>
                <a:gd name="connsiteX3-17" fmla="*/ 0 w 472386"/>
                <a:gd name="connsiteY3-18" fmla="*/ 603250 h 802482"/>
                <a:gd name="connsiteX4-19" fmla="*/ 12700 w 472386"/>
                <a:gd name="connsiteY4-20" fmla="*/ 0 h 802482"/>
                <a:gd name="connsiteX0-21" fmla="*/ 0 w 459686"/>
                <a:gd name="connsiteY0-22" fmla="*/ 0 h 802482"/>
                <a:gd name="connsiteX1-23" fmla="*/ 457200 w 459686"/>
                <a:gd name="connsiteY1-24" fmla="*/ 196850 h 802482"/>
                <a:gd name="connsiteX2-25" fmla="*/ 459581 w 459686"/>
                <a:gd name="connsiteY2-26" fmla="*/ 802482 h 802482"/>
                <a:gd name="connsiteX3-27" fmla="*/ 32544 w 459686"/>
                <a:gd name="connsiteY3-28" fmla="*/ 581819 h 802482"/>
                <a:gd name="connsiteX4-29" fmla="*/ 0 w 459686"/>
                <a:gd name="connsiteY4-30" fmla="*/ 0 h 802482"/>
                <a:gd name="connsiteX0-31" fmla="*/ 794 w 460480"/>
                <a:gd name="connsiteY0-32" fmla="*/ 0 h 802482"/>
                <a:gd name="connsiteX1-33" fmla="*/ 457994 w 460480"/>
                <a:gd name="connsiteY1-34" fmla="*/ 196850 h 802482"/>
                <a:gd name="connsiteX2-35" fmla="*/ 460375 w 460480"/>
                <a:gd name="connsiteY2-36" fmla="*/ 802482 h 802482"/>
                <a:gd name="connsiteX3-37" fmla="*/ 0 w 460480"/>
                <a:gd name="connsiteY3-38" fmla="*/ 610394 h 802482"/>
                <a:gd name="connsiteX4-39" fmla="*/ 794 w 460480"/>
                <a:gd name="connsiteY4-40" fmla="*/ 0 h 802482"/>
                <a:gd name="connsiteX0-41" fmla="*/ 0 w 523980"/>
                <a:gd name="connsiteY0-42" fmla="*/ 0 h 709613"/>
                <a:gd name="connsiteX1-43" fmla="*/ 521494 w 523980"/>
                <a:gd name="connsiteY1-44" fmla="*/ 103981 h 709613"/>
                <a:gd name="connsiteX2-45" fmla="*/ 523875 w 523980"/>
                <a:gd name="connsiteY2-46" fmla="*/ 709613 h 709613"/>
                <a:gd name="connsiteX3-47" fmla="*/ 63500 w 523980"/>
                <a:gd name="connsiteY3-48" fmla="*/ 517525 h 709613"/>
                <a:gd name="connsiteX4-49" fmla="*/ 0 w 523980"/>
                <a:gd name="connsiteY4-50" fmla="*/ 0 h 709613"/>
                <a:gd name="connsiteX0-51" fmla="*/ 12 w 464461"/>
                <a:gd name="connsiteY0-52" fmla="*/ 0 h 800100"/>
                <a:gd name="connsiteX1-53" fmla="*/ 461975 w 464461"/>
                <a:gd name="connsiteY1-54" fmla="*/ 194468 h 800100"/>
                <a:gd name="connsiteX2-55" fmla="*/ 464356 w 464461"/>
                <a:gd name="connsiteY2-56" fmla="*/ 800100 h 800100"/>
                <a:gd name="connsiteX3-57" fmla="*/ 3981 w 464461"/>
                <a:gd name="connsiteY3-58" fmla="*/ 608012 h 800100"/>
                <a:gd name="connsiteX4-59" fmla="*/ 12 w 464461"/>
                <a:gd name="connsiteY4-60" fmla="*/ 0 h 800100"/>
                <a:gd name="connsiteX0-61" fmla="*/ 41274 w 505723"/>
                <a:gd name="connsiteY0-62" fmla="*/ 0 h 800100"/>
                <a:gd name="connsiteX1-63" fmla="*/ 503237 w 505723"/>
                <a:gd name="connsiteY1-64" fmla="*/ 194468 h 800100"/>
                <a:gd name="connsiteX2-65" fmla="*/ 505618 w 505723"/>
                <a:gd name="connsiteY2-66" fmla="*/ 800100 h 800100"/>
                <a:gd name="connsiteX3-67" fmla="*/ 0 w 505723"/>
                <a:gd name="connsiteY3-68" fmla="*/ 629443 h 800100"/>
                <a:gd name="connsiteX4-69" fmla="*/ 41274 w 505723"/>
                <a:gd name="connsiteY4-70" fmla="*/ 0 h 800100"/>
                <a:gd name="connsiteX0-71" fmla="*/ 1 w 464450"/>
                <a:gd name="connsiteY0-72" fmla="*/ 0 h 800100"/>
                <a:gd name="connsiteX1-73" fmla="*/ 461964 w 464450"/>
                <a:gd name="connsiteY1-74" fmla="*/ 194468 h 800100"/>
                <a:gd name="connsiteX2-75" fmla="*/ 464345 w 464450"/>
                <a:gd name="connsiteY2-76" fmla="*/ 800100 h 800100"/>
                <a:gd name="connsiteX3-77" fmla="*/ 63502 w 464450"/>
                <a:gd name="connsiteY3-78" fmla="*/ 598487 h 800100"/>
                <a:gd name="connsiteX4-79" fmla="*/ 1 w 464450"/>
                <a:gd name="connsiteY4-80" fmla="*/ 0 h 800100"/>
                <a:gd name="connsiteX0-81" fmla="*/ 793 w 465242"/>
                <a:gd name="connsiteY0-82" fmla="*/ 0 h 800100"/>
                <a:gd name="connsiteX1-83" fmla="*/ 462756 w 465242"/>
                <a:gd name="connsiteY1-84" fmla="*/ 194468 h 800100"/>
                <a:gd name="connsiteX2-85" fmla="*/ 465137 w 465242"/>
                <a:gd name="connsiteY2-86" fmla="*/ 800100 h 800100"/>
                <a:gd name="connsiteX3-87" fmla="*/ 0 w 465242"/>
                <a:gd name="connsiteY3-88" fmla="*/ 603250 h 800100"/>
                <a:gd name="connsiteX4-89" fmla="*/ 793 w 465242"/>
                <a:gd name="connsiteY4-90" fmla="*/ 0 h 8001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65242" h="800100">
                  <a:moveTo>
                    <a:pt x="793" y="0"/>
                  </a:moveTo>
                  <a:lnTo>
                    <a:pt x="462756" y="194468"/>
                  </a:lnTo>
                  <a:cubicBezTo>
                    <a:pt x="461962" y="393964"/>
                    <a:pt x="465931" y="600604"/>
                    <a:pt x="465137" y="800100"/>
                  </a:cubicBezTo>
                  <a:lnTo>
                    <a:pt x="0" y="603250"/>
                  </a:lnTo>
                  <a:cubicBezTo>
                    <a:pt x="265" y="399785"/>
                    <a:pt x="528" y="203465"/>
                    <a:pt x="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100000">
                  <a:srgbClr val="FA9496"/>
                </a:gs>
              </a:gsLst>
              <a:lin ang="10200000" scaled="0"/>
              <a:tileRect/>
            </a:gra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963713" y="1601321"/>
              <a:ext cx="465360" cy="805157"/>
            </a:xfrm>
            <a:custGeom>
              <a:avLst/>
              <a:gdLst>
                <a:gd name="connsiteX0" fmla="*/ 0 w 460375"/>
                <a:gd name="connsiteY0" fmla="*/ 187325 h 784225"/>
                <a:gd name="connsiteX1" fmla="*/ 460375 w 460375"/>
                <a:gd name="connsiteY1" fmla="*/ 0 h 784225"/>
                <a:gd name="connsiteX2" fmla="*/ 460375 w 460375"/>
                <a:gd name="connsiteY2" fmla="*/ 593725 h 784225"/>
                <a:gd name="connsiteX3" fmla="*/ 3175 w 460375"/>
                <a:gd name="connsiteY3" fmla="*/ 784225 h 784225"/>
                <a:gd name="connsiteX4" fmla="*/ 0 w 460375"/>
                <a:gd name="connsiteY4" fmla="*/ 187325 h 784225"/>
                <a:gd name="connsiteX0-1" fmla="*/ 0 w 465138"/>
                <a:gd name="connsiteY0-2" fmla="*/ 201613 h 798513"/>
                <a:gd name="connsiteX1-3" fmla="*/ 465138 w 465138"/>
                <a:gd name="connsiteY1-4" fmla="*/ 0 h 798513"/>
                <a:gd name="connsiteX2-5" fmla="*/ 460375 w 465138"/>
                <a:gd name="connsiteY2-6" fmla="*/ 608013 h 798513"/>
                <a:gd name="connsiteX3-7" fmla="*/ 3175 w 465138"/>
                <a:gd name="connsiteY3-8" fmla="*/ 798513 h 798513"/>
                <a:gd name="connsiteX4-9" fmla="*/ 0 w 465138"/>
                <a:gd name="connsiteY4-10" fmla="*/ 201613 h 798513"/>
                <a:gd name="connsiteX0-11" fmla="*/ 0 w 465138"/>
                <a:gd name="connsiteY0-12" fmla="*/ 201613 h 798513"/>
                <a:gd name="connsiteX1-13" fmla="*/ 465138 w 465138"/>
                <a:gd name="connsiteY1-14" fmla="*/ 0 h 798513"/>
                <a:gd name="connsiteX2-15" fmla="*/ 457994 w 465138"/>
                <a:gd name="connsiteY2-16" fmla="*/ 619920 h 798513"/>
                <a:gd name="connsiteX3-17" fmla="*/ 3175 w 465138"/>
                <a:gd name="connsiteY3-18" fmla="*/ 798513 h 798513"/>
                <a:gd name="connsiteX4-19" fmla="*/ 0 w 465138"/>
                <a:gd name="connsiteY4-20" fmla="*/ 201613 h 798513"/>
                <a:gd name="connsiteX0-21" fmla="*/ 0 w 465138"/>
                <a:gd name="connsiteY0-22" fmla="*/ 201613 h 712788"/>
                <a:gd name="connsiteX1-23" fmla="*/ 465138 w 465138"/>
                <a:gd name="connsiteY1-24" fmla="*/ 0 h 712788"/>
                <a:gd name="connsiteX2-25" fmla="*/ 457994 w 465138"/>
                <a:gd name="connsiteY2-26" fmla="*/ 619920 h 712788"/>
                <a:gd name="connsiteX3-27" fmla="*/ 5557 w 465138"/>
                <a:gd name="connsiteY3-28" fmla="*/ 712788 h 712788"/>
                <a:gd name="connsiteX4-29" fmla="*/ 0 w 465138"/>
                <a:gd name="connsiteY4-30" fmla="*/ 201613 h 712788"/>
                <a:gd name="connsiteX0-31" fmla="*/ 0 w 465138"/>
                <a:gd name="connsiteY0-32" fmla="*/ 201613 h 800894"/>
                <a:gd name="connsiteX1-33" fmla="*/ 465138 w 465138"/>
                <a:gd name="connsiteY1-34" fmla="*/ 0 h 800894"/>
                <a:gd name="connsiteX2-35" fmla="*/ 457994 w 465138"/>
                <a:gd name="connsiteY2-36" fmla="*/ 619920 h 800894"/>
                <a:gd name="connsiteX3-37" fmla="*/ 3176 w 465138"/>
                <a:gd name="connsiteY3-38" fmla="*/ 800894 h 800894"/>
                <a:gd name="connsiteX4-39" fmla="*/ 0 w 465138"/>
                <a:gd name="connsiteY4-40" fmla="*/ 201613 h 800894"/>
                <a:gd name="connsiteX0-41" fmla="*/ 0 w 469901"/>
                <a:gd name="connsiteY0-42" fmla="*/ 199232 h 800894"/>
                <a:gd name="connsiteX1-43" fmla="*/ 469901 w 469901"/>
                <a:gd name="connsiteY1-44" fmla="*/ 0 h 800894"/>
                <a:gd name="connsiteX2-45" fmla="*/ 462757 w 469901"/>
                <a:gd name="connsiteY2-46" fmla="*/ 619920 h 800894"/>
                <a:gd name="connsiteX3-47" fmla="*/ 7939 w 469901"/>
                <a:gd name="connsiteY3-48" fmla="*/ 800894 h 800894"/>
                <a:gd name="connsiteX4-49" fmla="*/ 0 w 469901"/>
                <a:gd name="connsiteY4-50" fmla="*/ 199232 h 800894"/>
                <a:gd name="connsiteX0-51" fmla="*/ 0 w 469901"/>
                <a:gd name="connsiteY0-52" fmla="*/ 199232 h 800894"/>
                <a:gd name="connsiteX1-53" fmla="*/ 469901 w 469901"/>
                <a:gd name="connsiteY1-54" fmla="*/ 0 h 800894"/>
                <a:gd name="connsiteX2-55" fmla="*/ 462757 w 469901"/>
                <a:gd name="connsiteY2-56" fmla="*/ 619920 h 800894"/>
                <a:gd name="connsiteX3-57" fmla="*/ 7939 w 469901"/>
                <a:gd name="connsiteY3-58" fmla="*/ 800894 h 800894"/>
                <a:gd name="connsiteX4-59" fmla="*/ 0 w 469901"/>
                <a:gd name="connsiteY4-60" fmla="*/ 199232 h 800894"/>
                <a:gd name="connsiteX0-61" fmla="*/ 0 w 469901"/>
                <a:gd name="connsiteY0-62" fmla="*/ 199232 h 805656"/>
                <a:gd name="connsiteX1-63" fmla="*/ 469901 w 469901"/>
                <a:gd name="connsiteY1-64" fmla="*/ 0 h 805656"/>
                <a:gd name="connsiteX2-65" fmla="*/ 462757 w 469901"/>
                <a:gd name="connsiteY2-66" fmla="*/ 619920 h 805656"/>
                <a:gd name="connsiteX3-67" fmla="*/ 7939 w 469901"/>
                <a:gd name="connsiteY3-68" fmla="*/ 805656 h 805656"/>
                <a:gd name="connsiteX4-69" fmla="*/ 0 w 469901"/>
                <a:gd name="connsiteY4-70" fmla="*/ 199232 h 805656"/>
                <a:gd name="connsiteX0-71" fmla="*/ 0 w 469901"/>
                <a:gd name="connsiteY0-72" fmla="*/ 199232 h 805656"/>
                <a:gd name="connsiteX1-73" fmla="*/ 469901 w 469901"/>
                <a:gd name="connsiteY1-74" fmla="*/ 0 h 805656"/>
                <a:gd name="connsiteX2-75" fmla="*/ 462757 w 469901"/>
                <a:gd name="connsiteY2-76" fmla="*/ 619920 h 805656"/>
                <a:gd name="connsiteX3-77" fmla="*/ 7939 w 469901"/>
                <a:gd name="connsiteY3-78" fmla="*/ 805656 h 805656"/>
                <a:gd name="connsiteX4-79" fmla="*/ 0 w 469901"/>
                <a:gd name="connsiteY4-80" fmla="*/ 199232 h 805656"/>
                <a:gd name="connsiteX0-81" fmla="*/ 0 w 465139"/>
                <a:gd name="connsiteY0-82" fmla="*/ 194470 h 805656"/>
                <a:gd name="connsiteX1-83" fmla="*/ 465139 w 465139"/>
                <a:gd name="connsiteY1-84" fmla="*/ 0 h 805656"/>
                <a:gd name="connsiteX2-85" fmla="*/ 457995 w 465139"/>
                <a:gd name="connsiteY2-86" fmla="*/ 619920 h 805656"/>
                <a:gd name="connsiteX3-87" fmla="*/ 3177 w 465139"/>
                <a:gd name="connsiteY3-88" fmla="*/ 805656 h 805656"/>
                <a:gd name="connsiteX4-89" fmla="*/ 0 w 465139"/>
                <a:gd name="connsiteY4-90" fmla="*/ 194470 h 805656"/>
                <a:gd name="connsiteX0-91" fmla="*/ 298 w 465437"/>
                <a:gd name="connsiteY0-92" fmla="*/ 194470 h 805656"/>
                <a:gd name="connsiteX1-93" fmla="*/ 465437 w 465437"/>
                <a:gd name="connsiteY1-94" fmla="*/ 0 h 805656"/>
                <a:gd name="connsiteX2-95" fmla="*/ 458293 w 465437"/>
                <a:gd name="connsiteY2-96" fmla="*/ 619920 h 805656"/>
                <a:gd name="connsiteX3-97" fmla="*/ 3475 w 465437"/>
                <a:gd name="connsiteY3-98" fmla="*/ 805656 h 805656"/>
                <a:gd name="connsiteX4-99" fmla="*/ 298 w 465437"/>
                <a:gd name="connsiteY4-100" fmla="*/ 194470 h 805656"/>
                <a:gd name="connsiteX0-101" fmla="*/ 146 w 465285"/>
                <a:gd name="connsiteY0-102" fmla="*/ 194470 h 805696"/>
                <a:gd name="connsiteX1-103" fmla="*/ 465285 w 465285"/>
                <a:gd name="connsiteY1-104" fmla="*/ 0 h 805696"/>
                <a:gd name="connsiteX2-105" fmla="*/ 458141 w 465285"/>
                <a:gd name="connsiteY2-106" fmla="*/ 619920 h 805696"/>
                <a:gd name="connsiteX3-107" fmla="*/ 3323 w 465285"/>
                <a:gd name="connsiteY3-108" fmla="*/ 805656 h 805696"/>
                <a:gd name="connsiteX4-109" fmla="*/ 146 w 465285"/>
                <a:gd name="connsiteY4-110" fmla="*/ 194470 h 805696"/>
                <a:gd name="connsiteX0-111" fmla="*/ 11 w 465150"/>
                <a:gd name="connsiteY0-112" fmla="*/ 194470 h 824745"/>
                <a:gd name="connsiteX1-113" fmla="*/ 465150 w 465150"/>
                <a:gd name="connsiteY1-114" fmla="*/ 0 h 824745"/>
                <a:gd name="connsiteX2-115" fmla="*/ 458006 w 465150"/>
                <a:gd name="connsiteY2-116" fmla="*/ 619920 h 824745"/>
                <a:gd name="connsiteX3-117" fmla="*/ 122250 w 465150"/>
                <a:gd name="connsiteY3-118" fmla="*/ 824706 h 824745"/>
                <a:gd name="connsiteX4-119" fmla="*/ 11 w 465150"/>
                <a:gd name="connsiteY4-120" fmla="*/ 194470 h 824745"/>
                <a:gd name="connsiteX0-121" fmla="*/ 199 w 465338"/>
                <a:gd name="connsiteY0-122" fmla="*/ 194470 h 793791"/>
                <a:gd name="connsiteX1-123" fmla="*/ 465338 w 465338"/>
                <a:gd name="connsiteY1-124" fmla="*/ 0 h 793791"/>
                <a:gd name="connsiteX2-125" fmla="*/ 458194 w 465338"/>
                <a:gd name="connsiteY2-126" fmla="*/ 619920 h 793791"/>
                <a:gd name="connsiteX3-127" fmla="*/ 994 w 465338"/>
                <a:gd name="connsiteY3-128" fmla="*/ 793750 h 793791"/>
                <a:gd name="connsiteX4-129" fmla="*/ 199 w 465338"/>
                <a:gd name="connsiteY4-130" fmla="*/ 194470 h 7937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65338" h="793791">
                  <a:moveTo>
                    <a:pt x="199" y="194470"/>
                  </a:moveTo>
                  <a:lnTo>
                    <a:pt x="465338" y="0"/>
                  </a:lnTo>
                  <a:cubicBezTo>
                    <a:pt x="463750" y="202671"/>
                    <a:pt x="459782" y="417249"/>
                    <a:pt x="458194" y="619920"/>
                  </a:cubicBezTo>
                  <a:lnTo>
                    <a:pt x="994" y="793750"/>
                  </a:lnTo>
                  <a:cubicBezTo>
                    <a:pt x="4699" y="799571"/>
                    <a:pt x="-1124" y="193412"/>
                    <a:pt x="199" y="1944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100000">
                  <a:srgbClr val="FA9496"/>
                </a:gs>
              </a:gsLst>
              <a:lin ang="10200000" scaled="0"/>
              <a:tileRect/>
            </a:gra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2446338" y="2349500"/>
            <a:ext cx="1855787" cy="871538"/>
            <a:chOff x="2573139" y="1614120"/>
            <a:chExt cx="1856607" cy="872316"/>
          </a:xfrm>
        </p:grpSpPr>
        <p:sp>
          <p:nvSpPr>
            <p:cNvPr id="18" name="椭圆 10"/>
            <p:cNvSpPr>
              <a:spLocks noChangeArrowheads="1"/>
            </p:cNvSpPr>
            <p:nvPr/>
          </p:nvSpPr>
          <p:spPr bwMode="auto">
            <a:xfrm flipH="1" flipV="1">
              <a:off x="2573139" y="1703510"/>
              <a:ext cx="1856607" cy="78292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grpSp>
          <p:nvGrpSpPr>
            <p:cNvPr id="11338" name="组合 17"/>
            <p:cNvGrpSpPr/>
            <p:nvPr/>
          </p:nvGrpSpPr>
          <p:grpSpPr bwMode="auto">
            <a:xfrm>
              <a:off x="3271788" y="1614120"/>
              <a:ext cx="497943" cy="536601"/>
              <a:chOff x="404540" y="2565285"/>
              <a:chExt cx="931864" cy="1004209"/>
            </a:xfrm>
          </p:grpSpPr>
          <p:sp>
            <p:nvSpPr>
              <p:cNvPr id="20" name="任意多边形 19"/>
              <p:cNvSpPr/>
              <p:nvPr/>
            </p:nvSpPr>
            <p:spPr>
              <a:xfrm>
                <a:off x="404840" y="2565285"/>
                <a:ext cx="924354" cy="999110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404840" y="2767486"/>
                <a:ext cx="466635" cy="799884"/>
              </a:xfrm>
              <a:custGeom>
                <a:avLst/>
                <a:gdLst>
                  <a:gd name="connsiteX0" fmla="*/ 12700 w 469900"/>
                  <a:gd name="connsiteY0" fmla="*/ 0 h 790575"/>
                  <a:gd name="connsiteX1" fmla="*/ 469900 w 469900"/>
                  <a:gd name="connsiteY1" fmla="*/ 196850 h 790575"/>
                  <a:gd name="connsiteX2" fmla="*/ 469900 w 469900"/>
                  <a:gd name="connsiteY2" fmla="*/ 790575 h 790575"/>
                  <a:gd name="connsiteX3" fmla="*/ 0 w 469900"/>
                  <a:gd name="connsiteY3" fmla="*/ 603250 h 790575"/>
                  <a:gd name="connsiteX4" fmla="*/ 12700 w 469900"/>
                  <a:gd name="connsiteY4" fmla="*/ 0 h 790575"/>
                  <a:gd name="connsiteX0-1" fmla="*/ 12700 w 469900"/>
                  <a:gd name="connsiteY0-2" fmla="*/ 0 h 795338"/>
                  <a:gd name="connsiteX1-3" fmla="*/ 469900 w 469900"/>
                  <a:gd name="connsiteY1-4" fmla="*/ 196850 h 795338"/>
                  <a:gd name="connsiteX2-5" fmla="*/ 467519 w 469900"/>
                  <a:gd name="connsiteY2-6" fmla="*/ 795338 h 795338"/>
                  <a:gd name="connsiteX3-7" fmla="*/ 0 w 469900"/>
                  <a:gd name="connsiteY3-8" fmla="*/ 603250 h 795338"/>
                  <a:gd name="connsiteX4-9" fmla="*/ 12700 w 469900"/>
                  <a:gd name="connsiteY4-10" fmla="*/ 0 h 795338"/>
                  <a:gd name="connsiteX0-11" fmla="*/ 12700 w 472386"/>
                  <a:gd name="connsiteY0-12" fmla="*/ 0 h 802482"/>
                  <a:gd name="connsiteX1-13" fmla="*/ 469900 w 472386"/>
                  <a:gd name="connsiteY1-14" fmla="*/ 196850 h 802482"/>
                  <a:gd name="connsiteX2-15" fmla="*/ 472281 w 472386"/>
                  <a:gd name="connsiteY2-16" fmla="*/ 802482 h 802482"/>
                  <a:gd name="connsiteX3-17" fmla="*/ 0 w 472386"/>
                  <a:gd name="connsiteY3-18" fmla="*/ 603250 h 802482"/>
                  <a:gd name="connsiteX4-19" fmla="*/ 12700 w 472386"/>
                  <a:gd name="connsiteY4-20" fmla="*/ 0 h 802482"/>
                  <a:gd name="connsiteX0-21" fmla="*/ 0 w 459686"/>
                  <a:gd name="connsiteY0-22" fmla="*/ 0 h 802482"/>
                  <a:gd name="connsiteX1-23" fmla="*/ 457200 w 459686"/>
                  <a:gd name="connsiteY1-24" fmla="*/ 196850 h 802482"/>
                  <a:gd name="connsiteX2-25" fmla="*/ 459581 w 459686"/>
                  <a:gd name="connsiteY2-26" fmla="*/ 802482 h 802482"/>
                  <a:gd name="connsiteX3-27" fmla="*/ 32544 w 459686"/>
                  <a:gd name="connsiteY3-28" fmla="*/ 581819 h 802482"/>
                  <a:gd name="connsiteX4-29" fmla="*/ 0 w 459686"/>
                  <a:gd name="connsiteY4-30" fmla="*/ 0 h 802482"/>
                  <a:gd name="connsiteX0-31" fmla="*/ 794 w 460480"/>
                  <a:gd name="connsiteY0-32" fmla="*/ 0 h 802482"/>
                  <a:gd name="connsiteX1-33" fmla="*/ 457994 w 460480"/>
                  <a:gd name="connsiteY1-34" fmla="*/ 196850 h 802482"/>
                  <a:gd name="connsiteX2-35" fmla="*/ 460375 w 460480"/>
                  <a:gd name="connsiteY2-36" fmla="*/ 802482 h 802482"/>
                  <a:gd name="connsiteX3-37" fmla="*/ 0 w 460480"/>
                  <a:gd name="connsiteY3-38" fmla="*/ 610394 h 802482"/>
                  <a:gd name="connsiteX4-39" fmla="*/ 794 w 460480"/>
                  <a:gd name="connsiteY4-40" fmla="*/ 0 h 802482"/>
                  <a:gd name="connsiteX0-41" fmla="*/ 0 w 523980"/>
                  <a:gd name="connsiteY0-42" fmla="*/ 0 h 709613"/>
                  <a:gd name="connsiteX1-43" fmla="*/ 521494 w 523980"/>
                  <a:gd name="connsiteY1-44" fmla="*/ 103981 h 709613"/>
                  <a:gd name="connsiteX2-45" fmla="*/ 523875 w 523980"/>
                  <a:gd name="connsiteY2-46" fmla="*/ 709613 h 709613"/>
                  <a:gd name="connsiteX3-47" fmla="*/ 63500 w 523980"/>
                  <a:gd name="connsiteY3-48" fmla="*/ 517525 h 709613"/>
                  <a:gd name="connsiteX4-49" fmla="*/ 0 w 523980"/>
                  <a:gd name="connsiteY4-50" fmla="*/ 0 h 709613"/>
                  <a:gd name="connsiteX0-51" fmla="*/ 12 w 464461"/>
                  <a:gd name="connsiteY0-52" fmla="*/ 0 h 800100"/>
                  <a:gd name="connsiteX1-53" fmla="*/ 461975 w 464461"/>
                  <a:gd name="connsiteY1-54" fmla="*/ 194468 h 800100"/>
                  <a:gd name="connsiteX2-55" fmla="*/ 464356 w 464461"/>
                  <a:gd name="connsiteY2-56" fmla="*/ 800100 h 800100"/>
                  <a:gd name="connsiteX3-57" fmla="*/ 3981 w 464461"/>
                  <a:gd name="connsiteY3-58" fmla="*/ 608012 h 800100"/>
                  <a:gd name="connsiteX4-59" fmla="*/ 12 w 464461"/>
                  <a:gd name="connsiteY4-60" fmla="*/ 0 h 800100"/>
                  <a:gd name="connsiteX0-61" fmla="*/ 41274 w 505723"/>
                  <a:gd name="connsiteY0-62" fmla="*/ 0 h 800100"/>
                  <a:gd name="connsiteX1-63" fmla="*/ 503237 w 505723"/>
                  <a:gd name="connsiteY1-64" fmla="*/ 194468 h 800100"/>
                  <a:gd name="connsiteX2-65" fmla="*/ 505618 w 505723"/>
                  <a:gd name="connsiteY2-66" fmla="*/ 800100 h 800100"/>
                  <a:gd name="connsiteX3-67" fmla="*/ 0 w 505723"/>
                  <a:gd name="connsiteY3-68" fmla="*/ 629443 h 800100"/>
                  <a:gd name="connsiteX4-69" fmla="*/ 41274 w 505723"/>
                  <a:gd name="connsiteY4-70" fmla="*/ 0 h 800100"/>
                  <a:gd name="connsiteX0-71" fmla="*/ 1 w 464450"/>
                  <a:gd name="connsiteY0-72" fmla="*/ 0 h 800100"/>
                  <a:gd name="connsiteX1-73" fmla="*/ 461964 w 464450"/>
                  <a:gd name="connsiteY1-74" fmla="*/ 194468 h 800100"/>
                  <a:gd name="connsiteX2-75" fmla="*/ 464345 w 464450"/>
                  <a:gd name="connsiteY2-76" fmla="*/ 800100 h 800100"/>
                  <a:gd name="connsiteX3-77" fmla="*/ 63502 w 464450"/>
                  <a:gd name="connsiteY3-78" fmla="*/ 598487 h 800100"/>
                  <a:gd name="connsiteX4-79" fmla="*/ 1 w 464450"/>
                  <a:gd name="connsiteY4-80" fmla="*/ 0 h 800100"/>
                  <a:gd name="connsiteX0-81" fmla="*/ 793 w 465242"/>
                  <a:gd name="connsiteY0-82" fmla="*/ 0 h 800100"/>
                  <a:gd name="connsiteX1-83" fmla="*/ 462756 w 465242"/>
                  <a:gd name="connsiteY1-84" fmla="*/ 194468 h 800100"/>
                  <a:gd name="connsiteX2-85" fmla="*/ 465137 w 465242"/>
                  <a:gd name="connsiteY2-86" fmla="*/ 800100 h 800100"/>
                  <a:gd name="connsiteX3-87" fmla="*/ 0 w 465242"/>
                  <a:gd name="connsiteY3-88" fmla="*/ 603250 h 800100"/>
                  <a:gd name="connsiteX4-89" fmla="*/ 793 w 465242"/>
                  <a:gd name="connsiteY4-90" fmla="*/ 0 h 800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242" h="800100">
                    <a:moveTo>
                      <a:pt x="793" y="0"/>
                    </a:moveTo>
                    <a:lnTo>
                      <a:pt x="462756" y="194468"/>
                    </a:lnTo>
                    <a:cubicBezTo>
                      <a:pt x="461962" y="393964"/>
                      <a:pt x="465931" y="600604"/>
                      <a:pt x="465137" y="800100"/>
                    </a:cubicBezTo>
                    <a:lnTo>
                      <a:pt x="0" y="603250"/>
                    </a:lnTo>
                    <a:cubicBezTo>
                      <a:pt x="265" y="399785"/>
                      <a:pt x="528" y="203465"/>
                      <a:pt x="79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871475" y="2764513"/>
                <a:ext cx="463664" cy="805829"/>
              </a:xfrm>
              <a:custGeom>
                <a:avLst/>
                <a:gdLst>
                  <a:gd name="connsiteX0" fmla="*/ 0 w 460375"/>
                  <a:gd name="connsiteY0" fmla="*/ 187325 h 784225"/>
                  <a:gd name="connsiteX1" fmla="*/ 460375 w 460375"/>
                  <a:gd name="connsiteY1" fmla="*/ 0 h 784225"/>
                  <a:gd name="connsiteX2" fmla="*/ 460375 w 460375"/>
                  <a:gd name="connsiteY2" fmla="*/ 593725 h 784225"/>
                  <a:gd name="connsiteX3" fmla="*/ 3175 w 460375"/>
                  <a:gd name="connsiteY3" fmla="*/ 784225 h 784225"/>
                  <a:gd name="connsiteX4" fmla="*/ 0 w 460375"/>
                  <a:gd name="connsiteY4" fmla="*/ 187325 h 784225"/>
                  <a:gd name="connsiteX0-1" fmla="*/ 0 w 465138"/>
                  <a:gd name="connsiteY0-2" fmla="*/ 201613 h 798513"/>
                  <a:gd name="connsiteX1-3" fmla="*/ 465138 w 465138"/>
                  <a:gd name="connsiteY1-4" fmla="*/ 0 h 798513"/>
                  <a:gd name="connsiteX2-5" fmla="*/ 460375 w 465138"/>
                  <a:gd name="connsiteY2-6" fmla="*/ 608013 h 798513"/>
                  <a:gd name="connsiteX3-7" fmla="*/ 3175 w 465138"/>
                  <a:gd name="connsiteY3-8" fmla="*/ 798513 h 798513"/>
                  <a:gd name="connsiteX4-9" fmla="*/ 0 w 465138"/>
                  <a:gd name="connsiteY4-10" fmla="*/ 201613 h 798513"/>
                  <a:gd name="connsiteX0-11" fmla="*/ 0 w 465138"/>
                  <a:gd name="connsiteY0-12" fmla="*/ 201613 h 798513"/>
                  <a:gd name="connsiteX1-13" fmla="*/ 465138 w 465138"/>
                  <a:gd name="connsiteY1-14" fmla="*/ 0 h 798513"/>
                  <a:gd name="connsiteX2-15" fmla="*/ 457994 w 465138"/>
                  <a:gd name="connsiteY2-16" fmla="*/ 619920 h 798513"/>
                  <a:gd name="connsiteX3-17" fmla="*/ 3175 w 465138"/>
                  <a:gd name="connsiteY3-18" fmla="*/ 798513 h 798513"/>
                  <a:gd name="connsiteX4-19" fmla="*/ 0 w 465138"/>
                  <a:gd name="connsiteY4-20" fmla="*/ 201613 h 798513"/>
                  <a:gd name="connsiteX0-21" fmla="*/ 0 w 465138"/>
                  <a:gd name="connsiteY0-22" fmla="*/ 201613 h 712788"/>
                  <a:gd name="connsiteX1-23" fmla="*/ 465138 w 465138"/>
                  <a:gd name="connsiteY1-24" fmla="*/ 0 h 712788"/>
                  <a:gd name="connsiteX2-25" fmla="*/ 457994 w 465138"/>
                  <a:gd name="connsiteY2-26" fmla="*/ 619920 h 712788"/>
                  <a:gd name="connsiteX3-27" fmla="*/ 5557 w 465138"/>
                  <a:gd name="connsiteY3-28" fmla="*/ 712788 h 712788"/>
                  <a:gd name="connsiteX4-29" fmla="*/ 0 w 465138"/>
                  <a:gd name="connsiteY4-30" fmla="*/ 201613 h 712788"/>
                  <a:gd name="connsiteX0-31" fmla="*/ 0 w 465138"/>
                  <a:gd name="connsiteY0-32" fmla="*/ 201613 h 800894"/>
                  <a:gd name="connsiteX1-33" fmla="*/ 465138 w 465138"/>
                  <a:gd name="connsiteY1-34" fmla="*/ 0 h 800894"/>
                  <a:gd name="connsiteX2-35" fmla="*/ 457994 w 465138"/>
                  <a:gd name="connsiteY2-36" fmla="*/ 619920 h 800894"/>
                  <a:gd name="connsiteX3-37" fmla="*/ 3176 w 465138"/>
                  <a:gd name="connsiteY3-38" fmla="*/ 800894 h 800894"/>
                  <a:gd name="connsiteX4-39" fmla="*/ 0 w 465138"/>
                  <a:gd name="connsiteY4-40" fmla="*/ 201613 h 800894"/>
                  <a:gd name="connsiteX0-41" fmla="*/ 0 w 469901"/>
                  <a:gd name="connsiteY0-42" fmla="*/ 199232 h 800894"/>
                  <a:gd name="connsiteX1-43" fmla="*/ 469901 w 469901"/>
                  <a:gd name="connsiteY1-44" fmla="*/ 0 h 800894"/>
                  <a:gd name="connsiteX2-45" fmla="*/ 462757 w 469901"/>
                  <a:gd name="connsiteY2-46" fmla="*/ 619920 h 800894"/>
                  <a:gd name="connsiteX3-47" fmla="*/ 7939 w 469901"/>
                  <a:gd name="connsiteY3-48" fmla="*/ 800894 h 800894"/>
                  <a:gd name="connsiteX4-49" fmla="*/ 0 w 469901"/>
                  <a:gd name="connsiteY4-50" fmla="*/ 199232 h 800894"/>
                  <a:gd name="connsiteX0-51" fmla="*/ 0 w 469901"/>
                  <a:gd name="connsiteY0-52" fmla="*/ 199232 h 800894"/>
                  <a:gd name="connsiteX1-53" fmla="*/ 469901 w 469901"/>
                  <a:gd name="connsiteY1-54" fmla="*/ 0 h 800894"/>
                  <a:gd name="connsiteX2-55" fmla="*/ 462757 w 469901"/>
                  <a:gd name="connsiteY2-56" fmla="*/ 619920 h 800894"/>
                  <a:gd name="connsiteX3-57" fmla="*/ 7939 w 469901"/>
                  <a:gd name="connsiteY3-58" fmla="*/ 800894 h 800894"/>
                  <a:gd name="connsiteX4-59" fmla="*/ 0 w 469901"/>
                  <a:gd name="connsiteY4-60" fmla="*/ 199232 h 800894"/>
                  <a:gd name="connsiteX0-61" fmla="*/ 0 w 469901"/>
                  <a:gd name="connsiteY0-62" fmla="*/ 199232 h 805656"/>
                  <a:gd name="connsiteX1-63" fmla="*/ 469901 w 469901"/>
                  <a:gd name="connsiteY1-64" fmla="*/ 0 h 805656"/>
                  <a:gd name="connsiteX2-65" fmla="*/ 462757 w 469901"/>
                  <a:gd name="connsiteY2-66" fmla="*/ 619920 h 805656"/>
                  <a:gd name="connsiteX3-67" fmla="*/ 7939 w 469901"/>
                  <a:gd name="connsiteY3-68" fmla="*/ 805656 h 805656"/>
                  <a:gd name="connsiteX4-69" fmla="*/ 0 w 469901"/>
                  <a:gd name="connsiteY4-70" fmla="*/ 199232 h 805656"/>
                  <a:gd name="connsiteX0-71" fmla="*/ 0 w 469901"/>
                  <a:gd name="connsiteY0-72" fmla="*/ 199232 h 805656"/>
                  <a:gd name="connsiteX1-73" fmla="*/ 469901 w 469901"/>
                  <a:gd name="connsiteY1-74" fmla="*/ 0 h 805656"/>
                  <a:gd name="connsiteX2-75" fmla="*/ 462757 w 469901"/>
                  <a:gd name="connsiteY2-76" fmla="*/ 619920 h 805656"/>
                  <a:gd name="connsiteX3-77" fmla="*/ 7939 w 469901"/>
                  <a:gd name="connsiteY3-78" fmla="*/ 805656 h 805656"/>
                  <a:gd name="connsiteX4-79" fmla="*/ 0 w 469901"/>
                  <a:gd name="connsiteY4-80" fmla="*/ 199232 h 805656"/>
                  <a:gd name="connsiteX0-81" fmla="*/ 0 w 465139"/>
                  <a:gd name="connsiteY0-82" fmla="*/ 194470 h 805656"/>
                  <a:gd name="connsiteX1-83" fmla="*/ 465139 w 465139"/>
                  <a:gd name="connsiteY1-84" fmla="*/ 0 h 805656"/>
                  <a:gd name="connsiteX2-85" fmla="*/ 457995 w 465139"/>
                  <a:gd name="connsiteY2-86" fmla="*/ 619920 h 805656"/>
                  <a:gd name="connsiteX3-87" fmla="*/ 3177 w 465139"/>
                  <a:gd name="connsiteY3-88" fmla="*/ 805656 h 805656"/>
                  <a:gd name="connsiteX4-89" fmla="*/ 0 w 465139"/>
                  <a:gd name="connsiteY4-90" fmla="*/ 194470 h 805656"/>
                  <a:gd name="connsiteX0-91" fmla="*/ 298 w 465437"/>
                  <a:gd name="connsiteY0-92" fmla="*/ 194470 h 805656"/>
                  <a:gd name="connsiteX1-93" fmla="*/ 465437 w 465437"/>
                  <a:gd name="connsiteY1-94" fmla="*/ 0 h 805656"/>
                  <a:gd name="connsiteX2-95" fmla="*/ 458293 w 465437"/>
                  <a:gd name="connsiteY2-96" fmla="*/ 619920 h 805656"/>
                  <a:gd name="connsiteX3-97" fmla="*/ 3475 w 465437"/>
                  <a:gd name="connsiteY3-98" fmla="*/ 805656 h 805656"/>
                  <a:gd name="connsiteX4-99" fmla="*/ 298 w 465437"/>
                  <a:gd name="connsiteY4-100" fmla="*/ 194470 h 805656"/>
                  <a:gd name="connsiteX0-101" fmla="*/ 146 w 465285"/>
                  <a:gd name="connsiteY0-102" fmla="*/ 194470 h 805696"/>
                  <a:gd name="connsiteX1-103" fmla="*/ 465285 w 465285"/>
                  <a:gd name="connsiteY1-104" fmla="*/ 0 h 805696"/>
                  <a:gd name="connsiteX2-105" fmla="*/ 458141 w 465285"/>
                  <a:gd name="connsiteY2-106" fmla="*/ 619920 h 805696"/>
                  <a:gd name="connsiteX3-107" fmla="*/ 3323 w 465285"/>
                  <a:gd name="connsiteY3-108" fmla="*/ 805656 h 805696"/>
                  <a:gd name="connsiteX4-109" fmla="*/ 146 w 465285"/>
                  <a:gd name="connsiteY4-110" fmla="*/ 194470 h 805696"/>
                  <a:gd name="connsiteX0-111" fmla="*/ 11 w 465150"/>
                  <a:gd name="connsiteY0-112" fmla="*/ 194470 h 824745"/>
                  <a:gd name="connsiteX1-113" fmla="*/ 465150 w 465150"/>
                  <a:gd name="connsiteY1-114" fmla="*/ 0 h 824745"/>
                  <a:gd name="connsiteX2-115" fmla="*/ 458006 w 465150"/>
                  <a:gd name="connsiteY2-116" fmla="*/ 619920 h 824745"/>
                  <a:gd name="connsiteX3-117" fmla="*/ 122250 w 465150"/>
                  <a:gd name="connsiteY3-118" fmla="*/ 824706 h 824745"/>
                  <a:gd name="connsiteX4-119" fmla="*/ 11 w 465150"/>
                  <a:gd name="connsiteY4-120" fmla="*/ 194470 h 824745"/>
                  <a:gd name="connsiteX0-121" fmla="*/ 199 w 465338"/>
                  <a:gd name="connsiteY0-122" fmla="*/ 194470 h 793791"/>
                  <a:gd name="connsiteX1-123" fmla="*/ 465338 w 465338"/>
                  <a:gd name="connsiteY1-124" fmla="*/ 0 h 793791"/>
                  <a:gd name="connsiteX2-125" fmla="*/ 458194 w 465338"/>
                  <a:gd name="connsiteY2-126" fmla="*/ 619920 h 793791"/>
                  <a:gd name="connsiteX3-127" fmla="*/ 994 w 465338"/>
                  <a:gd name="connsiteY3-128" fmla="*/ 793750 h 793791"/>
                  <a:gd name="connsiteX4-129" fmla="*/ 199 w 465338"/>
                  <a:gd name="connsiteY4-130" fmla="*/ 194470 h 793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338" h="793791">
                    <a:moveTo>
                      <a:pt x="199" y="194470"/>
                    </a:moveTo>
                    <a:lnTo>
                      <a:pt x="465338" y="0"/>
                    </a:lnTo>
                    <a:cubicBezTo>
                      <a:pt x="463750" y="202671"/>
                      <a:pt x="459782" y="417249"/>
                      <a:pt x="458194" y="619920"/>
                    </a:cubicBezTo>
                    <a:lnTo>
                      <a:pt x="994" y="793750"/>
                    </a:lnTo>
                    <a:cubicBezTo>
                      <a:pt x="4699" y="799571"/>
                      <a:pt x="-1124" y="193412"/>
                      <a:pt x="199" y="19447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3" name="TextBox 11"/>
          <p:cNvSpPr txBox="1">
            <a:spLocks noChangeArrowheads="1"/>
          </p:cNvSpPr>
          <p:nvPr/>
        </p:nvSpPr>
        <p:spPr bwMode="auto">
          <a:xfrm flipH="1">
            <a:off x="1225550" y="3543300"/>
            <a:ext cx="130810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 flipH="1">
            <a:off x="1512888" y="3246438"/>
            <a:ext cx="733425" cy="3063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标题一</a:t>
            </a:r>
            <a:endParaRPr lang="en-US" altLang="zh-CN" sz="14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443038" y="3552825"/>
            <a:ext cx="873125" cy="0"/>
          </a:xfrm>
          <a:prstGeom prst="line">
            <a:avLst/>
          </a:prstGeom>
          <a:ln w="31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1"/>
          <p:cNvSpPr txBox="1">
            <a:spLocks noChangeArrowheads="1"/>
          </p:cNvSpPr>
          <p:nvPr/>
        </p:nvSpPr>
        <p:spPr bwMode="auto">
          <a:xfrm flipH="1">
            <a:off x="3028950" y="2032000"/>
            <a:ext cx="735013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标题二</a:t>
            </a:r>
            <a:endParaRPr lang="en-US" altLang="zh-CN" sz="14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1"/>
          <p:cNvSpPr txBox="1">
            <a:spLocks noChangeArrowheads="1"/>
          </p:cNvSpPr>
          <p:nvPr/>
        </p:nvSpPr>
        <p:spPr bwMode="auto">
          <a:xfrm flipH="1">
            <a:off x="4364038" y="2032000"/>
            <a:ext cx="735012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标题三</a:t>
            </a:r>
            <a:endParaRPr lang="en-US" altLang="zh-CN" sz="14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11"/>
          <p:cNvSpPr txBox="1">
            <a:spLocks noChangeArrowheads="1"/>
          </p:cNvSpPr>
          <p:nvPr/>
        </p:nvSpPr>
        <p:spPr bwMode="auto">
          <a:xfrm flipH="1">
            <a:off x="5724525" y="2032000"/>
            <a:ext cx="733425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标题四</a:t>
            </a:r>
            <a:endParaRPr lang="en-US" altLang="zh-CN" sz="14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 bwMode="auto">
          <a:xfrm>
            <a:off x="2741613" y="3135313"/>
            <a:ext cx="1309687" cy="1855787"/>
            <a:chOff x="2869229" y="2399761"/>
            <a:chExt cx="1309173" cy="1856624"/>
          </a:xfrm>
        </p:grpSpPr>
        <p:sp>
          <p:nvSpPr>
            <p:cNvPr id="30" name="圆角矩形 29"/>
            <p:cNvSpPr/>
            <p:nvPr/>
          </p:nvSpPr>
          <p:spPr>
            <a:xfrm>
              <a:off x="2912074" y="2399761"/>
              <a:ext cx="1223483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2912074" y="2718992"/>
              <a:ext cx="1223483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912074" y="3038224"/>
              <a:ext cx="1223483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912074" y="3357455"/>
              <a:ext cx="1223483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912074" y="3676687"/>
              <a:ext cx="1223483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2912074" y="3995918"/>
              <a:ext cx="1223483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TextBox 11"/>
            <p:cNvSpPr txBox="1">
              <a:spLocks noChangeArrowheads="1"/>
            </p:cNvSpPr>
            <p:nvPr/>
          </p:nvSpPr>
          <p:spPr bwMode="auto">
            <a:xfrm flipH="1">
              <a:off x="2869229" y="2409290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11"/>
            <p:cNvSpPr txBox="1">
              <a:spLocks noChangeArrowheads="1"/>
            </p:cNvSpPr>
            <p:nvPr/>
          </p:nvSpPr>
          <p:spPr bwMode="auto">
            <a:xfrm flipH="1">
              <a:off x="2869229" y="2722168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11"/>
            <p:cNvSpPr txBox="1">
              <a:spLocks noChangeArrowheads="1"/>
            </p:cNvSpPr>
            <p:nvPr/>
          </p:nvSpPr>
          <p:spPr bwMode="auto">
            <a:xfrm flipH="1">
              <a:off x="2869229" y="3038224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11"/>
            <p:cNvSpPr txBox="1">
              <a:spLocks noChangeArrowheads="1"/>
            </p:cNvSpPr>
            <p:nvPr/>
          </p:nvSpPr>
          <p:spPr bwMode="auto">
            <a:xfrm flipH="1">
              <a:off x="2869229" y="3341573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11"/>
            <p:cNvSpPr txBox="1">
              <a:spLocks noChangeArrowheads="1"/>
            </p:cNvSpPr>
            <p:nvPr/>
          </p:nvSpPr>
          <p:spPr bwMode="auto">
            <a:xfrm flipH="1">
              <a:off x="2869229" y="3670334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Box 11"/>
            <p:cNvSpPr txBox="1">
              <a:spLocks noChangeArrowheads="1"/>
            </p:cNvSpPr>
            <p:nvPr/>
          </p:nvSpPr>
          <p:spPr bwMode="auto">
            <a:xfrm flipH="1">
              <a:off x="2869229" y="3994330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4097338" y="3135313"/>
            <a:ext cx="1309687" cy="1855787"/>
            <a:chOff x="4224160" y="2399761"/>
            <a:chExt cx="1309173" cy="1856624"/>
          </a:xfrm>
        </p:grpSpPr>
        <p:sp>
          <p:nvSpPr>
            <p:cNvPr id="43" name="圆角矩形 42"/>
            <p:cNvSpPr/>
            <p:nvPr/>
          </p:nvSpPr>
          <p:spPr>
            <a:xfrm>
              <a:off x="4259071" y="2399761"/>
              <a:ext cx="1225069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4259071" y="2718992"/>
              <a:ext cx="1225069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4259071" y="3038224"/>
              <a:ext cx="1225069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259071" y="3357455"/>
              <a:ext cx="1225069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4259071" y="3676687"/>
              <a:ext cx="1225069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4259071" y="3995918"/>
              <a:ext cx="1225069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TextBox 11"/>
            <p:cNvSpPr txBox="1">
              <a:spLocks noChangeArrowheads="1"/>
            </p:cNvSpPr>
            <p:nvPr/>
          </p:nvSpPr>
          <p:spPr bwMode="auto">
            <a:xfrm flipH="1">
              <a:off x="4224160" y="2409290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11"/>
            <p:cNvSpPr txBox="1">
              <a:spLocks noChangeArrowheads="1"/>
            </p:cNvSpPr>
            <p:nvPr/>
          </p:nvSpPr>
          <p:spPr bwMode="auto">
            <a:xfrm flipH="1">
              <a:off x="4224160" y="2722168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11"/>
            <p:cNvSpPr txBox="1">
              <a:spLocks noChangeArrowheads="1"/>
            </p:cNvSpPr>
            <p:nvPr/>
          </p:nvSpPr>
          <p:spPr bwMode="auto">
            <a:xfrm flipH="1">
              <a:off x="4224160" y="3038224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11"/>
            <p:cNvSpPr txBox="1">
              <a:spLocks noChangeArrowheads="1"/>
            </p:cNvSpPr>
            <p:nvPr/>
          </p:nvSpPr>
          <p:spPr bwMode="auto">
            <a:xfrm flipH="1">
              <a:off x="4224160" y="3341573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11"/>
            <p:cNvSpPr txBox="1">
              <a:spLocks noChangeArrowheads="1"/>
            </p:cNvSpPr>
            <p:nvPr/>
          </p:nvSpPr>
          <p:spPr bwMode="auto">
            <a:xfrm flipH="1">
              <a:off x="4224160" y="3670334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11"/>
            <p:cNvSpPr txBox="1">
              <a:spLocks noChangeArrowheads="1"/>
            </p:cNvSpPr>
            <p:nvPr/>
          </p:nvSpPr>
          <p:spPr bwMode="auto">
            <a:xfrm flipH="1">
              <a:off x="4224160" y="3994330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6081713" y="2649538"/>
            <a:ext cx="0" cy="220027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 bwMode="auto">
          <a:xfrm>
            <a:off x="5422900" y="3135313"/>
            <a:ext cx="1309688" cy="1855787"/>
            <a:chOff x="5550517" y="2399761"/>
            <a:chExt cx="1309173" cy="1856624"/>
          </a:xfrm>
        </p:grpSpPr>
        <p:sp>
          <p:nvSpPr>
            <p:cNvPr id="57" name="圆角矩形 56"/>
            <p:cNvSpPr/>
            <p:nvPr/>
          </p:nvSpPr>
          <p:spPr>
            <a:xfrm>
              <a:off x="5594950" y="2399761"/>
              <a:ext cx="1223482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5594950" y="2718992"/>
              <a:ext cx="1223482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5594950" y="3038224"/>
              <a:ext cx="1223482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594950" y="3357455"/>
              <a:ext cx="1223482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594950" y="3676687"/>
              <a:ext cx="1223482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594950" y="3995918"/>
              <a:ext cx="1223482" cy="238232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TextBox 11"/>
            <p:cNvSpPr txBox="1">
              <a:spLocks noChangeArrowheads="1"/>
            </p:cNvSpPr>
            <p:nvPr/>
          </p:nvSpPr>
          <p:spPr bwMode="auto">
            <a:xfrm flipH="1">
              <a:off x="5550517" y="2409290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11"/>
            <p:cNvSpPr txBox="1">
              <a:spLocks noChangeArrowheads="1"/>
            </p:cNvSpPr>
            <p:nvPr/>
          </p:nvSpPr>
          <p:spPr bwMode="auto">
            <a:xfrm flipH="1">
              <a:off x="5550517" y="2722168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Box 11"/>
            <p:cNvSpPr txBox="1">
              <a:spLocks noChangeArrowheads="1"/>
            </p:cNvSpPr>
            <p:nvPr/>
          </p:nvSpPr>
          <p:spPr bwMode="auto">
            <a:xfrm flipH="1">
              <a:off x="5550517" y="3038224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Box 11"/>
            <p:cNvSpPr txBox="1">
              <a:spLocks noChangeArrowheads="1"/>
            </p:cNvSpPr>
            <p:nvPr/>
          </p:nvSpPr>
          <p:spPr bwMode="auto">
            <a:xfrm flipH="1">
              <a:off x="5550517" y="3341573"/>
              <a:ext cx="1309173" cy="2620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11"/>
            <p:cNvSpPr txBox="1">
              <a:spLocks noChangeArrowheads="1"/>
            </p:cNvSpPr>
            <p:nvPr/>
          </p:nvSpPr>
          <p:spPr bwMode="auto">
            <a:xfrm flipH="1">
              <a:off x="5550517" y="3670334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TextBox 11"/>
            <p:cNvSpPr txBox="1">
              <a:spLocks noChangeArrowheads="1"/>
            </p:cNvSpPr>
            <p:nvPr/>
          </p:nvSpPr>
          <p:spPr bwMode="auto">
            <a:xfrm flipH="1">
              <a:off x="5550517" y="3994330"/>
              <a:ext cx="1309173" cy="2620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 bwMode="auto">
          <a:xfrm>
            <a:off x="3816350" y="2349500"/>
            <a:ext cx="1855788" cy="871538"/>
            <a:chOff x="3943049" y="1614120"/>
            <a:chExt cx="1856607" cy="872316"/>
          </a:xfrm>
        </p:grpSpPr>
        <p:sp>
          <p:nvSpPr>
            <p:cNvPr id="70" name="椭圆 10"/>
            <p:cNvSpPr>
              <a:spLocks noChangeArrowheads="1"/>
            </p:cNvSpPr>
            <p:nvPr/>
          </p:nvSpPr>
          <p:spPr bwMode="auto">
            <a:xfrm flipH="1" flipV="1">
              <a:off x="3943049" y="1703510"/>
              <a:ext cx="1856607" cy="78292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grpSp>
          <p:nvGrpSpPr>
            <p:cNvPr id="11295" name="组合 17"/>
            <p:cNvGrpSpPr/>
            <p:nvPr/>
          </p:nvGrpSpPr>
          <p:grpSpPr bwMode="auto">
            <a:xfrm>
              <a:off x="4624338" y="1614120"/>
              <a:ext cx="497943" cy="536601"/>
              <a:chOff x="404540" y="2565285"/>
              <a:chExt cx="931864" cy="1004209"/>
            </a:xfrm>
          </p:grpSpPr>
          <p:sp>
            <p:nvSpPr>
              <p:cNvPr id="72" name="任意多边形 71"/>
              <p:cNvSpPr/>
              <p:nvPr/>
            </p:nvSpPr>
            <p:spPr>
              <a:xfrm>
                <a:off x="404634" y="2565285"/>
                <a:ext cx="924354" cy="999110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>
                <a:off x="404634" y="2767486"/>
                <a:ext cx="466635" cy="799884"/>
              </a:xfrm>
              <a:custGeom>
                <a:avLst/>
                <a:gdLst>
                  <a:gd name="connsiteX0" fmla="*/ 12700 w 469900"/>
                  <a:gd name="connsiteY0" fmla="*/ 0 h 790575"/>
                  <a:gd name="connsiteX1" fmla="*/ 469900 w 469900"/>
                  <a:gd name="connsiteY1" fmla="*/ 196850 h 790575"/>
                  <a:gd name="connsiteX2" fmla="*/ 469900 w 469900"/>
                  <a:gd name="connsiteY2" fmla="*/ 790575 h 790575"/>
                  <a:gd name="connsiteX3" fmla="*/ 0 w 469900"/>
                  <a:gd name="connsiteY3" fmla="*/ 603250 h 790575"/>
                  <a:gd name="connsiteX4" fmla="*/ 12700 w 469900"/>
                  <a:gd name="connsiteY4" fmla="*/ 0 h 790575"/>
                  <a:gd name="connsiteX0-1" fmla="*/ 12700 w 469900"/>
                  <a:gd name="connsiteY0-2" fmla="*/ 0 h 795338"/>
                  <a:gd name="connsiteX1-3" fmla="*/ 469900 w 469900"/>
                  <a:gd name="connsiteY1-4" fmla="*/ 196850 h 795338"/>
                  <a:gd name="connsiteX2-5" fmla="*/ 467519 w 469900"/>
                  <a:gd name="connsiteY2-6" fmla="*/ 795338 h 795338"/>
                  <a:gd name="connsiteX3-7" fmla="*/ 0 w 469900"/>
                  <a:gd name="connsiteY3-8" fmla="*/ 603250 h 795338"/>
                  <a:gd name="connsiteX4-9" fmla="*/ 12700 w 469900"/>
                  <a:gd name="connsiteY4-10" fmla="*/ 0 h 795338"/>
                  <a:gd name="connsiteX0-11" fmla="*/ 12700 w 472386"/>
                  <a:gd name="connsiteY0-12" fmla="*/ 0 h 802482"/>
                  <a:gd name="connsiteX1-13" fmla="*/ 469900 w 472386"/>
                  <a:gd name="connsiteY1-14" fmla="*/ 196850 h 802482"/>
                  <a:gd name="connsiteX2-15" fmla="*/ 472281 w 472386"/>
                  <a:gd name="connsiteY2-16" fmla="*/ 802482 h 802482"/>
                  <a:gd name="connsiteX3-17" fmla="*/ 0 w 472386"/>
                  <a:gd name="connsiteY3-18" fmla="*/ 603250 h 802482"/>
                  <a:gd name="connsiteX4-19" fmla="*/ 12700 w 472386"/>
                  <a:gd name="connsiteY4-20" fmla="*/ 0 h 802482"/>
                  <a:gd name="connsiteX0-21" fmla="*/ 0 w 459686"/>
                  <a:gd name="connsiteY0-22" fmla="*/ 0 h 802482"/>
                  <a:gd name="connsiteX1-23" fmla="*/ 457200 w 459686"/>
                  <a:gd name="connsiteY1-24" fmla="*/ 196850 h 802482"/>
                  <a:gd name="connsiteX2-25" fmla="*/ 459581 w 459686"/>
                  <a:gd name="connsiteY2-26" fmla="*/ 802482 h 802482"/>
                  <a:gd name="connsiteX3-27" fmla="*/ 32544 w 459686"/>
                  <a:gd name="connsiteY3-28" fmla="*/ 581819 h 802482"/>
                  <a:gd name="connsiteX4-29" fmla="*/ 0 w 459686"/>
                  <a:gd name="connsiteY4-30" fmla="*/ 0 h 802482"/>
                  <a:gd name="connsiteX0-31" fmla="*/ 794 w 460480"/>
                  <a:gd name="connsiteY0-32" fmla="*/ 0 h 802482"/>
                  <a:gd name="connsiteX1-33" fmla="*/ 457994 w 460480"/>
                  <a:gd name="connsiteY1-34" fmla="*/ 196850 h 802482"/>
                  <a:gd name="connsiteX2-35" fmla="*/ 460375 w 460480"/>
                  <a:gd name="connsiteY2-36" fmla="*/ 802482 h 802482"/>
                  <a:gd name="connsiteX3-37" fmla="*/ 0 w 460480"/>
                  <a:gd name="connsiteY3-38" fmla="*/ 610394 h 802482"/>
                  <a:gd name="connsiteX4-39" fmla="*/ 794 w 460480"/>
                  <a:gd name="connsiteY4-40" fmla="*/ 0 h 802482"/>
                  <a:gd name="connsiteX0-41" fmla="*/ 0 w 523980"/>
                  <a:gd name="connsiteY0-42" fmla="*/ 0 h 709613"/>
                  <a:gd name="connsiteX1-43" fmla="*/ 521494 w 523980"/>
                  <a:gd name="connsiteY1-44" fmla="*/ 103981 h 709613"/>
                  <a:gd name="connsiteX2-45" fmla="*/ 523875 w 523980"/>
                  <a:gd name="connsiteY2-46" fmla="*/ 709613 h 709613"/>
                  <a:gd name="connsiteX3-47" fmla="*/ 63500 w 523980"/>
                  <a:gd name="connsiteY3-48" fmla="*/ 517525 h 709613"/>
                  <a:gd name="connsiteX4-49" fmla="*/ 0 w 523980"/>
                  <a:gd name="connsiteY4-50" fmla="*/ 0 h 709613"/>
                  <a:gd name="connsiteX0-51" fmla="*/ 12 w 464461"/>
                  <a:gd name="connsiteY0-52" fmla="*/ 0 h 800100"/>
                  <a:gd name="connsiteX1-53" fmla="*/ 461975 w 464461"/>
                  <a:gd name="connsiteY1-54" fmla="*/ 194468 h 800100"/>
                  <a:gd name="connsiteX2-55" fmla="*/ 464356 w 464461"/>
                  <a:gd name="connsiteY2-56" fmla="*/ 800100 h 800100"/>
                  <a:gd name="connsiteX3-57" fmla="*/ 3981 w 464461"/>
                  <a:gd name="connsiteY3-58" fmla="*/ 608012 h 800100"/>
                  <a:gd name="connsiteX4-59" fmla="*/ 12 w 464461"/>
                  <a:gd name="connsiteY4-60" fmla="*/ 0 h 800100"/>
                  <a:gd name="connsiteX0-61" fmla="*/ 41274 w 505723"/>
                  <a:gd name="connsiteY0-62" fmla="*/ 0 h 800100"/>
                  <a:gd name="connsiteX1-63" fmla="*/ 503237 w 505723"/>
                  <a:gd name="connsiteY1-64" fmla="*/ 194468 h 800100"/>
                  <a:gd name="connsiteX2-65" fmla="*/ 505618 w 505723"/>
                  <a:gd name="connsiteY2-66" fmla="*/ 800100 h 800100"/>
                  <a:gd name="connsiteX3-67" fmla="*/ 0 w 505723"/>
                  <a:gd name="connsiteY3-68" fmla="*/ 629443 h 800100"/>
                  <a:gd name="connsiteX4-69" fmla="*/ 41274 w 505723"/>
                  <a:gd name="connsiteY4-70" fmla="*/ 0 h 800100"/>
                  <a:gd name="connsiteX0-71" fmla="*/ 1 w 464450"/>
                  <a:gd name="connsiteY0-72" fmla="*/ 0 h 800100"/>
                  <a:gd name="connsiteX1-73" fmla="*/ 461964 w 464450"/>
                  <a:gd name="connsiteY1-74" fmla="*/ 194468 h 800100"/>
                  <a:gd name="connsiteX2-75" fmla="*/ 464345 w 464450"/>
                  <a:gd name="connsiteY2-76" fmla="*/ 800100 h 800100"/>
                  <a:gd name="connsiteX3-77" fmla="*/ 63502 w 464450"/>
                  <a:gd name="connsiteY3-78" fmla="*/ 598487 h 800100"/>
                  <a:gd name="connsiteX4-79" fmla="*/ 1 w 464450"/>
                  <a:gd name="connsiteY4-80" fmla="*/ 0 h 800100"/>
                  <a:gd name="connsiteX0-81" fmla="*/ 793 w 465242"/>
                  <a:gd name="connsiteY0-82" fmla="*/ 0 h 800100"/>
                  <a:gd name="connsiteX1-83" fmla="*/ 462756 w 465242"/>
                  <a:gd name="connsiteY1-84" fmla="*/ 194468 h 800100"/>
                  <a:gd name="connsiteX2-85" fmla="*/ 465137 w 465242"/>
                  <a:gd name="connsiteY2-86" fmla="*/ 800100 h 800100"/>
                  <a:gd name="connsiteX3-87" fmla="*/ 0 w 465242"/>
                  <a:gd name="connsiteY3-88" fmla="*/ 603250 h 800100"/>
                  <a:gd name="connsiteX4-89" fmla="*/ 793 w 465242"/>
                  <a:gd name="connsiteY4-90" fmla="*/ 0 h 800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242" h="800100">
                    <a:moveTo>
                      <a:pt x="793" y="0"/>
                    </a:moveTo>
                    <a:lnTo>
                      <a:pt x="462756" y="194468"/>
                    </a:lnTo>
                    <a:cubicBezTo>
                      <a:pt x="461962" y="393964"/>
                      <a:pt x="465931" y="600604"/>
                      <a:pt x="465137" y="800100"/>
                    </a:cubicBezTo>
                    <a:lnTo>
                      <a:pt x="0" y="603250"/>
                    </a:lnTo>
                    <a:cubicBezTo>
                      <a:pt x="265" y="399785"/>
                      <a:pt x="528" y="203465"/>
                      <a:pt x="79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871269" y="2764513"/>
                <a:ext cx="463664" cy="805829"/>
              </a:xfrm>
              <a:custGeom>
                <a:avLst/>
                <a:gdLst>
                  <a:gd name="connsiteX0" fmla="*/ 0 w 460375"/>
                  <a:gd name="connsiteY0" fmla="*/ 187325 h 784225"/>
                  <a:gd name="connsiteX1" fmla="*/ 460375 w 460375"/>
                  <a:gd name="connsiteY1" fmla="*/ 0 h 784225"/>
                  <a:gd name="connsiteX2" fmla="*/ 460375 w 460375"/>
                  <a:gd name="connsiteY2" fmla="*/ 593725 h 784225"/>
                  <a:gd name="connsiteX3" fmla="*/ 3175 w 460375"/>
                  <a:gd name="connsiteY3" fmla="*/ 784225 h 784225"/>
                  <a:gd name="connsiteX4" fmla="*/ 0 w 460375"/>
                  <a:gd name="connsiteY4" fmla="*/ 187325 h 784225"/>
                  <a:gd name="connsiteX0-1" fmla="*/ 0 w 465138"/>
                  <a:gd name="connsiteY0-2" fmla="*/ 201613 h 798513"/>
                  <a:gd name="connsiteX1-3" fmla="*/ 465138 w 465138"/>
                  <a:gd name="connsiteY1-4" fmla="*/ 0 h 798513"/>
                  <a:gd name="connsiteX2-5" fmla="*/ 460375 w 465138"/>
                  <a:gd name="connsiteY2-6" fmla="*/ 608013 h 798513"/>
                  <a:gd name="connsiteX3-7" fmla="*/ 3175 w 465138"/>
                  <a:gd name="connsiteY3-8" fmla="*/ 798513 h 798513"/>
                  <a:gd name="connsiteX4-9" fmla="*/ 0 w 465138"/>
                  <a:gd name="connsiteY4-10" fmla="*/ 201613 h 798513"/>
                  <a:gd name="connsiteX0-11" fmla="*/ 0 w 465138"/>
                  <a:gd name="connsiteY0-12" fmla="*/ 201613 h 798513"/>
                  <a:gd name="connsiteX1-13" fmla="*/ 465138 w 465138"/>
                  <a:gd name="connsiteY1-14" fmla="*/ 0 h 798513"/>
                  <a:gd name="connsiteX2-15" fmla="*/ 457994 w 465138"/>
                  <a:gd name="connsiteY2-16" fmla="*/ 619920 h 798513"/>
                  <a:gd name="connsiteX3-17" fmla="*/ 3175 w 465138"/>
                  <a:gd name="connsiteY3-18" fmla="*/ 798513 h 798513"/>
                  <a:gd name="connsiteX4-19" fmla="*/ 0 w 465138"/>
                  <a:gd name="connsiteY4-20" fmla="*/ 201613 h 798513"/>
                  <a:gd name="connsiteX0-21" fmla="*/ 0 w 465138"/>
                  <a:gd name="connsiteY0-22" fmla="*/ 201613 h 712788"/>
                  <a:gd name="connsiteX1-23" fmla="*/ 465138 w 465138"/>
                  <a:gd name="connsiteY1-24" fmla="*/ 0 h 712788"/>
                  <a:gd name="connsiteX2-25" fmla="*/ 457994 w 465138"/>
                  <a:gd name="connsiteY2-26" fmla="*/ 619920 h 712788"/>
                  <a:gd name="connsiteX3-27" fmla="*/ 5557 w 465138"/>
                  <a:gd name="connsiteY3-28" fmla="*/ 712788 h 712788"/>
                  <a:gd name="connsiteX4-29" fmla="*/ 0 w 465138"/>
                  <a:gd name="connsiteY4-30" fmla="*/ 201613 h 712788"/>
                  <a:gd name="connsiteX0-31" fmla="*/ 0 w 465138"/>
                  <a:gd name="connsiteY0-32" fmla="*/ 201613 h 800894"/>
                  <a:gd name="connsiteX1-33" fmla="*/ 465138 w 465138"/>
                  <a:gd name="connsiteY1-34" fmla="*/ 0 h 800894"/>
                  <a:gd name="connsiteX2-35" fmla="*/ 457994 w 465138"/>
                  <a:gd name="connsiteY2-36" fmla="*/ 619920 h 800894"/>
                  <a:gd name="connsiteX3-37" fmla="*/ 3176 w 465138"/>
                  <a:gd name="connsiteY3-38" fmla="*/ 800894 h 800894"/>
                  <a:gd name="connsiteX4-39" fmla="*/ 0 w 465138"/>
                  <a:gd name="connsiteY4-40" fmla="*/ 201613 h 800894"/>
                  <a:gd name="connsiteX0-41" fmla="*/ 0 w 469901"/>
                  <a:gd name="connsiteY0-42" fmla="*/ 199232 h 800894"/>
                  <a:gd name="connsiteX1-43" fmla="*/ 469901 w 469901"/>
                  <a:gd name="connsiteY1-44" fmla="*/ 0 h 800894"/>
                  <a:gd name="connsiteX2-45" fmla="*/ 462757 w 469901"/>
                  <a:gd name="connsiteY2-46" fmla="*/ 619920 h 800894"/>
                  <a:gd name="connsiteX3-47" fmla="*/ 7939 w 469901"/>
                  <a:gd name="connsiteY3-48" fmla="*/ 800894 h 800894"/>
                  <a:gd name="connsiteX4-49" fmla="*/ 0 w 469901"/>
                  <a:gd name="connsiteY4-50" fmla="*/ 199232 h 800894"/>
                  <a:gd name="connsiteX0-51" fmla="*/ 0 w 469901"/>
                  <a:gd name="connsiteY0-52" fmla="*/ 199232 h 800894"/>
                  <a:gd name="connsiteX1-53" fmla="*/ 469901 w 469901"/>
                  <a:gd name="connsiteY1-54" fmla="*/ 0 h 800894"/>
                  <a:gd name="connsiteX2-55" fmla="*/ 462757 w 469901"/>
                  <a:gd name="connsiteY2-56" fmla="*/ 619920 h 800894"/>
                  <a:gd name="connsiteX3-57" fmla="*/ 7939 w 469901"/>
                  <a:gd name="connsiteY3-58" fmla="*/ 800894 h 800894"/>
                  <a:gd name="connsiteX4-59" fmla="*/ 0 w 469901"/>
                  <a:gd name="connsiteY4-60" fmla="*/ 199232 h 800894"/>
                  <a:gd name="connsiteX0-61" fmla="*/ 0 w 469901"/>
                  <a:gd name="connsiteY0-62" fmla="*/ 199232 h 805656"/>
                  <a:gd name="connsiteX1-63" fmla="*/ 469901 w 469901"/>
                  <a:gd name="connsiteY1-64" fmla="*/ 0 h 805656"/>
                  <a:gd name="connsiteX2-65" fmla="*/ 462757 w 469901"/>
                  <a:gd name="connsiteY2-66" fmla="*/ 619920 h 805656"/>
                  <a:gd name="connsiteX3-67" fmla="*/ 7939 w 469901"/>
                  <a:gd name="connsiteY3-68" fmla="*/ 805656 h 805656"/>
                  <a:gd name="connsiteX4-69" fmla="*/ 0 w 469901"/>
                  <a:gd name="connsiteY4-70" fmla="*/ 199232 h 805656"/>
                  <a:gd name="connsiteX0-71" fmla="*/ 0 w 469901"/>
                  <a:gd name="connsiteY0-72" fmla="*/ 199232 h 805656"/>
                  <a:gd name="connsiteX1-73" fmla="*/ 469901 w 469901"/>
                  <a:gd name="connsiteY1-74" fmla="*/ 0 h 805656"/>
                  <a:gd name="connsiteX2-75" fmla="*/ 462757 w 469901"/>
                  <a:gd name="connsiteY2-76" fmla="*/ 619920 h 805656"/>
                  <a:gd name="connsiteX3-77" fmla="*/ 7939 w 469901"/>
                  <a:gd name="connsiteY3-78" fmla="*/ 805656 h 805656"/>
                  <a:gd name="connsiteX4-79" fmla="*/ 0 w 469901"/>
                  <a:gd name="connsiteY4-80" fmla="*/ 199232 h 805656"/>
                  <a:gd name="connsiteX0-81" fmla="*/ 0 w 465139"/>
                  <a:gd name="connsiteY0-82" fmla="*/ 194470 h 805656"/>
                  <a:gd name="connsiteX1-83" fmla="*/ 465139 w 465139"/>
                  <a:gd name="connsiteY1-84" fmla="*/ 0 h 805656"/>
                  <a:gd name="connsiteX2-85" fmla="*/ 457995 w 465139"/>
                  <a:gd name="connsiteY2-86" fmla="*/ 619920 h 805656"/>
                  <a:gd name="connsiteX3-87" fmla="*/ 3177 w 465139"/>
                  <a:gd name="connsiteY3-88" fmla="*/ 805656 h 805656"/>
                  <a:gd name="connsiteX4-89" fmla="*/ 0 w 465139"/>
                  <a:gd name="connsiteY4-90" fmla="*/ 194470 h 805656"/>
                  <a:gd name="connsiteX0-91" fmla="*/ 298 w 465437"/>
                  <a:gd name="connsiteY0-92" fmla="*/ 194470 h 805656"/>
                  <a:gd name="connsiteX1-93" fmla="*/ 465437 w 465437"/>
                  <a:gd name="connsiteY1-94" fmla="*/ 0 h 805656"/>
                  <a:gd name="connsiteX2-95" fmla="*/ 458293 w 465437"/>
                  <a:gd name="connsiteY2-96" fmla="*/ 619920 h 805656"/>
                  <a:gd name="connsiteX3-97" fmla="*/ 3475 w 465437"/>
                  <a:gd name="connsiteY3-98" fmla="*/ 805656 h 805656"/>
                  <a:gd name="connsiteX4-99" fmla="*/ 298 w 465437"/>
                  <a:gd name="connsiteY4-100" fmla="*/ 194470 h 805656"/>
                  <a:gd name="connsiteX0-101" fmla="*/ 146 w 465285"/>
                  <a:gd name="connsiteY0-102" fmla="*/ 194470 h 805696"/>
                  <a:gd name="connsiteX1-103" fmla="*/ 465285 w 465285"/>
                  <a:gd name="connsiteY1-104" fmla="*/ 0 h 805696"/>
                  <a:gd name="connsiteX2-105" fmla="*/ 458141 w 465285"/>
                  <a:gd name="connsiteY2-106" fmla="*/ 619920 h 805696"/>
                  <a:gd name="connsiteX3-107" fmla="*/ 3323 w 465285"/>
                  <a:gd name="connsiteY3-108" fmla="*/ 805656 h 805696"/>
                  <a:gd name="connsiteX4-109" fmla="*/ 146 w 465285"/>
                  <a:gd name="connsiteY4-110" fmla="*/ 194470 h 805696"/>
                  <a:gd name="connsiteX0-111" fmla="*/ 11 w 465150"/>
                  <a:gd name="connsiteY0-112" fmla="*/ 194470 h 824745"/>
                  <a:gd name="connsiteX1-113" fmla="*/ 465150 w 465150"/>
                  <a:gd name="connsiteY1-114" fmla="*/ 0 h 824745"/>
                  <a:gd name="connsiteX2-115" fmla="*/ 458006 w 465150"/>
                  <a:gd name="connsiteY2-116" fmla="*/ 619920 h 824745"/>
                  <a:gd name="connsiteX3-117" fmla="*/ 122250 w 465150"/>
                  <a:gd name="connsiteY3-118" fmla="*/ 824706 h 824745"/>
                  <a:gd name="connsiteX4-119" fmla="*/ 11 w 465150"/>
                  <a:gd name="connsiteY4-120" fmla="*/ 194470 h 824745"/>
                  <a:gd name="connsiteX0-121" fmla="*/ 199 w 465338"/>
                  <a:gd name="connsiteY0-122" fmla="*/ 194470 h 793791"/>
                  <a:gd name="connsiteX1-123" fmla="*/ 465338 w 465338"/>
                  <a:gd name="connsiteY1-124" fmla="*/ 0 h 793791"/>
                  <a:gd name="connsiteX2-125" fmla="*/ 458194 w 465338"/>
                  <a:gd name="connsiteY2-126" fmla="*/ 619920 h 793791"/>
                  <a:gd name="connsiteX3-127" fmla="*/ 994 w 465338"/>
                  <a:gd name="connsiteY3-128" fmla="*/ 793750 h 793791"/>
                  <a:gd name="connsiteX4-129" fmla="*/ 199 w 465338"/>
                  <a:gd name="connsiteY4-130" fmla="*/ 194470 h 793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338" h="793791">
                    <a:moveTo>
                      <a:pt x="199" y="194470"/>
                    </a:moveTo>
                    <a:lnTo>
                      <a:pt x="465338" y="0"/>
                    </a:lnTo>
                    <a:cubicBezTo>
                      <a:pt x="463750" y="202671"/>
                      <a:pt x="459782" y="417249"/>
                      <a:pt x="458194" y="619920"/>
                    </a:cubicBezTo>
                    <a:lnTo>
                      <a:pt x="994" y="793750"/>
                    </a:lnTo>
                    <a:cubicBezTo>
                      <a:pt x="4699" y="799571"/>
                      <a:pt x="-1124" y="193412"/>
                      <a:pt x="199" y="19447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75" name="组合 74"/>
          <p:cNvGrpSpPr/>
          <p:nvPr/>
        </p:nvGrpSpPr>
        <p:grpSpPr bwMode="auto">
          <a:xfrm>
            <a:off x="5164138" y="2349500"/>
            <a:ext cx="1857375" cy="871538"/>
            <a:chOff x="5291523" y="1614120"/>
            <a:chExt cx="1856607" cy="872316"/>
          </a:xfrm>
        </p:grpSpPr>
        <p:sp>
          <p:nvSpPr>
            <p:cNvPr id="76" name="椭圆 10"/>
            <p:cNvSpPr>
              <a:spLocks noChangeArrowheads="1"/>
            </p:cNvSpPr>
            <p:nvPr/>
          </p:nvSpPr>
          <p:spPr bwMode="auto">
            <a:xfrm flipH="1" flipV="1">
              <a:off x="5291523" y="1703510"/>
              <a:ext cx="1856607" cy="78292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grpSp>
          <p:nvGrpSpPr>
            <p:cNvPr id="11288" name="组合 17"/>
            <p:cNvGrpSpPr/>
            <p:nvPr/>
          </p:nvGrpSpPr>
          <p:grpSpPr bwMode="auto">
            <a:xfrm>
              <a:off x="5957838" y="1614120"/>
              <a:ext cx="497943" cy="536601"/>
              <a:chOff x="404540" y="2565285"/>
              <a:chExt cx="931864" cy="1004209"/>
            </a:xfrm>
          </p:grpSpPr>
          <p:sp>
            <p:nvSpPr>
              <p:cNvPr id="78" name="任意多边形 77"/>
              <p:cNvSpPr/>
              <p:nvPr/>
            </p:nvSpPr>
            <p:spPr>
              <a:xfrm>
                <a:off x="404837" y="2565285"/>
                <a:ext cx="926535" cy="999110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404837" y="2767486"/>
                <a:ext cx="466236" cy="799884"/>
              </a:xfrm>
              <a:custGeom>
                <a:avLst/>
                <a:gdLst>
                  <a:gd name="connsiteX0" fmla="*/ 12700 w 469900"/>
                  <a:gd name="connsiteY0" fmla="*/ 0 h 790575"/>
                  <a:gd name="connsiteX1" fmla="*/ 469900 w 469900"/>
                  <a:gd name="connsiteY1" fmla="*/ 196850 h 790575"/>
                  <a:gd name="connsiteX2" fmla="*/ 469900 w 469900"/>
                  <a:gd name="connsiteY2" fmla="*/ 790575 h 790575"/>
                  <a:gd name="connsiteX3" fmla="*/ 0 w 469900"/>
                  <a:gd name="connsiteY3" fmla="*/ 603250 h 790575"/>
                  <a:gd name="connsiteX4" fmla="*/ 12700 w 469900"/>
                  <a:gd name="connsiteY4" fmla="*/ 0 h 790575"/>
                  <a:gd name="connsiteX0-1" fmla="*/ 12700 w 469900"/>
                  <a:gd name="connsiteY0-2" fmla="*/ 0 h 795338"/>
                  <a:gd name="connsiteX1-3" fmla="*/ 469900 w 469900"/>
                  <a:gd name="connsiteY1-4" fmla="*/ 196850 h 795338"/>
                  <a:gd name="connsiteX2-5" fmla="*/ 467519 w 469900"/>
                  <a:gd name="connsiteY2-6" fmla="*/ 795338 h 795338"/>
                  <a:gd name="connsiteX3-7" fmla="*/ 0 w 469900"/>
                  <a:gd name="connsiteY3-8" fmla="*/ 603250 h 795338"/>
                  <a:gd name="connsiteX4-9" fmla="*/ 12700 w 469900"/>
                  <a:gd name="connsiteY4-10" fmla="*/ 0 h 795338"/>
                  <a:gd name="connsiteX0-11" fmla="*/ 12700 w 472386"/>
                  <a:gd name="connsiteY0-12" fmla="*/ 0 h 802482"/>
                  <a:gd name="connsiteX1-13" fmla="*/ 469900 w 472386"/>
                  <a:gd name="connsiteY1-14" fmla="*/ 196850 h 802482"/>
                  <a:gd name="connsiteX2-15" fmla="*/ 472281 w 472386"/>
                  <a:gd name="connsiteY2-16" fmla="*/ 802482 h 802482"/>
                  <a:gd name="connsiteX3-17" fmla="*/ 0 w 472386"/>
                  <a:gd name="connsiteY3-18" fmla="*/ 603250 h 802482"/>
                  <a:gd name="connsiteX4-19" fmla="*/ 12700 w 472386"/>
                  <a:gd name="connsiteY4-20" fmla="*/ 0 h 802482"/>
                  <a:gd name="connsiteX0-21" fmla="*/ 0 w 459686"/>
                  <a:gd name="connsiteY0-22" fmla="*/ 0 h 802482"/>
                  <a:gd name="connsiteX1-23" fmla="*/ 457200 w 459686"/>
                  <a:gd name="connsiteY1-24" fmla="*/ 196850 h 802482"/>
                  <a:gd name="connsiteX2-25" fmla="*/ 459581 w 459686"/>
                  <a:gd name="connsiteY2-26" fmla="*/ 802482 h 802482"/>
                  <a:gd name="connsiteX3-27" fmla="*/ 32544 w 459686"/>
                  <a:gd name="connsiteY3-28" fmla="*/ 581819 h 802482"/>
                  <a:gd name="connsiteX4-29" fmla="*/ 0 w 459686"/>
                  <a:gd name="connsiteY4-30" fmla="*/ 0 h 802482"/>
                  <a:gd name="connsiteX0-31" fmla="*/ 794 w 460480"/>
                  <a:gd name="connsiteY0-32" fmla="*/ 0 h 802482"/>
                  <a:gd name="connsiteX1-33" fmla="*/ 457994 w 460480"/>
                  <a:gd name="connsiteY1-34" fmla="*/ 196850 h 802482"/>
                  <a:gd name="connsiteX2-35" fmla="*/ 460375 w 460480"/>
                  <a:gd name="connsiteY2-36" fmla="*/ 802482 h 802482"/>
                  <a:gd name="connsiteX3-37" fmla="*/ 0 w 460480"/>
                  <a:gd name="connsiteY3-38" fmla="*/ 610394 h 802482"/>
                  <a:gd name="connsiteX4-39" fmla="*/ 794 w 460480"/>
                  <a:gd name="connsiteY4-40" fmla="*/ 0 h 802482"/>
                  <a:gd name="connsiteX0-41" fmla="*/ 0 w 523980"/>
                  <a:gd name="connsiteY0-42" fmla="*/ 0 h 709613"/>
                  <a:gd name="connsiteX1-43" fmla="*/ 521494 w 523980"/>
                  <a:gd name="connsiteY1-44" fmla="*/ 103981 h 709613"/>
                  <a:gd name="connsiteX2-45" fmla="*/ 523875 w 523980"/>
                  <a:gd name="connsiteY2-46" fmla="*/ 709613 h 709613"/>
                  <a:gd name="connsiteX3-47" fmla="*/ 63500 w 523980"/>
                  <a:gd name="connsiteY3-48" fmla="*/ 517525 h 709613"/>
                  <a:gd name="connsiteX4-49" fmla="*/ 0 w 523980"/>
                  <a:gd name="connsiteY4-50" fmla="*/ 0 h 709613"/>
                  <a:gd name="connsiteX0-51" fmla="*/ 12 w 464461"/>
                  <a:gd name="connsiteY0-52" fmla="*/ 0 h 800100"/>
                  <a:gd name="connsiteX1-53" fmla="*/ 461975 w 464461"/>
                  <a:gd name="connsiteY1-54" fmla="*/ 194468 h 800100"/>
                  <a:gd name="connsiteX2-55" fmla="*/ 464356 w 464461"/>
                  <a:gd name="connsiteY2-56" fmla="*/ 800100 h 800100"/>
                  <a:gd name="connsiteX3-57" fmla="*/ 3981 w 464461"/>
                  <a:gd name="connsiteY3-58" fmla="*/ 608012 h 800100"/>
                  <a:gd name="connsiteX4-59" fmla="*/ 12 w 464461"/>
                  <a:gd name="connsiteY4-60" fmla="*/ 0 h 800100"/>
                  <a:gd name="connsiteX0-61" fmla="*/ 41274 w 505723"/>
                  <a:gd name="connsiteY0-62" fmla="*/ 0 h 800100"/>
                  <a:gd name="connsiteX1-63" fmla="*/ 503237 w 505723"/>
                  <a:gd name="connsiteY1-64" fmla="*/ 194468 h 800100"/>
                  <a:gd name="connsiteX2-65" fmla="*/ 505618 w 505723"/>
                  <a:gd name="connsiteY2-66" fmla="*/ 800100 h 800100"/>
                  <a:gd name="connsiteX3-67" fmla="*/ 0 w 505723"/>
                  <a:gd name="connsiteY3-68" fmla="*/ 629443 h 800100"/>
                  <a:gd name="connsiteX4-69" fmla="*/ 41274 w 505723"/>
                  <a:gd name="connsiteY4-70" fmla="*/ 0 h 800100"/>
                  <a:gd name="connsiteX0-71" fmla="*/ 1 w 464450"/>
                  <a:gd name="connsiteY0-72" fmla="*/ 0 h 800100"/>
                  <a:gd name="connsiteX1-73" fmla="*/ 461964 w 464450"/>
                  <a:gd name="connsiteY1-74" fmla="*/ 194468 h 800100"/>
                  <a:gd name="connsiteX2-75" fmla="*/ 464345 w 464450"/>
                  <a:gd name="connsiteY2-76" fmla="*/ 800100 h 800100"/>
                  <a:gd name="connsiteX3-77" fmla="*/ 63502 w 464450"/>
                  <a:gd name="connsiteY3-78" fmla="*/ 598487 h 800100"/>
                  <a:gd name="connsiteX4-79" fmla="*/ 1 w 464450"/>
                  <a:gd name="connsiteY4-80" fmla="*/ 0 h 800100"/>
                  <a:gd name="connsiteX0-81" fmla="*/ 793 w 465242"/>
                  <a:gd name="connsiteY0-82" fmla="*/ 0 h 800100"/>
                  <a:gd name="connsiteX1-83" fmla="*/ 462756 w 465242"/>
                  <a:gd name="connsiteY1-84" fmla="*/ 194468 h 800100"/>
                  <a:gd name="connsiteX2-85" fmla="*/ 465137 w 465242"/>
                  <a:gd name="connsiteY2-86" fmla="*/ 800100 h 800100"/>
                  <a:gd name="connsiteX3-87" fmla="*/ 0 w 465242"/>
                  <a:gd name="connsiteY3-88" fmla="*/ 603250 h 800100"/>
                  <a:gd name="connsiteX4-89" fmla="*/ 793 w 465242"/>
                  <a:gd name="connsiteY4-90" fmla="*/ 0 h 800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242" h="800100">
                    <a:moveTo>
                      <a:pt x="793" y="0"/>
                    </a:moveTo>
                    <a:lnTo>
                      <a:pt x="462756" y="194468"/>
                    </a:lnTo>
                    <a:cubicBezTo>
                      <a:pt x="461962" y="393964"/>
                      <a:pt x="465931" y="600604"/>
                      <a:pt x="465137" y="800100"/>
                    </a:cubicBezTo>
                    <a:lnTo>
                      <a:pt x="0" y="603250"/>
                    </a:lnTo>
                    <a:cubicBezTo>
                      <a:pt x="265" y="399785"/>
                      <a:pt x="528" y="203465"/>
                      <a:pt x="79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0" name="任意多边形 79"/>
              <p:cNvSpPr/>
              <p:nvPr/>
            </p:nvSpPr>
            <p:spPr>
              <a:xfrm>
                <a:off x="871073" y="2764513"/>
                <a:ext cx="466238" cy="805829"/>
              </a:xfrm>
              <a:custGeom>
                <a:avLst/>
                <a:gdLst>
                  <a:gd name="connsiteX0" fmla="*/ 0 w 460375"/>
                  <a:gd name="connsiteY0" fmla="*/ 187325 h 784225"/>
                  <a:gd name="connsiteX1" fmla="*/ 460375 w 460375"/>
                  <a:gd name="connsiteY1" fmla="*/ 0 h 784225"/>
                  <a:gd name="connsiteX2" fmla="*/ 460375 w 460375"/>
                  <a:gd name="connsiteY2" fmla="*/ 593725 h 784225"/>
                  <a:gd name="connsiteX3" fmla="*/ 3175 w 460375"/>
                  <a:gd name="connsiteY3" fmla="*/ 784225 h 784225"/>
                  <a:gd name="connsiteX4" fmla="*/ 0 w 460375"/>
                  <a:gd name="connsiteY4" fmla="*/ 187325 h 784225"/>
                  <a:gd name="connsiteX0-1" fmla="*/ 0 w 465138"/>
                  <a:gd name="connsiteY0-2" fmla="*/ 201613 h 798513"/>
                  <a:gd name="connsiteX1-3" fmla="*/ 465138 w 465138"/>
                  <a:gd name="connsiteY1-4" fmla="*/ 0 h 798513"/>
                  <a:gd name="connsiteX2-5" fmla="*/ 460375 w 465138"/>
                  <a:gd name="connsiteY2-6" fmla="*/ 608013 h 798513"/>
                  <a:gd name="connsiteX3-7" fmla="*/ 3175 w 465138"/>
                  <a:gd name="connsiteY3-8" fmla="*/ 798513 h 798513"/>
                  <a:gd name="connsiteX4-9" fmla="*/ 0 w 465138"/>
                  <a:gd name="connsiteY4-10" fmla="*/ 201613 h 798513"/>
                  <a:gd name="connsiteX0-11" fmla="*/ 0 w 465138"/>
                  <a:gd name="connsiteY0-12" fmla="*/ 201613 h 798513"/>
                  <a:gd name="connsiteX1-13" fmla="*/ 465138 w 465138"/>
                  <a:gd name="connsiteY1-14" fmla="*/ 0 h 798513"/>
                  <a:gd name="connsiteX2-15" fmla="*/ 457994 w 465138"/>
                  <a:gd name="connsiteY2-16" fmla="*/ 619920 h 798513"/>
                  <a:gd name="connsiteX3-17" fmla="*/ 3175 w 465138"/>
                  <a:gd name="connsiteY3-18" fmla="*/ 798513 h 798513"/>
                  <a:gd name="connsiteX4-19" fmla="*/ 0 w 465138"/>
                  <a:gd name="connsiteY4-20" fmla="*/ 201613 h 798513"/>
                  <a:gd name="connsiteX0-21" fmla="*/ 0 w 465138"/>
                  <a:gd name="connsiteY0-22" fmla="*/ 201613 h 712788"/>
                  <a:gd name="connsiteX1-23" fmla="*/ 465138 w 465138"/>
                  <a:gd name="connsiteY1-24" fmla="*/ 0 h 712788"/>
                  <a:gd name="connsiteX2-25" fmla="*/ 457994 w 465138"/>
                  <a:gd name="connsiteY2-26" fmla="*/ 619920 h 712788"/>
                  <a:gd name="connsiteX3-27" fmla="*/ 5557 w 465138"/>
                  <a:gd name="connsiteY3-28" fmla="*/ 712788 h 712788"/>
                  <a:gd name="connsiteX4-29" fmla="*/ 0 w 465138"/>
                  <a:gd name="connsiteY4-30" fmla="*/ 201613 h 712788"/>
                  <a:gd name="connsiteX0-31" fmla="*/ 0 w 465138"/>
                  <a:gd name="connsiteY0-32" fmla="*/ 201613 h 800894"/>
                  <a:gd name="connsiteX1-33" fmla="*/ 465138 w 465138"/>
                  <a:gd name="connsiteY1-34" fmla="*/ 0 h 800894"/>
                  <a:gd name="connsiteX2-35" fmla="*/ 457994 w 465138"/>
                  <a:gd name="connsiteY2-36" fmla="*/ 619920 h 800894"/>
                  <a:gd name="connsiteX3-37" fmla="*/ 3176 w 465138"/>
                  <a:gd name="connsiteY3-38" fmla="*/ 800894 h 800894"/>
                  <a:gd name="connsiteX4-39" fmla="*/ 0 w 465138"/>
                  <a:gd name="connsiteY4-40" fmla="*/ 201613 h 800894"/>
                  <a:gd name="connsiteX0-41" fmla="*/ 0 w 469901"/>
                  <a:gd name="connsiteY0-42" fmla="*/ 199232 h 800894"/>
                  <a:gd name="connsiteX1-43" fmla="*/ 469901 w 469901"/>
                  <a:gd name="connsiteY1-44" fmla="*/ 0 h 800894"/>
                  <a:gd name="connsiteX2-45" fmla="*/ 462757 w 469901"/>
                  <a:gd name="connsiteY2-46" fmla="*/ 619920 h 800894"/>
                  <a:gd name="connsiteX3-47" fmla="*/ 7939 w 469901"/>
                  <a:gd name="connsiteY3-48" fmla="*/ 800894 h 800894"/>
                  <a:gd name="connsiteX4-49" fmla="*/ 0 w 469901"/>
                  <a:gd name="connsiteY4-50" fmla="*/ 199232 h 800894"/>
                  <a:gd name="connsiteX0-51" fmla="*/ 0 w 469901"/>
                  <a:gd name="connsiteY0-52" fmla="*/ 199232 h 800894"/>
                  <a:gd name="connsiteX1-53" fmla="*/ 469901 w 469901"/>
                  <a:gd name="connsiteY1-54" fmla="*/ 0 h 800894"/>
                  <a:gd name="connsiteX2-55" fmla="*/ 462757 w 469901"/>
                  <a:gd name="connsiteY2-56" fmla="*/ 619920 h 800894"/>
                  <a:gd name="connsiteX3-57" fmla="*/ 7939 w 469901"/>
                  <a:gd name="connsiteY3-58" fmla="*/ 800894 h 800894"/>
                  <a:gd name="connsiteX4-59" fmla="*/ 0 w 469901"/>
                  <a:gd name="connsiteY4-60" fmla="*/ 199232 h 800894"/>
                  <a:gd name="connsiteX0-61" fmla="*/ 0 w 469901"/>
                  <a:gd name="connsiteY0-62" fmla="*/ 199232 h 805656"/>
                  <a:gd name="connsiteX1-63" fmla="*/ 469901 w 469901"/>
                  <a:gd name="connsiteY1-64" fmla="*/ 0 h 805656"/>
                  <a:gd name="connsiteX2-65" fmla="*/ 462757 w 469901"/>
                  <a:gd name="connsiteY2-66" fmla="*/ 619920 h 805656"/>
                  <a:gd name="connsiteX3-67" fmla="*/ 7939 w 469901"/>
                  <a:gd name="connsiteY3-68" fmla="*/ 805656 h 805656"/>
                  <a:gd name="connsiteX4-69" fmla="*/ 0 w 469901"/>
                  <a:gd name="connsiteY4-70" fmla="*/ 199232 h 805656"/>
                  <a:gd name="connsiteX0-71" fmla="*/ 0 w 469901"/>
                  <a:gd name="connsiteY0-72" fmla="*/ 199232 h 805656"/>
                  <a:gd name="connsiteX1-73" fmla="*/ 469901 w 469901"/>
                  <a:gd name="connsiteY1-74" fmla="*/ 0 h 805656"/>
                  <a:gd name="connsiteX2-75" fmla="*/ 462757 w 469901"/>
                  <a:gd name="connsiteY2-76" fmla="*/ 619920 h 805656"/>
                  <a:gd name="connsiteX3-77" fmla="*/ 7939 w 469901"/>
                  <a:gd name="connsiteY3-78" fmla="*/ 805656 h 805656"/>
                  <a:gd name="connsiteX4-79" fmla="*/ 0 w 469901"/>
                  <a:gd name="connsiteY4-80" fmla="*/ 199232 h 805656"/>
                  <a:gd name="connsiteX0-81" fmla="*/ 0 w 465139"/>
                  <a:gd name="connsiteY0-82" fmla="*/ 194470 h 805656"/>
                  <a:gd name="connsiteX1-83" fmla="*/ 465139 w 465139"/>
                  <a:gd name="connsiteY1-84" fmla="*/ 0 h 805656"/>
                  <a:gd name="connsiteX2-85" fmla="*/ 457995 w 465139"/>
                  <a:gd name="connsiteY2-86" fmla="*/ 619920 h 805656"/>
                  <a:gd name="connsiteX3-87" fmla="*/ 3177 w 465139"/>
                  <a:gd name="connsiteY3-88" fmla="*/ 805656 h 805656"/>
                  <a:gd name="connsiteX4-89" fmla="*/ 0 w 465139"/>
                  <a:gd name="connsiteY4-90" fmla="*/ 194470 h 805656"/>
                  <a:gd name="connsiteX0-91" fmla="*/ 298 w 465437"/>
                  <a:gd name="connsiteY0-92" fmla="*/ 194470 h 805656"/>
                  <a:gd name="connsiteX1-93" fmla="*/ 465437 w 465437"/>
                  <a:gd name="connsiteY1-94" fmla="*/ 0 h 805656"/>
                  <a:gd name="connsiteX2-95" fmla="*/ 458293 w 465437"/>
                  <a:gd name="connsiteY2-96" fmla="*/ 619920 h 805656"/>
                  <a:gd name="connsiteX3-97" fmla="*/ 3475 w 465437"/>
                  <a:gd name="connsiteY3-98" fmla="*/ 805656 h 805656"/>
                  <a:gd name="connsiteX4-99" fmla="*/ 298 w 465437"/>
                  <a:gd name="connsiteY4-100" fmla="*/ 194470 h 805656"/>
                  <a:gd name="connsiteX0-101" fmla="*/ 146 w 465285"/>
                  <a:gd name="connsiteY0-102" fmla="*/ 194470 h 805696"/>
                  <a:gd name="connsiteX1-103" fmla="*/ 465285 w 465285"/>
                  <a:gd name="connsiteY1-104" fmla="*/ 0 h 805696"/>
                  <a:gd name="connsiteX2-105" fmla="*/ 458141 w 465285"/>
                  <a:gd name="connsiteY2-106" fmla="*/ 619920 h 805696"/>
                  <a:gd name="connsiteX3-107" fmla="*/ 3323 w 465285"/>
                  <a:gd name="connsiteY3-108" fmla="*/ 805656 h 805696"/>
                  <a:gd name="connsiteX4-109" fmla="*/ 146 w 465285"/>
                  <a:gd name="connsiteY4-110" fmla="*/ 194470 h 805696"/>
                  <a:gd name="connsiteX0-111" fmla="*/ 11 w 465150"/>
                  <a:gd name="connsiteY0-112" fmla="*/ 194470 h 824745"/>
                  <a:gd name="connsiteX1-113" fmla="*/ 465150 w 465150"/>
                  <a:gd name="connsiteY1-114" fmla="*/ 0 h 824745"/>
                  <a:gd name="connsiteX2-115" fmla="*/ 458006 w 465150"/>
                  <a:gd name="connsiteY2-116" fmla="*/ 619920 h 824745"/>
                  <a:gd name="connsiteX3-117" fmla="*/ 122250 w 465150"/>
                  <a:gd name="connsiteY3-118" fmla="*/ 824706 h 824745"/>
                  <a:gd name="connsiteX4-119" fmla="*/ 11 w 465150"/>
                  <a:gd name="connsiteY4-120" fmla="*/ 194470 h 824745"/>
                  <a:gd name="connsiteX0-121" fmla="*/ 199 w 465338"/>
                  <a:gd name="connsiteY0-122" fmla="*/ 194470 h 793791"/>
                  <a:gd name="connsiteX1-123" fmla="*/ 465338 w 465338"/>
                  <a:gd name="connsiteY1-124" fmla="*/ 0 h 793791"/>
                  <a:gd name="connsiteX2-125" fmla="*/ 458194 w 465338"/>
                  <a:gd name="connsiteY2-126" fmla="*/ 619920 h 793791"/>
                  <a:gd name="connsiteX3-127" fmla="*/ 994 w 465338"/>
                  <a:gd name="connsiteY3-128" fmla="*/ 793750 h 793791"/>
                  <a:gd name="connsiteX4-129" fmla="*/ 199 w 465338"/>
                  <a:gd name="connsiteY4-130" fmla="*/ 194470 h 793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338" h="793791">
                    <a:moveTo>
                      <a:pt x="199" y="194470"/>
                    </a:moveTo>
                    <a:lnTo>
                      <a:pt x="465338" y="0"/>
                    </a:lnTo>
                    <a:cubicBezTo>
                      <a:pt x="463750" y="202671"/>
                      <a:pt x="459782" y="417249"/>
                      <a:pt x="458194" y="619920"/>
                    </a:cubicBezTo>
                    <a:lnTo>
                      <a:pt x="994" y="793750"/>
                    </a:lnTo>
                    <a:cubicBezTo>
                      <a:pt x="4699" y="799571"/>
                      <a:pt x="-1124" y="193412"/>
                      <a:pt x="199" y="19447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44500" y="703614"/>
            <a:ext cx="4271516" cy="381163"/>
          </a:xfrm>
          <a:prstGeom prst="rect">
            <a:avLst/>
          </a:prstGeom>
          <a:effectLst>
            <a:outerShdw blurRad="50800" dist="38100" dir="5400000" sx="38000" sy="38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0"/>
              </a:spcBef>
              <a:buNone/>
              <a:defRPr sz="6000">
                <a:solidFill>
                  <a:srgbClr val="004294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  <a:cs typeface="+mj-cs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n>
                  <a:solidFill>
                    <a:schemeClr val="bg1"/>
                  </a:solidFill>
                </a:ln>
                <a:solidFill>
                  <a:srgbClr val="DF0C1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标题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Titles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Group 26"/>
          <p:cNvGrpSpPr>
            <a:grpSpLocks noChangeAspect="1"/>
          </p:cNvGrpSpPr>
          <p:nvPr/>
        </p:nvGrpSpPr>
        <p:grpSpPr bwMode="auto">
          <a:xfrm>
            <a:off x="1133386" y="2753161"/>
            <a:ext cx="1347877" cy="2885152"/>
            <a:chOff x="2297" y="921"/>
            <a:chExt cx="1160" cy="2483"/>
          </a:xfrm>
          <a:effectLst>
            <a:reflection blurRad="6350" stA="35000" endPos="20000" dir="5400000" sy="-100000" algn="bl" rotWithShape="0"/>
          </a:effectLst>
        </p:grpSpPr>
        <p:sp>
          <p:nvSpPr>
            <p:cNvPr id="4" name="Freeform 27"/>
            <p:cNvSpPr/>
            <p:nvPr/>
          </p:nvSpPr>
          <p:spPr bwMode="auto">
            <a:xfrm>
              <a:off x="2297" y="921"/>
              <a:ext cx="1160" cy="2483"/>
            </a:xfrm>
            <a:custGeom>
              <a:avLst/>
              <a:gdLst>
                <a:gd name="T0" fmla="*/ 238 w 491"/>
                <a:gd name="T1" fmla="*/ 738 h 1051"/>
                <a:gd name="T2" fmla="*/ 260 w 491"/>
                <a:gd name="T3" fmla="*/ 828 h 1051"/>
                <a:gd name="T4" fmla="*/ 303 w 491"/>
                <a:gd name="T5" fmla="*/ 951 h 1051"/>
                <a:gd name="T6" fmla="*/ 313 w 491"/>
                <a:gd name="T7" fmla="*/ 1019 h 1051"/>
                <a:gd name="T8" fmla="*/ 344 w 491"/>
                <a:gd name="T9" fmla="*/ 1040 h 1051"/>
                <a:gd name="T10" fmla="*/ 415 w 491"/>
                <a:gd name="T11" fmla="*/ 1030 h 1051"/>
                <a:gd name="T12" fmla="*/ 372 w 491"/>
                <a:gd name="T13" fmla="*/ 988 h 1051"/>
                <a:gd name="T14" fmla="*/ 360 w 491"/>
                <a:gd name="T15" fmla="*/ 950 h 1051"/>
                <a:gd name="T16" fmla="*/ 349 w 491"/>
                <a:gd name="T17" fmla="*/ 871 h 1051"/>
                <a:gd name="T18" fmla="*/ 321 w 491"/>
                <a:gd name="T19" fmla="*/ 734 h 1051"/>
                <a:gd name="T20" fmla="*/ 311 w 491"/>
                <a:gd name="T21" fmla="*/ 608 h 1051"/>
                <a:gd name="T22" fmla="*/ 304 w 491"/>
                <a:gd name="T23" fmla="*/ 534 h 1051"/>
                <a:gd name="T24" fmla="*/ 389 w 491"/>
                <a:gd name="T25" fmla="*/ 506 h 1051"/>
                <a:gd name="T26" fmla="*/ 359 w 491"/>
                <a:gd name="T27" fmla="*/ 353 h 1051"/>
                <a:gd name="T28" fmla="*/ 409 w 491"/>
                <a:gd name="T29" fmla="*/ 250 h 1051"/>
                <a:gd name="T30" fmla="*/ 474 w 491"/>
                <a:gd name="T31" fmla="*/ 131 h 1051"/>
                <a:gd name="T32" fmla="*/ 483 w 491"/>
                <a:gd name="T33" fmla="*/ 68 h 1051"/>
                <a:gd name="T34" fmla="*/ 477 w 491"/>
                <a:gd name="T35" fmla="*/ 42 h 1051"/>
                <a:gd name="T36" fmla="*/ 484 w 491"/>
                <a:gd name="T37" fmla="*/ 7 h 1051"/>
                <a:gd name="T38" fmla="*/ 447 w 491"/>
                <a:gd name="T39" fmla="*/ 29 h 1051"/>
                <a:gd name="T40" fmla="*/ 427 w 491"/>
                <a:gd name="T41" fmla="*/ 79 h 1051"/>
                <a:gd name="T42" fmla="*/ 404 w 491"/>
                <a:gd name="T43" fmla="*/ 139 h 1051"/>
                <a:gd name="T44" fmla="*/ 389 w 491"/>
                <a:gd name="T45" fmla="*/ 182 h 1051"/>
                <a:gd name="T46" fmla="*/ 366 w 491"/>
                <a:gd name="T47" fmla="*/ 204 h 1051"/>
                <a:gd name="T48" fmla="*/ 327 w 491"/>
                <a:gd name="T49" fmla="*/ 211 h 1051"/>
                <a:gd name="T50" fmla="*/ 284 w 491"/>
                <a:gd name="T51" fmla="*/ 187 h 1051"/>
                <a:gd name="T52" fmla="*/ 228 w 491"/>
                <a:gd name="T53" fmla="*/ 203 h 1051"/>
                <a:gd name="T54" fmla="*/ 243 w 491"/>
                <a:gd name="T55" fmla="*/ 109 h 1051"/>
                <a:gd name="T56" fmla="*/ 147 w 491"/>
                <a:gd name="T57" fmla="*/ 142 h 1051"/>
                <a:gd name="T58" fmla="*/ 148 w 491"/>
                <a:gd name="T59" fmla="*/ 205 h 1051"/>
                <a:gd name="T60" fmla="*/ 100 w 491"/>
                <a:gd name="T61" fmla="*/ 231 h 1051"/>
                <a:gd name="T62" fmla="*/ 56 w 491"/>
                <a:gd name="T63" fmla="*/ 281 h 1051"/>
                <a:gd name="T64" fmla="*/ 42 w 491"/>
                <a:gd name="T65" fmla="*/ 348 h 1051"/>
                <a:gd name="T66" fmla="*/ 20 w 491"/>
                <a:gd name="T67" fmla="*/ 403 h 1051"/>
                <a:gd name="T68" fmla="*/ 5 w 491"/>
                <a:gd name="T69" fmla="*/ 504 h 1051"/>
                <a:gd name="T70" fmla="*/ 15 w 491"/>
                <a:gd name="T71" fmla="*/ 574 h 1051"/>
                <a:gd name="T72" fmla="*/ 34 w 491"/>
                <a:gd name="T73" fmla="*/ 562 h 1051"/>
                <a:gd name="T74" fmla="*/ 45 w 491"/>
                <a:gd name="T75" fmla="*/ 562 h 1051"/>
                <a:gd name="T76" fmla="*/ 52 w 491"/>
                <a:gd name="T77" fmla="*/ 506 h 1051"/>
                <a:gd name="T78" fmla="*/ 87 w 491"/>
                <a:gd name="T79" fmla="*/ 389 h 1051"/>
                <a:gd name="T80" fmla="*/ 89 w 491"/>
                <a:gd name="T81" fmla="*/ 505 h 1051"/>
                <a:gd name="T82" fmla="*/ 85 w 491"/>
                <a:gd name="T83" fmla="*/ 595 h 1051"/>
                <a:gd name="T84" fmla="*/ 92 w 491"/>
                <a:gd name="T85" fmla="*/ 773 h 1051"/>
                <a:gd name="T86" fmla="*/ 92 w 491"/>
                <a:gd name="T87" fmla="*/ 900 h 1051"/>
                <a:gd name="T88" fmla="*/ 75 w 491"/>
                <a:gd name="T89" fmla="*/ 971 h 1051"/>
                <a:gd name="T90" fmla="*/ 66 w 491"/>
                <a:gd name="T91" fmla="*/ 1043 h 1051"/>
                <a:gd name="T92" fmla="*/ 144 w 491"/>
                <a:gd name="T93" fmla="*/ 1034 h 1051"/>
                <a:gd name="T94" fmla="*/ 152 w 491"/>
                <a:gd name="T95" fmla="*/ 964 h 1051"/>
                <a:gd name="T96" fmla="*/ 158 w 491"/>
                <a:gd name="T97" fmla="*/ 848 h 1051"/>
                <a:gd name="T98" fmla="*/ 169 w 491"/>
                <a:gd name="T99" fmla="*/ 770 h 1051"/>
                <a:gd name="T100" fmla="*/ 194 w 491"/>
                <a:gd name="T101" fmla="*/ 617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1" h="1051">
                  <a:moveTo>
                    <a:pt x="200" y="609"/>
                  </a:moveTo>
                  <a:cubicBezTo>
                    <a:pt x="200" y="609"/>
                    <a:pt x="201" y="618"/>
                    <a:pt x="204" y="627"/>
                  </a:cubicBezTo>
                  <a:cubicBezTo>
                    <a:pt x="208" y="635"/>
                    <a:pt x="214" y="651"/>
                    <a:pt x="218" y="666"/>
                  </a:cubicBezTo>
                  <a:cubicBezTo>
                    <a:pt x="221" y="681"/>
                    <a:pt x="225" y="694"/>
                    <a:pt x="228" y="703"/>
                  </a:cubicBezTo>
                  <a:cubicBezTo>
                    <a:pt x="231" y="712"/>
                    <a:pt x="235" y="729"/>
                    <a:pt x="238" y="738"/>
                  </a:cubicBezTo>
                  <a:cubicBezTo>
                    <a:pt x="242" y="748"/>
                    <a:pt x="244" y="760"/>
                    <a:pt x="245" y="765"/>
                  </a:cubicBezTo>
                  <a:cubicBezTo>
                    <a:pt x="246" y="771"/>
                    <a:pt x="249" y="785"/>
                    <a:pt x="250" y="789"/>
                  </a:cubicBezTo>
                  <a:cubicBezTo>
                    <a:pt x="251" y="793"/>
                    <a:pt x="250" y="792"/>
                    <a:pt x="251" y="802"/>
                  </a:cubicBezTo>
                  <a:cubicBezTo>
                    <a:pt x="252" y="811"/>
                    <a:pt x="255" y="816"/>
                    <a:pt x="257" y="817"/>
                  </a:cubicBezTo>
                  <a:cubicBezTo>
                    <a:pt x="258" y="818"/>
                    <a:pt x="259" y="825"/>
                    <a:pt x="260" y="828"/>
                  </a:cubicBezTo>
                  <a:cubicBezTo>
                    <a:pt x="261" y="831"/>
                    <a:pt x="264" y="847"/>
                    <a:pt x="270" y="859"/>
                  </a:cubicBezTo>
                  <a:cubicBezTo>
                    <a:pt x="275" y="871"/>
                    <a:pt x="280" y="880"/>
                    <a:pt x="281" y="884"/>
                  </a:cubicBezTo>
                  <a:cubicBezTo>
                    <a:pt x="282" y="887"/>
                    <a:pt x="285" y="902"/>
                    <a:pt x="288" y="908"/>
                  </a:cubicBezTo>
                  <a:cubicBezTo>
                    <a:pt x="291" y="915"/>
                    <a:pt x="295" y="928"/>
                    <a:pt x="296" y="931"/>
                  </a:cubicBezTo>
                  <a:cubicBezTo>
                    <a:pt x="297" y="933"/>
                    <a:pt x="299" y="945"/>
                    <a:pt x="303" y="951"/>
                  </a:cubicBezTo>
                  <a:cubicBezTo>
                    <a:pt x="306" y="956"/>
                    <a:pt x="307" y="957"/>
                    <a:pt x="304" y="959"/>
                  </a:cubicBezTo>
                  <a:cubicBezTo>
                    <a:pt x="302" y="961"/>
                    <a:pt x="290" y="968"/>
                    <a:pt x="293" y="975"/>
                  </a:cubicBezTo>
                  <a:cubicBezTo>
                    <a:pt x="295" y="981"/>
                    <a:pt x="302" y="991"/>
                    <a:pt x="308" y="997"/>
                  </a:cubicBezTo>
                  <a:cubicBezTo>
                    <a:pt x="313" y="1002"/>
                    <a:pt x="314" y="1000"/>
                    <a:pt x="314" y="1006"/>
                  </a:cubicBezTo>
                  <a:cubicBezTo>
                    <a:pt x="314" y="1006"/>
                    <a:pt x="312" y="1017"/>
                    <a:pt x="313" y="1019"/>
                  </a:cubicBezTo>
                  <a:cubicBezTo>
                    <a:pt x="314" y="1020"/>
                    <a:pt x="311" y="1019"/>
                    <a:pt x="311" y="1021"/>
                  </a:cubicBezTo>
                  <a:cubicBezTo>
                    <a:pt x="311" y="1022"/>
                    <a:pt x="310" y="1035"/>
                    <a:pt x="313" y="1035"/>
                  </a:cubicBezTo>
                  <a:cubicBezTo>
                    <a:pt x="315" y="1036"/>
                    <a:pt x="331" y="1039"/>
                    <a:pt x="334" y="1038"/>
                  </a:cubicBezTo>
                  <a:cubicBezTo>
                    <a:pt x="337" y="1038"/>
                    <a:pt x="344" y="1036"/>
                    <a:pt x="344" y="1036"/>
                  </a:cubicBezTo>
                  <a:cubicBezTo>
                    <a:pt x="344" y="1036"/>
                    <a:pt x="343" y="1038"/>
                    <a:pt x="344" y="1040"/>
                  </a:cubicBezTo>
                  <a:cubicBezTo>
                    <a:pt x="344" y="1043"/>
                    <a:pt x="357" y="1048"/>
                    <a:pt x="367" y="1048"/>
                  </a:cubicBezTo>
                  <a:cubicBezTo>
                    <a:pt x="377" y="1049"/>
                    <a:pt x="399" y="1046"/>
                    <a:pt x="405" y="1045"/>
                  </a:cubicBezTo>
                  <a:cubicBezTo>
                    <a:pt x="412" y="1045"/>
                    <a:pt x="419" y="1043"/>
                    <a:pt x="419" y="1038"/>
                  </a:cubicBezTo>
                  <a:cubicBezTo>
                    <a:pt x="420" y="1033"/>
                    <a:pt x="419" y="1033"/>
                    <a:pt x="417" y="1033"/>
                  </a:cubicBezTo>
                  <a:cubicBezTo>
                    <a:pt x="416" y="1033"/>
                    <a:pt x="415" y="1032"/>
                    <a:pt x="415" y="1030"/>
                  </a:cubicBezTo>
                  <a:cubicBezTo>
                    <a:pt x="415" y="1027"/>
                    <a:pt x="415" y="1025"/>
                    <a:pt x="410" y="1024"/>
                  </a:cubicBezTo>
                  <a:cubicBezTo>
                    <a:pt x="405" y="1023"/>
                    <a:pt x="405" y="1023"/>
                    <a:pt x="401" y="1020"/>
                  </a:cubicBezTo>
                  <a:cubicBezTo>
                    <a:pt x="396" y="1017"/>
                    <a:pt x="389" y="1010"/>
                    <a:pt x="385" y="1007"/>
                  </a:cubicBezTo>
                  <a:cubicBezTo>
                    <a:pt x="381" y="1005"/>
                    <a:pt x="379" y="1001"/>
                    <a:pt x="377" y="1000"/>
                  </a:cubicBezTo>
                  <a:cubicBezTo>
                    <a:pt x="376" y="998"/>
                    <a:pt x="371" y="992"/>
                    <a:pt x="372" y="988"/>
                  </a:cubicBezTo>
                  <a:cubicBezTo>
                    <a:pt x="374" y="985"/>
                    <a:pt x="374" y="983"/>
                    <a:pt x="374" y="981"/>
                  </a:cubicBezTo>
                  <a:cubicBezTo>
                    <a:pt x="375" y="980"/>
                    <a:pt x="375" y="978"/>
                    <a:pt x="375" y="974"/>
                  </a:cubicBezTo>
                  <a:cubicBezTo>
                    <a:pt x="375" y="970"/>
                    <a:pt x="373" y="970"/>
                    <a:pt x="375" y="965"/>
                  </a:cubicBezTo>
                  <a:cubicBezTo>
                    <a:pt x="377" y="960"/>
                    <a:pt x="376" y="957"/>
                    <a:pt x="373" y="954"/>
                  </a:cubicBezTo>
                  <a:cubicBezTo>
                    <a:pt x="370" y="951"/>
                    <a:pt x="364" y="951"/>
                    <a:pt x="360" y="950"/>
                  </a:cubicBezTo>
                  <a:cubicBezTo>
                    <a:pt x="355" y="948"/>
                    <a:pt x="353" y="945"/>
                    <a:pt x="351" y="943"/>
                  </a:cubicBezTo>
                  <a:cubicBezTo>
                    <a:pt x="350" y="941"/>
                    <a:pt x="348" y="938"/>
                    <a:pt x="349" y="936"/>
                  </a:cubicBezTo>
                  <a:cubicBezTo>
                    <a:pt x="350" y="935"/>
                    <a:pt x="353" y="925"/>
                    <a:pt x="352" y="918"/>
                  </a:cubicBezTo>
                  <a:cubicBezTo>
                    <a:pt x="350" y="912"/>
                    <a:pt x="352" y="901"/>
                    <a:pt x="351" y="896"/>
                  </a:cubicBezTo>
                  <a:cubicBezTo>
                    <a:pt x="351" y="891"/>
                    <a:pt x="351" y="883"/>
                    <a:pt x="349" y="871"/>
                  </a:cubicBezTo>
                  <a:cubicBezTo>
                    <a:pt x="347" y="860"/>
                    <a:pt x="345" y="845"/>
                    <a:pt x="346" y="843"/>
                  </a:cubicBezTo>
                  <a:cubicBezTo>
                    <a:pt x="346" y="840"/>
                    <a:pt x="346" y="829"/>
                    <a:pt x="345" y="825"/>
                  </a:cubicBezTo>
                  <a:cubicBezTo>
                    <a:pt x="344" y="821"/>
                    <a:pt x="337" y="804"/>
                    <a:pt x="335" y="794"/>
                  </a:cubicBezTo>
                  <a:cubicBezTo>
                    <a:pt x="333" y="784"/>
                    <a:pt x="329" y="771"/>
                    <a:pt x="328" y="768"/>
                  </a:cubicBezTo>
                  <a:cubicBezTo>
                    <a:pt x="327" y="765"/>
                    <a:pt x="321" y="743"/>
                    <a:pt x="321" y="734"/>
                  </a:cubicBezTo>
                  <a:cubicBezTo>
                    <a:pt x="320" y="724"/>
                    <a:pt x="321" y="705"/>
                    <a:pt x="318" y="694"/>
                  </a:cubicBezTo>
                  <a:cubicBezTo>
                    <a:pt x="315" y="682"/>
                    <a:pt x="316" y="669"/>
                    <a:pt x="314" y="660"/>
                  </a:cubicBezTo>
                  <a:cubicBezTo>
                    <a:pt x="312" y="651"/>
                    <a:pt x="312" y="634"/>
                    <a:pt x="311" y="630"/>
                  </a:cubicBezTo>
                  <a:cubicBezTo>
                    <a:pt x="310" y="625"/>
                    <a:pt x="309" y="621"/>
                    <a:pt x="310" y="618"/>
                  </a:cubicBezTo>
                  <a:cubicBezTo>
                    <a:pt x="311" y="616"/>
                    <a:pt x="312" y="611"/>
                    <a:pt x="311" y="608"/>
                  </a:cubicBezTo>
                  <a:cubicBezTo>
                    <a:pt x="310" y="604"/>
                    <a:pt x="308" y="597"/>
                    <a:pt x="308" y="592"/>
                  </a:cubicBezTo>
                  <a:cubicBezTo>
                    <a:pt x="308" y="587"/>
                    <a:pt x="305" y="583"/>
                    <a:pt x="305" y="577"/>
                  </a:cubicBezTo>
                  <a:cubicBezTo>
                    <a:pt x="305" y="571"/>
                    <a:pt x="306" y="567"/>
                    <a:pt x="306" y="562"/>
                  </a:cubicBezTo>
                  <a:cubicBezTo>
                    <a:pt x="306" y="558"/>
                    <a:pt x="307" y="546"/>
                    <a:pt x="306" y="543"/>
                  </a:cubicBezTo>
                  <a:cubicBezTo>
                    <a:pt x="305" y="540"/>
                    <a:pt x="304" y="534"/>
                    <a:pt x="304" y="534"/>
                  </a:cubicBezTo>
                  <a:cubicBezTo>
                    <a:pt x="304" y="534"/>
                    <a:pt x="310" y="533"/>
                    <a:pt x="323" y="529"/>
                  </a:cubicBezTo>
                  <a:cubicBezTo>
                    <a:pt x="335" y="525"/>
                    <a:pt x="342" y="522"/>
                    <a:pt x="344" y="521"/>
                  </a:cubicBezTo>
                  <a:cubicBezTo>
                    <a:pt x="345" y="521"/>
                    <a:pt x="350" y="517"/>
                    <a:pt x="356" y="518"/>
                  </a:cubicBezTo>
                  <a:cubicBezTo>
                    <a:pt x="361" y="519"/>
                    <a:pt x="380" y="523"/>
                    <a:pt x="384" y="521"/>
                  </a:cubicBezTo>
                  <a:cubicBezTo>
                    <a:pt x="389" y="518"/>
                    <a:pt x="389" y="516"/>
                    <a:pt x="389" y="506"/>
                  </a:cubicBezTo>
                  <a:cubicBezTo>
                    <a:pt x="390" y="497"/>
                    <a:pt x="386" y="487"/>
                    <a:pt x="385" y="479"/>
                  </a:cubicBezTo>
                  <a:cubicBezTo>
                    <a:pt x="383" y="470"/>
                    <a:pt x="379" y="452"/>
                    <a:pt x="379" y="447"/>
                  </a:cubicBezTo>
                  <a:cubicBezTo>
                    <a:pt x="378" y="442"/>
                    <a:pt x="376" y="430"/>
                    <a:pt x="374" y="418"/>
                  </a:cubicBezTo>
                  <a:cubicBezTo>
                    <a:pt x="372" y="406"/>
                    <a:pt x="369" y="386"/>
                    <a:pt x="368" y="383"/>
                  </a:cubicBezTo>
                  <a:cubicBezTo>
                    <a:pt x="367" y="380"/>
                    <a:pt x="364" y="367"/>
                    <a:pt x="359" y="353"/>
                  </a:cubicBezTo>
                  <a:cubicBezTo>
                    <a:pt x="354" y="338"/>
                    <a:pt x="350" y="321"/>
                    <a:pt x="347" y="314"/>
                  </a:cubicBezTo>
                  <a:cubicBezTo>
                    <a:pt x="344" y="306"/>
                    <a:pt x="336" y="283"/>
                    <a:pt x="336" y="283"/>
                  </a:cubicBezTo>
                  <a:cubicBezTo>
                    <a:pt x="336" y="283"/>
                    <a:pt x="351" y="278"/>
                    <a:pt x="362" y="274"/>
                  </a:cubicBezTo>
                  <a:cubicBezTo>
                    <a:pt x="373" y="269"/>
                    <a:pt x="382" y="262"/>
                    <a:pt x="384" y="260"/>
                  </a:cubicBezTo>
                  <a:cubicBezTo>
                    <a:pt x="387" y="258"/>
                    <a:pt x="405" y="252"/>
                    <a:pt x="409" y="250"/>
                  </a:cubicBezTo>
                  <a:cubicBezTo>
                    <a:pt x="412" y="248"/>
                    <a:pt x="423" y="241"/>
                    <a:pt x="426" y="235"/>
                  </a:cubicBezTo>
                  <a:cubicBezTo>
                    <a:pt x="430" y="229"/>
                    <a:pt x="438" y="212"/>
                    <a:pt x="440" y="209"/>
                  </a:cubicBezTo>
                  <a:cubicBezTo>
                    <a:pt x="441" y="206"/>
                    <a:pt x="453" y="188"/>
                    <a:pt x="456" y="175"/>
                  </a:cubicBezTo>
                  <a:cubicBezTo>
                    <a:pt x="459" y="163"/>
                    <a:pt x="463" y="157"/>
                    <a:pt x="466" y="150"/>
                  </a:cubicBezTo>
                  <a:cubicBezTo>
                    <a:pt x="469" y="143"/>
                    <a:pt x="474" y="132"/>
                    <a:pt x="474" y="131"/>
                  </a:cubicBezTo>
                  <a:cubicBezTo>
                    <a:pt x="474" y="129"/>
                    <a:pt x="485" y="117"/>
                    <a:pt x="482" y="112"/>
                  </a:cubicBezTo>
                  <a:cubicBezTo>
                    <a:pt x="480" y="107"/>
                    <a:pt x="476" y="104"/>
                    <a:pt x="472" y="102"/>
                  </a:cubicBezTo>
                  <a:cubicBezTo>
                    <a:pt x="469" y="99"/>
                    <a:pt x="462" y="95"/>
                    <a:pt x="462" y="95"/>
                  </a:cubicBezTo>
                  <a:cubicBezTo>
                    <a:pt x="462" y="95"/>
                    <a:pt x="470" y="88"/>
                    <a:pt x="474" y="82"/>
                  </a:cubicBezTo>
                  <a:cubicBezTo>
                    <a:pt x="478" y="77"/>
                    <a:pt x="481" y="71"/>
                    <a:pt x="483" y="68"/>
                  </a:cubicBezTo>
                  <a:cubicBezTo>
                    <a:pt x="484" y="66"/>
                    <a:pt x="490" y="63"/>
                    <a:pt x="490" y="59"/>
                  </a:cubicBezTo>
                  <a:cubicBezTo>
                    <a:pt x="490" y="59"/>
                    <a:pt x="491" y="55"/>
                    <a:pt x="489" y="52"/>
                  </a:cubicBezTo>
                  <a:cubicBezTo>
                    <a:pt x="487" y="49"/>
                    <a:pt x="485" y="49"/>
                    <a:pt x="484" y="49"/>
                  </a:cubicBezTo>
                  <a:cubicBezTo>
                    <a:pt x="483" y="49"/>
                    <a:pt x="484" y="45"/>
                    <a:pt x="482" y="44"/>
                  </a:cubicBezTo>
                  <a:cubicBezTo>
                    <a:pt x="480" y="42"/>
                    <a:pt x="478" y="42"/>
                    <a:pt x="477" y="42"/>
                  </a:cubicBezTo>
                  <a:cubicBezTo>
                    <a:pt x="476" y="42"/>
                    <a:pt x="478" y="36"/>
                    <a:pt x="475" y="34"/>
                  </a:cubicBezTo>
                  <a:cubicBezTo>
                    <a:pt x="473" y="33"/>
                    <a:pt x="470" y="33"/>
                    <a:pt x="469" y="33"/>
                  </a:cubicBezTo>
                  <a:cubicBezTo>
                    <a:pt x="467" y="33"/>
                    <a:pt x="463" y="36"/>
                    <a:pt x="465" y="34"/>
                  </a:cubicBezTo>
                  <a:cubicBezTo>
                    <a:pt x="466" y="31"/>
                    <a:pt x="471" y="25"/>
                    <a:pt x="474" y="20"/>
                  </a:cubicBezTo>
                  <a:cubicBezTo>
                    <a:pt x="478" y="15"/>
                    <a:pt x="483" y="9"/>
                    <a:pt x="484" y="7"/>
                  </a:cubicBezTo>
                  <a:cubicBezTo>
                    <a:pt x="486" y="5"/>
                    <a:pt x="486" y="2"/>
                    <a:pt x="483" y="1"/>
                  </a:cubicBezTo>
                  <a:cubicBezTo>
                    <a:pt x="480" y="0"/>
                    <a:pt x="477" y="2"/>
                    <a:pt x="473" y="6"/>
                  </a:cubicBezTo>
                  <a:cubicBezTo>
                    <a:pt x="469" y="10"/>
                    <a:pt x="460" y="21"/>
                    <a:pt x="456" y="25"/>
                  </a:cubicBezTo>
                  <a:cubicBezTo>
                    <a:pt x="453" y="29"/>
                    <a:pt x="448" y="35"/>
                    <a:pt x="447" y="37"/>
                  </a:cubicBezTo>
                  <a:cubicBezTo>
                    <a:pt x="446" y="39"/>
                    <a:pt x="448" y="32"/>
                    <a:pt x="447" y="29"/>
                  </a:cubicBezTo>
                  <a:cubicBezTo>
                    <a:pt x="446" y="26"/>
                    <a:pt x="446" y="25"/>
                    <a:pt x="444" y="25"/>
                  </a:cubicBezTo>
                  <a:cubicBezTo>
                    <a:pt x="442" y="24"/>
                    <a:pt x="441" y="26"/>
                    <a:pt x="439" y="31"/>
                  </a:cubicBezTo>
                  <a:cubicBezTo>
                    <a:pt x="438" y="35"/>
                    <a:pt x="435" y="40"/>
                    <a:pt x="434" y="44"/>
                  </a:cubicBezTo>
                  <a:cubicBezTo>
                    <a:pt x="433" y="48"/>
                    <a:pt x="429" y="62"/>
                    <a:pt x="429" y="66"/>
                  </a:cubicBezTo>
                  <a:cubicBezTo>
                    <a:pt x="429" y="69"/>
                    <a:pt x="428" y="75"/>
                    <a:pt x="427" y="79"/>
                  </a:cubicBezTo>
                  <a:cubicBezTo>
                    <a:pt x="426" y="83"/>
                    <a:pt x="427" y="83"/>
                    <a:pt x="427" y="83"/>
                  </a:cubicBezTo>
                  <a:cubicBezTo>
                    <a:pt x="425" y="84"/>
                    <a:pt x="425" y="84"/>
                    <a:pt x="425" y="84"/>
                  </a:cubicBezTo>
                  <a:cubicBezTo>
                    <a:pt x="425" y="84"/>
                    <a:pt x="421" y="95"/>
                    <a:pt x="420" y="98"/>
                  </a:cubicBezTo>
                  <a:cubicBezTo>
                    <a:pt x="419" y="100"/>
                    <a:pt x="411" y="120"/>
                    <a:pt x="411" y="120"/>
                  </a:cubicBezTo>
                  <a:cubicBezTo>
                    <a:pt x="411" y="120"/>
                    <a:pt x="405" y="135"/>
                    <a:pt x="404" y="139"/>
                  </a:cubicBezTo>
                  <a:cubicBezTo>
                    <a:pt x="403" y="143"/>
                    <a:pt x="404" y="149"/>
                    <a:pt x="401" y="154"/>
                  </a:cubicBezTo>
                  <a:cubicBezTo>
                    <a:pt x="399" y="159"/>
                    <a:pt x="397" y="163"/>
                    <a:pt x="397" y="164"/>
                  </a:cubicBezTo>
                  <a:cubicBezTo>
                    <a:pt x="397" y="164"/>
                    <a:pt x="397" y="169"/>
                    <a:pt x="396" y="172"/>
                  </a:cubicBezTo>
                  <a:cubicBezTo>
                    <a:pt x="396" y="174"/>
                    <a:pt x="397" y="177"/>
                    <a:pt x="394" y="179"/>
                  </a:cubicBezTo>
                  <a:cubicBezTo>
                    <a:pt x="392" y="180"/>
                    <a:pt x="392" y="179"/>
                    <a:pt x="389" y="182"/>
                  </a:cubicBezTo>
                  <a:cubicBezTo>
                    <a:pt x="387" y="185"/>
                    <a:pt x="387" y="186"/>
                    <a:pt x="386" y="186"/>
                  </a:cubicBezTo>
                  <a:cubicBezTo>
                    <a:pt x="385" y="186"/>
                    <a:pt x="383" y="186"/>
                    <a:pt x="381" y="189"/>
                  </a:cubicBezTo>
                  <a:cubicBezTo>
                    <a:pt x="379" y="192"/>
                    <a:pt x="377" y="192"/>
                    <a:pt x="375" y="195"/>
                  </a:cubicBezTo>
                  <a:cubicBezTo>
                    <a:pt x="372" y="198"/>
                    <a:pt x="372" y="197"/>
                    <a:pt x="371" y="198"/>
                  </a:cubicBezTo>
                  <a:cubicBezTo>
                    <a:pt x="371" y="199"/>
                    <a:pt x="367" y="204"/>
                    <a:pt x="366" y="204"/>
                  </a:cubicBezTo>
                  <a:cubicBezTo>
                    <a:pt x="365" y="204"/>
                    <a:pt x="364" y="204"/>
                    <a:pt x="362" y="205"/>
                  </a:cubicBezTo>
                  <a:cubicBezTo>
                    <a:pt x="359" y="205"/>
                    <a:pt x="360" y="205"/>
                    <a:pt x="356" y="206"/>
                  </a:cubicBezTo>
                  <a:cubicBezTo>
                    <a:pt x="351" y="207"/>
                    <a:pt x="347" y="208"/>
                    <a:pt x="345" y="209"/>
                  </a:cubicBezTo>
                  <a:cubicBezTo>
                    <a:pt x="342" y="211"/>
                    <a:pt x="340" y="211"/>
                    <a:pt x="337" y="211"/>
                  </a:cubicBezTo>
                  <a:cubicBezTo>
                    <a:pt x="333" y="211"/>
                    <a:pt x="332" y="211"/>
                    <a:pt x="327" y="211"/>
                  </a:cubicBezTo>
                  <a:cubicBezTo>
                    <a:pt x="322" y="212"/>
                    <a:pt x="322" y="213"/>
                    <a:pt x="318" y="214"/>
                  </a:cubicBezTo>
                  <a:cubicBezTo>
                    <a:pt x="314" y="214"/>
                    <a:pt x="314" y="214"/>
                    <a:pt x="314" y="213"/>
                  </a:cubicBezTo>
                  <a:cubicBezTo>
                    <a:pt x="313" y="212"/>
                    <a:pt x="310" y="211"/>
                    <a:pt x="307" y="211"/>
                  </a:cubicBezTo>
                  <a:cubicBezTo>
                    <a:pt x="305" y="211"/>
                    <a:pt x="302" y="211"/>
                    <a:pt x="302" y="208"/>
                  </a:cubicBezTo>
                  <a:cubicBezTo>
                    <a:pt x="301" y="206"/>
                    <a:pt x="289" y="189"/>
                    <a:pt x="284" y="187"/>
                  </a:cubicBezTo>
                  <a:cubicBezTo>
                    <a:pt x="279" y="186"/>
                    <a:pt x="278" y="187"/>
                    <a:pt x="276" y="188"/>
                  </a:cubicBezTo>
                  <a:cubicBezTo>
                    <a:pt x="273" y="188"/>
                    <a:pt x="257" y="195"/>
                    <a:pt x="251" y="198"/>
                  </a:cubicBezTo>
                  <a:cubicBezTo>
                    <a:pt x="245" y="201"/>
                    <a:pt x="223" y="217"/>
                    <a:pt x="221" y="218"/>
                  </a:cubicBezTo>
                  <a:cubicBezTo>
                    <a:pt x="220" y="218"/>
                    <a:pt x="218" y="212"/>
                    <a:pt x="218" y="212"/>
                  </a:cubicBezTo>
                  <a:cubicBezTo>
                    <a:pt x="218" y="212"/>
                    <a:pt x="224" y="207"/>
                    <a:pt x="228" y="203"/>
                  </a:cubicBezTo>
                  <a:cubicBezTo>
                    <a:pt x="233" y="199"/>
                    <a:pt x="237" y="189"/>
                    <a:pt x="238" y="184"/>
                  </a:cubicBezTo>
                  <a:cubicBezTo>
                    <a:pt x="239" y="179"/>
                    <a:pt x="242" y="170"/>
                    <a:pt x="243" y="165"/>
                  </a:cubicBezTo>
                  <a:cubicBezTo>
                    <a:pt x="245" y="159"/>
                    <a:pt x="246" y="152"/>
                    <a:pt x="248" y="148"/>
                  </a:cubicBezTo>
                  <a:cubicBezTo>
                    <a:pt x="249" y="145"/>
                    <a:pt x="251" y="131"/>
                    <a:pt x="249" y="125"/>
                  </a:cubicBezTo>
                  <a:cubicBezTo>
                    <a:pt x="247" y="120"/>
                    <a:pt x="246" y="115"/>
                    <a:pt x="243" y="109"/>
                  </a:cubicBezTo>
                  <a:cubicBezTo>
                    <a:pt x="240" y="103"/>
                    <a:pt x="244" y="103"/>
                    <a:pt x="241" y="98"/>
                  </a:cubicBezTo>
                  <a:cubicBezTo>
                    <a:pt x="238" y="94"/>
                    <a:pt x="228" y="90"/>
                    <a:pt x="226" y="88"/>
                  </a:cubicBezTo>
                  <a:cubicBezTo>
                    <a:pt x="224" y="86"/>
                    <a:pt x="189" y="68"/>
                    <a:pt x="168" y="87"/>
                  </a:cubicBezTo>
                  <a:cubicBezTo>
                    <a:pt x="147" y="106"/>
                    <a:pt x="149" y="135"/>
                    <a:pt x="149" y="137"/>
                  </a:cubicBezTo>
                  <a:cubicBezTo>
                    <a:pt x="149" y="139"/>
                    <a:pt x="148" y="142"/>
                    <a:pt x="147" y="142"/>
                  </a:cubicBezTo>
                  <a:cubicBezTo>
                    <a:pt x="146" y="143"/>
                    <a:pt x="145" y="148"/>
                    <a:pt x="148" y="156"/>
                  </a:cubicBezTo>
                  <a:cubicBezTo>
                    <a:pt x="152" y="163"/>
                    <a:pt x="153" y="164"/>
                    <a:pt x="154" y="167"/>
                  </a:cubicBezTo>
                  <a:cubicBezTo>
                    <a:pt x="155" y="170"/>
                    <a:pt x="158" y="174"/>
                    <a:pt x="157" y="181"/>
                  </a:cubicBezTo>
                  <a:cubicBezTo>
                    <a:pt x="156" y="188"/>
                    <a:pt x="155" y="198"/>
                    <a:pt x="155" y="198"/>
                  </a:cubicBezTo>
                  <a:cubicBezTo>
                    <a:pt x="155" y="198"/>
                    <a:pt x="150" y="197"/>
                    <a:pt x="148" y="205"/>
                  </a:cubicBezTo>
                  <a:cubicBezTo>
                    <a:pt x="145" y="213"/>
                    <a:pt x="141" y="218"/>
                    <a:pt x="140" y="219"/>
                  </a:cubicBezTo>
                  <a:cubicBezTo>
                    <a:pt x="139" y="220"/>
                    <a:pt x="133" y="224"/>
                    <a:pt x="131" y="224"/>
                  </a:cubicBezTo>
                  <a:cubicBezTo>
                    <a:pt x="129" y="224"/>
                    <a:pt x="121" y="224"/>
                    <a:pt x="119" y="224"/>
                  </a:cubicBezTo>
                  <a:cubicBezTo>
                    <a:pt x="118" y="224"/>
                    <a:pt x="108" y="226"/>
                    <a:pt x="107" y="227"/>
                  </a:cubicBezTo>
                  <a:cubicBezTo>
                    <a:pt x="105" y="228"/>
                    <a:pt x="103" y="228"/>
                    <a:pt x="100" y="231"/>
                  </a:cubicBezTo>
                  <a:cubicBezTo>
                    <a:pt x="97" y="234"/>
                    <a:pt x="93" y="235"/>
                    <a:pt x="91" y="236"/>
                  </a:cubicBezTo>
                  <a:cubicBezTo>
                    <a:pt x="91" y="236"/>
                    <a:pt x="73" y="242"/>
                    <a:pt x="71" y="244"/>
                  </a:cubicBezTo>
                  <a:cubicBezTo>
                    <a:pt x="68" y="245"/>
                    <a:pt x="63" y="249"/>
                    <a:pt x="62" y="253"/>
                  </a:cubicBezTo>
                  <a:cubicBezTo>
                    <a:pt x="61" y="256"/>
                    <a:pt x="62" y="271"/>
                    <a:pt x="60" y="274"/>
                  </a:cubicBezTo>
                  <a:cubicBezTo>
                    <a:pt x="58" y="276"/>
                    <a:pt x="57" y="278"/>
                    <a:pt x="56" y="281"/>
                  </a:cubicBezTo>
                  <a:cubicBezTo>
                    <a:pt x="55" y="283"/>
                    <a:pt x="53" y="291"/>
                    <a:pt x="53" y="297"/>
                  </a:cubicBezTo>
                  <a:cubicBezTo>
                    <a:pt x="52" y="303"/>
                    <a:pt x="53" y="311"/>
                    <a:pt x="52" y="315"/>
                  </a:cubicBezTo>
                  <a:cubicBezTo>
                    <a:pt x="50" y="319"/>
                    <a:pt x="48" y="323"/>
                    <a:pt x="47" y="326"/>
                  </a:cubicBezTo>
                  <a:cubicBezTo>
                    <a:pt x="46" y="328"/>
                    <a:pt x="46" y="333"/>
                    <a:pt x="45" y="336"/>
                  </a:cubicBezTo>
                  <a:cubicBezTo>
                    <a:pt x="45" y="340"/>
                    <a:pt x="45" y="344"/>
                    <a:pt x="42" y="348"/>
                  </a:cubicBezTo>
                  <a:cubicBezTo>
                    <a:pt x="38" y="351"/>
                    <a:pt x="36" y="359"/>
                    <a:pt x="35" y="360"/>
                  </a:cubicBezTo>
                  <a:cubicBezTo>
                    <a:pt x="34" y="362"/>
                    <a:pt x="36" y="370"/>
                    <a:pt x="33" y="374"/>
                  </a:cubicBezTo>
                  <a:cubicBezTo>
                    <a:pt x="30" y="377"/>
                    <a:pt x="26" y="387"/>
                    <a:pt x="26" y="390"/>
                  </a:cubicBezTo>
                  <a:cubicBezTo>
                    <a:pt x="26" y="393"/>
                    <a:pt x="27" y="394"/>
                    <a:pt x="25" y="396"/>
                  </a:cubicBezTo>
                  <a:cubicBezTo>
                    <a:pt x="24" y="398"/>
                    <a:pt x="21" y="398"/>
                    <a:pt x="20" y="403"/>
                  </a:cubicBezTo>
                  <a:cubicBezTo>
                    <a:pt x="19" y="408"/>
                    <a:pt x="18" y="420"/>
                    <a:pt x="16" y="422"/>
                  </a:cubicBezTo>
                  <a:cubicBezTo>
                    <a:pt x="15" y="424"/>
                    <a:pt x="14" y="428"/>
                    <a:pt x="12" y="431"/>
                  </a:cubicBezTo>
                  <a:cubicBezTo>
                    <a:pt x="11" y="434"/>
                    <a:pt x="6" y="452"/>
                    <a:pt x="6" y="456"/>
                  </a:cubicBezTo>
                  <a:cubicBezTo>
                    <a:pt x="6" y="461"/>
                    <a:pt x="4" y="490"/>
                    <a:pt x="4" y="494"/>
                  </a:cubicBezTo>
                  <a:cubicBezTo>
                    <a:pt x="4" y="498"/>
                    <a:pt x="3" y="501"/>
                    <a:pt x="5" y="504"/>
                  </a:cubicBezTo>
                  <a:cubicBezTo>
                    <a:pt x="7" y="507"/>
                    <a:pt x="6" y="510"/>
                    <a:pt x="6" y="512"/>
                  </a:cubicBezTo>
                  <a:cubicBezTo>
                    <a:pt x="6" y="514"/>
                    <a:pt x="0" y="536"/>
                    <a:pt x="2" y="538"/>
                  </a:cubicBezTo>
                  <a:cubicBezTo>
                    <a:pt x="4" y="541"/>
                    <a:pt x="5" y="540"/>
                    <a:pt x="5" y="543"/>
                  </a:cubicBezTo>
                  <a:cubicBezTo>
                    <a:pt x="5" y="545"/>
                    <a:pt x="3" y="559"/>
                    <a:pt x="10" y="568"/>
                  </a:cubicBezTo>
                  <a:cubicBezTo>
                    <a:pt x="18" y="578"/>
                    <a:pt x="13" y="572"/>
                    <a:pt x="15" y="574"/>
                  </a:cubicBezTo>
                  <a:cubicBezTo>
                    <a:pt x="18" y="575"/>
                    <a:pt x="19" y="578"/>
                    <a:pt x="21" y="578"/>
                  </a:cubicBezTo>
                  <a:cubicBezTo>
                    <a:pt x="23" y="579"/>
                    <a:pt x="25" y="582"/>
                    <a:pt x="27" y="583"/>
                  </a:cubicBezTo>
                  <a:cubicBezTo>
                    <a:pt x="30" y="584"/>
                    <a:pt x="30" y="588"/>
                    <a:pt x="34" y="588"/>
                  </a:cubicBezTo>
                  <a:cubicBezTo>
                    <a:pt x="37" y="588"/>
                    <a:pt x="37" y="585"/>
                    <a:pt x="36" y="577"/>
                  </a:cubicBezTo>
                  <a:cubicBezTo>
                    <a:pt x="35" y="568"/>
                    <a:pt x="35" y="564"/>
                    <a:pt x="34" y="562"/>
                  </a:cubicBezTo>
                  <a:cubicBezTo>
                    <a:pt x="34" y="559"/>
                    <a:pt x="35" y="554"/>
                    <a:pt x="34" y="551"/>
                  </a:cubicBezTo>
                  <a:cubicBezTo>
                    <a:pt x="32" y="548"/>
                    <a:pt x="33" y="547"/>
                    <a:pt x="33" y="547"/>
                  </a:cubicBezTo>
                  <a:cubicBezTo>
                    <a:pt x="33" y="547"/>
                    <a:pt x="39" y="547"/>
                    <a:pt x="40" y="546"/>
                  </a:cubicBezTo>
                  <a:cubicBezTo>
                    <a:pt x="40" y="545"/>
                    <a:pt x="40" y="550"/>
                    <a:pt x="40" y="551"/>
                  </a:cubicBezTo>
                  <a:cubicBezTo>
                    <a:pt x="40" y="552"/>
                    <a:pt x="40" y="560"/>
                    <a:pt x="45" y="562"/>
                  </a:cubicBezTo>
                  <a:cubicBezTo>
                    <a:pt x="50" y="564"/>
                    <a:pt x="51" y="563"/>
                    <a:pt x="52" y="560"/>
                  </a:cubicBezTo>
                  <a:cubicBezTo>
                    <a:pt x="52" y="556"/>
                    <a:pt x="52" y="554"/>
                    <a:pt x="52" y="552"/>
                  </a:cubicBezTo>
                  <a:cubicBezTo>
                    <a:pt x="53" y="550"/>
                    <a:pt x="52" y="546"/>
                    <a:pt x="52" y="543"/>
                  </a:cubicBezTo>
                  <a:cubicBezTo>
                    <a:pt x="51" y="539"/>
                    <a:pt x="50" y="528"/>
                    <a:pt x="50" y="528"/>
                  </a:cubicBezTo>
                  <a:cubicBezTo>
                    <a:pt x="50" y="528"/>
                    <a:pt x="49" y="518"/>
                    <a:pt x="52" y="506"/>
                  </a:cubicBezTo>
                  <a:cubicBezTo>
                    <a:pt x="55" y="494"/>
                    <a:pt x="61" y="480"/>
                    <a:pt x="62" y="473"/>
                  </a:cubicBezTo>
                  <a:cubicBezTo>
                    <a:pt x="63" y="467"/>
                    <a:pt x="64" y="465"/>
                    <a:pt x="68" y="458"/>
                  </a:cubicBezTo>
                  <a:cubicBezTo>
                    <a:pt x="71" y="451"/>
                    <a:pt x="72" y="444"/>
                    <a:pt x="72" y="432"/>
                  </a:cubicBezTo>
                  <a:cubicBezTo>
                    <a:pt x="72" y="420"/>
                    <a:pt x="70" y="419"/>
                    <a:pt x="72" y="418"/>
                  </a:cubicBezTo>
                  <a:cubicBezTo>
                    <a:pt x="73" y="416"/>
                    <a:pt x="87" y="389"/>
                    <a:pt x="87" y="389"/>
                  </a:cubicBezTo>
                  <a:cubicBezTo>
                    <a:pt x="90" y="410"/>
                    <a:pt x="90" y="410"/>
                    <a:pt x="90" y="410"/>
                  </a:cubicBezTo>
                  <a:cubicBezTo>
                    <a:pt x="90" y="410"/>
                    <a:pt x="91" y="432"/>
                    <a:pt x="92" y="439"/>
                  </a:cubicBezTo>
                  <a:cubicBezTo>
                    <a:pt x="92" y="447"/>
                    <a:pt x="92" y="462"/>
                    <a:pt x="92" y="467"/>
                  </a:cubicBezTo>
                  <a:cubicBezTo>
                    <a:pt x="91" y="471"/>
                    <a:pt x="86" y="483"/>
                    <a:pt x="87" y="492"/>
                  </a:cubicBezTo>
                  <a:cubicBezTo>
                    <a:pt x="89" y="500"/>
                    <a:pt x="89" y="499"/>
                    <a:pt x="89" y="505"/>
                  </a:cubicBezTo>
                  <a:cubicBezTo>
                    <a:pt x="89" y="511"/>
                    <a:pt x="87" y="520"/>
                    <a:pt x="86" y="526"/>
                  </a:cubicBezTo>
                  <a:cubicBezTo>
                    <a:pt x="85" y="532"/>
                    <a:pt x="82" y="545"/>
                    <a:pt x="82" y="555"/>
                  </a:cubicBezTo>
                  <a:cubicBezTo>
                    <a:pt x="82" y="565"/>
                    <a:pt x="78" y="577"/>
                    <a:pt x="78" y="582"/>
                  </a:cubicBezTo>
                  <a:cubicBezTo>
                    <a:pt x="78" y="588"/>
                    <a:pt x="76" y="595"/>
                    <a:pt x="79" y="596"/>
                  </a:cubicBezTo>
                  <a:cubicBezTo>
                    <a:pt x="82" y="597"/>
                    <a:pt x="83" y="597"/>
                    <a:pt x="85" y="595"/>
                  </a:cubicBezTo>
                  <a:cubicBezTo>
                    <a:pt x="88" y="593"/>
                    <a:pt x="87" y="598"/>
                    <a:pt x="86" y="609"/>
                  </a:cubicBezTo>
                  <a:cubicBezTo>
                    <a:pt x="86" y="620"/>
                    <a:pt x="86" y="629"/>
                    <a:pt x="86" y="643"/>
                  </a:cubicBezTo>
                  <a:cubicBezTo>
                    <a:pt x="87" y="656"/>
                    <a:pt x="88" y="679"/>
                    <a:pt x="90" y="701"/>
                  </a:cubicBezTo>
                  <a:cubicBezTo>
                    <a:pt x="91" y="723"/>
                    <a:pt x="91" y="744"/>
                    <a:pt x="93" y="749"/>
                  </a:cubicBezTo>
                  <a:cubicBezTo>
                    <a:pt x="94" y="755"/>
                    <a:pt x="91" y="767"/>
                    <a:pt x="92" y="773"/>
                  </a:cubicBezTo>
                  <a:cubicBezTo>
                    <a:pt x="93" y="779"/>
                    <a:pt x="93" y="778"/>
                    <a:pt x="94" y="783"/>
                  </a:cubicBezTo>
                  <a:cubicBezTo>
                    <a:pt x="94" y="789"/>
                    <a:pt x="92" y="796"/>
                    <a:pt x="92" y="797"/>
                  </a:cubicBezTo>
                  <a:cubicBezTo>
                    <a:pt x="92" y="798"/>
                    <a:pt x="88" y="823"/>
                    <a:pt x="88" y="830"/>
                  </a:cubicBezTo>
                  <a:cubicBezTo>
                    <a:pt x="89" y="837"/>
                    <a:pt x="86" y="862"/>
                    <a:pt x="89" y="871"/>
                  </a:cubicBezTo>
                  <a:cubicBezTo>
                    <a:pt x="91" y="880"/>
                    <a:pt x="92" y="893"/>
                    <a:pt x="92" y="900"/>
                  </a:cubicBezTo>
                  <a:cubicBezTo>
                    <a:pt x="92" y="908"/>
                    <a:pt x="91" y="914"/>
                    <a:pt x="92" y="917"/>
                  </a:cubicBezTo>
                  <a:cubicBezTo>
                    <a:pt x="93" y="921"/>
                    <a:pt x="98" y="935"/>
                    <a:pt x="95" y="938"/>
                  </a:cubicBezTo>
                  <a:cubicBezTo>
                    <a:pt x="92" y="941"/>
                    <a:pt x="93" y="953"/>
                    <a:pt x="91" y="956"/>
                  </a:cubicBezTo>
                  <a:cubicBezTo>
                    <a:pt x="90" y="959"/>
                    <a:pt x="86" y="957"/>
                    <a:pt x="81" y="960"/>
                  </a:cubicBezTo>
                  <a:cubicBezTo>
                    <a:pt x="77" y="962"/>
                    <a:pt x="75" y="963"/>
                    <a:pt x="75" y="971"/>
                  </a:cubicBezTo>
                  <a:cubicBezTo>
                    <a:pt x="76" y="979"/>
                    <a:pt x="83" y="993"/>
                    <a:pt x="83" y="995"/>
                  </a:cubicBezTo>
                  <a:cubicBezTo>
                    <a:pt x="84" y="997"/>
                    <a:pt x="86" y="1007"/>
                    <a:pt x="86" y="1007"/>
                  </a:cubicBezTo>
                  <a:cubicBezTo>
                    <a:pt x="86" y="1007"/>
                    <a:pt x="81" y="1015"/>
                    <a:pt x="79" y="1018"/>
                  </a:cubicBezTo>
                  <a:cubicBezTo>
                    <a:pt x="77" y="1021"/>
                    <a:pt x="66" y="1030"/>
                    <a:pt x="66" y="1035"/>
                  </a:cubicBezTo>
                  <a:cubicBezTo>
                    <a:pt x="66" y="1040"/>
                    <a:pt x="66" y="1042"/>
                    <a:pt x="66" y="1043"/>
                  </a:cubicBezTo>
                  <a:cubicBezTo>
                    <a:pt x="65" y="1044"/>
                    <a:pt x="61" y="1048"/>
                    <a:pt x="68" y="1049"/>
                  </a:cubicBezTo>
                  <a:cubicBezTo>
                    <a:pt x="74" y="1051"/>
                    <a:pt x="108" y="1051"/>
                    <a:pt x="113" y="1050"/>
                  </a:cubicBezTo>
                  <a:cubicBezTo>
                    <a:pt x="119" y="1048"/>
                    <a:pt x="131" y="1045"/>
                    <a:pt x="131" y="1042"/>
                  </a:cubicBezTo>
                  <a:cubicBezTo>
                    <a:pt x="130" y="1040"/>
                    <a:pt x="129" y="1038"/>
                    <a:pt x="130" y="1038"/>
                  </a:cubicBezTo>
                  <a:cubicBezTo>
                    <a:pt x="131" y="1038"/>
                    <a:pt x="144" y="1034"/>
                    <a:pt x="144" y="1034"/>
                  </a:cubicBezTo>
                  <a:cubicBezTo>
                    <a:pt x="143" y="1022"/>
                    <a:pt x="143" y="1022"/>
                    <a:pt x="143" y="1022"/>
                  </a:cubicBezTo>
                  <a:cubicBezTo>
                    <a:pt x="143" y="1022"/>
                    <a:pt x="141" y="1020"/>
                    <a:pt x="141" y="1018"/>
                  </a:cubicBezTo>
                  <a:cubicBezTo>
                    <a:pt x="141" y="1016"/>
                    <a:pt x="141" y="1013"/>
                    <a:pt x="144" y="1010"/>
                  </a:cubicBezTo>
                  <a:cubicBezTo>
                    <a:pt x="146" y="1006"/>
                    <a:pt x="157" y="993"/>
                    <a:pt x="157" y="985"/>
                  </a:cubicBezTo>
                  <a:cubicBezTo>
                    <a:pt x="157" y="977"/>
                    <a:pt x="156" y="966"/>
                    <a:pt x="152" y="964"/>
                  </a:cubicBezTo>
                  <a:cubicBezTo>
                    <a:pt x="149" y="961"/>
                    <a:pt x="144" y="957"/>
                    <a:pt x="144" y="957"/>
                  </a:cubicBezTo>
                  <a:cubicBezTo>
                    <a:pt x="144" y="957"/>
                    <a:pt x="148" y="950"/>
                    <a:pt x="148" y="944"/>
                  </a:cubicBezTo>
                  <a:cubicBezTo>
                    <a:pt x="149" y="938"/>
                    <a:pt x="152" y="919"/>
                    <a:pt x="154" y="906"/>
                  </a:cubicBezTo>
                  <a:cubicBezTo>
                    <a:pt x="155" y="893"/>
                    <a:pt x="156" y="877"/>
                    <a:pt x="156" y="873"/>
                  </a:cubicBezTo>
                  <a:cubicBezTo>
                    <a:pt x="156" y="869"/>
                    <a:pt x="158" y="852"/>
                    <a:pt x="158" y="848"/>
                  </a:cubicBezTo>
                  <a:cubicBezTo>
                    <a:pt x="158" y="843"/>
                    <a:pt x="158" y="841"/>
                    <a:pt x="157" y="838"/>
                  </a:cubicBezTo>
                  <a:cubicBezTo>
                    <a:pt x="156" y="836"/>
                    <a:pt x="155" y="835"/>
                    <a:pt x="156" y="833"/>
                  </a:cubicBezTo>
                  <a:cubicBezTo>
                    <a:pt x="157" y="831"/>
                    <a:pt x="162" y="824"/>
                    <a:pt x="161" y="812"/>
                  </a:cubicBezTo>
                  <a:cubicBezTo>
                    <a:pt x="160" y="800"/>
                    <a:pt x="157" y="803"/>
                    <a:pt x="160" y="798"/>
                  </a:cubicBezTo>
                  <a:cubicBezTo>
                    <a:pt x="160" y="798"/>
                    <a:pt x="166" y="791"/>
                    <a:pt x="169" y="770"/>
                  </a:cubicBezTo>
                  <a:cubicBezTo>
                    <a:pt x="173" y="750"/>
                    <a:pt x="178" y="712"/>
                    <a:pt x="178" y="710"/>
                  </a:cubicBezTo>
                  <a:cubicBezTo>
                    <a:pt x="178" y="707"/>
                    <a:pt x="179" y="688"/>
                    <a:pt x="180" y="684"/>
                  </a:cubicBezTo>
                  <a:cubicBezTo>
                    <a:pt x="181" y="680"/>
                    <a:pt x="185" y="671"/>
                    <a:pt x="185" y="660"/>
                  </a:cubicBezTo>
                  <a:cubicBezTo>
                    <a:pt x="185" y="648"/>
                    <a:pt x="189" y="635"/>
                    <a:pt x="190" y="633"/>
                  </a:cubicBezTo>
                  <a:cubicBezTo>
                    <a:pt x="191" y="631"/>
                    <a:pt x="194" y="618"/>
                    <a:pt x="194" y="617"/>
                  </a:cubicBezTo>
                  <a:cubicBezTo>
                    <a:pt x="194" y="615"/>
                    <a:pt x="198" y="606"/>
                    <a:pt x="200" y="60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28"/>
            <p:cNvSpPr/>
            <p:nvPr/>
          </p:nvSpPr>
          <p:spPr bwMode="auto">
            <a:xfrm>
              <a:off x="2557" y="1387"/>
              <a:ext cx="449" cy="661"/>
            </a:xfrm>
            <a:custGeom>
              <a:avLst/>
              <a:gdLst>
                <a:gd name="T0" fmla="*/ 0 w 190"/>
                <a:gd name="T1" fmla="*/ 277 h 280"/>
                <a:gd name="T2" fmla="*/ 34 w 190"/>
                <a:gd name="T3" fmla="*/ 278 h 280"/>
                <a:gd name="T4" fmla="*/ 72 w 190"/>
                <a:gd name="T5" fmla="*/ 278 h 280"/>
                <a:gd name="T6" fmla="*/ 122 w 190"/>
                <a:gd name="T7" fmla="*/ 273 h 280"/>
                <a:gd name="T8" fmla="*/ 147 w 190"/>
                <a:gd name="T9" fmla="*/ 270 h 280"/>
                <a:gd name="T10" fmla="*/ 173 w 190"/>
                <a:gd name="T11" fmla="*/ 266 h 280"/>
                <a:gd name="T12" fmla="*/ 187 w 190"/>
                <a:gd name="T13" fmla="*/ 236 h 280"/>
                <a:gd name="T14" fmla="*/ 189 w 190"/>
                <a:gd name="T15" fmla="*/ 205 h 280"/>
                <a:gd name="T16" fmla="*/ 187 w 190"/>
                <a:gd name="T17" fmla="*/ 170 h 280"/>
                <a:gd name="T18" fmla="*/ 180 w 190"/>
                <a:gd name="T19" fmla="*/ 137 h 280"/>
                <a:gd name="T20" fmla="*/ 156 w 190"/>
                <a:gd name="T21" fmla="*/ 113 h 280"/>
                <a:gd name="T22" fmla="*/ 131 w 190"/>
                <a:gd name="T23" fmla="*/ 77 h 280"/>
                <a:gd name="T24" fmla="*/ 106 w 190"/>
                <a:gd name="T25" fmla="*/ 33 h 280"/>
                <a:gd name="T26" fmla="*/ 110 w 190"/>
                <a:gd name="T27" fmla="*/ 21 h 280"/>
                <a:gd name="T28" fmla="*/ 108 w 190"/>
                <a:gd name="T29" fmla="*/ 15 h 280"/>
                <a:gd name="T30" fmla="*/ 91 w 190"/>
                <a:gd name="T31" fmla="*/ 19 h 280"/>
                <a:gd name="T32" fmla="*/ 69 w 190"/>
                <a:gd name="T33" fmla="*/ 23 h 280"/>
                <a:gd name="T34" fmla="*/ 41 w 190"/>
                <a:gd name="T35" fmla="*/ 3 h 280"/>
                <a:gd name="T36" fmla="*/ 38 w 190"/>
                <a:gd name="T37" fmla="*/ 8 h 280"/>
                <a:gd name="T38" fmla="*/ 26 w 190"/>
                <a:gd name="T39" fmla="*/ 56 h 280"/>
                <a:gd name="T40" fmla="*/ 13 w 190"/>
                <a:gd name="T41" fmla="*/ 150 h 280"/>
                <a:gd name="T42" fmla="*/ 8 w 190"/>
                <a:gd name="T43" fmla="*/ 198 h 280"/>
                <a:gd name="T44" fmla="*/ 0 w 190"/>
                <a:gd name="T45" fmla="*/ 27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0" h="280">
                  <a:moveTo>
                    <a:pt x="0" y="277"/>
                  </a:moveTo>
                  <a:cubicBezTo>
                    <a:pt x="0" y="277"/>
                    <a:pt x="21" y="277"/>
                    <a:pt x="34" y="278"/>
                  </a:cubicBezTo>
                  <a:cubicBezTo>
                    <a:pt x="48" y="280"/>
                    <a:pt x="72" y="278"/>
                    <a:pt x="72" y="278"/>
                  </a:cubicBezTo>
                  <a:cubicBezTo>
                    <a:pt x="72" y="278"/>
                    <a:pt x="112" y="274"/>
                    <a:pt x="122" y="273"/>
                  </a:cubicBezTo>
                  <a:cubicBezTo>
                    <a:pt x="131" y="272"/>
                    <a:pt x="139" y="270"/>
                    <a:pt x="147" y="270"/>
                  </a:cubicBezTo>
                  <a:cubicBezTo>
                    <a:pt x="156" y="270"/>
                    <a:pt x="167" y="269"/>
                    <a:pt x="173" y="266"/>
                  </a:cubicBezTo>
                  <a:cubicBezTo>
                    <a:pt x="180" y="262"/>
                    <a:pt x="187" y="248"/>
                    <a:pt x="187" y="236"/>
                  </a:cubicBezTo>
                  <a:cubicBezTo>
                    <a:pt x="187" y="224"/>
                    <a:pt x="188" y="215"/>
                    <a:pt x="189" y="205"/>
                  </a:cubicBezTo>
                  <a:cubicBezTo>
                    <a:pt x="190" y="194"/>
                    <a:pt x="190" y="185"/>
                    <a:pt x="187" y="170"/>
                  </a:cubicBezTo>
                  <a:cubicBezTo>
                    <a:pt x="184" y="156"/>
                    <a:pt x="181" y="140"/>
                    <a:pt x="180" y="137"/>
                  </a:cubicBezTo>
                  <a:cubicBezTo>
                    <a:pt x="178" y="135"/>
                    <a:pt x="166" y="128"/>
                    <a:pt x="156" y="113"/>
                  </a:cubicBezTo>
                  <a:cubicBezTo>
                    <a:pt x="146" y="99"/>
                    <a:pt x="141" y="90"/>
                    <a:pt x="131" y="77"/>
                  </a:cubicBezTo>
                  <a:cubicBezTo>
                    <a:pt x="121" y="64"/>
                    <a:pt x="106" y="44"/>
                    <a:pt x="106" y="33"/>
                  </a:cubicBezTo>
                  <a:cubicBezTo>
                    <a:pt x="107" y="22"/>
                    <a:pt x="110" y="21"/>
                    <a:pt x="110" y="21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15"/>
                    <a:pt x="101" y="20"/>
                    <a:pt x="91" y="19"/>
                  </a:cubicBezTo>
                  <a:cubicBezTo>
                    <a:pt x="81" y="18"/>
                    <a:pt x="70" y="22"/>
                    <a:pt x="69" y="23"/>
                  </a:cubicBezTo>
                  <a:cubicBezTo>
                    <a:pt x="67" y="24"/>
                    <a:pt x="42" y="5"/>
                    <a:pt x="41" y="3"/>
                  </a:cubicBezTo>
                  <a:cubicBezTo>
                    <a:pt x="39" y="0"/>
                    <a:pt x="38" y="8"/>
                    <a:pt x="38" y="8"/>
                  </a:cubicBezTo>
                  <a:cubicBezTo>
                    <a:pt x="38" y="8"/>
                    <a:pt x="31" y="25"/>
                    <a:pt x="26" y="56"/>
                  </a:cubicBezTo>
                  <a:cubicBezTo>
                    <a:pt x="21" y="86"/>
                    <a:pt x="16" y="133"/>
                    <a:pt x="13" y="150"/>
                  </a:cubicBezTo>
                  <a:cubicBezTo>
                    <a:pt x="9" y="167"/>
                    <a:pt x="9" y="186"/>
                    <a:pt x="8" y="198"/>
                  </a:cubicBezTo>
                  <a:cubicBezTo>
                    <a:pt x="6" y="211"/>
                    <a:pt x="0" y="277"/>
                    <a:pt x="0" y="2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29"/>
            <p:cNvSpPr/>
            <p:nvPr/>
          </p:nvSpPr>
          <p:spPr bwMode="auto">
            <a:xfrm>
              <a:off x="2692" y="1455"/>
              <a:ext cx="160" cy="643"/>
            </a:xfrm>
            <a:custGeom>
              <a:avLst/>
              <a:gdLst>
                <a:gd name="T0" fmla="*/ 31 w 68"/>
                <a:gd name="T1" fmla="*/ 3 h 272"/>
                <a:gd name="T2" fmla="*/ 5 w 68"/>
                <a:gd name="T3" fmla="*/ 3 h 272"/>
                <a:gd name="T4" fmla="*/ 10 w 68"/>
                <a:gd name="T5" fmla="*/ 17 h 272"/>
                <a:gd name="T6" fmla="*/ 4 w 68"/>
                <a:gd name="T7" fmla="*/ 48 h 272"/>
                <a:gd name="T8" fmla="*/ 17 w 68"/>
                <a:gd name="T9" fmla="*/ 251 h 272"/>
                <a:gd name="T10" fmla="*/ 41 w 68"/>
                <a:gd name="T11" fmla="*/ 272 h 272"/>
                <a:gd name="T12" fmla="*/ 68 w 68"/>
                <a:gd name="T13" fmla="*/ 239 h 272"/>
                <a:gd name="T14" fmla="*/ 54 w 68"/>
                <a:gd name="T15" fmla="*/ 132 h 272"/>
                <a:gd name="T16" fmla="*/ 42 w 68"/>
                <a:gd name="T17" fmla="*/ 49 h 272"/>
                <a:gd name="T18" fmla="*/ 29 w 68"/>
                <a:gd name="T19" fmla="*/ 18 h 272"/>
                <a:gd name="T20" fmla="*/ 31 w 68"/>
                <a:gd name="T21" fmla="*/ 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272">
                  <a:moveTo>
                    <a:pt x="31" y="3"/>
                  </a:moveTo>
                  <a:cubicBezTo>
                    <a:pt x="31" y="3"/>
                    <a:pt x="10" y="0"/>
                    <a:pt x="5" y="3"/>
                  </a:cubicBezTo>
                  <a:cubicBezTo>
                    <a:pt x="0" y="7"/>
                    <a:pt x="7" y="14"/>
                    <a:pt x="10" y="17"/>
                  </a:cubicBezTo>
                  <a:cubicBezTo>
                    <a:pt x="13" y="21"/>
                    <a:pt x="4" y="26"/>
                    <a:pt x="4" y="48"/>
                  </a:cubicBezTo>
                  <a:cubicBezTo>
                    <a:pt x="4" y="71"/>
                    <a:pt x="3" y="239"/>
                    <a:pt x="17" y="251"/>
                  </a:cubicBezTo>
                  <a:cubicBezTo>
                    <a:pt x="31" y="263"/>
                    <a:pt x="41" y="272"/>
                    <a:pt x="41" y="272"/>
                  </a:cubicBezTo>
                  <a:cubicBezTo>
                    <a:pt x="68" y="239"/>
                    <a:pt x="68" y="239"/>
                    <a:pt x="68" y="239"/>
                  </a:cubicBezTo>
                  <a:cubicBezTo>
                    <a:pt x="68" y="239"/>
                    <a:pt x="59" y="163"/>
                    <a:pt x="54" y="132"/>
                  </a:cubicBezTo>
                  <a:cubicBezTo>
                    <a:pt x="49" y="100"/>
                    <a:pt x="47" y="66"/>
                    <a:pt x="42" y="49"/>
                  </a:cubicBezTo>
                  <a:cubicBezTo>
                    <a:pt x="37" y="32"/>
                    <a:pt x="26" y="23"/>
                    <a:pt x="29" y="18"/>
                  </a:cubicBezTo>
                  <a:cubicBezTo>
                    <a:pt x="33" y="14"/>
                    <a:pt x="35" y="4"/>
                    <a:pt x="31" y="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30"/>
            <p:cNvSpPr/>
            <p:nvPr/>
          </p:nvSpPr>
          <p:spPr bwMode="auto">
            <a:xfrm>
              <a:off x="2628" y="1432"/>
              <a:ext cx="189" cy="73"/>
            </a:xfrm>
            <a:custGeom>
              <a:avLst/>
              <a:gdLst>
                <a:gd name="T0" fmla="*/ 2 w 80"/>
                <a:gd name="T1" fmla="*/ 30 h 31"/>
                <a:gd name="T2" fmla="*/ 20 w 80"/>
                <a:gd name="T3" fmla="*/ 15 h 31"/>
                <a:gd name="T4" fmla="*/ 39 w 80"/>
                <a:gd name="T5" fmla="*/ 4 h 31"/>
                <a:gd name="T6" fmla="*/ 51 w 80"/>
                <a:gd name="T7" fmla="*/ 1 h 31"/>
                <a:gd name="T8" fmla="*/ 55 w 80"/>
                <a:gd name="T9" fmla="*/ 1 h 31"/>
                <a:gd name="T10" fmla="*/ 70 w 80"/>
                <a:gd name="T11" fmla="*/ 18 h 31"/>
                <a:gd name="T12" fmla="*/ 80 w 80"/>
                <a:gd name="T13" fmla="*/ 27 h 31"/>
                <a:gd name="T14" fmla="*/ 80 w 80"/>
                <a:gd name="T15" fmla="*/ 27 h 31"/>
                <a:gd name="T16" fmla="*/ 70 w 80"/>
                <a:gd name="T17" fmla="*/ 18 h 31"/>
                <a:gd name="T18" fmla="*/ 55 w 80"/>
                <a:gd name="T19" fmla="*/ 1 h 31"/>
                <a:gd name="T20" fmla="*/ 51 w 80"/>
                <a:gd name="T21" fmla="*/ 0 h 31"/>
                <a:gd name="T22" fmla="*/ 38 w 80"/>
                <a:gd name="T23" fmla="*/ 3 h 31"/>
                <a:gd name="T24" fmla="*/ 20 w 80"/>
                <a:gd name="T25" fmla="*/ 15 h 31"/>
                <a:gd name="T26" fmla="*/ 2 w 80"/>
                <a:gd name="T27" fmla="*/ 30 h 31"/>
                <a:gd name="T28" fmla="*/ 2 w 80"/>
                <a:gd name="T29" fmla="*/ 30 h 31"/>
                <a:gd name="T30" fmla="*/ 2 w 80"/>
                <a:gd name="T31" fmla="*/ 30 h 31"/>
                <a:gd name="T32" fmla="*/ 1 w 80"/>
                <a:gd name="T33" fmla="*/ 28 h 31"/>
                <a:gd name="T34" fmla="*/ 0 w 80"/>
                <a:gd name="T35" fmla="*/ 22 h 31"/>
                <a:gd name="T36" fmla="*/ 0 w 80"/>
                <a:gd name="T37" fmla="*/ 15 h 31"/>
                <a:gd name="T38" fmla="*/ 0 w 80"/>
                <a:gd name="T39" fmla="*/ 15 h 31"/>
                <a:gd name="T40" fmla="*/ 0 w 80"/>
                <a:gd name="T41" fmla="*/ 28 h 31"/>
                <a:gd name="T42" fmla="*/ 2 w 80"/>
                <a:gd name="T43" fmla="*/ 31 h 31"/>
                <a:gd name="T44" fmla="*/ 2 w 80"/>
                <a:gd name="T4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" h="31">
                  <a:moveTo>
                    <a:pt x="2" y="30"/>
                  </a:moveTo>
                  <a:cubicBezTo>
                    <a:pt x="5" y="29"/>
                    <a:pt x="14" y="22"/>
                    <a:pt x="20" y="15"/>
                  </a:cubicBezTo>
                  <a:cubicBezTo>
                    <a:pt x="27" y="8"/>
                    <a:pt x="36" y="6"/>
                    <a:pt x="39" y="4"/>
                  </a:cubicBezTo>
                  <a:cubicBezTo>
                    <a:pt x="41" y="2"/>
                    <a:pt x="46" y="1"/>
                    <a:pt x="51" y="1"/>
                  </a:cubicBezTo>
                  <a:cubicBezTo>
                    <a:pt x="52" y="1"/>
                    <a:pt x="54" y="1"/>
                    <a:pt x="55" y="1"/>
                  </a:cubicBezTo>
                  <a:cubicBezTo>
                    <a:pt x="62" y="2"/>
                    <a:pt x="67" y="11"/>
                    <a:pt x="70" y="18"/>
                  </a:cubicBezTo>
                  <a:cubicBezTo>
                    <a:pt x="73" y="26"/>
                    <a:pt x="79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9" y="27"/>
                    <a:pt x="73" y="25"/>
                    <a:pt x="70" y="18"/>
                  </a:cubicBezTo>
                  <a:cubicBezTo>
                    <a:pt x="67" y="10"/>
                    <a:pt x="62" y="2"/>
                    <a:pt x="55" y="1"/>
                  </a:cubicBezTo>
                  <a:cubicBezTo>
                    <a:pt x="54" y="1"/>
                    <a:pt x="52" y="0"/>
                    <a:pt x="51" y="0"/>
                  </a:cubicBezTo>
                  <a:cubicBezTo>
                    <a:pt x="46" y="0"/>
                    <a:pt x="41" y="2"/>
                    <a:pt x="38" y="3"/>
                  </a:cubicBezTo>
                  <a:cubicBezTo>
                    <a:pt x="36" y="6"/>
                    <a:pt x="26" y="8"/>
                    <a:pt x="20" y="15"/>
                  </a:cubicBezTo>
                  <a:cubicBezTo>
                    <a:pt x="13" y="22"/>
                    <a:pt x="4" y="28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29"/>
                    <a:pt x="1" y="29"/>
                    <a:pt x="1" y="28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19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23"/>
                    <a:pt x="0" y="28"/>
                  </a:cubicBezTo>
                  <a:cubicBezTo>
                    <a:pt x="1" y="29"/>
                    <a:pt x="1" y="30"/>
                    <a:pt x="2" y="31"/>
                  </a:cubicBezTo>
                  <a:lnTo>
                    <a:pt x="2" y="3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1979613" y="1722438"/>
            <a:ext cx="6467475" cy="4083050"/>
            <a:chOff x="2329483" y="1034830"/>
            <a:chExt cx="4947617" cy="3122850"/>
          </a:xfrm>
        </p:grpSpPr>
        <p:sp>
          <p:nvSpPr>
            <p:cNvPr id="9" name="矩形 4"/>
            <p:cNvSpPr/>
            <p:nvPr/>
          </p:nvSpPr>
          <p:spPr>
            <a:xfrm>
              <a:off x="3293086" y="1034830"/>
              <a:ext cx="1516277" cy="1853218"/>
            </a:xfrm>
            <a:custGeom>
              <a:avLst/>
              <a:gdLst/>
              <a:ahLst/>
              <a:cxnLst/>
              <a:rect l="l" t="t" r="r" b="b"/>
              <a:pathLst>
                <a:path w="1060487" h="1296145">
                  <a:moveTo>
                    <a:pt x="1060487" y="0"/>
                  </a:moveTo>
                  <a:lnTo>
                    <a:pt x="1060487" y="432135"/>
                  </a:lnTo>
                  <a:lnTo>
                    <a:pt x="999752" y="440174"/>
                  </a:lnTo>
                  <a:cubicBezTo>
                    <a:pt x="985120" y="416091"/>
                    <a:pt x="958404" y="400916"/>
                    <a:pt x="928143" y="400916"/>
                  </a:cubicBezTo>
                  <a:cubicBezTo>
                    <a:pt x="879224" y="400916"/>
                    <a:pt x="839568" y="440572"/>
                    <a:pt x="839568" y="489491"/>
                  </a:cubicBezTo>
                  <a:cubicBezTo>
                    <a:pt x="839568" y="538410"/>
                    <a:pt x="879224" y="578066"/>
                    <a:pt x="928143" y="578066"/>
                  </a:cubicBezTo>
                  <a:cubicBezTo>
                    <a:pt x="958403" y="578066"/>
                    <a:pt x="985119" y="562892"/>
                    <a:pt x="999751" y="538810"/>
                  </a:cubicBezTo>
                  <a:cubicBezTo>
                    <a:pt x="1018166" y="542359"/>
                    <a:pt x="1038519" y="545361"/>
                    <a:pt x="1060487" y="546850"/>
                  </a:cubicBezTo>
                  <a:lnTo>
                    <a:pt x="1060487" y="1060487"/>
                  </a:lnTo>
                  <a:lnTo>
                    <a:pt x="587116" y="1060487"/>
                  </a:lnTo>
                  <a:cubicBezTo>
                    <a:pt x="584918" y="1087669"/>
                    <a:pt x="580951" y="1112323"/>
                    <a:pt x="576245" y="1133726"/>
                  </a:cubicBezTo>
                  <a:cubicBezTo>
                    <a:pt x="602145" y="1148025"/>
                    <a:pt x="618818" y="1175850"/>
                    <a:pt x="618818" y="1207570"/>
                  </a:cubicBezTo>
                  <a:cubicBezTo>
                    <a:pt x="618818" y="1256489"/>
                    <a:pt x="579162" y="1296145"/>
                    <a:pt x="530243" y="1296145"/>
                  </a:cubicBezTo>
                  <a:cubicBezTo>
                    <a:pt x="481324" y="1296145"/>
                    <a:pt x="441668" y="1256489"/>
                    <a:pt x="441668" y="1207570"/>
                  </a:cubicBezTo>
                  <a:cubicBezTo>
                    <a:pt x="441668" y="1175850"/>
                    <a:pt x="458341" y="1148025"/>
                    <a:pt x="484241" y="1133726"/>
                  </a:cubicBezTo>
                  <a:lnTo>
                    <a:pt x="473370" y="1060487"/>
                  </a:lnTo>
                  <a:lnTo>
                    <a:pt x="0" y="1060487"/>
                  </a:lnTo>
                  <a:cubicBezTo>
                    <a:pt x="0" y="474796"/>
                    <a:pt x="474796" y="0"/>
                    <a:pt x="106048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100000">
                  <a:srgbClr val="F87477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" name="组合 7"/>
            <p:cNvGrpSpPr/>
            <p:nvPr/>
          </p:nvGrpSpPr>
          <p:grpSpPr>
            <a:xfrm>
              <a:off x="4087521" y="1701672"/>
              <a:ext cx="2452901" cy="2456008"/>
              <a:chOff x="2914318" y="1815812"/>
              <a:chExt cx="3483326" cy="3487738"/>
            </a:xfrm>
            <a:effectLst>
              <a:outerShdw blurRad="50800" dist="12700" dir="2700000" algn="tl" rotWithShape="0">
                <a:prstClr val="black">
                  <a:alpha val="40000"/>
                </a:prstClr>
              </a:outerShdw>
              <a:reflection blurRad="6350" stA="35000" endPos="24000" dir="5400000" sy="-100000" algn="bl" rotWithShape="0"/>
            </a:effectLst>
          </p:grpSpPr>
          <p:sp>
            <p:nvSpPr>
              <p:cNvPr id="17" name="椭圆 20"/>
              <p:cNvSpPr/>
              <p:nvPr/>
            </p:nvSpPr>
            <p:spPr>
              <a:xfrm>
                <a:off x="4656069" y="3200989"/>
                <a:ext cx="1741575" cy="2102561"/>
              </a:xfrm>
              <a:custGeom>
                <a:avLst/>
                <a:gdLst/>
                <a:ahLst/>
                <a:cxnLst/>
                <a:rect l="l" t="t" r="r" b="b"/>
                <a:pathLst>
                  <a:path w="1060487" h="1280301">
                    <a:moveTo>
                      <a:pt x="618658" y="0"/>
                    </a:moveTo>
                    <a:cubicBezTo>
                      <a:pt x="667577" y="0"/>
                      <a:pt x="707233" y="39656"/>
                      <a:pt x="707233" y="88575"/>
                    </a:cubicBezTo>
                    <a:cubicBezTo>
                      <a:pt x="707233" y="121059"/>
                      <a:pt x="689747" y="149459"/>
                      <a:pt x="662917" y="163595"/>
                    </a:cubicBezTo>
                    <a:cubicBezTo>
                      <a:pt x="666896" y="180281"/>
                      <a:pt x="670391" y="199152"/>
                      <a:pt x="673027" y="219814"/>
                    </a:cubicBezTo>
                    <a:lnTo>
                      <a:pt x="1060487" y="219814"/>
                    </a:lnTo>
                    <a:cubicBezTo>
                      <a:pt x="1060487" y="805505"/>
                      <a:pt x="585691" y="1280301"/>
                      <a:pt x="0" y="1280301"/>
                    </a:cubicBezTo>
                    <a:lnTo>
                      <a:pt x="0" y="806765"/>
                    </a:lnTo>
                    <a:lnTo>
                      <a:pt x="72953" y="795878"/>
                    </a:lnTo>
                    <a:cubicBezTo>
                      <a:pt x="87235" y="821877"/>
                      <a:pt x="115121" y="838634"/>
                      <a:pt x="146921" y="838634"/>
                    </a:cubicBezTo>
                    <a:cubicBezTo>
                      <a:pt x="195840" y="838634"/>
                      <a:pt x="235496" y="798978"/>
                      <a:pt x="235496" y="750059"/>
                    </a:cubicBezTo>
                    <a:cubicBezTo>
                      <a:pt x="235496" y="701140"/>
                      <a:pt x="195840" y="661484"/>
                      <a:pt x="146921" y="661484"/>
                    </a:cubicBezTo>
                    <a:cubicBezTo>
                      <a:pt x="115124" y="661484"/>
                      <a:pt x="87240" y="678239"/>
                      <a:pt x="72957" y="704235"/>
                    </a:cubicBezTo>
                    <a:cubicBezTo>
                      <a:pt x="51659" y="699523"/>
                      <a:pt x="27101" y="695540"/>
                      <a:pt x="0" y="693347"/>
                    </a:cubicBezTo>
                    <a:lnTo>
                      <a:pt x="0" y="219814"/>
                    </a:lnTo>
                    <a:lnTo>
                      <a:pt x="564287" y="219814"/>
                    </a:lnTo>
                    <a:cubicBezTo>
                      <a:pt x="566924" y="199151"/>
                      <a:pt x="570419" y="180280"/>
                      <a:pt x="574398" y="163594"/>
                    </a:cubicBezTo>
                    <a:cubicBezTo>
                      <a:pt x="547569" y="149458"/>
                      <a:pt x="530083" y="121059"/>
                      <a:pt x="530083" y="88575"/>
                    </a:cubicBezTo>
                    <a:cubicBezTo>
                      <a:pt x="530083" y="39656"/>
                      <a:pt x="569739" y="0"/>
                      <a:pt x="618658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370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椭圆 18"/>
              <p:cNvSpPr/>
              <p:nvPr/>
            </p:nvSpPr>
            <p:spPr>
              <a:xfrm>
                <a:off x="2914318" y="3561653"/>
                <a:ext cx="2128579" cy="1741574"/>
              </a:xfrm>
              <a:custGeom>
                <a:avLst/>
                <a:gdLst/>
                <a:ahLst/>
                <a:cxnLst/>
                <a:rect l="l" t="t" r="r" b="b"/>
                <a:pathLst>
                  <a:path w="1296143" h="1060487">
                    <a:moveTo>
                      <a:pt x="0" y="0"/>
                    </a:moveTo>
                    <a:lnTo>
                      <a:pt x="473370" y="0"/>
                    </a:lnTo>
                    <a:lnTo>
                      <a:pt x="484241" y="73241"/>
                    </a:lnTo>
                    <a:cubicBezTo>
                      <a:pt x="458341" y="87540"/>
                      <a:pt x="441668" y="115365"/>
                      <a:pt x="441668" y="147085"/>
                    </a:cubicBezTo>
                    <a:cubicBezTo>
                      <a:pt x="441668" y="196004"/>
                      <a:pt x="481324" y="235660"/>
                      <a:pt x="530243" y="235660"/>
                    </a:cubicBezTo>
                    <a:cubicBezTo>
                      <a:pt x="579162" y="235660"/>
                      <a:pt x="618818" y="196004"/>
                      <a:pt x="618818" y="147085"/>
                    </a:cubicBezTo>
                    <a:cubicBezTo>
                      <a:pt x="618818" y="115365"/>
                      <a:pt x="602145" y="87540"/>
                      <a:pt x="576245" y="73241"/>
                    </a:cubicBezTo>
                    <a:cubicBezTo>
                      <a:pt x="580951" y="51838"/>
                      <a:pt x="584918" y="27183"/>
                      <a:pt x="587117" y="0"/>
                    </a:cubicBezTo>
                    <a:lnTo>
                      <a:pt x="1060487" y="0"/>
                    </a:lnTo>
                    <a:lnTo>
                      <a:pt x="1060487" y="473510"/>
                    </a:lnTo>
                    <a:cubicBezTo>
                      <a:pt x="1087650" y="475711"/>
                      <a:pt x="1112264" y="479700"/>
                      <a:pt x="1133604" y="484422"/>
                    </a:cubicBezTo>
                    <a:cubicBezTo>
                      <a:pt x="1147887" y="458426"/>
                      <a:pt x="1175771" y="441671"/>
                      <a:pt x="1207568" y="441671"/>
                    </a:cubicBezTo>
                    <a:cubicBezTo>
                      <a:pt x="1256487" y="441671"/>
                      <a:pt x="1296143" y="481327"/>
                      <a:pt x="1296143" y="530246"/>
                    </a:cubicBezTo>
                    <a:cubicBezTo>
                      <a:pt x="1296143" y="579165"/>
                      <a:pt x="1256487" y="618821"/>
                      <a:pt x="1207568" y="618821"/>
                    </a:cubicBezTo>
                    <a:cubicBezTo>
                      <a:pt x="1175768" y="618821"/>
                      <a:pt x="1147882" y="602064"/>
                      <a:pt x="1133600" y="576065"/>
                    </a:cubicBezTo>
                    <a:lnTo>
                      <a:pt x="1060487" y="586976"/>
                    </a:lnTo>
                    <a:lnTo>
                      <a:pt x="1060487" y="1060487"/>
                    </a:lnTo>
                    <a:cubicBezTo>
                      <a:pt x="474796" y="1060487"/>
                      <a:pt x="0" y="585691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370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矩形 4"/>
              <p:cNvSpPr/>
              <p:nvPr/>
            </p:nvSpPr>
            <p:spPr>
              <a:xfrm>
                <a:off x="4290659" y="1815812"/>
                <a:ext cx="2104377" cy="1741574"/>
              </a:xfrm>
              <a:custGeom>
                <a:avLst/>
                <a:gdLst/>
                <a:ahLst/>
                <a:cxnLst/>
                <a:rect l="l" t="t" r="r" b="b"/>
                <a:pathLst>
                  <a:path w="1281406" h="1060487">
                    <a:moveTo>
                      <a:pt x="220919" y="0"/>
                    </a:moveTo>
                    <a:cubicBezTo>
                      <a:pt x="806610" y="0"/>
                      <a:pt x="1281406" y="474796"/>
                      <a:pt x="1281406" y="1060487"/>
                    </a:cubicBezTo>
                    <a:lnTo>
                      <a:pt x="894106" y="1060487"/>
                    </a:lnTo>
                    <a:cubicBezTo>
                      <a:pt x="891470" y="1039825"/>
                      <a:pt x="887975" y="1020954"/>
                      <a:pt x="883996" y="1004268"/>
                    </a:cubicBezTo>
                    <a:cubicBezTo>
                      <a:pt x="910826" y="990132"/>
                      <a:pt x="928312" y="961732"/>
                      <a:pt x="928312" y="929248"/>
                    </a:cubicBezTo>
                    <a:cubicBezTo>
                      <a:pt x="928312" y="880329"/>
                      <a:pt x="888656" y="840673"/>
                      <a:pt x="839737" y="840673"/>
                    </a:cubicBezTo>
                    <a:cubicBezTo>
                      <a:pt x="790818" y="840673"/>
                      <a:pt x="751162" y="880329"/>
                      <a:pt x="751162" y="929248"/>
                    </a:cubicBezTo>
                    <a:cubicBezTo>
                      <a:pt x="751162" y="961732"/>
                      <a:pt x="768648" y="990131"/>
                      <a:pt x="795477" y="1004267"/>
                    </a:cubicBezTo>
                    <a:cubicBezTo>
                      <a:pt x="791498" y="1020953"/>
                      <a:pt x="788003" y="1039824"/>
                      <a:pt x="785366" y="1060487"/>
                    </a:cubicBezTo>
                    <a:lnTo>
                      <a:pt x="220919" y="1060487"/>
                    </a:lnTo>
                    <a:lnTo>
                      <a:pt x="220919" y="546848"/>
                    </a:lnTo>
                    <a:cubicBezTo>
                      <a:pt x="198950" y="545359"/>
                      <a:pt x="178597" y="542357"/>
                      <a:pt x="160183" y="538808"/>
                    </a:cubicBezTo>
                    <a:cubicBezTo>
                      <a:pt x="145551" y="562890"/>
                      <a:pt x="118835" y="578064"/>
                      <a:pt x="88575" y="578064"/>
                    </a:cubicBezTo>
                    <a:cubicBezTo>
                      <a:pt x="39656" y="578064"/>
                      <a:pt x="0" y="538408"/>
                      <a:pt x="0" y="489489"/>
                    </a:cubicBezTo>
                    <a:cubicBezTo>
                      <a:pt x="0" y="440570"/>
                      <a:pt x="39656" y="400914"/>
                      <a:pt x="88575" y="400914"/>
                    </a:cubicBezTo>
                    <a:cubicBezTo>
                      <a:pt x="118836" y="400914"/>
                      <a:pt x="145552" y="416089"/>
                      <a:pt x="160184" y="440172"/>
                    </a:cubicBezTo>
                    <a:lnTo>
                      <a:pt x="220919" y="43213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370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" name="TextBox 11"/>
            <p:cNvSpPr txBox="1">
              <a:spLocks noChangeArrowheads="1"/>
            </p:cNvSpPr>
            <p:nvPr/>
          </p:nvSpPr>
          <p:spPr bwMode="auto">
            <a:xfrm flipH="1">
              <a:off x="2493432" y="1429435"/>
              <a:ext cx="848892" cy="23554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标题一</a:t>
              </a:r>
              <a:endParaRPr lang="en-US" altLang="zh-CN" sz="14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 flipH="1">
              <a:off x="6541151" y="2279356"/>
              <a:ext cx="735949" cy="268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标题二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 flipH="1">
              <a:off x="3468625" y="3358755"/>
              <a:ext cx="737163" cy="2671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标题四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 flipH="1">
              <a:off x="6541151" y="3358755"/>
              <a:ext cx="735949" cy="2671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标题三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1"/>
            <p:cNvSpPr txBox="1">
              <a:spLocks noChangeArrowheads="1"/>
            </p:cNvSpPr>
            <p:nvPr/>
          </p:nvSpPr>
          <p:spPr bwMode="auto">
            <a:xfrm flipH="1">
              <a:off x="2329483" y="1056685"/>
              <a:ext cx="1139142" cy="4018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flipH="1">
              <a:off x="2438782" y="1435507"/>
              <a:ext cx="1479184" cy="159056"/>
            </a:xfrm>
            <a:custGeom>
              <a:avLst/>
              <a:gdLst>
                <a:gd name="connsiteX0" fmla="*/ 0 w 1990725"/>
                <a:gd name="connsiteY0" fmla="*/ 0 h 304800"/>
                <a:gd name="connsiteX1" fmla="*/ 1152525 w 1990725"/>
                <a:gd name="connsiteY1" fmla="*/ 0 h 304800"/>
                <a:gd name="connsiteX2" fmla="*/ 1990725 w 1990725"/>
                <a:gd name="connsiteY2" fmla="*/ 304800 h 304800"/>
                <a:gd name="connsiteX0-1" fmla="*/ 0 w 1419225"/>
                <a:gd name="connsiteY0-2" fmla="*/ 352425 h 352425"/>
                <a:gd name="connsiteX1-3" fmla="*/ 1152525 w 1419225"/>
                <a:gd name="connsiteY1-4" fmla="*/ 352425 h 352425"/>
                <a:gd name="connsiteX2-5" fmla="*/ 1419225 w 1419225"/>
                <a:gd name="connsiteY2-6" fmla="*/ 0 h 352425"/>
                <a:gd name="connsiteX0-7" fmla="*/ 1838325 w 1838325"/>
                <a:gd name="connsiteY0-8" fmla="*/ 942975 h 942975"/>
                <a:gd name="connsiteX1-9" fmla="*/ 0 w 1838325"/>
                <a:gd name="connsiteY1-10" fmla="*/ 352425 h 942975"/>
                <a:gd name="connsiteX2-11" fmla="*/ 266700 w 1838325"/>
                <a:gd name="connsiteY2-12" fmla="*/ 0 h 942975"/>
                <a:gd name="connsiteX0-13" fmla="*/ 1571625 w 1571625"/>
                <a:gd name="connsiteY0-14" fmla="*/ 942975 h 942975"/>
                <a:gd name="connsiteX1-15" fmla="*/ 219075 w 1571625"/>
                <a:gd name="connsiteY1-16" fmla="*/ 942975 h 942975"/>
                <a:gd name="connsiteX2-17" fmla="*/ 0 w 1571625"/>
                <a:gd name="connsiteY2-18" fmla="*/ 0 h 942975"/>
                <a:gd name="connsiteX0-19" fmla="*/ 2133600 w 2133600"/>
                <a:gd name="connsiteY0-20" fmla="*/ 0 h 1933575"/>
                <a:gd name="connsiteX1-21" fmla="*/ 219075 w 2133600"/>
                <a:gd name="connsiteY1-22" fmla="*/ 1933575 h 1933575"/>
                <a:gd name="connsiteX2-23" fmla="*/ 0 w 2133600"/>
                <a:gd name="connsiteY2-24" fmla="*/ 990600 h 1933575"/>
                <a:gd name="connsiteX0-25" fmla="*/ 2133600 w 2133600"/>
                <a:gd name="connsiteY0-26" fmla="*/ 0 h 990600"/>
                <a:gd name="connsiteX1-27" fmla="*/ 1028700 w 2133600"/>
                <a:gd name="connsiteY1-28" fmla="*/ 9525 h 990600"/>
                <a:gd name="connsiteX2-29" fmla="*/ 0 w 2133600"/>
                <a:gd name="connsiteY2-30" fmla="*/ 990600 h 990600"/>
                <a:gd name="connsiteX0-31" fmla="*/ 2171700 w 2171700"/>
                <a:gd name="connsiteY0-32" fmla="*/ 0 h 733425"/>
                <a:gd name="connsiteX1-33" fmla="*/ 1066800 w 2171700"/>
                <a:gd name="connsiteY1-34" fmla="*/ 9525 h 733425"/>
                <a:gd name="connsiteX2-35" fmla="*/ 0 w 2171700"/>
                <a:gd name="connsiteY2-36" fmla="*/ 733425 h 733425"/>
                <a:gd name="connsiteX0-37" fmla="*/ 2166937 w 2166937"/>
                <a:gd name="connsiteY0-38" fmla="*/ 19050 h 723900"/>
                <a:gd name="connsiteX1-39" fmla="*/ 1066800 w 2166937"/>
                <a:gd name="connsiteY1-40" fmla="*/ 0 h 723900"/>
                <a:gd name="connsiteX2-41" fmla="*/ 0 w 2166937"/>
                <a:gd name="connsiteY2-42" fmla="*/ 723900 h 723900"/>
                <a:gd name="connsiteX0-43" fmla="*/ 2166937 w 2166937"/>
                <a:gd name="connsiteY0-44" fmla="*/ 19050 h 723900"/>
                <a:gd name="connsiteX1-45" fmla="*/ 1066800 w 2166937"/>
                <a:gd name="connsiteY1-46" fmla="*/ 0 h 723900"/>
                <a:gd name="connsiteX2-47" fmla="*/ 0 w 2166937"/>
                <a:gd name="connsiteY2-48" fmla="*/ 723900 h 723900"/>
                <a:gd name="connsiteX0-49" fmla="*/ 2190749 w 2190749"/>
                <a:gd name="connsiteY0-50" fmla="*/ 19050 h 500062"/>
                <a:gd name="connsiteX1-51" fmla="*/ 1090612 w 2190749"/>
                <a:gd name="connsiteY1-52" fmla="*/ 0 h 500062"/>
                <a:gd name="connsiteX2-53" fmla="*/ 0 w 2190749"/>
                <a:gd name="connsiteY2-54" fmla="*/ 500062 h 500062"/>
                <a:gd name="connsiteX0-55" fmla="*/ 2171699 w 2171699"/>
                <a:gd name="connsiteY0-56" fmla="*/ 19050 h 704850"/>
                <a:gd name="connsiteX1-57" fmla="*/ 1071562 w 2171699"/>
                <a:gd name="connsiteY1-58" fmla="*/ 0 h 704850"/>
                <a:gd name="connsiteX2-59" fmla="*/ 0 w 2171699"/>
                <a:gd name="connsiteY2-60" fmla="*/ 704850 h 704850"/>
                <a:gd name="connsiteX0-61" fmla="*/ 2171699 w 2171699"/>
                <a:gd name="connsiteY0-62" fmla="*/ 26194 h 711994"/>
                <a:gd name="connsiteX1-63" fmla="*/ 1081087 w 2171699"/>
                <a:gd name="connsiteY1-64" fmla="*/ 0 h 711994"/>
                <a:gd name="connsiteX2-65" fmla="*/ 0 w 2171699"/>
                <a:gd name="connsiteY2-66" fmla="*/ 711994 h 711994"/>
                <a:gd name="connsiteX0-67" fmla="*/ 2169317 w 2169317"/>
                <a:gd name="connsiteY0-68" fmla="*/ 19050 h 711994"/>
                <a:gd name="connsiteX1-69" fmla="*/ 1081087 w 2169317"/>
                <a:gd name="connsiteY1-70" fmla="*/ 0 h 711994"/>
                <a:gd name="connsiteX2-71" fmla="*/ 0 w 2169317"/>
                <a:gd name="connsiteY2-72" fmla="*/ 711994 h 711994"/>
                <a:gd name="connsiteX0-73" fmla="*/ 2166936 w 2166936"/>
                <a:gd name="connsiteY0-74" fmla="*/ 14288 h 711994"/>
                <a:gd name="connsiteX1-75" fmla="*/ 1081087 w 2166936"/>
                <a:gd name="connsiteY1-76" fmla="*/ 0 h 711994"/>
                <a:gd name="connsiteX2-77" fmla="*/ 0 w 2166936"/>
                <a:gd name="connsiteY2-78" fmla="*/ 711994 h 711994"/>
                <a:gd name="connsiteX0-79" fmla="*/ 2159792 w 2159792"/>
                <a:gd name="connsiteY0-80" fmla="*/ 9525 h 711994"/>
                <a:gd name="connsiteX1-81" fmla="*/ 1081087 w 2159792"/>
                <a:gd name="connsiteY1-82" fmla="*/ 0 h 711994"/>
                <a:gd name="connsiteX2-83" fmla="*/ 0 w 2159792"/>
                <a:gd name="connsiteY2-84" fmla="*/ 711994 h 711994"/>
                <a:gd name="connsiteX0-85" fmla="*/ 2157410 w 2157410"/>
                <a:gd name="connsiteY0-86" fmla="*/ 0 h 711994"/>
                <a:gd name="connsiteX1-87" fmla="*/ 1081087 w 2157410"/>
                <a:gd name="connsiteY1-88" fmla="*/ 0 h 711994"/>
                <a:gd name="connsiteX2-89" fmla="*/ 0 w 2157410"/>
                <a:gd name="connsiteY2-90" fmla="*/ 711994 h 711994"/>
                <a:gd name="connsiteX0-91" fmla="*/ 1700210 w 1700210"/>
                <a:gd name="connsiteY0-92" fmla="*/ 0 h 419894"/>
                <a:gd name="connsiteX1-93" fmla="*/ 623887 w 1700210"/>
                <a:gd name="connsiteY1-94" fmla="*/ 0 h 419894"/>
                <a:gd name="connsiteX2-95" fmla="*/ 0 w 1700210"/>
                <a:gd name="connsiteY2-96" fmla="*/ 419894 h 4198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00210" h="419894">
                  <a:moveTo>
                    <a:pt x="1700210" y="0"/>
                  </a:moveTo>
                  <a:lnTo>
                    <a:pt x="623887" y="0"/>
                  </a:lnTo>
                  <a:lnTo>
                    <a:pt x="0" y="419894"/>
                  </a:lnTo>
                </a:path>
              </a:pathLst>
            </a:custGeom>
            <a:ln>
              <a:solidFill>
                <a:schemeClr val="tx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44500" y="703614"/>
            <a:ext cx="4271516" cy="381163"/>
          </a:xfrm>
          <a:prstGeom prst="rect">
            <a:avLst/>
          </a:prstGeom>
          <a:effectLst>
            <a:outerShdw blurRad="50800" dist="38100" dir="5400000" sx="38000" sy="38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0"/>
              </a:spcBef>
              <a:buNone/>
              <a:defRPr sz="6000">
                <a:solidFill>
                  <a:srgbClr val="004294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  <a:cs typeface="+mj-cs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n>
                  <a:solidFill>
                    <a:schemeClr val="bg1"/>
                  </a:solidFill>
                </a:ln>
                <a:solidFill>
                  <a:srgbClr val="DF0C1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标题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Titles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2517775" y="1822450"/>
            <a:ext cx="4108450" cy="3629025"/>
            <a:chOff x="4018202" y="1954905"/>
            <a:chExt cx="3016213" cy="2665967"/>
          </a:xfrm>
        </p:grpSpPr>
        <p:sp>
          <p:nvSpPr>
            <p:cNvPr id="4" name="环形箭头 5"/>
            <p:cNvSpPr/>
            <p:nvPr/>
          </p:nvSpPr>
          <p:spPr>
            <a:xfrm rot="9775142">
              <a:off x="4952342" y="4070670"/>
              <a:ext cx="1198119" cy="550202"/>
            </a:xfrm>
            <a:custGeom>
              <a:avLst/>
              <a:gdLst/>
              <a:ahLst/>
              <a:cxnLst/>
              <a:rect l="l" t="t" r="r" b="b"/>
              <a:pathLst>
                <a:path w="1715516" h="787801">
                  <a:moveTo>
                    <a:pt x="1686914" y="787801"/>
                  </a:moveTo>
                  <a:lnTo>
                    <a:pt x="1401498" y="775025"/>
                  </a:lnTo>
                  <a:cubicBezTo>
                    <a:pt x="1047610" y="443829"/>
                    <a:pt x="546335" y="321725"/>
                    <a:pt x="79777" y="453074"/>
                  </a:cubicBezTo>
                  <a:lnTo>
                    <a:pt x="46820" y="464710"/>
                  </a:lnTo>
                  <a:lnTo>
                    <a:pt x="100549" y="380576"/>
                  </a:lnTo>
                  <a:lnTo>
                    <a:pt x="97386" y="378269"/>
                  </a:lnTo>
                  <a:lnTo>
                    <a:pt x="205500" y="208975"/>
                  </a:lnTo>
                  <a:lnTo>
                    <a:pt x="0" y="59081"/>
                  </a:lnTo>
                  <a:cubicBezTo>
                    <a:pt x="613142" y="-102638"/>
                    <a:pt x="1266100" y="72980"/>
                    <a:pt x="1715515" y="520494"/>
                  </a:cubicBezTo>
                  <a:lnTo>
                    <a:pt x="1715516" y="5204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100000">
                  <a:srgbClr val="F87477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环形箭头 5"/>
            <p:cNvSpPr/>
            <p:nvPr/>
          </p:nvSpPr>
          <p:spPr>
            <a:xfrm rot="6175142">
              <a:off x="5860217" y="3529326"/>
              <a:ext cx="1198119" cy="550202"/>
            </a:xfrm>
            <a:custGeom>
              <a:avLst/>
              <a:gdLst/>
              <a:ahLst/>
              <a:cxnLst/>
              <a:rect l="l" t="t" r="r" b="b"/>
              <a:pathLst>
                <a:path w="1715516" h="787801">
                  <a:moveTo>
                    <a:pt x="1686914" y="787801"/>
                  </a:moveTo>
                  <a:lnTo>
                    <a:pt x="1401498" y="775025"/>
                  </a:lnTo>
                  <a:cubicBezTo>
                    <a:pt x="1047610" y="443829"/>
                    <a:pt x="546335" y="321725"/>
                    <a:pt x="79777" y="453074"/>
                  </a:cubicBezTo>
                  <a:lnTo>
                    <a:pt x="46820" y="464710"/>
                  </a:lnTo>
                  <a:lnTo>
                    <a:pt x="100549" y="380576"/>
                  </a:lnTo>
                  <a:lnTo>
                    <a:pt x="97386" y="378269"/>
                  </a:lnTo>
                  <a:lnTo>
                    <a:pt x="205500" y="208975"/>
                  </a:lnTo>
                  <a:lnTo>
                    <a:pt x="0" y="59081"/>
                  </a:lnTo>
                  <a:cubicBezTo>
                    <a:pt x="613142" y="-102638"/>
                    <a:pt x="1266100" y="72980"/>
                    <a:pt x="1715515" y="520494"/>
                  </a:cubicBezTo>
                  <a:lnTo>
                    <a:pt x="1715516" y="5204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100000">
                  <a:srgbClr val="F87477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环形箭头 5"/>
            <p:cNvSpPr/>
            <p:nvPr/>
          </p:nvSpPr>
          <p:spPr>
            <a:xfrm rot="13280511">
              <a:off x="4018202" y="3562704"/>
              <a:ext cx="1198119" cy="550202"/>
            </a:xfrm>
            <a:custGeom>
              <a:avLst/>
              <a:gdLst/>
              <a:ahLst/>
              <a:cxnLst/>
              <a:rect l="l" t="t" r="r" b="b"/>
              <a:pathLst>
                <a:path w="1715516" h="787801">
                  <a:moveTo>
                    <a:pt x="1686914" y="787801"/>
                  </a:moveTo>
                  <a:lnTo>
                    <a:pt x="1401498" y="775025"/>
                  </a:lnTo>
                  <a:cubicBezTo>
                    <a:pt x="1047610" y="443829"/>
                    <a:pt x="546335" y="321725"/>
                    <a:pt x="79777" y="453074"/>
                  </a:cubicBezTo>
                  <a:lnTo>
                    <a:pt x="46820" y="464710"/>
                  </a:lnTo>
                  <a:lnTo>
                    <a:pt x="100549" y="380576"/>
                  </a:lnTo>
                  <a:lnTo>
                    <a:pt x="97386" y="378269"/>
                  </a:lnTo>
                  <a:lnTo>
                    <a:pt x="205500" y="208975"/>
                  </a:lnTo>
                  <a:lnTo>
                    <a:pt x="0" y="59081"/>
                  </a:lnTo>
                  <a:cubicBezTo>
                    <a:pt x="613142" y="-102638"/>
                    <a:pt x="1266100" y="72980"/>
                    <a:pt x="1715515" y="520494"/>
                  </a:cubicBezTo>
                  <a:lnTo>
                    <a:pt x="1715516" y="5204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100000">
                  <a:srgbClr val="F87477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环形箭头 5"/>
            <p:cNvSpPr/>
            <p:nvPr/>
          </p:nvSpPr>
          <p:spPr>
            <a:xfrm rot="20575142">
              <a:off x="4902156" y="1954905"/>
              <a:ext cx="1198119" cy="550202"/>
            </a:xfrm>
            <a:custGeom>
              <a:avLst/>
              <a:gdLst/>
              <a:ahLst/>
              <a:cxnLst/>
              <a:rect l="l" t="t" r="r" b="b"/>
              <a:pathLst>
                <a:path w="1715516" h="787801">
                  <a:moveTo>
                    <a:pt x="1686914" y="787801"/>
                  </a:moveTo>
                  <a:lnTo>
                    <a:pt x="1401498" y="775025"/>
                  </a:lnTo>
                  <a:cubicBezTo>
                    <a:pt x="1047610" y="443829"/>
                    <a:pt x="546335" y="321725"/>
                    <a:pt x="79777" y="453074"/>
                  </a:cubicBezTo>
                  <a:lnTo>
                    <a:pt x="46820" y="464710"/>
                  </a:lnTo>
                  <a:lnTo>
                    <a:pt x="100549" y="380576"/>
                  </a:lnTo>
                  <a:lnTo>
                    <a:pt x="97386" y="378269"/>
                  </a:lnTo>
                  <a:lnTo>
                    <a:pt x="205500" y="208975"/>
                  </a:lnTo>
                  <a:lnTo>
                    <a:pt x="0" y="59081"/>
                  </a:lnTo>
                  <a:cubicBezTo>
                    <a:pt x="613142" y="-102638"/>
                    <a:pt x="1266100" y="72980"/>
                    <a:pt x="1715515" y="520494"/>
                  </a:cubicBezTo>
                  <a:lnTo>
                    <a:pt x="1715516" y="5204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100000">
                  <a:srgbClr val="F87477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环形箭头 5"/>
            <p:cNvSpPr/>
            <p:nvPr/>
          </p:nvSpPr>
          <p:spPr>
            <a:xfrm rot="16975142">
              <a:off x="3994281" y="2496250"/>
              <a:ext cx="1198119" cy="550202"/>
            </a:xfrm>
            <a:custGeom>
              <a:avLst/>
              <a:gdLst/>
              <a:ahLst/>
              <a:cxnLst/>
              <a:rect l="l" t="t" r="r" b="b"/>
              <a:pathLst>
                <a:path w="1715516" h="787801">
                  <a:moveTo>
                    <a:pt x="1686914" y="787801"/>
                  </a:moveTo>
                  <a:lnTo>
                    <a:pt x="1401498" y="775025"/>
                  </a:lnTo>
                  <a:cubicBezTo>
                    <a:pt x="1047610" y="443829"/>
                    <a:pt x="546335" y="321725"/>
                    <a:pt x="79777" y="453074"/>
                  </a:cubicBezTo>
                  <a:lnTo>
                    <a:pt x="46820" y="464710"/>
                  </a:lnTo>
                  <a:lnTo>
                    <a:pt x="100549" y="380576"/>
                  </a:lnTo>
                  <a:lnTo>
                    <a:pt x="97386" y="378269"/>
                  </a:lnTo>
                  <a:lnTo>
                    <a:pt x="205500" y="208975"/>
                  </a:lnTo>
                  <a:lnTo>
                    <a:pt x="0" y="59081"/>
                  </a:lnTo>
                  <a:cubicBezTo>
                    <a:pt x="613142" y="-102638"/>
                    <a:pt x="1266100" y="72980"/>
                    <a:pt x="1715515" y="520494"/>
                  </a:cubicBezTo>
                  <a:lnTo>
                    <a:pt x="1715516" y="5204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100000">
                  <a:srgbClr val="F87477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环形箭头 5"/>
            <p:cNvSpPr/>
            <p:nvPr/>
          </p:nvSpPr>
          <p:spPr>
            <a:xfrm rot="2480511">
              <a:off x="5836296" y="2462871"/>
              <a:ext cx="1198119" cy="550202"/>
            </a:xfrm>
            <a:custGeom>
              <a:avLst/>
              <a:gdLst/>
              <a:ahLst/>
              <a:cxnLst/>
              <a:rect l="l" t="t" r="r" b="b"/>
              <a:pathLst>
                <a:path w="1715516" h="787801">
                  <a:moveTo>
                    <a:pt x="1686914" y="787801"/>
                  </a:moveTo>
                  <a:lnTo>
                    <a:pt x="1401498" y="775025"/>
                  </a:lnTo>
                  <a:cubicBezTo>
                    <a:pt x="1047610" y="443829"/>
                    <a:pt x="546335" y="321725"/>
                    <a:pt x="79777" y="453074"/>
                  </a:cubicBezTo>
                  <a:lnTo>
                    <a:pt x="46820" y="464710"/>
                  </a:lnTo>
                  <a:lnTo>
                    <a:pt x="100549" y="380576"/>
                  </a:lnTo>
                  <a:lnTo>
                    <a:pt x="97386" y="378269"/>
                  </a:lnTo>
                  <a:lnTo>
                    <a:pt x="205500" y="208975"/>
                  </a:lnTo>
                  <a:lnTo>
                    <a:pt x="0" y="59081"/>
                  </a:lnTo>
                  <a:cubicBezTo>
                    <a:pt x="613142" y="-102638"/>
                    <a:pt x="1266100" y="72980"/>
                    <a:pt x="1715515" y="520494"/>
                  </a:cubicBezTo>
                  <a:lnTo>
                    <a:pt x="1715516" y="5204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100000">
                  <a:srgbClr val="F87477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" name="椭圆 9"/>
          <p:cNvSpPr/>
          <p:nvPr/>
        </p:nvSpPr>
        <p:spPr>
          <a:xfrm>
            <a:off x="3732249" y="2797099"/>
            <a:ext cx="1679502" cy="1679502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F87477"/>
              </a:gs>
            </a:gsLst>
            <a:lin ang="16200000" scaled="1"/>
            <a:tileRect/>
          </a:gradFill>
          <a:ln w="3175">
            <a:solidFill>
              <a:schemeClr val="bg1"/>
            </a:solidFill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" name="组合 16"/>
          <p:cNvGrpSpPr/>
          <p:nvPr/>
        </p:nvGrpSpPr>
        <p:grpSpPr bwMode="auto">
          <a:xfrm>
            <a:off x="2882900" y="4244975"/>
            <a:ext cx="609600" cy="609600"/>
            <a:chOff x="2937675" y="1681155"/>
            <a:chExt cx="576064" cy="576064"/>
          </a:xfrm>
        </p:grpSpPr>
        <p:sp>
          <p:nvSpPr>
            <p:cNvPr id="12" name="椭圆 11"/>
            <p:cNvSpPr/>
            <p:nvPr/>
          </p:nvSpPr>
          <p:spPr>
            <a:xfrm>
              <a:off x="2937675" y="1681155"/>
              <a:ext cx="576064" cy="576064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30685" y="1738161"/>
              <a:ext cx="390043" cy="462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超粗黑简体" panose="03000509000000000000" pitchFamily="65" charset="-122"/>
                  <a:ea typeface="方正超粗黑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</a:rPr>
                <a:t>5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7"/>
          <p:cNvGrpSpPr/>
          <p:nvPr/>
        </p:nvGrpSpPr>
        <p:grpSpPr bwMode="auto">
          <a:xfrm>
            <a:off x="4348163" y="4994275"/>
            <a:ext cx="611187" cy="611188"/>
            <a:chOff x="2937675" y="1681155"/>
            <a:chExt cx="576064" cy="576064"/>
          </a:xfrm>
        </p:grpSpPr>
        <p:sp>
          <p:nvSpPr>
            <p:cNvPr id="15" name="椭圆 14"/>
            <p:cNvSpPr/>
            <p:nvPr/>
          </p:nvSpPr>
          <p:spPr>
            <a:xfrm>
              <a:off x="2937675" y="1681155"/>
              <a:ext cx="576064" cy="576064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30444" y="1738013"/>
              <a:ext cx="390526" cy="4623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超粗黑简体" panose="03000509000000000000" pitchFamily="65" charset="-122"/>
                  <a:ea typeface="方正超粗黑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</a:rPr>
                <a:t>4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20"/>
          <p:cNvGrpSpPr/>
          <p:nvPr/>
        </p:nvGrpSpPr>
        <p:grpSpPr bwMode="auto">
          <a:xfrm>
            <a:off x="5662613" y="4240213"/>
            <a:ext cx="609600" cy="609600"/>
            <a:chOff x="2937675" y="1681155"/>
            <a:chExt cx="576064" cy="576064"/>
          </a:xfrm>
        </p:grpSpPr>
        <p:sp>
          <p:nvSpPr>
            <p:cNvPr id="18" name="椭圆 17"/>
            <p:cNvSpPr/>
            <p:nvPr/>
          </p:nvSpPr>
          <p:spPr>
            <a:xfrm>
              <a:off x="2937675" y="1681155"/>
              <a:ext cx="576064" cy="576064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30685" y="1738161"/>
              <a:ext cx="390043" cy="462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超粗黑简体" panose="03000509000000000000" pitchFamily="65" charset="-122"/>
                  <a:ea typeface="方正超粗黑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</a:rPr>
                <a:t>3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23"/>
          <p:cNvGrpSpPr/>
          <p:nvPr/>
        </p:nvGrpSpPr>
        <p:grpSpPr bwMode="auto">
          <a:xfrm>
            <a:off x="5662613" y="2616200"/>
            <a:ext cx="609600" cy="609600"/>
            <a:chOff x="2937675" y="1681155"/>
            <a:chExt cx="576064" cy="576064"/>
          </a:xfrm>
        </p:grpSpPr>
        <p:sp>
          <p:nvSpPr>
            <p:cNvPr id="21" name="椭圆 20"/>
            <p:cNvSpPr/>
            <p:nvPr/>
          </p:nvSpPr>
          <p:spPr>
            <a:xfrm>
              <a:off x="2937675" y="1681155"/>
              <a:ext cx="576064" cy="576064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30685" y="1738161"/>
              <a:ext cx="390043" cy="462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超粗黑简体" panose="03000509000000000000" pitchFamily="65" charset="-122"/>
                  <a:ea typeface="方正超粗黑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</a:rPr>
                <a:t>2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6"/>
          <p:cNvGrpSpPr/>
          <p:nvPr/>
        </p:nvGrpSpPr>
        <p:grpSpPr bwMode="auto">
          <a:xfrm>
            <a:off x="4267200" y="1773238"/>
            <a:ext cx="609600" cy="609600"/>
            <a:chOff x="2937675" y="1681155"/>
            <a:chExt cx="576064" cy="576064"/>
          </a:xfrm>
        </p:grpSpPr>
        <p:sp>
          <p:nvSpPr>
            <p:cNvPr id="24" name="椭圆 23"/>
            <p:cNvSpPr/>
            <p:nvPr/>
          </p:nvSpPr>
          <p:spPr>
            <a:xfrm>
              <a:off x="2937675" y="1681155"/>
              <a:ext cx="576064" cy="576064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30685" y="1738161"/>
              <a:ext cx="390043" cy="462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超粗黑简体" panose="03000509000000000000" pitchFamily="65" charset="-122"/>
                  <a:ea typeface="方正超粗黑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</a:rPr>
                <a:t>1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9"/>
          <p:cNvGrpSpPr/>
          <p:nvPr/>
        </p:nvGrpSpPr>
        <p:grpSpPr bwMode="auto">
          <a:xfrm>
            <a:off x="2806700" y="2636838"/>
            <a:ext cx="609600" cy="611187"/>
            <a:chOff x="2937675" y="1681155"/>
            <a:chExt cx="576064" cy="576064"/>
          </a:xfrm>
        </p:grpSpPr>
        <p:sp>
          <p:nvSpPr>
            <p:cNvPr id="27" name="椭圆 26"/>
            <p:cNvSpPr/>
            <p:nvPr/>
          </p:nvSpPr>
          <p:spPr>
            <a:xfrm>
              <a:off x="2937675" y="1681155"/>
              <a:ext cx="576064" cy="576064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 w="31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30685" y="1738013"/>
              <a:ext cx="390043" cy="4623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超粗黑简体" panose="03000509000000000000" pitchFamily="65" charset="-122"/>
                  <a:ea typeface="方正超粗黑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</a:rPr>
                <a:t>6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11"/>
          <p:cNvSpPr txBox="1">
            <a:spLocks noChangeArrowheads="1"/>
          </p:cNvSpPr>
          <p:nvPr/>
        </p:nvSpPr>
        <p:spPr bwMode="auto">
          <a:xfrm flipH="1">
            <a:off x="2217738" y="1484313"/>
            <a:ext cx="1925637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    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1"/>
          <p:cNvSpPr txBox="1">
            <a:spLocks noChangeArrowheads="1"/>
          </p:cNvSpPr>
          <p:nvPr/>
        </p:nvSpPr>
        <p:spPr bwMode="auto">
          <a:xfrm flipH="1">
            <a:off x="1166813" y="2681288"/>
            <a:ext cx="1927225" cy="5222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    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11"/>
          <p:cNvSpPr txBox="1">
            <a:spLocks noChangeArrowheads="1"/>
          </p:cNvSpPr>
          <p:nvPr/>
        </p:nvSpPr>
        <p:spPr bwMode="auto">
          <a:xfrm flipH="1">
            <a:off x="1166813" y="4287838"/>
            <a:ext cx="192722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    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11"/>
          <p:cNvSpPr txBox="1">
            <a:spLocks noChangeArrowheads="1"/>
          </p:cNvSpPr>
          <p:nvPr/>
        </p:nvSpPr>
        <p:spPr bwMode="auto">
          <a:xfrm flipH="1">
            <a:off x="4448175" y="5451475"/>
            <a:ext cx="192722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    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11"/>
          <p:cNvSpPr txBox="1">
            <a:spLocks noChangeArrowheads="1"/>
          </p:cNvSpPr>
          <p:nvPr/>
        </p:nvSpPr>
        <p:spPr bwMode="auto">
          <a:xfrm flipH="1">
            <a:off x="5842000" y="4283075"/>
            <a:ext cx="192722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    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11"/>
          <p:cNvSpPr txBox="1">
            <a:spLocks noChangeArrowheads="1"/>
          </p:cNvSpPr>
          <p:nvPr/>
        </p:nvSpPr>
        <p:spPr bwMode="auto">
          <a:xfrm flipH="1">
            <a:off x="5842000" y="2659063"/>
            <a:ext cx="192722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    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11"/>
          <p:cNvSpPr txBox="1">
            <a:spLocks noChangeArrowheads="1"/>
          </p:cNvSpPr>
          <p:nvPr/>
        </p:nvSpPr>
        <p:spPr bwMode="auto">
          <a:xfrm flipH="1">
            <a:off x="3849688" y="3467100"/>
            <a:ext cx="1444625" cy="3397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点击添加标题    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accel="29000" decel="29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3" presetClass="entr" presetSubtype="3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3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3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3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3" presetClass="entr" presetSubtype="36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3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3" presetClass="entr" presetSubtype="36" fill="hold" nodeType="withEffect">
                                  <p:stCondLst>
                                    <p:cond delay="25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2" presetClass="entr" presetSubtype="2" fill="hold" grpId="0" nodeType="withEffect">
                                  <p:stCondLst>
                                    <p:cond delay="28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3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7" dur="3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3" presetClass="entr" presetSubtype="36" fill="hold" nodeType="withEffect">
                                  <p:stCondLst>
                                    <p:cond delay="31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2" presetClass="entr" presetSubtype="2" fill="hold" grpId="0" nodeType="withEffect">
                                  <p:stCondLst>
                                    <p:cond delay="34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3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7" dur="3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2413" cy="227647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6525" y="0"/>
            <a:ext cx="9005888" cy="220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588" y="0"/>
            <a:ext cx="125413" cy="3857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" name="Picture 4" descr="C:\Documents and Settings\ppt\桌面\shutterstock_813086891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0" r="201" b="3520"/>
          <a:stretch>
            <a:fillRect/>
          </a:stretch>
        </p:blipFill>
        <p:spPr bwMode="auto">
          <a:xfrm>
            <a:off x="0" y="1989138"/>
            <a:ext cx="9142413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 flipV="1">
            <a:off x="0" y="1989138"/>
            <a:ext cx="9142413" cy="71913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  <a:effectLst>
            <a:outerShdw blurRad="177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7000" y="385763"/>
            <a:ext cx="125413" cy="1301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" name="Picture 3" descr="C:\Documents and Settings\ppt\桌面\00819185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93" b="40591"/>
          <a:stretch>
            <a:fillRect/>
          </a:stretch>
        </p:blipFill>
        <p:spPr bwMode="auto">
          <a:xfrm>
            <a:off x="-1588" y="2492375"/>
            <a:ext cx="9144001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23"/>
          <p:cNvSpPr txBox="1">
            <a:spLocks noChangeArrowheads="1"/>
          </p:cNvSpPr>
          <p:nvPr/>
        </p:nvSpPr>
        <p:spPr bwMode="auto">
          <a:xfrm>
            <a:off x="4119337" y="549248"/>
            <a:ext cx="5032147" cy="92333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5400" b="1">
                <a:gradFill flip="none" rotWithShape="1">
                  <a:gsLst>
                    <a:gs pos="1000">
                      <a:srgbClr val="FFC000">
                        <a:alpha val="85000"/>
                      </a:srgbClr>
                    </a:gs>
                    <a:gs pos="55000">
                      <a:schemeClr val="bg1"/>
                    </a:gs>
                    <a:gs pos="89000">
                      <a:srgbClr val="FFC000"/>
                    </a:gs>
                    <a:gs pos="27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方正大黑简体" panose="02010601030101010101" pitchFamily="65" charset="-122"/>
                <a:ea typeface="方正大黑简体" panose="02010601030101010101" pitchFamily="65" charset="-122"/>
                <a:cs typeface="Arial" panose="020B0604020202020204" pitchFamily="34" charset="0"/>
              </a:defRPr>
            </a:lvl1pPr>
          </a:lstStyle>
          <a:p>
            <a:pPr algn="ctr" eaLnBrk="1" hangingPunct="1">
              <a:defRPr/>
            </a:pPr>
            <a:r>
              <a:rPr lang="zh-CN" alt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DF0C12"/>
                    </a:gs>
                    <a:gs pos="77000">
                      <a:srgbClr val="DF0C12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谢  谢  观  看 ！</a:t>
            </a:r>
            <a:endParaRPr lang="zh-CN" altLang="zh-CN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DF0C12"/>
                  </a:gs>
                  <a:gs pos="77000">
                    <a:srgbClr val="DF0C12"/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343492" y="1283616"/>
            <a:ext cx="333296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4400" b="1">
                <a:gradFill flip="none" rotWithShape="1">
                  <a:gsLst>
                    <a:gs pos="1000">
                      <a:srgbClr val="FFC000">
                        <a:alpha val="85000"/>
                      </a:srgbClr>
                    </a:gs>
                    <a:gs pos="55000">
                      <a:schemeClr val="bg1"/>
                    </a:gs>
                    <a:gs pos="89000">
                      <a:srgbClr val="FFC000"/>
                    </a:gs>
                    <a:gs pos="27000">
                      <a:schemeClr val="bg1">
                        <a:lumMod val="9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方正大黑简体" panose="02010601030101010101" pitchFamily="65" charset="-122"/>
                <a:ea typeface="方正大黑简体" panose="02010601030101010101" pitchFamily="65" charset="-122"/>
                <a:cs typeface="Arial" panose="020B0604020202020204" pitchFamily="34" charset="0"/>
              </a:defRPr>
            </a:lvl1pPr>
          </a:lstStyle>
          <a:p>
            <a:pPr algn="ctr" eaLnBrk="1" hangingPunct="1">
              <a:defRPr/>
            </a:pPr>
            <a:r>
              <a:rPr lang="en-US" altLang="zh-CN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DF0C12"/>
                    </a:gs>
                    <a:gs pos="77000">
                      <a:srgbClr val="DF0C12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T H A N K S</a:t>
            </a:r>
            <a:endParaRPr lang="zh-CN" altLang="en-US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DF0C12"/>
                  </a:gs>
                  <a:gs pos="77000">
                    <a:srgbClr val="DF0C12"/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3757613" y="874713"/>
            <a:ext cx="388937" cy="234950"/>
            <a:chOff x="1807859" y="1095191"/>
            <a:chExt cx="387877" cy="235438"/>
          </a:xfrm>
        </p:grpSpPr>
        <p:sp>
          <p:nvSpPr>
            <p:cNvPr id="14" name="燕尾形 13"/>
            <p:cNvSpPr/>
            <p:nvPr/>
          </p:nvSpPr>
          <p:spPr>
            <a:xfrm>
              <a:off x="1983591" y="1095191"/>
              <a:ext cx="212145" cy="235438"/>
            </a:xfrm>
            <a:prstGeom prst="chevr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1807859" y="1095191"/>
              <a:ext cx="212145" cy="235438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-1588" y="1989138"/>
            <a:ext cx="9144001" cy="0"/>
          </a:xfrm>
          <a:prstGeom prst="line">
            <a:avLst/>
          </a:prstGeom>
          <a:ln>
            <a:solidFill>
              <a:schemeClr val="bg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-1588" y="2063750"/>
            <a:ext cx="9144001" cy="0"/>
          </a:xfrm>
          <a:prstGeom prst="line">
            <a:avLst/>
          </a:prstGeom>
          <a:ln>
            <a:solidFill>
              <a:schemeClr val="bg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-1588" y="2520950"/>
            <a:ext cx="9144001" cy="0"/>
          </a:xfrm>
          <a:prstGeom prst="line">
            <a:avLst/>
          </a:prstGeom>
          <a:ln>
            <a:solidFill>
              <a:schemeClr val="bg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-1588" y="2241550"/>
            <a:ext cx="9144001" cy="0"/>
          </a:xfrm>
          <a:prstGeom prst="line">
            <a:avLst/>
          </a:prstGeom>
          <a:ln>
            <a:solidFill>
              <a:schemeClr val="bg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 bwMode="auto">
          <a:xfrm flipH="1">
            <a:off x="6453188" y="2063750"/>
            <a:ext cx="387350" cy="236538"/>
            <a:chOff x="1631876" y="1095191"/>
            <a:chExt cx="387877" cy="235438"/>
          </a:xfrm>
        </p:grpSpPr>
        <p:sp>
          <p:nvSpPr>
            <p:cNvPr id="21" name="燕尾形 20"/>
            <p:cNvSpPr/>
            <p:nvPr/>
          </p:nvSpPr>
          <p:spPr>
            <a:xfrm>
              <a:off x="1808329" y="1095191"/>
              <a:ext cx="211424" cy="235438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燕尾形 21"/>
            <p:cNvSpPr/>
            <p:nvPr/>
          </p:nvSpPr>
          <p:spPr>
            <a:xfrm>
              <a:off x="1631876" y="1095191"/>
              <a:ext cx="211425" cy="235438"/>
            </a:xfrm>
            <a:prstGeom prst="chevr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-1588" y="220663"/>
            <a:ext cx="9144001" cy="0"/>
          </a:xfrm>
          <a:prstGeom prst="line">
            <a:avLst/>
          </a:prstGeom>
          <a:ln>
            <a:solidFill>
              <a:schemeClr val="bg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-1588" y="260350"/>
            <a:ext cx="9144001" cy="0"/>
          </a:xfrm>
          <a:prstGeom prst="line">
            <a:avLst/>
          </a:prstGeom>
          <a:ln>
            <a:solidFill>
              <a:schemeClr val="bg1"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 bwMode="auto">
          <a:xfrm>
            <a:off x="142875" y="-47625"/>
            <a:ext cx="3636963" cy="506413"/>
            <a:chOff x="142428" y="-47129"/>
            <a:chExt cx="3637483" cy="506407"/>
          </a:xfrm>
        </p:grpSpPr>
        <p:sp>
          <p:nvSpPr>
            <p:cNvPr id="14361" name="TextBox 25"/>
            <p:cNvSpPr txBox="1">
              <a:spLocks noChangeArrowheads="1"/>
            </p:cNvSpPr>
            <p:nvPr/>
          </p:nvSpPr>
          <p:spPr bwMode="auto">
            <a:xfrm>
              <a:off x="142429" y="-47129"/>
              <a:ext cx="157637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DF0C12"/>
                  </a:solidFill>
                </a:rPr>
                <a:t>Busness</a:t>
              </a:r>
              <a:endParaRPr lang="zh-CN" altLang="en-US" sz="1400">
                <a:solidFill>
                  <a:srgbClr val="DF0C12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2428" y="183056"/>
              <a:ext cx="3637483" cy="2762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International Trade﹠Business Negotiations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775450" y="1955800"/>
            <a:ext cx="154146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International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91088" y="2039938"/>
            <a:ext cx="17240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Business Cooperation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30" name="组合 29"/>
          <p:cNvGrpSpPr/>
          <p:nvPr/>
        </p:nvGrpSpPr>
        <p:grpSpPr bwMode="auto">
          <a:xfrm>
            <a:off x="-1588" y="6635750"/>
            <a:ext cx="2522538" cy="222250"/>
            <a:chOff x="-1587" y="6636528"/>
            <a:chExt cx="2521867" cy="221471"/>
          </a:xfrm>
        </p:grpSpPr>
        <p:sp>
          <p:nvSpPr>
            <p:cNvPr id="31" name="矩形 30"/>
            <p:cNvSpPr/>
            <p:nvPr/>
          </p:nvSpPr>
          <p:spPr>
            <a:xfrm>
              <a:off x="-1587" y="6636528"/>
              <a:ext cx="2521867" cy="221471"/>
            </a:xfrm>
            <a:prstGeom prst="rect">
              <a:avLst/>
            </a:prstGeom>
            <a:solidFill>
              <a:srgbClr val="DF0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32" name="小字"/>
            <p:cNvGrpSpPr/>
            <p:nvPr/>
          </p:nvGrpSpPr>
          <p:grpSpPr>
            <a:xfrm>
              <a:off x="158750" y="6640175"/>
              <a:ext cx="2325018" cy="215444"/>
              <a:chOff x="6463258" y="729188"/>
              <a:chExt cx="2325018" cy="215444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33" name="TextBox 32"/>
              <p:cNvSpPr txBox="1"/>
              <p:nvPr/>
            </p:nvSpPr>
            <p:spPr>
              <a:xfrm>
                <a:off x="6463258" y="729188"/>
                <a:ext cx="2325018" cy="215444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ABOUT</a:t>
                </a:r>
                <a:r>
                  <a:rPr lang="en-US" altLang="zh-CN" sz="800" i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800" b="1" i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800" spc="15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RAPIDPPT  </a:t>
                </a:r>
                <a:fld id="{6226EAE8-F853-4A07-AE05-245ED2021569}" type="datetime1">
                  <a:rPr lang="zh-CN" altLang="en-US" sz="800" spc="15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</a:fld>
                <a:endParaRPr lang="zh-CN" altLang="en-US" sz="800" spc="1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6977407" y="801787"/>
                <a:ext cx="0" cy="72008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7737174" y="801787"/>
                <a:ext cx="0" cy="72008"/>
              </a:xfrm>
              <a:prstGeom prst="line">
                <a:avLst/>
              </a:prstGeom>
              <a:ln>
                <a:solidFill>
                  <a:schemeClr val="bg1">
                    <a:lumMod val="9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41" presetClass="entr" presetSubtype="0" fill="hold" nodeType="withEffect">
                                  <p:stCondLst>
                                    <p:cond delay="2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8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8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2" presetClass="entr" presetSubtype="2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8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8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1504</Words>
  <Application>WPS 演示</Application>
  <PresentationFormat>全屏显示(4:3)</PresentationFormat>
  <Paragraphs>192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方正大黑简体</vt:lpstr>
      <vt:lpstr>方正细等线简体</vt:lpstr>
      <vt:lpstr>方正大标宋简体</vt:lpstr>
      <vt:lpstr>方正超粗黑简体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M120218D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2012-10-17T02:35:00Z</dcterms:created>
  <dcterms:modified xsi:type="dcterms:W3CDTF">2018-08-28T06:27:22Z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