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方正细倩简体" panose="03000509000000000000" pitchFamily="65" charset="-122"/>
      <p:regular r:id="rId20"/>
    </p:embeddedFont>
    <p:embeddedFont>
      <p:font typeface="等线" panose="02010600030101010101" charset="-122"/>
      <p:regular r:id="rId21"/>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7" d="100"/>
          <a:sy n="107" d="100"/>
        </p:scale>
        <p:origin x="562" y="6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82D62254-81F1-43CF-94EC-241E90CE0136}"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8CA064E3-C727-444E-A4DE-D5DE02E788C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tx1"/>
        </a:solidFill>
        <a:effectLst/>
      </p:bgPr>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17090BC-27C8-4B82-B49B-2585EEFE869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smtClean="0"/>
            </a:lvl1pPr>
          </a:lstStyle>
          <a:p>
            <a:pPr>
              <a:defRPr/>
            </a:pPr>
            <a:fld id="{50529F45-561C-4286-8F34-6B106F5C2D6D}"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1718EF-C55C-4401-AB00-CAE496DF747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0878CF4-C2FB-424A-9219-6B18E45A81E4}"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EB84926-CBE6-403B-8CB0-D4ABD61C323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808D287-566B-438C-961F-1F553C33AF35}"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841773"/>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1" y="2701529"/>
            <a:ext cx="6858000" cy="1241822"/>
          </a:xfrm>
        </p:spPr>
        <p:txBody>
          <a:bodyPr/>
          <a:lstStyle>
            <a:lvl1pPr marL="0" indent="0" algn="ctr">
              <a:buNone/>
              <a:defRPr sz="1800"/>
            </a:lvl1pPr>
            <a:lvl2pPr marL="342900" indent="0" algn="ctr">
              <a:buNone/>
              <a:defRPr sz="1500"/>
            </a:lvl2pPr>
            <a:lvl3pPr marL="685165" indent="0" algn="ctr">
              <a:buNone/>
              <a:defRPr sz="1350"/>
            </a:lvl3pPr>
            <a:lvl4pPr marL="1028065" indent="0" algn="ctr">
              <a:buNone/>
              <a:defRPr sz="1200"/>
            </a:lvl4pPr>
            <a:lvl5pPr marL="1370965" indent="0" algn="ctr">
              <a:buNone/>
              <a:defRPr sz="1200"/>
            </a:lvl5pPr>
            <a:lvl6pPr marL="1713865" indent="0" algn="ctr">
              <a:buNone/>
              <a:defRPr sz="1200"/>
            </a:lvl6pPr>
            <a:lvl7pPr marL="2056130" indent="0" algn="ctr">
              <a:buNone/>
              <a:defRPr sz="1200"/>
            </a:lvl7pPr>
            <a:lvl8pPr marL="2399030" indent="0" algn="ctr">
              <a:buNone/>
              <a:defRPr sz="1200"/>
            </a:lvl8pPr>
            <a:lvl9pPr marL="274193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5FC52C47-CB91-4C7B-8828-60F19AE9EDD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EAA5D4-B25C-44BE-BC1A-A5756B1EE67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14262D0-D11E-448C-AD99-B54ABA4B935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4F4CDE-D896-40C6-8AC6-770490F7C366}"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7C1C18F6-71F3-48A3-A177-A59B311D5A2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BF5A9B-3665-4A1D-9E6D-4C96C5E055D0}"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98ABDD8-E108-428A-9F57-B631A06A943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C6F63C-7E3D-4998-BDA1-E730BF188EC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FE4C00E-F835-4803-894C-3F675D2B4426}"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200FECB-5C3F-4ADA-9FE5-A674562A1A37}"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5099869-0ABD-4D84-BB5C-6436731A8E38}"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3038B81-415D-49E6-ACC6-9D03A7C81FE0}"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9FF7B77-167B-4E5A-AB2E-BC4911C9AE3E}"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6380BE-8717-4B76-9237-8C2AFFCDE888}"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6A5469D3-22AD-46A9-8298-4803E38A491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5ED3A40-F668-473A-A001-1CBC29A22815}"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7B1B960F-B9D3-41B8-A38B-A459339637B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DD4D087-48D3-4D3A-92E7-D3E24B5E947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A3C1ED2-9BD3-4B97-9708-854AC0C75F29}"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AC09BC9E-D8DC-4A47-A55F-F455168F3134}" type="slidenum">
              <a:rPr lang="zh-CN" altLang="en-US"/>
            </a:fld>
            <a:endParaRPr lang="zh-CN" altLang="en-US"/>
          </a:p>
        </p:txBody>
      </p:sp>
      <p:sp>
        <p:nvSpPr>
          <p:cNvPr id="138" name="矩形 137"/>
          <p:cNvSpPr/>
          <p:nvPr userDrawn="1"/>
        </p:nvSpPr>
        <p:spPr>
          <a:xfrm>
            <a:off x="0" y="0"/>
            <a:ext cx="9144000" cy="5143500"/>
          </a:xfrm>
          <a:prstGeom prst="rect">
            <a:avLst/>
          </a:prstGeom>
          <a:gradFill flip="none" rotWithShape="1">
            <a:gsLst>
              <a:gs pos="100000">
                <a:schemeClr val="tx1">
                  <a:lumMod val="80000"/>
                  <a:lumOff val="20000"/>
                </a:schemeClr>
              </a:gs>
              <a:gs pos="56000">
                <a:schemeClr val="bg1">
                  <a:lumMod val="54000"/>
                </a:schemeClr>
              </a:gs>
              <a:gs pos="0">
                <a:schemeClr val="bg1">
                  <a:lumMod val="81000"/>
                </a:schemeClr>
              </a:gs>
            </a:gsLst>
            <a:path path="circle">
              <a:fillToRect l="100000" t="100000"/>
            </a:path>
            <a:tileRect r="-100000" b="-100000"/>
          </a:gradFill>
          <a:ln>
            <a:noFill/>
          </a:ln>
        </p:spPr>
        <p:txBody>
          <a:bodyPr/>
          <a:lstStyle/>
          <a:p>
            <a:pPr eaLnBrk="1" fontAlgn="auto" hangingPunct="1">
              <a:spcBef>
                <a:spcPts val="0"/>
              </a:spcBef>
              <a:spcAft>
                <a:spcPts val="0"/>
              </a:spcAft>
              <a:defRPr/>
            </a:pPr>
            <a:endParaRPr lang="zh-CN" altLang="en-US" dirty="0">
              <a:latin typeface="+mn-lt"/>
              <a:ea typeface="+mn-ea"/>
            </a:endParaRPr>
          </a:p>
        </p:txBody>
      </p:sp>
      <p:sp>
        <p:nvSpPr>
          <p:cNvPr id="139" name="圆角矩形 138"/>
          <p:cNvSpPr/>
          <p:nvPr userDrawn="1"/>
        </p:nvSpPr>
        <p:spPr>
          <a:xfrm>
            <a:off x="395288" y="339725"/>
            <a:ext cx="8353425" cy="4464050"/>
          </a:xfrm>
          <a:prstGeom prst="roundRect">
            <a:avLst>
              <a:gd name="adj" fmla="val 931"/>
            </a:avLst>
          </a:prstGeom>
          <a:solidFill>
            <a:schemeClr val="bg1">
              <a:alpha val="13000"/>
            </a:schemeClr>
          </a:solidFill>
          <a:ln w="3175">
            <a:solidFill>
              <a:schemeClr val="bg1">
                <a:lumMod val="75000"/>
              </a:schemeClr>
            </a:solidFill>
          </a:ln>
        </p:spPr>
        <p:txBody>
          <a:bodyPr/>
          <a:lstStyle/>
          <a:p>
            <a:pPr eaLnBrk="1" fontAlgn="auto" hangingPunct="1">
              <a:spcBef>
                <a:spcPts val="0"/>
              </a:spcBef>
              <a:spcAft>
                <a:spcPts val="0"/>
              </a:spcAft>
              <a:defRPr/>
            </a:pPr>
            <a:endParaRPr lang="zh-CN" altLang="en-US">
              <a:latin typeface="+mn-lt"/>
              <a:ea typeface="+mn-ea"/>
            </a:endParaRPr>
          </a:p>
        </p:txBody>
      </p:sp>
      <p:sp>
        <p:nvSpPr>
          <p:cNvPr id="1033" name="矩形 139"/>
          <p:cNvSpPr>
            <a:spLocks noChangeArrowheads="1"/>
          </p:cNvSpPr>
          <p:nvPr userDrawn="1"/>
        </p:nvSpPr>
        <p:spPr bwMode="auto">
          <a:xfrm>
            <a:off x="477838" y="814388"/>
            <a:ext cx="8188325" cy="3914775"/>
          </a:xfrm>
          <a:prstGeom prst="rect">
            <a:avLst/>
          </a:prstGeom>
          <a:gradFill rotWithShape="0">
            <a:gsLst>
              <a:gs pos="0">
                <a:srgbClr val="920000"/>
              </a:gs>
              <a:gs pos="39000">
                <a:srgbClr val="C00000"/>
              </a:gs>
              <a:gs pos="100000">
                <a:srgbClr val="FF4747"/>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p>
        </p:txBody>
      </p:sp>
      <p:sp>
        <p:nvSpPr>
          <p:cNvPr id="141" name="圆角矩形 7"/>
          <p:cNvSpPr/>
          <p:nvPr userDrawn="1"/>
        </p:nvSpPr>
        <p:spPr>
          <a:xfrm>
            <a:off x="290075" y="283747"/>
            <a:ext cx="8712968" cy="4752528"/>
          </a:xfrm>
          <a:custGeom>
            <a:avLst/>
            <a:gdLst/>
            <a:ahLst/>
            <a:cxnLst/>
            <a:rect l="l" t="t" r="r" b="b"/>
            <a:pathLst>
              <a:path w="8712968" h="4752528">
                <a:moveTo>
                  <a:pt x="8441189" y="0"/>
                </a:moveTo>
                <a:lnTo>
                  <a:pt x="8511889" y="0"/>
                </a:lnTo>
                <a:cubicBezTo>
                  <a:pt x="8622942" y="0"/>
                  <a:pt x="8712968" y="90026"/>
                  <a:pt x="8712968" y="201079"/>
                </a:cubicBezTo>
                <a:lnTo>
                  <a:pt x="8712968" y="4551449"/>
                </a:lnTo>
                <a:cubicBezTo>
                  <a:pt x="8712968" y="4662502"/>
                  <a:pt x="8622942" y="4752528"/>
                  <a:pt x="8511889" y="4752528"/>
                </a:cubicBezTo>
                <a:lnTo>
                  <a:pt x="201079" y="4752528"/>
                </a:lnTo>
                <a:cubicBezTo>
                  <a:pt x="90026" y="4752528"/>
                  <a:pt x="0" y="4662502"/>
                  <a:pt x="0" y="4551449"/>
                </a:cubicBezTo>
                <a:lnTo>
                  <a:pt x="0" y="4497949"/>
                </a:lnTo>
                <a:lnTo>
                  <a:pt x="8295857" y="4497949"/>
                </a:lnTo>
                <a:cubicBezTo>
                  <a:pt x="8376122" y="4497949"/>
                  <a:pt x="8441189" y="4432882"/>
                  <a:pt x="8441189" y="4352617"/>
                </a:cubicBezTo>
                <a:close/>
              </a:path>
            </a:pathLst>
          </a:custGeom>
          <a:solidFill>
            <a:schemeClr val="tx1">
              <a:alpha val="17000"/>
            </a:scheme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42" name="直接连接符 141"/>
          <p:cNvCxnSpPr/>
          <p:nvPr userDrawn="1"/>
        </p:nvCxnSpPr>
        <p:spPr>
          <a:xfrm>
            <a:off x="3995936" y="4803775"/>
            <a:ext cx="4736718" cy="0"/>
          </a:xfrm>
          <a:prstGeom prst="line">
            <a:avLst/>
          </a:prstGeom>
          <a:ln w="3175">
            <a:gradFill flip="none" rotWithShape="1">
              <a:gsLst>
                <a:gs pos="0">
                  <a:schemeClr val="bg1">
                    <a:alpha val="0"/>
                  </a:schemeClr>
                </a:gs>
                <a:gs pos="50000">
                  <a:schemeClr val="bg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nvCxnSpPr>
        <p:spPr>
          <a:xfrm>
            <a:off x="8753475" y="2283718"/>
            <a:ext cx="0" cy="2376264"/>
          </a:xfrm>
          <a:prstGeom prst="line">
            <a:avLst/>
          </a:prstGeom>
          <a:ln w="3175">
            <a:gradFill flip="none" rotWithShape="1">
              <a:gsLst>
                <a:gs pos="0">
                  <a:schemeClr val="tx1">
                    <a:alpha val="0"/>
                  </a:schemeClr>
                </a:gs>
                <a:gs pos="50000">
                  <a:schemeClr val="bg1"/>
                </a:gs>
                <a:gs pos="100000">
                  <a:schemeClr val="bg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1039" name="组合 143"/>
          <p:cNvGrpSpPr/>
          <p:nvPr userDrawn="1"/>
        </p:nvGrpSpPr>
        <p:grpSpPr bwMode="auto">
          <a:xfrm>
            <a:off x="7708900" y="3629025"/>
            <a:ext cx="1914525" cy="1884363"/>
            <a:chOff x="5840406" y="-1968337"/>
            <a:chExt cx="2252992" cy="2347329"/>
          </a:xfrm>
        </p:grpSpPr>
        <p:sp>
          <p:nvSpPr>
            <p:cNvPr id="145" name="十字星 144"/>
            <p:cNvSpPr/>
            <p:nvPr/>
          </p:nvSpPr>
          <p:spPr>
            <a:xfrm>
              <a:off x="5840406" y="-1968337"/>
              <a:ext cx="2252992" cy="2347329"/>
            </a:xfrm>
            <a:prstGeom prst="star4">
              <a:avLst>
                <a:gd name="adj" fmla="val 9827"/>
              </a:avLst>
            </a:prstGeom>
            <a:solidFill>
              <a:schemeClr val="bg1"/>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46" name="直接连接符 145"/>
            <p:cNvCxnSpPr/>
            <p:nvPr/>
          </p:nvCxnSpPr>
          <p:spPr bwMode="auto">
            <a:xfrm>
              <a:off x="6960489" y="-1483877"/>
              <a:ext cx="6762" cy="1387475"/>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bwMode="auto">
            <a:xfrm rot="19946027">
              <a:off x="6448016" y="-1105178"/>
              <a:ext cx="1008748" cy="591850"/>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sp>
        <p:nvSpPr>
          <p:cNvPr id="148" name="矩形 147"/>
          <p:cNvSpPr/>
          <p:nvPr userDrawn="1"/>
        </p:nvSpPr>
        <p:spPr>
          <a:xfrm>
            <a:off x="539750" y="484188"/>
            <a:ext cx="71438" cy="71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9" name="矩形 148"/>
          <p:cNvSpPr/>
          <p:nvPr userDrawn="1"/>
        </p:nvSpPr>
        <p:spPr>
          <a:xfrm>
            <a:off x="539750" y="627063"/>
            <a:ext cx="71438" cy="73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0" name="矩形 149"/>
          <p:cNvSpPr/>
          <p:nvPr userDrawn="1"/>
        </p:nvSpPr>
        <p:spPr>
          <a:xfrm>
            <a:off x="628650" y="555625"/>
            <a:ext cx="71438" cy="71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51" name="组合 150"/>
          <p:cNvGrpSpPr/>
          <p:nvPr userDrawn="1"/>
        </p:nvGrpSpPr>
        <p:grpSpPr>
          <a:xfrm>
            <a:off x="5411449" y="2689682"/>
            <a:ext cx="3346690" cy="2002326"/>
            <a:chOff x="574416" y="-125717"/>
            <a:chExt cx="8431213" cy="4492930"/>
          </a:xfrm>
          <a:solidFill>
            <a:schemeClr val="bg1">
              <a:alpha val="11000"/>
            </a:schemeClr>
          </a:solidFill>
        </p:grpSpPr>
        <p:sp>
          <p:nvSpPr>
            <p:cNvPr id="152" name="Oval 22"/>
            <p:cNvSpPr>
              <a:spLocks noChangeArrowheads="1"/>
            </p:cNvSpPr>
            <p:nvPr/>
          </p:nvSpPr>
          <p:spPr bwMode="auto">
            <a:xfrm>
              <a:off x="8134350" y="4041775"/>
              <a:ext cx="36513"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3" name="Freeform 23"/>
            <p:cNvSpPr/>
            <p:nvPr/>
          </p:nvSpPr>
          <p:spPr bwMode="auto">
            <a:xfrm>
              <a:off x="8069263" y="3981450"/>
              <a:ext cx="544513" cy="160338"/>
            </a:xfrm>
            <a:custGeom>
              <a:avLst/>
              <a:gdLst>
                <a:gd name="T0" fmla="*/ 145 w 145"/>
                <a:gd name="T1" fmla="*/ 26 h 43"/>
                <a:gd name="T2" fmla="*/ 43 w 145"/>
                <a:gd name="T3" fmla="*/ 26 h 43"/>
                <a:gd name="T4" fmla="*/ 22 w 145"/>
                <a:gd name="T5" fmla="*/ 43 h 43"/>
                <a:gd name="T6" fmla="*/ 0 w 145"/>
                <a:gd name="T7" fmla="*/ 22 h 43"/>
                <a:gd name="T8" fmla="*/ 22 w 145"/>
                <a:gd name="T9" fmla="*/ 0 h 43"/>
                <a:gd name="T10" fmla="*/ 42 w 145"/>
                <a:gd name="T11" fmla="*/ 16 h 43"/>
                <a:gd name="T12" fmla="*/ 145 w 145"/>
                <a:gd name="T13" fmla="*/ 16 h 43"/>
                <a:gd name="T14" fmla="*/ 145 w 145"/>
                <a:gd name="T15" fmla="*/ 26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43">
                  <a:moveTo>
                    <a:pt x="145" y="26"/>
                  </a:moveTo>
                  <a:cubicBezTo>
                    <a:pt x="43" y="26"/>
                    <a:pt x="43" y="26"/>
                    <a:pt x="43" y="26"/>
                  </a:cubicBezTo>
                  <a:cubicBezTo>
                    <a:pt x="41" y="36"/>
                    <a:pt x="32" y="43"/>
                    <a:pt x="22" y="43"/>
                  </a:cubicBezTo>
                  <a:cubicBezTo>
                    <a:pt x="10" y="43"/>
                    <a:pt x="0" y="33"/>
                    <a:pt x="0" y="22"/>
                  </a:cubicBezTo>
                  <a:cubicBezTo>
                    <a:pt x="0" y="10"/>
                    <a:pt x="10" y="0"/>
                    <a:pt x="22" y="0"/>
                  </a:cubicBezTo>
                  <a:cubicBezTo>
                    <a:pt x="32" y="0"/>
                    <a:pt x="40" y="7"/>
                    <a:pt x="42" y="16"/>
                  </a:cubicBezTo>
                  <a:cubicBezTo>
                    <a:pt x="145" y="16"/>
                    <a:pt x="145" y="16"/>
                    <a:pt x="145" y="16"/>
                  </a:cubicBezTo>
                  <a:lnTo>
                    <a:pt x="145" y="26"/>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4" name="Oval 24"/>
            <p:cNvSpPr>
              <a:spLocks noChangeArrowheads="1"/>
            </p:cNvSpPr>
            <p:nvPr/>
          </p:nvSpPr>
          <p:spPr bwMode="auto">
            <a:xfrm>
              <a:off x="4718050"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5" name="Freeform 25"/>
            <p:cNvSpPr/>
            <p:nvPr/>
          </p:nvSpPr>
          <p:spPr bwMode="auto">
            <a:xfrm>
              <a:off x="4657725" y="1093788"/>
              <a:ext cx="4129088" cy="1481138"/>
            </a:xfrm>
            <a:custGeom>
              <a:avLst/>
              <a:gdLst>
                <a:gd name="T0" fmla="*/ 1101 w 1101"/>
                <a:gd name="T1" fmla="*/ 10 h 395"/>
                <a:gd name="T2" fmla="*/ 385 w 1101"/>
                <a:gd name="T3" fmla="*/ 10 h 395"/>
                <a:gd name="T4" fmla="*/ 36 w 1101"/>
                <a:gd name="T5" fmla="*/ 358 h 395"/>
                <a:gd name="T6" fmla="*/ 43 w 1101"/>
                <a:gd name="T7" fmla="*/ 374 h 395"/>
                <a:gd name="T8" fmla="*/ 21 w 1101"/>
                <a:gd name="T9" fmla="*/ 395 h 395"/>
                <a:gd name="T10" fmla="*/ 0 w 1101"/>
                <a:gd name="T11" fmla="*/ 374 h 395"/>
                <a:gd name="T12" fmla="*/ 21 w 1101"/>
                <a:gd name="T13" fmla="*/ 352 h 395"/>
                <a:gd name="T14" fmla="*/ 30 w 1101"/>
                <a:gd name="T15" fmla="*/ 354 h 395"/>
                <a:gd name="T16" fmla="*/ 385 w 1101"/>
                <a:gd name="T17" fmla="*/ 0 h 395"/>
                <a:gd name="T18" fmla="*/ 1101 w 1101"/>
                <a:gd name="T19" fmla="*/ 0 h 395"/>
                <a:gd name="T20" fmla="*/ 1101 w 1101"/>
                <a:gd name="T21" fmla="*/ 1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1" h="395">
                  <a:moveTo>
                    <a:pt x="1101" y="10"/>
                  </a:moveTo>
                  <a:cubicBezTo>
                    <a:pt x="385" y="10"/>
                    <a:pt x="385" y="10"/>
                    <a:pt x="385" y="10"/>
                  </a:cubicBezTo>
                  <a:cubicBezTo>
                    <a:pt x="36" y="358"/>
                    <a:pt x="36" y="358"/>
                    <a:pt x="36" y="358"/>
                  </a:cubicBezTo>
                  <a:cubicBezTo>
                    <a:pt x="40" y="362"/>
                    <a:pt x="43" y="368"/>
                    <a:pt x="43" y="374"/>
                  </a:cubicBezTo>
                  <a:cubicBezTo>
                    <a:pt x="43" y="385"/>
                    <a:pt x="33" y="395"/>
                    <a:pt x="21" y="395"/>
                  </a:cubicBezTo>
                  <a:cubicBezTo>
                    <a:pt x="9" y="395"/>
                    <a:pt x="0" y="385"/>
                    <a:pt x="0" y="374"/>
                  </a:cubicBezTo>
                  <a:cubicBezTo>
                    <a:pt x="0" y="362"/>
                    <a:pt x="9" y="352"/>
                    <a:pt x="21" y="352"/>
                  </a:cubicBezTo>
                  <a:cubicBezTo>
                    <a:pt x="24" y="352"/>
                    <a:pt x="27" y="353"/>
                    <a:pt x="30" y="354"/>
                  </a:cubicBezTo>
                  <a:cubicBezTo>
                    <a:pt x="385" y="0"/>
                    <a:pt x="385" y="0"/>
                    <a:pt x="385" y="0"/>
                  </a:cubicBezTo>
                  <a:cubicBezTo>
                    <a:pt x="1101" y="0"/>
                    <a:pt x="1101" y="0"/>
                    <a:pt x="1101" y="0"/>
                  </a:cubicBezTo>
                  <a:lnTo>
                    <a:pt x="1101"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6" name="Oval 26"/>
            <p:cNvSpPr>
              <a:spLocks noChangeArrowheads="1"/>
            </p:cNvSpPr>
            <p:nvPr/>
          </p:nvSpPr>
          <p:spPr bwMode="auto">
            <a:xfrm>
              <a:off x="4435475"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7" name="Freeform 27"/>
            <p:cNvSpPr/>
            <p:nvPr/>
          </p:nvSpPr>
          <p:spPr bwMode="auto">
            <a:xfrm>
              <a:off x="4376738" y="933450"/>
              <a:ext cx="4410075" cy="1641475"/>
            </a:xfrm>
            <a:custGeom>
              <a:avLst/>
              <a:gdLst>
                <a:gd name="T0" fmla="*/ 1176 w 1176"/>
                <a:gd name="T1" fmla="*/ 10 h 438"/>
                <a:gd name="T2" fmla="*/ 428 w 1176"/>
                <a:gd name="T3" fmla="*/ 10 h 438"/>
                <a:gd name="T4" fmla="*/ 37 w 1176"/>
                <a:gd name="T5" fmla="*/ 401 h 438"/>
                <a:gd name="T6" fmla="*/ 43 w 1176"/>
                <a:gd name="T7" fmla="*/ 417 h 438"/>
                <a:gd name="T8" fmla="*/ 21 w 1176"/>
                <a:gd name="T9" fmla="*/ 438 h 438"/>
                <a:gd name="T10" fmla="*/ 0 w 1176"/>
                <a:gd name="T11" fmla="*/ 417 h 438"/>
                <a:gd name="T12" fmla="*/ 21 w 1176"/>
                <a:gd name="T13" fmla="*/ 395 h 438"/>
                <a:gd name="T14" fmla="*/ 30 w 1176"/>
                <a:gd name="T15" fmla="*/ 397 h 438"/>
                <a:gd name="T16" fmla="*/ 428 w 1176"/>
                <a:gd name="T17" fmla="*/ 0 h 438"/>
                <a:gd name="T18" fmla="*/ 1176 w 1176"/>
                <a:gd name="T19" fmla="*/ 0 h 438"/>
                <a:gd name="T20" fmla="*/ 1176 w 1176"/>
                <a:gd name="T21" fmla="*/ 1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6" h="438">
                  <a:moveTo>
                    <a:pt x="1176" y="10"/>
                  </a:moveTo>
                  <a:cubicBezTo>
                    <a:pt x="428" y="10"/>
                    <a:pt x="428" y="10"/>
                    <a:pt x="428" y="10"/>
                  </a:cubicBezTo>
                  <a:cubicBezTo>
                    <a:pt x="37" y="401"/>
                    <a:pt x="37" y="401"/>
                    <a:pt x="37" y="401"/>
                  </a:cubicBezTo>
                  <a:cubicBezTo>
                    <a:pt x="40" y="405"/>
                    <a:pt x="43" y="411"/>
                    <a:pt x="43" y="417"/>
                  </a:cubicBezTo>
                  <a:cubicBezTo>
                    <a:pt x="43" y="428"/>
                    <a:pt x="33" y="438"/>
                    <a:pt x="21" y="438"/>
                  </a:cubicBezTo>
                  <a:cubicBezTo>
                    <a:pt x="10" y="438"/>
                    <a:pt x="0" y="428"/>
                    <a:pt x="0" y="417"/>
                  </a:cubicBezTo>
                  <a:cubicBezTo>
                    <a:pt x="0" y="405"/>
                    <a:pt x="10" y="395"/>
                    <a:pt x="21" y="395"/>
                  </a:cubicBezTo>
                  <a:cubicBezTo>
                    <a:pt x="25" y="395"/>
                    <a:pt x="28" y="396"/>
                    <a:pt x="30" y="397"/>
                  </a:cubicBezTo>
                  <a:cubicBezTo>
                    <a:pt x="428" y="0"/>
                    <a:pt x="428" y="0"/>
                    <a:pt x="428" y="0"/>
                  </a:cubicBezTo>
                  <a:cubicBezTo>
                    <a:pt x="1176" y="0"/>
                    <a:pt x="1176" y="0"/>
                    <a:pt x="1176" y="0"/>
                  </a:cubicBezTo>
                  <a:lnTo>
                    <a:pt x="1176"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8" name="Oval 28"/>
            <p:cNvSpPr>
              <a:spLocks noChangeArrowheads="1"/>
            </p:cNvSpPr>
            <p:nvPr/>
          </p:nvSpPr>
          <p:spPr bwMode="auto">
            <a:xfrm>
              <a:off x="4154488"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9" name="Freeform 29"/>
            <p:cNvSpPr/>
            <p:nvPr/>
          </p:nvSpPr>
          <p:spPr bwMode="auto">
            <a:xfrm>
              <a:off x="4094163" y="771525"/>
              <a:ext cx="4692650" cy="1803400"/>
            </a:xfrm>
            <a:custGeom>
              <a:avLst/>
              <a:gdLst>
                <a:gd name="T0" fmla="*/ 1251 w 1251"/>
                <a:gd name="T1" fmla="*/ 11 h 481"/>
                <a:gd name="T2" fmla="*/ 471 w 1251"/>
                <a:gd name="T3" fmla="*/ 11 h 481"/>
                <a:gd name="T4" fmla="*/ 37 w 1251"/>
                <a:gd name="T5" fmla="*/ 444 h 481"/>
                <a:gd name="T6" fmla="*/ 43 w 1251"/>
                <a:gd name="T7" fmla="*/ 460 h 481"/>
                <a:gd name="T8" fmla="*/ 22 w 1251"/>
                <a:gd name="T9" fmla="*/ 481 h 481"/>
                <a:gd name="T10" fmla="*/ 0 w 1251"/>
                <a:gd name="T11" fmla="*/ 460 h 481"/>
                <a:gd name="T12" fmla="*/ 22 w 1251"/>
                <a:gd name="T13" fmla="*/ 438 h 481"/>
                <a:gd name="T14" fmla="*/ 30 w 1251"/>
                <a:gd name="T15" fmla="*/ 440 h 481"/>
                <a:gd name="T16" fmla="*/ 471 w 1251"/>
                <a:gd name="T17" fmla="*/ 0 h 481"/>
                <a:gd name="T18" fmla="*/ 1251 w 1251"/>
                <a:gd name="T19" fmla="*/ 0 h 481"/>
                <a:gd name="T20" fmla="*/ 1251 w 1251"/>
                <a:gd name="T21" fmla="*/ 1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1" h="481">
                  <a:moveTo>
                    <a:pt x="1251" y="11"/>
                  </a:moveTo>
                  <a:cubicBezTo>
                    <a:pt x="471" y="11"/>
                    <a:pt x="471" y="11"/>
                    <a:pt x="471" y="11"/>
                  </a:cubicBezTo>
                  <a:cubicBezTo>
                    <a:pt x="37" y="444"/>
                    <a:pt x="37" y="444"/>
                    <a:pt x="37" y="444"/>
                  </a:cubicBezTo>
                  <a:cubicBezTo>
                    <a:pt x="41" y="448"/>
                    <a:pt x="43" y="454"/>
                    <a:pt x="43" y="460"/>
                  </a:cubicBezTo>
                  <a:cubicBezTo>
                    <a:pt x="43" y="471"/>
                    <a:pt x="33" y="481"/>
                    <a:pt x="22" y="481"/>
                  </a:cubicBezTo>
                  <a:cubicBezTo>
                    <a:pt x="10" y="481"/>
                    <a:pt x="0" y="471"/>
                    <a:pt x="0" y="460"/>
                  </a:cubicBezTo>
                  <a:cubicBezTo>
                    <a:pt x="0" y="448"/>
                    <a:pt x="10" y="438"/>
                    <a:pt x="22" y="438"/>
                  </a:cubicBezTo>
                  <a:cubicBezTo>
                    <a:pt x="25" y="438"/>
                    <a:pt x="28" y="439"/>
                    <a:pt x="30" y="440"/>
                  </a:cubicBezTo>
                  <a:cubicBezTo>
                    <a:pt x="471" y="0"/>
                    <a:pt x="471" y="0"/>
                    <a:pt x="471" y="0"/>
                  </a:cubicBezTo>
                  <a:cubicBezTo>
                    <a:pt x="1251" y="0"/>
                    <a:pt x="1251" y="0"/>
                    <a:pt x="1251" y="0"/>
                  </a:cubicBezTo>
                  <a:lnTo>
                    <a:pt x="1251"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0" name="Oval 30"/>
            <p:cNvSpPr>
              <a:spLocks noChangeArrowheads="1"/>
            </p:cNvSpPr>
            <p:nvPr/>
          </p:nvSpPr>
          <p:spPr bwMode="auto">
            <a:xfrm>
              <a:off x="3876675" y="2473325"/>
              <a:ext cx="38100"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1" name="Freeform 31"/>
            <p:cNvSpPr/>
            <p:nvPr/>
          </p:nvSpPr>
          <p:spPr bwMode="auto">
            <a:xfrm>
              <a:off x="3813175" y="609600"/>
              <a:ext cx="4973638" cy="1965325"/>
            </a:xfrm>
            <a:custGeom>
              <a:avLst/>
              <a:gdLst>
                <a:gd name="T0" fmla="*/ 1326 w 1326"/>
                <a:gd name="T1" fmla="*/ 11 h 524"/>
                <a:gd name="T2" fmla="*/ 513 w 1326"/>
                <a:gd name="T3" fmla="*/ 11 h 524"/>
                <a:gd name="T4" fmla="*/ 37 w 1326"/>
                <a:gd name="T5" fmla="*/ 487 h 524"/>
                <a:gd name="T6" fmla="*/ 43 w 1326"/>
                <a:gd name="T7" fmla="*/ 503 h 524"/>
                <a:gd name="T8" fmla="*/ 22 w 1326"/>
                <a:gd name="T9" fmla="*/ 524 h 524"/>
                <a:gd name="T10" fmla="*/ 0 w 1326"/>
                <a:gd name="T11" fmla="*/ 503 h 524"/>
                <a:gd name="T12" fmla="*/ 22 w 1326"/>
                <a:gd name="T13" fmla="*/ 481 h 524"/>
                <a:gd name="T14" fmla="*/ 31 w 1326"/>
                <a:gd name="T15" fmla="*/ 483 h 524"/>
                <a:gd name="T16" fmla="*/ 513 w 1326"/>
                <a:gd name="T17" fmla="*/ 0 h 524"/>
                <a:gd name="T18" fmla="*/ 1326 w 1326"/>
                <a:gd name="T19" fmla="*/ 0 h 524"/>
                <a:gd name="T20" fmla="*/ 1326 w 1326"/>
                <a:gd name="T21" fmla="*/ 11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6" h="524">
                  <a:moveTo>
                    <a:pt x="1326" y="11"/>
                  </a:moveTo>
                  <a:cubicBezTo>
                    <a:pt x="513" y="11"/>
                    <a:pt x="513" y="11"/>
                    <a:pt x="513" y="11"/>
                  </a:cubicBezTo>
                  <a:cubicBezTo>
                    <a:pt x="37" y="487"/>
                    <a:pt x="37" y="487"/>
                    <a:pt x="37" y="487"/>
                  </a:cubicBezTo>
                  <a:cubicBezTo>
                    <a:pt x="41" y="491"/>
                    <a:pt x="43" y="497"/>
                    <a:pt x="43" y="503"/>
                  </a:cubicBezTo>
                  <a:cubicBezTo>
                    <a:pt x="43" y="514"/>
                    <a:pt x="34" y="524"/>
                    <a:pt x="22" y="524"/>
                  </a:cubicBezTo>
                  <a:cubicBezTo>
                    <a:pt x="10" y="524"/>
                    <a:pt x="0" y="514"/>
                    <a:pt x="0" y="503"/>
                  </a:cubicBezTo>
                  <a:cubicBezTo>
                    <a:pt x="0" y="491"/>
                    <a:pt x="10" y="481"/>
                    <a:pt x="22" y="481"/>
                  </a:cubicBezTo>
                  <a:cubicBezTo>
                    <a:pt x="25" y="481"/>
                    <a:pt x="28" y="482"/>
                    <a:pt x="31" y="483"/>
                  </a:cubicBezTo>
                  <a:cubicBezTo>
                    <a:pt x="513" y="0"/>
                    <a:pt x="513" y="0"/>
                    <a:pt x="513" y="0"/>
                  </a:cubicBezTo>
                  <a:cubicBezTo>
                    <a:pt x="1326" y="0"/>
                    <a:pt x="1326" y="0"/>
                    <a:pt x="1326" y="0"/>
                  </a:cubicBezTo>
                  <a:lnTo>
                    <a:pt x="1326"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2" name="Freeform 32"/>
            <p:cNvSpPr/>
            <p:nvPr/>
          </p:nvSpPr>
          <p:spPr bwMode="auto">
            <a:xfrm>
              <a:off x="3295650" y="1443038"/>
              <a:ext cx="5491163" cy="1420813"/>
            </a:xfrm>
            <a:custGeom>
              <a:avLst/>
              <a:gdLst>
                <a:gd name="T0" fmla="*/ 1464 w 1464"/>
                <a:gd name="T1" fmla="*/ 11 h 379"/>
                <a:gd name="T2" fmla="*/ 1307 w 1464"/>
                <a:gd name="T3" fmla="*/ 11 h 379"/>
                <a:gd name="T4" fmla="*/ 1270 w 1464"/>
                <a:gd name="T5" fmla="*/ 11 h 379"/>
                <a:gd name="T6" fmla="*/ 737 w 1464"/>
                <a:gd name="T7" fmla="*/ 11 h 379"/>
                <a:gd name="T8" fmla="*/ 385 w 1464"/>
                <a:gd name="T9" fmla="*/ 364 h 379"/>
                <a:gd name="T10" fmla="*/ 42 w 1464"/>
                <a:gd name="T11" fmla="*/ 363 h 379"/>
                <a:gd name="T12" fmla="*/ 21 w 1464"/>
                <a:gd name="T13" fmla="*/ 379 h 379"/>
                <a:gd name="T14" fmla="*/ 0 w 1464"/>
                <a:gd name="T15" fmla="*/ 358 h 379"/>
                <a:gd name="T16" fmla="*/ 21 w 1464"/>
                <a:gd name="T17" fmla="*/ 336 h 379"/>
                <a:gd name="T18" fmla="*/ 42 w 1464"/>
                <a:gd name="T19" fmla="*/ 353 h 379"/>
                <a:gd name="T20" fmla="*/ 385 w 1464"/>
                <a:gd name="T21" fmla="*/ 353 h 379"/>
                <a:gd name="T22" fmla="*/ 737 w 1464"/>
                <a:gd name="T23" fmla="*/ 0 h 379"/>
                <a:gd name="T24" fmla="*/ 1270 w 1464"/>
                <a:gd name="T25" fmla="*/ 0 h 379"/>
                <a:gd name="T26" fmla="*/ 1307 w 1464"/>
                <a:gd name="T27" fmla="*/ 0 h 379"/>
                <a:gd name="T28" fmla="*/ 1464 w 1464"/>
                <a:gd name="T29" fmla="*/ 0 h 379"/>
                <a:gd name="T30" fmla="*/ 1464 w 1464"/>
                <a:gd name="T31" fmla="*/ 1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4" h="379">
                  <a:moveTo>
                    <a:pt x="1464" y="11"/>
                  </a:moveTo>
                  <a:cubicBezTo>
                    <a:pt x="1307" y="11"/>
                    <a:pt x="1307" y="11"/>
                    <a:pt x="1307" y="11"/>
                  </a:cubicBezTo>
                  <a:cubicBezTo>
                    <a:pt x="1270" y="11"/>
                    <a:pt x="1270" y="11"/>
                    <a:pt x="1270" y="11"/>
                  </a:cubicBezTo>
                  <a:cubicBezTo>
                    <a:pt x="737" y="11"/>
                    <a:pt x="737" y="11"/>
                    <a:pt x="737" y="11"/>
                  </a:cubicBezTo>
                  <a:cubicBezTo>
                    <a:pt x="385" y="364"/>
                    <a:pt x="385" y="364"/>
                    <a:pt x="385" y="364"/>
                  </a:cubicBezTo>
                  <a:cubicBezTo>
                    <a:pt x="42" y="363"/>
                    <a:pt x="42" y="363"/>
                    <a:pt x="42" y="363"/>
                  </a:cubicBezTo>
                  <a:cubicBezTo>
                    <a:pt x="39" y="372"/>
                    <a:pt x="31" y="379"/>
                    <a:pt x="21" y="379"/>
                  </a:cubicBezTo>
                  <a:cubicBezTo>
                    <a:pt x="9" y="379"/>
                    <a:pt x="0" y="369"/>
                    <a:pt x="0" y="358"/>
                  </a:cubicBezTo>
                  <a:cubicBezTo>
                    <a:pt x="0" y="346"/>
                    <a:pt x="9" y="336"/>
                    <a:pt x="21" y="336"/>
                  </a:cubicBezTo>
                  <a:cubicBezTo>
                    <a:pt x="31" y="336"/>
                    <a:pt x="40" y="343"/>
                    <a:pt x="42" y="353"/>
                  </a:cubicBezTo>
                  <a:cubicBezTo>
                    <a:pt x="385" y="353"/>
                    <a:pt x="385" y="353"/>
                    <a:pt x="385" y="353"/>
                  </a:cubicBezTo>
                  <a:cubicBezTo>
                    <a:pt x="737" y="0"/>
                    <a:pt x="737" y="0"/>
                    <a:pt x="737" y="0"/>
                  </a:cubicBezTo>
                  <a:cubicBezTo>
                    <a:pt x="1270" y="0"/>
                    <a:pt x="1270" y="0"/>
                    <a:pt x="1270" y="0"/>
                  </a:cubicBezTo>
                  <a:cubicBezTo>
                    <a:pt x="1307" y="0"/>
                    <a:pt x="1307" y="0"/>
                    <a:pt x="1307" y="0"/>
                  </a:cubicBezTo>
                  <a:cubicBezTo>
                    <a:pt x="1464" y="0"/>
                    <a:pt x="1464" y="0"/>
                    <a:pt x="1464" y="0"/>
                  </a:cubicBezTo>
                  <a:lnTo>
                    <a:pt x="146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3" name="Freeform 33"/>
            <p:cNvSpPr/>
            <p:nvPr/>
          </p:nvSpPr>
          <p:spPr bwMode="auto">
            <a:xfrm>
              <a:off x="5842000" y="1581150"/>
              <a:ext cx="2944813" cy="600075"/>
            </a:xfrm>
            <a:custGeom>
              <a:avLst/>
              <a:gdLst>
                <a:gd name="T0" fmla="*/ 785 w 785"/>
                <a:gd name="T1" fmla="*/ 11 h 160"/>
                <a:gd name="T2" fmla="*/ 666 w 785"/>
                <a:gd name="T3" fmla="*/ 11 h 160"/>
                <a:gd name="T4" fmla="*/ 629 w 785"/>
                <a:gd name="T5" fmla="*/ 11 h 160"/>
                <a:gd name="T6" fmla="*/ 149 w 785"/>
                <a:gd name="T7" fmla="*/ 11 h 160"/>
                <a:gd name="T8" fmla="*/ 36 w 785"/>
                <a:gd name="T9" fmla="*/ 124 h 160"/>
                <a:gd name="T10" fmla="*/ 43 w 785"/>
                <a:gd name="T11" fmla="*/ 139 h 160"/>
                <a:gd name="T12" fmla="*/ 21 w 785"/>
                <a:gd name="T13" fmla="*/ 160 h 160"/>
                <a:gd name="T14" fmla="*/ 0 w 785"/>
                <a:gd name="T15" fmla="*/ 139 h 160"/>
                <a:gd name="T16" fmla="*/ 21 w 785"/>
                <a:gd name="T17" fmla="*/ 118 h 160"/>
                <a:gd name="T18" fmla="*/ 30 w 785"/>
                <a:gd name="T19" fmla="*/ 119 h 160"/>
                <a:gd name="T20" fmla="*/ 149 w 785"/>
                <a:gd name="T21" fmla="*/ 0 h 160"/>
                <a:gd name="T22" fmla="*/ 629 w 785"/>
                <a:gd name="T23" fmla="*/ 0 h 160"/>
                <a:gd name="T24" fmla="*/ 666 w 785"/>
                <a:gd name="T25" fmla="*/ 0 h 160"/>
                <a:gd name="T26" fmla="*/ 785 w 785"/>
                <a:gd name="T27" fmla="*/ 0 h 160"/>
                <a:gd name="T28" fmla="*/ 785 w 785"/>
                <a:gd name="T29"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5" h="160">
                  <a:moveTo>
                    <a:pt x="785" y="11"/>
                  </a:moveTo>
                  <a:cubicBezTo>
                    <a:pt x="666" y="11"/>
                    <a:pt x="666" y="11"/>
                    <a:pt x="666" y="11"/>
                  </a:cubicBezTo>
                  <a:cubicBezTo>
                    <a:pt x="629" y="11"/>
                    <a:pt x="629" y="11"/>
                    <a:pt x="629" y="11"/>
                  </a:cubicBezTo>
                  <a:cubicBezTo>
                    <a:pt x="149" y="11"/>
                    <a:pt x="149" y="11"/>
                    <a:pt x="149" y="11"/>
                  </a:cubicBezTo>
                  <a:cubicBezTo>
                    <a:pt x="36" y="124"/>
                    <a:pt x="36" y="124"/>
                    <a:pt x="36" y="124"/>
                  </a:cubicBezTo>
                  <a:cubicBezTo>
                    <a:pt x="40" y="128"/>
                    <a:pt x="43" y="133"/>
                    <a:pt x="43" y="139"/>
                  </a:cubicBezTo>
                  <a:cubicBezTo>
                    <a:pt x="43" y="151"/>
                    <a:pt x="33" y="160"/>
                    <a:pt x="21" y="160"/>
                  </a:cubicBezTo>
                  <a:cubicBezTo>
                    <a:pt x="9" y="160"/>
                    <a:pt x="0" y="151"/>
                    <a:pt x="0" y="139"/>
                  </a:cubicBezTo>
                  <a:cubicBezTo>
                    <a:pt x="0" y="127"/>
                    <a:pt x="9" y="118"/>
                    <a:pt x="21" y="118"/>
                  </a:cubicBezTo>
                  <a:cubicBezTo>
                    <a:pt x="24" y="118"/>
                    <a:pt x="27" y="118"/>
                    <a:pt x="30" y="119"/>
                  </a:cubicBezTo>
                  <a:cubicBezTo>
                    <a:pt x="149" y="0"/>
                    <a:pt x="149" y="0"/>
                    <a:pt x="149" y="0"/>
                  </a:cubicBezTo>
                  <a:cubicBezTo>
                    <a:pt x="629" y="0"/>
                    <a:pt x="629" y="0"/>
                    <a:pt x="629" y="0"/>
                  </a:cubicBezTo>
                  <a:cubicBezTo>
                    <a:pt x="666" y="0"/>
                    <a:pt x="666" y="0"/>
                    <a:pt x="666" y="0"/>
                  </a:cubicBezTo>
                  <a:cubicBezTo>
                    <a:pt x="785" y="0"/>
                    <a:pt x="785" y="0"/>
                    <a:pt x="785" y="0"/>
                  </a:cubicBezTo>
                  <a:lnTo>
                    <a:pt x="785"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4" name="Freeform 34"/>
            <p:cNvSpPr/>
            <p:nvPr/>
          </p:nvSpPr>
          <p:spPr bwMode="auto">
            <a:xfrm>
              <a:off x="3295650" y="1843088"/>
              <a:ext cx="5491163" cy="1339850"/>
            </a:xfrm>
            <a:custGeom>
              <a:avLst/>
              <a:gdLst>
                <a:gd name="T0" fmla="*/ 1464 w 1464"/>
                <a:gd name="T1" fmla="*/ 11 h 357"/>
                <a:gd name="T2" fmla="*/ 1296 w 1464"/>
                <a:gd name="T3" fmla="*/ 11 h 357"/>
                <a:gd name="T4" fmla="*/ 1281 w 1464"/>
                <a:gd name="T5" fmla="*/ 11 h 357"/>
                <a:gd name="T6" fmla="*/ 865 w 1464"/>
                <a:gd name="T7" fmla="*/ 11 h 357"/>
                <a:gd name="T8" fmla="*/ 716 w 1464"/>
                <a:gd name="T9" fmla="*/ 160 h 357"/>
                <a:gd name="T10" fmla="*/ 598 w 1464"/>
                <a:gd name="T11" fmla="*/ 160 h 357"/>
                <a:gd name="T12" fmla="*/ 417 w 1464"/>
                <a:gd name="T13" fmla="*/ 342 h 357"/>
                <a:gd name="T14" fmla="*/ 42 w 1464"/>
                <a:gd name="T15" fmla="*/ 342 h 357"/>
                <a:gd name="T16" fmla="*/ 21 w 1464"/>
                <a:gd name="T17" fmla="*/ 357 h 357"/>
                <a:gd name="T18" fmla="*/ 0 w 1464"/>
                <a:gd name="T19" fmla="*/ 336 h 357"/>
                <a:gd name="T20" fmla="*/ 21 w 1464"/>
                <a:gd name="T21" fmla="*/ 315 h 357"/>
                <a:gd name="T22" fmla="*/ 42 w 1464"/>
                <a:gd name="T23" fmla="*/ 331 h 357"/>
                <a:gd name="T24" fmla="*/ 417 w 1464"/>
                <a:gd name="T25" fmla="*/ 331 h 357"/>
                <a:gd name="T26" fmla="*/ 598 w 1464"/>
                <a:gd name="T27" fmla="*/ 150 h 357"/>
                <a:gd name="T28" fmla="*/ 716 w 1464"/>
                <a:gd name="T29" fmla="*/ 150 h 357"/>
                <a:gd name="T30" fmla="*/ 865 w 1464"/>
                <a:gd name="T31" fmla="*/ 0 h 357"/>
                <a:gd name="T32" fmla="*/ 1281 w 1464"/>
                <a:gd name="T33" fmla="*/ 0 h 357"/>
                <a:gd name="T34" fmla="*/ 1296 w 1464"/>
                <a:gd name="T35" fmla="*/ 0 h 357"/>
                <a:gd name="T36" fmla="*/ 1464 w 1464"/>
                <a:gd name="T37" fmla="*/ 0 h 357"/>
                <a:gd name="T38" fmla="*/ 1464 w 1464"/>
                <a:gd name="T39" fmla="*/ 1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4" h="357">
                  <a:moveTo>
                    <a:pt x="1464" y="11"/>
                  </a:moveTo>
                  <a:cubicBezTo>
                    <a:pt x="1296" y="11"/>
                    <a:pt x="1296" y="11"/>
                    <a:pt x="1296" y="11"/>
                  </a:cubicBezTo>
                  <a:cubicBezTo>
                    <a:pt x="1281" y="11"/>
                    <a:pt x="1281" y="11"/>
                    <a:pt x="1281" y="11"/>
                  </a:cubicBezTo>
                  <a:cubicBezTo>
                    <a:pt x="865" y="11"/>
                    <a:pt x="865" y="11"/>
                    <a:pt x="865" y="11"/>
                  </a:cubicBezTo>
                  <a:cubicBezTo>
                    <a:pt x="716" y="160"/>
                    <a:pt x="716" y="160"/>
                    <a:pt x="716" y="160"/>
                  </a:cubicBezTo>
                  <a:cubicBezTo>
                    <a:pt x="598" y="160"/>
                    <a:pt x="598" y="160"/>
                    <a:pt x="598" y="160"/>
                  </a:cubicBezTo>
                  <a:cubicBezTo>
                    <a:pt x="417" y="342"/>
                    <a:pt x="417" y="342"/>
                    <a:pt x="417" y="342"/>
                  </a:cubicBezTo>
                  <a:cubicBezTo>
                    <a:pt x="42" y="342"/>
                    <a:pt x="42" y="342"/>
                    <a:pt x="42" y="342"/>
                  </a:cubicBezTo>
                  <a:cubicBezTo>
                    <a:pt x="39" y="351"/>
                    <a:pt x="31" y="357"/>
                    <a:pt x="21" y="357"/>
                  </a:cubicBezTo>
                  <a:cubicBezTo>
                    <a:pt x="9" y="357"/>
                    <a:pt x="0" y="348"/>
                    <a:pt x="0" y="336"/>
                  </a:cubicBezTo>
                  <a:cubicBezTo>
                    <a:pt x="0" y="324"/>
                    <a:pt x="9" y="315"/>
                    <a:pt x="21" y="315"/>
                  </a:cubicBezTo>
                  <a:cubicBezTo>
                    <a:pt x="31" y="315"/>
                    <a:pt x="40" y="322"/>
                    <a:pt x="42" y="331"/>
                  </a:cubicBezTo>
                  <a:cubicBezTo>
                    <a:pt x="417" y="331"/>
                    <a:pt x="417" y="331"/>
                    <a:pt x="417" y="331"/>
                  </a:cubicBezTo>
                  <a:cubicBezTo>
                    <a:pt x="598" y="150"/>
                    <a:pt x="598" y="150"/>
                    <a:pt x="598" y="150"/>
                  </a:cubicBezTo>
                  <a:cubicBezTo>
                    <a:pt x="716" y="150"/>
                    <a:pt x="716" y="150"/>
                    <a:pt x="716" y="150"/>
                  </a:cubicBezTo>
                  <a:cubicBezTo>
                    <a:pt x="865" y="0"/>
                    <a:pt x="865" y="0"/>
                    <a:pt x="865" y="0"/>
                  </a:cubicBezTo>
                  <a:cubicBezTo>
                    <a:pt x="1281" y="0"/>
                    <a:pt x="1281" y="0"/>
                    <a:pt x="1281" y="0"/>
                  </a:cubicBezTo>
                  <a:cubicBezTo>
                    <a:pt x="1296" y="0"/>
                    <a:pt x="1296" y="0"/>
                    <a:pt x="1296" y="0"/>
                  </a:cubicBezTo>
                  <a:cubicBezTo>
                    <a:pt x="1464" y="0"/>
                    <a:pt x="1464" y="0"/>
                    <a:pt x="1464" y="0"/>
                  </a:cubicBezTo>
                  <a:lnTo>
                    <a:pt x="146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5" name="Freeform 35"/>
            <p:cNvSpPr/>
            <p:nvPr/>
          </p:nvSpPr>
          <p:spPr bwMode="auto">
            <a:xfrm>
              <a:off x="6183313" y="2035175"/>
              <a:ext cx="2603500" cy="600075"/>
            </a:xfrm>
            <a:custGeom>
              <a:avLst/>
              <a:gdLst>
                <a:gd name="T0" fmla="*/ 694 w 694"/>
                <a:gd name="T1" fmla="*/ 11 h 160"/>
                <a:gd name="T2" fmla="*/ 671 w 694"/>
                <a:gd name="T3" fmla="*/ 11 h 160"/>
                <a:gd name="T4" fmla="*/ 150 w 694"/>
                <a:gd name="T5" fmla="*/ 11 h 160"/>
                <a:gd name="T6" fmla="*/ 36 w 694"/>
                <a:gd name="T7" fmla="*/ 124 h 160"/>
                <a:gd name="T8" fmla="*/ 43 w 694"/>
                <a:gd name="T9" fmla="*/ 139 h 160"/>
                <a:gd name="T10" fmla="*/ 21 w 694"/>
                <a:gd name="T11" fmla="*/ 160 h 160"/>
                <a:gd name="T12" fmla="*/ 0 w 694"/>
                <a:gd name="T13" fmla="*/ 139 h 160"/>
                <a:gd name="T14" fmla="*/ 21 w 694"/>
                <a:gd name="T15" fmla="*/ 118 h 160"/>
                <a:gd name="T16" fmla="*/ 30 w 694"/>
                <a:gd name="T17" fmla="*/ 120 h 160"/>
                <a:gd name="T18" fmla="*/ 150 w 694"/>
                <a:gd name="T19" fmla="*/ 0 h 160"/>
                <a:gd name="T20" fmla="*/ 671 w 694"/>
                <a:gd name="T21" fmla="*/ 0 h 160"/>
                <a:gd name="T22" fmla="*/ 694 w 694"/>
                <a:gd name="T23" fmla="*/ 0 h 160"/>
                <a:gd name="T24" fmla="*/ 694 w 694"/>
                <a:gd name="T25"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4" h="160">
                  <a:moveTo>
                    <a:pt x="694" y="11"/>
                  </a:moveTo>
                  <a:cubicBezTo>
                    <a:pt x="671" y="11"/>
                    <a:pt x="671" y="11"/>
                    <a:pt x="671" y="11"/>
                  </a:cubicBezTo>
                  <a:cubicBezTo>
                    <a:pt x="150" y="11"/>
                    <a:pt x="150" y="11"/>
                    <a:pt x="150" y="11"/>
                  </a:cubicBezTo>
                  <a:cubicBezTo>
                    <a:pt x="36" y="124"/>
                    <a:pt x="36" y="124"/>
                    <a:pt x="36" y="124"/>
                  </a:cubicBezTo>
                  <a:cubicBezTo>
                    <a:pt x="40" y="128"/>
                    <a:pt x="43" y="133"/>
                    <a:pt x="43" y="139"/>
                  </a:cubicBezTo>
                  <a:cubicBezTo>
                    <a:pt x="43" y="151"/>
                    <a:pt x="33" y="160"/>
                    <a:pt x="21" y="160"/>
                  </a:cubicBezTo>
                  <a:cubicBezTo>
                    <a:pt x="9" y="160"/>
                    <a:pt x="0" y="151"/>
                    <a:pt x="0" y="139"/>
                  </a:cubicBezTo>
                  <a:cubicBezTo>
                    <a:pt x="0" y="127"/>
                    <a:pt x="9" y="118"/>
                    <a:pt x="21" y="118"/>
                  </a:cubicBezTo>
                  <a:cubicBezTo>
                    <a:pt x="24" y="118"/>
                    <a:pt x="27" y="118"/>
                    <a:pt x="30" y="120"/>
                  </a:cubicBezTo>
                  <a:cubicBezTo>
                    <a:pt x="150" y="0"/>
                    <a:pt x="150" y="0"/>
                    <a:pt x="150" y="0"/>
                  </a:cubicBezTo>
                  <a:cubicBezTo>
                    <a:pt x="671" y="0"/>
                    <a:pt x="671" y="0"/>
                    <a:pt x="671" y="0"/>
                  </a:cubicBezTo>
                  <a:cubicBezTo>
                    <a:pt x="694" y="0"/>
                    <a:pt x="694" y="0"/>
                    <a:pt x="694" y="0"/>
                  </a:cubicBezTo>
                  <a:lnTo>
                    <a:pt x="69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6" name="Freeform 36"/>
            <p:cNvSpPr/>
            <p:nvPr/>
          </p:nvSpPr>
          <p:spPr bwMode="auto">
            <a:xfrm>
              <a:off x="5800725" y="2203450"/>
              <a:ext cx="2986088" cy="739775"/>
            </a:xfrm>
            <a:custGeom>
              <a:avLst/>
              <a:gdLst>
                <a:gd name="T0" fmla="*/ 796 w 796"/>
                <a:gd name="T1" fmla="*/ 11 h 197"/>
                <a:gd name="T2" fmla="*/ 666 w 796"/>
                <a:gd name="T3" fmla="*/ 11 h 197"/>
                <a:gd name="T4" fmla="*/ 651 w 796"/>
                <a:gd name="T5" fmla="*/ 11 h 197"/>
                <a:gd name="T6" fmla="*/ 299 w 796"/>
                <a:gd name="T7" fmla="*/ 11 h 197"/>
                <a:gd name="T8" fmla="*/ 128 w 796"/>
                <a:gd name="T9" fmla="*/ 182 h 197"/>
                <a:gd name="T10" fmla="*/ 42 w 796"/>
                <a:gd name="T11" fmla="*/ 182 h 197"/>
                <a:gd name="T12" fmla="*/ 22 w 796"/>
                <a:gd name="T13" fmla="*/ 197 h 197"/>
                <a:gd name="T14" fmla="*/ 0 w 796"/>
                <a:gd name="T15" fmla="*/ 176 h 197"/>
                <a:gd name="T16" fmla="*/ 22 w 796"/>
                <a:gd name="T17" fmla="*/ 155 h 197"/>
                <a:gd name="T18" fmla="*/ 42 w 796"/>
                <a:gd name="T19" fmla="*/ 171 h 197"/>
                <a:gd name="T20" fmla="*/ 128 w 796"/>
                <a:gd name="T21" fmla="*/ 171 h 197"/>
                <a:gd name="T22" fmla="*/ 299 w 796"/>
                <a:gd name="T23" fmla="*/ 0 h 197"/>
                <a:gd name="T24" fmla="*/ 651 w 796"/>
                <a:gd name="T25" fmla="*/ 0 h 197"/>
                <a:gd name="T26" fmla="*/ 666 w 796"/>
                <a:gd name="T27" fmla="*/ 0 h 197"/>
                <a:gd name="T28" fmla="*/ 796 w 796"/>
                <a:gd name="T29" fmla="*/ 0 h 197"/>
                <a:gd name="T30" fmla="*/ 796 w 796"/>
                <a:gd name="T31" fmla="*/ 1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6" h="197">
                  <a:moveTo>
                    <a:pt x="796" y="11"/>
                  </a:moveTo>
                  <a:cubicBezTo>
                    <a:pt x="666" y="11"/>
                    <a:pt x="666" y="11"/>
                    <a:pt x="666" y="11"/>
                  </a:cubicBezTo>
                  <a:cubicBezTo>
                    <a:pt x="651" y="11"/>
                    <a:pt x="651" y="11"/>
                    <a:pt x="651" y="11"/>
                  </a:cubicBezTo>
                  <a:cubicBezTo>
                    <a:pt x="299" y="11"/>
                    <a:pt x="299" y="11"/>
                    <a:pt x="299" y="11"/>
                  </a:cubicBezTo>
                  <a:cubicBezTo>
                    <a:pt x="128" y="182"/>
                    <a:pt x="128" y="182"/>
                    <a:pt x="128" y="182"/>
                  </a:cubicBezTo>
                  <a:cubicBezTo>
                    <a:pt x="42" y="182"/>
                    <a:pt x="42" y="182"/>
                    <a:pt x="42" y="182"/>
                  </a:cubicBezTo>
                  <a:cubicBezTo>
                    <a:pt x="40" y="191"/>
                    <a:pt x="31" y="197"/>
                    <a:pt x="22" y="197"/>
                  </a:cubicBezTo>
                  <a:cubicBezTo>
                    <a:pt x="10" y="197"/>
                    <a:pt x="0" y="188"/>
                    <a:pt x="0" y="176"/>
                  </a:cubicBezTo>
                  <a:cubicBezTo>
                    <a:pt x="0" y="164"/>
                    <a:pt x="10" y="155"/>
                    <a:pt x="22" y="155"/>
                  </a:cubicBezTo>
                  <a:cubicBezTo>
                    <a:pt x="32" y="155"/>
                    <a:pt x="40" y="162"/>
                    <a:pt x="42" y="171"/>
                  </a:cubicBezTo>
                  <a:cubicBezTo>
                    <a:pt x="128" y="171"/>
                    <a:pt x="128" y="171"/>
                    <a:pt x="128" y="171"/>
                  </a:cubicBezTo>
                  <a:cubicBezTo>
                    <a:pt x="299" y="0"/>
                    <a:pt x="299" y="0"/>
                    <a:pt x="299" y="0"/>
                  </a:cubicBezTo>
                  <a:cubicBezTo>
                    <a:pt x="651" y="0"/>
                    <a:pt x="651" y="0"/>
                    <a:pt x="651" y="0"/>
                  </a:cubicBezTo>
                  <a:cubicBezTo>
                    <a:pt x="666" y="0"/>
                    <a:pt x="666" y="0"/>
                    <a:pt x="666" y="0"/>
                  </a:cubicBezTo>
                  <a:cubicBezTo>
                    <a:pt x="796" y="0"/>
                    <a:pt x="796" y="0"/>
                    <a:pt x="796" y="0"/>
                  </a:cubicBezTo>
                  <a:lnTo>
                    <a:pt x="796"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7" name="Freeform 37"/>
            <p:cNvSpPr/>
            <p:nvPr/>
          </p:nvSpPr>
          <p:spPr bwMode="auto">
            <a:xfrm>
              <a:off x="5602288" y="2406650"/>
              <a:ext cx="3184525" cy="738188"/>
            </a:xfrm>
            <a:custGeom>
              <a:avLst/>
              <a:gdLst>
                <a:gd name="T0" fmla="*/ 849 w 849"/>
                <a:gd name="T1" fmla="*/ 10 h 197"/>
                <a:gd name="T2" fmla="*/ 719 w 849"/>
                <a:gd name="T3" fmla="*/ 10 h 197"/>
                <a:gd name="T4" fmla="*/ 704 w 849"/>
                <a:gd name="T5" fmla="*/ 10 h 197"/>
                <a:gd name="T6" fmla="*/ 384 w 849"/>
                <a:gd name="T7" fmla="*/ 10 h 197"/>
                <a:gd name="T8" fmla="*/ 213 w 849"/>
                <a:gd name="T9" fmla="*/ 181 h 197"/>
                <a:gd name="T10" fmla="*/ 42 w 849"/>
                <a:gd name="T11" fmla="*/ 181 h 197"/>
                <a:gd name="T12" fmla="*/ 21 w 849"/>
                <a:gd name="T13" fmla="*/ 197 h 197"/>
                <a:gd name="T14" fmla="*/ 0 w 849"/>
                <a:gd name="T15" fmla="*/ 175 h 197"/>
                <a:gd name="T16" fmla="*/ 21 w 849"/>
                <a:gd name="T17" fmla="*/ 154 h 197"/>
                <a:gd name="T18" fmla="*/ 42 w 849"/>
                <a:gd name="T19" fmla="*/ 171 h 197"/>
                <a:gd name="T20" fmla="*/ 213 w 849"/>
                <a:gd name="T21" fmla="*/ 171 h 197"/>
                <a:gd name="T22" fmla="*/ 384 w 849"/>
                <a:gd name="T23" fmla="*/ 0 h 197"/>
                <a:gd name="T24" fmla="*/ 704 w 849"/>
                <a:gd name="T25" fmla="*/ 0 h 197"/>
                <a:gd name="T26" fmla="*/ 719 w 849"/>
                <a:gd name="T27" fmla="*/ 0 h 197"/>
                <a:gd name="T28" fmla="*/ 849 w 849"/>
                <a:gd name="T29" fmla="*/ 0 h 197"/>
                <a:gd name="T30" fmla="*/ 849 w 849"/>
                <a:gd name="T31" fmla="*/ 1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197">
                  <a:moveTo>
                    <a:pt x="849" y="10"/>
                  </a:moveTo>
                  <a:cubicBezTo>
                    <a:pt x="719" y="10"/>
                    <a:pt x="719" y="10"/>
                    <a:pt x="719" y="10"/>
                  </a:cubicBezTo>
                  <a:cubicBezTo>
                    <a:pt x="704" y="10"/>
                    <a:pt x="704" y="10"/>
                    <a:pt x="704" y="10"/>
                  </a:cubicBezTo>
                  <a:cubicBezTo>
                    <a:pt x="384" y="10"/>
                    <a:pt x="384" y="10"/>
                    <a:pt x="384" y="10"/>
                  </a:cubicBezTo>
                  <a:cubicBezTo>
                    <a:pt x="213" y="181"/>
                    <a:pt x="213" y="181"/>
                    <a:pt x="213" y="181"/>
                  </a:cubicBezTo>
                  <a:cubicBezTo>
                    <a:pt x="42" y="181"/>
                    <a:pt x="42" y="181"/>
                    <a:pt x="42" y="181"/>
                  </a:cubicBezTo>
                  <a:cubicBezTo>
                    <a:pt x="39" y="190"/>
                    <a:pt x="31" y="197"/>
                    <a:pt x="21" y="197"/>
                  </a:cubicBezTo>
                  <a:cubicBezTo>
                    <a:pt x="9" y="197"/>
                    <a:pt x="0" y="187"/>
                    <a:pt x="0" y="175"/>
                  </a:cubicBezTo>
                  <a:cubicBezTo>
                    <a:pt x="0" y="164"/>
                    <a:pt x="9" y="154"/>
                    <a:pt x="21" y="154"/>
                  </a:cubicBezTo>
                  <a:cubicBezTo>
                    <a:pt x="31" y="154"/>
                    <a:pt x="40" y="161"/>
                    <a:pt x="42" y="171"/>
                  </a:cubicBezTo>
                  <a:cubicBezTo>
                    <a:pt x="213" y="171"/>
                    <a:pt x="213" y="171"/>
                    <a:pt x="213" y="171"/>
                  </a:cubicBezTo>
                  <a:cubicBezTo>
                    <a:pt x="384" y="0"/>
                    <a:pt x="384" y="0"/>
                    <a:pt x="384" y="0"/>
                  </a:cubicBezTo>
                  <a:cubicBezTo>
                    <a:pt x="704" y="0"/>
                    <a:pt x="704" y="0"/>
                    <a:pt x="704" y="0"/>
                  </a:cubicBezTo>
                  <a:cubicBezTo>
                    <a:pt x="719" y="0"/>
                    <a:pt x="719" y="0"/>
                    <a:pt x="719" y="0"/>
                  </a:cubicBezTo>
                  <a:cubicBezTo>
                    <a:pt x="849" y="0"/>
                    <a:pt x="849" y="0"/>
                    <a:pt x="849" y="0"/>
                  </a:cubicBezTo>
                  <a:lnTo>
                    <a:pt x="849"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8" name="Freeform 38"/>
            <p:cNvSpPr/>
            <p:nvPr/>
          </p:nvSpPr>
          <p:spPr bwMode="auto">
            <a:xfrm>
              <a:off x="5764213" y="2646363"/>
              <a:ext cx="3022600" cy="900113"/>
            </a:xfrm>
            <a:custGeom>
              <a:avLst/>
              <a:gdLst>
                <a:gd name="T0" fmla="*/ 806 w 806"/>
                <a:gd name="T1" fmla="*/ 10 h 240"/>
                <a:gd name="T2" fmla="*/ 676 w 806"/>
                <a:gd name="T3" fmla="*/ 10 h 240"/>
                <a:gd name="T4" fmla="*/ 661 w 806"/>
                <a:gd name="T5" fmla="*/ 10 h 240"/>
                <a:gd name="T6" fmla="*/ 374 w 806"/>
                <a:gd name="T7" fmla="*/ 10 h 240"/>
                <a:gd name="T8" fmla="*/ 160 w 806"/>
                <a:gd name="T9" fmla="*/ 224 h 240"/>
                <a:gd name="T10" fmla="*/ 41 w 806"/>
                <a:gd name="T11" fmla="*/ 224 h 240"/>
                <a:gd name="T12" fmla="*/ 21 w 806"/>
                <a:gd name="T13" fmla="*/ 240 h 240"/>
                <a:gd name="T14" fmla="*/ 0 w 806"/>
                <a:gd name="T15" fmla="*/ 218 h 240"/>
                <a:gd name="T16" fmla="*/ 21 w 806"/>
                <a:gd name="T17" fmla="*/ 197 h 240"/>
                <a:gd name="T18" fmla="*/ 42 w 806"/>
                <a:gd name="T19" fmla="*/ 213 h 240"/>
                <a:gd name="T20" fmla="*/ 160 w 806"/>
                <a:gd name="T21" fmla="*/ 213 h 240"/>
                <a:gd name="T22" fmla="*/ 374 w 806"/>
                <a:gd name="T23" fmla="*/ 0 h 240"/>
                <a:gd name="T24" fmla="*/ 661 w 806"/>
                <a:gd name="T25" fmla="*/ 0 h 240"/>
                <a:gd name="T26" fmla="*/ 676 w 806"/>
                <a:gd name="T27" fmla="*/ 0 h 240"/>
                <a:gd name="T28" fmla="*/ 806 w 806"/>
                <a:gd name="T29" fmla="*/ 0 h 240"/>
                <a:gd name="T30" fmla="*/ 806 w 806"/>
                <a:gd name="T31" fmla="*/ 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6" h="240">
                  <a:moveTo>
                    <a:pt x="806" y="10"/>
                  </a:moveTo>
                  <a:cubicBezTo>
                    <a:pt x="676" y="10"/>
                    <a:pt x="676" y="10"/>
                    <a:pt x="676" y="10"/>
                  </a:cubicBezTo>
                  <a:cubicBezTo>
                    <a:pt x="661" y="10"/>
                    <a:pt x="661" y="10"/>
                    <a:pt x="661" y="10"/>
                  </a:cubicBezTo>
                  <a:cubicBezTo>
                    <a:pt x="374" y="10"/>
                    <a:pt x="374" y="10"/>
                    <a:pt x="374" y="10"/>
                  </a:cubicBezTo>
                  <a:cubicBezTo>
                    <a:pt x="160" y="224"/>
                    <a:pt x="160" y="224"/>
                    <a:pt x="160" y="224"/>
                  </a:cubicBezTo>
                  <a:cubicBezTo>
                    <a:pt x="41" y="224"/>
                    <a:pt x="41" y="224"/>
                    <a:pt x="41" y="224"/>
                  </a:cubicBezTo>
                  <a:cubicBezTo>
                    <a:pt x="39" y="233"/>
                    <a:pt x="31" y="240"/>
                    <a:pt x="21" y="240"/>
                  </a:cubicBezTo>
                  <a:cubicBezTo>
                    <a:pt x="9" y="240"/>
                    <a:pt x="0" y="230"/>
                    <a:pt x="0" y="218"/>
                  </a:cubicBezTo>
                  <a:cubicBezTo>
                    <a:pt x="0" y="206"/>
                    <a:pt x="9" y="197"/>
                    <a:pt x="21" y="197"/>
                  </a:cubicBezTo>
                  <a:cubicBezTo>
                    <a:pt x="31" y="197"/>
                    <a:pt x="40" y="204"/>
                    <a:pt x="42" y="213"/>
                  </a:cubicBezTo>
                  <a:cubicBezTo>
                    <a:pt x="160" y="213"/>
                    <a:pt x="160" y="213"/>
                    <a:pt x="160" y="213"/>
                  </a:cubicBezTo>
                  <a:cubicBezTo>
                    <a:pt x="374" y="0"/>
                    <a:pt x="374" y="0"/>
                    <a:pt x="374" y="0"/>
                  </a:cubicBezTo>
                  <a:cubicBezTo>
                    <a:pt x="661" y="0"/>
                    <a:pt x="661" y="0"/>
                    <a:pt x="661" y="0"/>
                  </a:cubicBezTo>
                  <a:cubicBezTo>
                    <a:pt x="676" y="0"/>
                    <a:pt x="676" y="0"/>
                    <a:pt x="676" y="0"/>
                  </a:cubicBezTo>
                  <a:cubicBezTo>
                    <a:pt x="806" y="0"/>
                    <a:pt x="806" y="0"/>
                    <a:pt x="806" y="0"/>
                  </a:cubicBezTo>
                  <a:lnTo>
                    <a:pt x="806"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9" name="Oval 39"/>
            <p:cNvSpPr>
              <a:spLocks noChangeArrowheads="1"/>
            </p:cNvSpPr>
            <p:nvPr/>
          </p:nvSpPr>
          <p:spPr bwMode="auto">
            <a:xfrm>
              <a:off x="7064375" y="324167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0" name="Freeform 40"/>
            <p:cNvSpPr/>
            <p:nvPr/>
          </p:nvSpPr>
          <p:spPr bwMode="auto">
            <a:xfrm>
              <a:off x="7005638" y="2927350"/>
              <a:ext cx="1781175" cy="415925"/>
            </a:xfrm>
            <a:custGeom>
              <a:avLst/>
              <a:gdLst>
                <a:gd name="T0" fmla="*/ 475 w 475"/>
                <a:gd name="T1" fmla="*/ 10 h 111"/>
                <a:gd name="T2" fmla="*/ 345 w 475"/>
                <a:gd name="T3" fmla="*/ 10 h 111"/>
                <a:gd name="T4" fmla="*/ 330 w 475"/>
                <a:gd name="T5" fmla="*/ 10 h 111"/>
                <a:gd name="T6" fmla="*/ 171 w 475"/>
                <a:gd name="T7" fmla="*/ 10 h 111"/>
                <a:gd name="T8" fmla="*/ 171 w 475"/>
                <a:gd name="T9" fmla="*/ 96 h 111"/>
                <a:gd name="T10" fmla="*/ 42 w 475"/>
                <a:gd name="T11" fmla="*/ 96 h 111"/>
                <a:gd name="T12" fmla="*/ 21 w 475"/>
                <a:gd name="T13" fmla="*/ 111 h 111"/>
                <a:gd name="T14" fmla="*/ 0 w 475"/>
                <a:gd name="T15" fmla="*/ 90 h 111"/>
                <a:gd name="T16" fmla="*/ 21 w 475"/>
                <a:gd name="T17" fmla="*/ 68 h 111"/>
                <a:gd name="T18" fmla="*/ 42 w 475"/>
                <a:gd name="T19" fmla="*/ 85 h 111"/>
                <a:gd name="T20" fmla="*/ 160 w 475"/>
                <a:gd name="T21" fmla="*/ 85 h 111"/>
                <a:gd name="T22" fmla="*/ 160 w 475"/>
                <a:gd name="T23" fmla="*/ 0 h 111"/>
                <a:gd name="T24" fmla="*/ 330 w 475"/>
                <a:gd name="T25" fmla="*/ 0 h 111"/>
                <a:gd name="T26" fmla="*/ 345 w 475"/>
                <a:gd name="T27" fmla="*/ 0 h 111"/>
                <a:gd name="T28" fmla="*/ 475 w 475"/>
                <a:gd name="T29" fmla="*/ 0 h 111"/>
                <a:gd name="T30" fmla="*/ 475 w 475"/>
                <a:gd name="T31"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111">
                  <a:moveTo>
                    <a:pt x="475" y="10"/>
                  </a:moveTo>
                  <a:cubicBezTo>
                    <a:pt x="345" y="10"/>
                    <a:pt x="345" y="10"/>
                    <a:pt x="345" y="10"/>
                  </a:cubicBezTo>
                  <a:cubicBezTo>
                    <a:pt x="330" y="10"/>
                    <a:pt x="330" y="10"/>
                    <a:pt x="330" y="10"/>
                  </a:cubicBezTo>
                  <a:cubicBezTo>
                    <a:pt x="171" y="10"/>
                    <a:pt x="171" y="10"/>
                    <a:pt x="171" y="10"/>
                  </a:cubicBezTo>
                  <a:cubicBezTo>
                    <a:pt x="171" y="96"/>
                    <a:pt x="171" y="96"/>
                    <a:pt x="171" y="96"/>
                  </a:cubicBezTo>
                  <a:cubicBezTo>
                    <a:pt x="42" y="96"/>
                    <a:pt x="42" y="96"/>
                    <a:pt x="42" y="96"/>
                  </a:cubicBezTo>
                  <a:cubicBezTo>
                    <a:pt x="39" y="105"/>
                    <a:pt x="31" y="111"/>
                    <a:pt x="21" y="111"/>
                  </a:cubicBezTo>
                  <a:cubicBezTo>
                    <a:pt x="9" y="111"/>
                    <a:pt x="0" y="102"/>
                    <a:pt x="0" y="90"/>
                  </a:cubicBezTo>
                  <a:cubicBezTo>
                    <a:pt x="0" y="78"/>
                    <a:pt x="9" y="68"/>
                    <a:pt x="21" y="68"/>
                  </a:cubicBezTo>
                  <a:cubicBezTo>
                    <a:pt x="31" y="68"/>
                    <a:pt x="40" y="76"/>
                    <a:pt x="42" y="85"/>
                  </a:cubicBezTo>
                  <a:cubicBezTo>
                    <a:pt x="160" y="85"/>
                    <a:pt x="160" y="85"/>
                    <a:pt x="160" y="85"/>
                  </a:cubicBezTo>
                  <a:cubicBezTo>
                    <a:pt x="160" y="0"/>
                    <a:pt x="160" y="0"/>
                    <a:pt x="160" y="0"/>
                  </a:cubicBezTo>
                  <a:cubicBezTo>
                    <a:pt x="330" y="0"/>
                    <a:pt x="330" y="0"/>
                    <a:pt x="330" y="0"/>
                  </a:cubicBezTo>
                  <a:cubicBezTo>
                    <a:pt x="345" y="0"/>
                    <a:pt x="345" y="0"/>
                    <a:pt x="345" y="0"/>
                  </a:cubicBezTo>
                  <a:cubicBezTo>
                    <a:pt x="475" y="0"/>
                    <a:pt x="475" y="0"/>
                    <a:pt x="475" y="0"/>
                  </a:cubicBezTo>
                  <a:lnTo>
                    <a:pt x="475"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1" name="Oval 41"/>
            <p:cNvSpPr>
              <a:spLocks noChangeArrowheads="1"/>
            </p:cNvSpPr>
            <p:nvPr/>
          </p:nvSpPr>
          <p:spPr bwMode="auto">
            <a:xfrm>
              <a:off x="6824663" y="3444875"/>
              <a:ext cx="38100"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2" name="Freeform 42"/>
            <p:cNvSpPr/>
            <p:nvPr/>
          </p:nvSpPr>
          <p:spPr bwMode="auto">
            <a:xfrm>
              <a:off x="6764338" y="3125788"/>
              <a:ext cx="2022475" cy="420688"/>
            </a:xfrm>
            <a:custGeom>
              <a:avLst/>
              <a:gdLst>
                <a:gd name="T0" fmla="*/ 539 w 539"/>
                <a:gd name="T1" fmla="*/ 11 h 112"/>
                <a:gd name="T2" fmla="*/ 409 w 539"/>
                <a:gd name="T3" fmla="*/ 11 h 112"/>
                <a:gd name="T4" fmla="*/ 394 w 539"/>
                <a:gd name="T5" fmla="*/ 11 h 112"/>
                <a:gd name="T6" fmla="*/ 331 w 539"/>
                <a:gd name="T7" fmla="*/ 11 h 112"/>
                <a:gd name="T8" fmla="*/ 245 w 539"/>
                <a:gd name="T9" fmla="*/ 96 h 112"/>
                <a:gd name="T10" fmla="*/ 42 w 539"/>
                <a:gd name="T11" fmla="*/ 96 h 112"/>
                <a:gd name="T12" fmla="*/ 21 w 539"/>
                <a:gd name="T13" fmla="*/ 112 h 112"/>
                <a:gd name="T14" fmla="*/ 0 w 539"/>
                <a:gd name="T15" fmla="*/ 90 h 112"/>
                <a:gd name="T16" fmla="*/ 21 w 539"/>
                <a:gd name="T17" fmla="*/ 69 h 112"/>
                <a:gd name="T18" fmla="*/ 42 w 539"/>
                <a:gd name="T19" fmla="*/ 85 h 112"/>
                <a:gd name="T20" fmla="*/ 245 w 539"/>
                <a:gd name="T21" fmla="*/ 85 h 112"/>
                <a:gd name="T22" fmla="*/ 331 w 539"/>
                <a:gd name="T23" fmla="*/ 0 h 112"/>
                <a:gd name="T24" fmla="*/ 394 w 539"/>
                <a:gd name="T25" fmla="*/ 0 h 112"/>
                <a:gd name="T26" fmla="*/ 409 w 539"/>
                <a:gd name="T27" fmla="*/ 0 h 112"/>
                <a:gd name="T28" fmla="*/ 539 w 539"/>
                <a:gd name="T29" fmla="*/ 0 h 112"/>
                <a:gd name="T30" fmla="*/ 539 w 539"/>
                <a:gd name="T31"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9" h="112">
                  <a:moveTo>
                    <a:pt x="539" y="11"/>
                  </a:moveTo>
                  <a:cubicBezTo>
                    <a:pt x="409" y="11"/>
                    <a:pt x="409" y="11"/>
                    <a:pt x="409" y="11"/>
                  </a:cubicBezTo>
                  <a:cubicBezTo>
                    <a:pt x="394" y="11"/>
                    <a:pt x="394" y="11"/>
                    <a:pt x="394" y="11"/>
                  </a:cubicBezTo>
                  <a:cubicBezTo>
                    <a:pt x="331" y="11"/>
                    <a:pt x="331" y="11"/>
                    <a:pt x="331" y="11"/>
                  </a:cubicBezTo>
                  <a:cubicBezTo>
                    <a:pt x="245" y="96"/>
                    <a:pt x="245" y="96"/>
                    <a:pt x="245" y="96"/>
                  </a:cubicBezTo>
                  <a:cubicBezTo>
                    <a:pt x="42" y="96"/>
                    <a:pt x="42" y="96"/>
                    <a:pt x="42" y="96"/>
                  </a:cubicBezTo>
                  <a:cubicBezTo>
                    <a:pt x="39" y="105"/>
                    <a:pt x="31" y="112"/>
                    <a:pt x="21" y="112"/>
                  </a:cubicBezTo>
                  <a:cubicBezTo>
                    <a:pt x="9" y="112"/>
                    <a:pt x="0" y="102"/>
                    <a:pt x="0" y="90"/>
                  </a:cubicBezTo>
                  <a:cubicBezTo>
                    <a:pt x="0" y="78"/>
                    <a:pt x="9" y="69"/>
                    <a:pt x="21" y="69"/>
                  </a:cubicBezTo>
                  <a:cubicBezTo>
                    <a:pt x="31" y="69"/>
                    <a:pt x="40" y="76"/>
                    <a:pt x="42" y="85"/>
                  </a:cubicBezTo>
                  <a:cubicBezTo>
                    <a:pt x="245" y="85"/>
                    <a:pt x="245" y="85"/>
                    <a:pt x="245" y="85"/>
                  </a:cubicBezTo>
                  <a:cubicBezTo>
                    <a:pt x="331" y="0"/>
                    <a:pt x="331" y="0"/>
                    <a:pt x="331" y="0"/>
                  </a:cubicBezTo>
                  <a:cubicBezTo>
                    <a:pt x="394" y="0"/>
                    <a:pt x="394" y="0"/>
                    <a:pt x="394" y="0"/>
                  </a:cubicBezTo>
                  <a:cubicBezTo>
                    <a:pt x="409" y="0"/>
                    <a:pt x="409" y="0"/>
                    <a:pt x="409" y="0"/>
                  </a:cubicBezTo>
                  <a:cubicBezTo>
                    <a:pt x="539" y="0"/>
                    <a:pt x="539" y="0"/>
                    <a:pt x="539" y="0"/>
                  </a:cubicBezTo>
                  <a:lnTo>
                    <a:pt x="539"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3" name="Oval 43"/>
            <p:cNvSpPr>
              <a:spLocks noChangeArrowheads="1"/>
            </p:cNvSpPr>
            <p:nvPr/>
          </p:nvSpPr>
          <p:spPr bwMode="auto">
            <a:xfrm>
              <a:off x="6584950" y="3703638"/>
              <a:ext cx="38100"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4" name="Freeform 44"/>
            <p:cNvSpPr/>
            <p:nvPr/>
          </p:nvSpPr>
          <p:spPr bwMode="auto">
            <a:xfrm>
              <a:off x="6524625" y="3384550"/>
              <a:ext cx="2262188" cy="415925"/>
            </a:xfrm>
            <a:custGeom>
              <a:avLst/>
              <a:gdLst>
                <a:gd name="T0" fmla="*/ 603 w 603"/>
                <a:gd name="T1" fmla="*/ 11 h 111"/>
                <a:gd name="T2" fmla="*/ 473 w 603"/>
                <a:gd name="T3" fmla="*/ 11 h 111"/>
                <a:gd name="T4" fmla="*/ 458 w 603"/>
                <a:gd name="T5" fmla="*/ 11 h 111"/>
                <a:gd name="T6" fmla="*/ 378 w 603"/>
                <a:gd name="T7" fmla="*/ 11 h 111"/>
                <a:gd name="T8" fmla="*/ 293 w 603"/>
                <a:gd name="T9" fmla="*/ 96 h 111"/>
                <a:gd name="T10" fmla="*/ 41 w 603"/>
                <a:gd name="T11" fmla="*/ 96 h 111"/>
                <a:gd name="T12" fmla="*/ 21 w 603"/>
                <a:gd name="T13" fmla="*/ 111 h 111"/>
                <a:gd name="T14" fmla="*/ 0 w 603"/>
                <a:gd name="T15" fmla="*/ 90 h 111"/>
                <a:gd name="T16" fmla="*/ 21 w 603"/>
                <a:gd name="T17" fmla="*/ 69 h 111"/>
                <a:gd name="T18" fmla="*/ 42 w 603"/>
                <a:gd name="T19" fmla="*/ 85 h 111"/>
                <a:gd name="T20" fmla="*/ 293 w 603"/>
                <a:gd name="T21" fmla="*/ 85 h 111"/>
                <a:gd name="T22" fmla="*/ 378 w 603"/>
                <a:gd name="T23" fmla="*/ 0 h 111"/>
                <a:gd name="T24" fmla="*/ 458 w 603"/>
                <a:gd name="T25" fmla="*/ 0 h 111"/>
                <a:gd name="T26" fmla="*/ 473 w 603"/>
                <a:gd name="T27" fmla="*/ 0 h 111"/>
                <a:gd name="T28" fmla="*/ 603 w 603"/>
                <a:gd name="T29" fmla="*/ 0 h 111"/>
                <a:gd name="T30" fmla="*/ 603 w 603"/>
                <a:gd name="T31" fmla="*/ 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3" h="111">
                  <a:moveTo>
                    <a:pt x="603" y="11"/>
                  </a:moveTo>
                  <a:cubicBezTo>
                    <a:pt x="473" y="11"/>
                    <a:pt x="473" y="11"/>
                    <a:pt x="473" y="11"/>
                  </a:cubicBezTo>
                  <a:cubicBezTo>
                    <a:pt x="458" y="11"/>
                    <a:pt x="458" y="11"/>
                    <a:pt x="458" y="11"/>
                  </a:cubicBezTo>
                  <a:cubicBezTo>
                    <a:pt x="378" y="11"/>
                    <a:pt x="378" y="11"/>
                    <a:pt x="378" y="11"/>
                  </a:cubicBezTo>
                  <a:cubicBezTo>
                    <a:pt x="293" y="96"/>
                    <a:pt x="293" y="96"/>
                    <a:pt x="293" y="96"/>
                  </a:cubicBezTo>
                  <a:cubicBezTo>
                    <a:pt x="41" y="96"/>
                    <a:pt x="41" y="96"/>
                    <a:pt x="41" y="96"/>
                  </a:cubicBezTo>
                  <a:cubicBezTo>
                    <a:pt x="39" y="105"/>
                    <a:pt x="31" y="111"/>
                    <a:pt x="21" y="111"/>
                  </a:cubicBezTo>
                  <a:cubicBezTo>
                    <a:pt x="9" y="111"/>
                    <a:pt x="0" y="102"/>
                    <a:pt x="0" y="90"/>
                  </a:cubicBezTo>
                  <a:cubicBezTo>
                    <a:pt x="0" y="78"/>
                    <a:pt x="9" y="69"/>
                    <a:pt x="21" y="69"/>
                  </a:cubicBezTo>
                  <a:cubicBezTo>
                    <a:pt x="31" y="69"/>
                    <a:pt x="40" y="76"/>
                    <a:pt x="42" y="85"/>
                  </a:cubicBezTo>
                  <a:cubicBezTo>
                    <a:pt x="293" y="85"/>
                    <a:pt x="293" y="85"/>
                    <a:pt x="293" y="85"/>
                  </a:cubicBezTo>
                  <a:cubicBezTo>
                    <a:pt x="378" y="0"/>
                    <a:pt x="378" y="0"/>
                    <a:pt x="378" y="0"/>
                  </a:cubicBezTo>
                  <a:cubicBezTo>
                    <a:pt x="458" y="0"/>
                    <a:pt x="458" y="0"/>
                    <a:pt x="458" y="0"/>
                  </a:cubicBezTo>
                  <a:cubicBezTo>
                    <a:pt x="473" y="0"/>
                    <a:pt x="473" y="0"/>
                    <a:pt x="473" y="0"/>
                  </a:cubicBezTo>
                  <a:cubicBezTo>
                    <a:pt x="603" y="0"/>
                    <a:pt x="603" y="0"/>
                    <a:pt x="603" y="0"/>
                  </a:cubicBezTo>
                  <a:lnTo>
                    <a:pt x="603"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5" name="Freeform 45"/>
            <p:cNvSpPr/>
            <p:nvPr/>
          </p:nvSpPr>
          <p:spPr bwMode="auto">
            <a:xfrm>
              <a:off x="3295650" y="3343275"/>
              <a:ext cx="5491163" cy="663575"/>
            </a:xfrm>
            <a:custGeom>
              <a:avLst/>
              <a:gdLst>
                <a:gd name="T0" fmla="*/ 1464 w 1464"/>
                <a:gd name="T1" fmla="*/ 49 h 177"/>
                <a:gd name="T2" fmla="*/ 1296 w 1464"/>
                <a:gd name="T3" fmla="*/ 49 h 177"/>
                <a:gd name="T4" fmla="*/ 1281 w 1464"/>
                <a:gd name="T5" fmla="*/ 49 h 177"/>
                <a:gd name="T6" fmla="*/ 1239 w 1464"/>
                <a:gd name="T7" fmla="*/ 49 h 177"/>
                <a:gd name="T8" fmla="*/ 1111 w 1464"/>
                <a:gd name="T9" fmla="*/ 177 h 177"/>
                <a:gd name="T10" fmla="*/ 534 w 1464"/>
                <a:gd name="T11" fmla="*/ 177 h 177"/>
                <a:gd name="T12" fmla="*/ 385 w 1464"/>
                <a:gd name="T13" fmla="*/ 27 h 177"/>
                <a:gd name="T14" fmla="*/ 42 w 1464"/>
                <a:gd name="T15" fmla="*/ 27 h 177"/>
                <a:gd name="T16" fmla="*/ 21 w 1464"/>
                <a:gd name="T17" fmla="*/ 43 h 177"/>
                <a:gd name="T18" fmla="*/ 0 w 1464"/>
                <a:gd name="T19" fmla="*/ 22 h 177"/>
                <a:gd name="T20" fmla="*/ 21 w 1464"/>
                <a:gd name="T21" fmla="*/ 0 h 177"/>
                <a:gd name="T22" fmla="*/ 42 w 1464"/>
                <a:gd name="T23" fmla="*/ 17 h 177"/>
                <a:gd name="T24" fmla="*/ 385 w 1464"/>
                <a:gd name="T25" fmla="*/ 17 h 177"/>
                <a:gd name="T26" fmla="*/ 534 w 1464"/>
                <a:gd name="T27" fmla="*/ 166 h 177"/>
                <a:gd name="T28" fmla="*/ 1111 w 1464"/>
                <a:gd name="T29" fmla="*/ 166 h 177"/>
                <a:gd name="T30" fmla="*/ 1239 w 1464"/>
                <a:gd name="T31" fmla="*/ 38 h 177"/>
                <a:gd name="T32" fmla="*/ 1281 w 1464"/>
                <a:gd name="T33" fmla="*/ 38 h 177"/>
                <a:gd name="T34" fmla="*/ 1296 w 1464"/>
                <a:gd name="T35" fmla="*/ 38 h 177"/>
                <a:gd name="T36" fmla="*/ 1464 w 1464"/>
                <a:gd name="T37" fmla="*/ 38 h 177"/>
                <a:gd name="T38" fmla="*/ 1464 w 1464"/>
                <a:gd name="T39" fmla="*/ 4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4" h="177">
                  <a:moveTo>
                    <a:pt x="1464" y="49"/>
                  </a:moveTo>
                  <a:cubicBezTo>
                    <a:pt x="1296" y="49"/>
                    <a:pt x="1296" y="49"/>
                    <a:pt x="1296" y="49"/>
                  </a:cubicBezTo>
                  <a:cubicBezTo>
                    <a:pt x="1281" y="49"/>
                    <a:pt x="1281" y="49"/>
                    <a:pt x="1281" y="49"/>
                  </a:cubicBezTo>
                  <a:cubicBezTo>
                    <a:pt x="1239" y="49"/>
                    <a:pt x="1239" y="49"/>
                    <a:pt x="1239" y="49"/>
                  </a:cubicBezTo>
                  <a:cubicBezTo>
                    <a:pt x="1111" y="177"/>
                    <a:pt x="1111" y="177"/>
                    <a:pt x="1111" y="177"/>
                  </a:cubicBezTo>
                  <a:cubicBezTo>
                    <a:pt x="534" y="177"/>
                    <a:pt x="534" y="177"/>
                    <a:pt x="534" y="177"/>
                  </a:cubicBezTo>
                  <a:cubicBezTo>
                    <a:pt x="385" y="27"/>
                    <a:pt x="385" y="27"/>
                    <a:pt x="385" y="27"/>
                  </a:cubicBezTo>
                  <a:cubicBezTo>
                    <a:pt x="42" y="27"/>
                    <a:pt x="42" y="27"/>
                    <a:pt x="42" y="27"/>
                  </a:cubicBezTo>
                  <a:cubicBezTo>
                    <a:pt x="39" y="36"/>
                    <a:pt x="31" y="43"/>
                    <a:pt x="21" y="43"/>
                  </a:cubicBezTo>
                  <a:cubicBezTo>
                    <a:pt x="9" y="43"/>
                    <a:pt x="0" y="33"/>
                    <a:pt x="0" y="22"/>
                  </a:cubicBezTo>
                  <a:cubicBezTo>
                    <a:pt x="0" y="10"/>
                    <a:pt x="9" y="0"/>
                    <a:pt x="21" y="0"/>
                  </a:cubicBezTo>
                  <a:cubicBezTo>
                    <a:pt x="31" y="0"/>
                    <a:pt x="40" y="7"/>
                    <a:pt x="42" y="17"/>
                  </a:cubicBezTo>
                  <a:cubicBezTo>
                    <a:pt x="385" y="17"/>
                    <a:pt x="385" y="17"/>
                    <a:pt x="385" y="17"/>
                  </a:cubicBezTo>
                  <a:cubicBezTo>
                    <a:pt x="534" y="166"/>
                    <a:pt x="534" y="166"/>
                    <a:pt x="534" y="166"/>
                  </a:cubicBezTo>
                  <a:cubicBezTo>
                    <a:pt x="1111" y="166"/>
                    <a:pt x="1111" y="166"/>
                    <a:pt x="1111" y="166"/>
                  </a:cubicBezTo>
                  <a:cubicBezTo>
                    <a:pt x="1239" y="38"/>
                    <a:pt x="1239" y="38"/>
                    <a:pt x="1239" y="38"/>
                  </a:cubicBezTo>
                  <a:cubicBezTo>
                    <a:pt x="1281" y="38"/>
                    <a:pt x="1281" y="38"/>
                    <a:pt x="1281" y="38"/>
                  </a:cubicBezTo>
                  <a:cubicBezTo>
                    <a:pt x="1296" y="38"/>
                    <a:pt x="1296" y="38"/>
                    <a:pt x="1296" y="38"/>
                  </a:cubicBezTo>
                  <a:cubicBezTo>
                    <a:pt x="1464" y="38"/>
                    <a:pt x="1464" y="38"/>
                    <a:pt x="1464" y="38"/>
                  </a:cubicBezTo>
                  <a:lnTo>
                    <a:pt x="1464" y="49"/>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6" name="Freeform 46"/>
            <p:cNvSpPr/>
            <p:nvPr/>
          </p:nvSpPr>
          <p:spPr bwMode="auto">
            <a:xfrm>
              <a:off x="3851275" y="3665538"/>
              <a:ext cx="4935538" cy="536575"/>
            </a:xfrm>
            <a:custGeom>
              <a:avLst/>
              <a:gdLst>
                <a:gd name="T0" fmla="*/ 1316 w 1316"/>
                <a:gd name="T1" fmla="*/ 47 h 143"/>
                <a:gd name="T2" fmla="*/ 1147 w 1316"/>
                <a:gd name="T3" fmla="*/ 47 h 143"/>
                <a:gd name="T4" fmla="*/ 1131 w 1316"/>
                <a:gd name="T5" fmla="*/ 47 h 143"/>
                <a:gd name="T6" fmla="*/ 1090 w 1316"/>
                <a:gd name="T7" fmla="*/ 47 h 143"/>
                <a:gd name="T8" fmla="*/ 994 w 1316"/>
                <a:gd name="T9" fmla="*/ 143 h 143"/>
                <a:gd name="T10" fmla="*/ 342 w 1316"/>
                <a:gd name="T11" fmla="*/ 143 h 143"/>
                <a:gd name="T12" fmla="*/ 224 w 1316"/>
                <a:gd name="T13" fmla="*/ 26 h 143"/>
                <a:gd name="T14" fmla="*/ 42 w 1316"/>
                <a:gd name="T15" fmla="*/ 26 h 143"/>
                <a:gd name="T16" fmla="*/ 21 w 1316"/>
                <a:gd name="T17" fmla="*/ 42 h 143"/>
                <a:gd name="T18" fmla="*/ 0 w 1316"/>
                <a:gd name="T19" fmla="*/ 21 h 143"/>
                <a:gd name="T20" fmla="*/ 21 w 1316"/>
                <a:gd name="T21" fmla="*/ 0 h 143"/>
                <a:gd name="T22" fmla="*/ 42 w 1316"/>
                <a:gd name="T23" fmla="*/ 15 h 143"/>
                <a:gd name="T24" fmla="*/ 224 w 1316"/>
                <a:gd name="T25" fmla="*/ 15 h 143"/>
                <a:gd name="T26" fmla="*/ 342 w 1316"/>
                <a:gd name="T27" fmla="*/ 133 h 143"/>
                <a:gd name="T28" fmla="*/ 994 w 1316"/>
                <a:gd name="T29" fmla="*/ 133 h 143"/>
                <a:gd name="T30" fmla="*/ 1090 w 1316"/>
                <a:gd name="T31" fmla="*/ 37 h 143"/>
                <a:gd name="T32" fmla="*/ 1131 w 1316"/>
                <a:gd name="T33" fmla="*/ 37 h 143"/>
                <a:gd name="T34" fmla="*/ 1147 w 1316"/>
                <a:gd name="T35" fmla="*/ 37 h 143"/>
                <a:gd name="T36" fmla="*/ 1316 w 1316"/>
                <a:gd name="T37" fmla="*/ 37 h 143"/>
                <a:gd name="T38" fmla="*/ 1316 w 1316"/>
                <a:gd name="T39" fmla="*/ 4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6" h="143">
                  <a:moveTo>
                    <a:pt x="1316" y="47"/>
                  </a:moveTo>
                  <a:cubicBezTo>
                    <a:pt x="1147" y="47"/>
                    <a:pt x="1147" y="47"/>
                    <a:pt x="1147" y="47"/>
                  </a:cubicBezTo>
                  <a:cubicBezTo>
                    <a:pt x="1131" y="47"/>
                    <a:pt x="1131" y="47"/>
                    <a:pt x="1131" y="47"/>
                  </a:cubicBezTo>
                  <a:cubicBezTo>
                    <a:pt x="1090" y="47"/>
                    <a:pt x="1090" y="47"/>
                    <a:pt x="1090" y="47"/>
                  </a:cubicBezTo>
                  <a:cubicBezTo>
                    <a:pt x="994" y="143"/>
                    <a:pt x="994" y="143"/>
                    <a:pt x="994" y="143"/>
                  </a:cubicBezTo>
                  <a:cubicBezTo>
                    <a:pt x="342" y="143"/>
                    <a:pt x="342" y="143"/>
                    <a:pt x="342" y="143"/>
                  </a:cubicBezTo>
                  <a:cubicBezTo>
                    <a:pt x="224" y="26"/>
                    <a:pt x="224" y="26"/>
                    <a:pt x="224" y="26"/>
                  </a:cubicBezTo>
                  <a:cubicBezTo>
                    <a:pt x="42" y="26"/>
                    <a:pt x="42" y="26"/>
                    <a:pt x="42" y="26"/>
                  </a:cubicBezTo>
                  <a:cubicBezTo>
                    <a:pt x="40" y="35"/>
                    <a:pt x="31" y="42"/>
                    <a:pt x="21" y="42"/>
                  </a:cubicBezTo>
                  <a:cubicBezTo>
                    <a:pt x="9" y="42"/>
                    <a:pt x="0" y="33"/>
                    <a:pt x="0" y="21"/>
                  </a:cubicBezTo>
                  <a:cubicBezTo>
                    <a:pt x="0" y="9"/>
                    <a:pt x="9" y="0"/>
                    <a:pt x="21" y="0"/>
                  </a:cubicBezTo>
                  <a:cubicBezTo>
                    <a:pt x="31" y="0"/>
                    <a:pt x="39" y="6"/>
                    <a:pt x="42" y="15"/>
                  </a:cubicBezTo>
                  <a:cubicBezTo>
                    <a:pt x="224" y="15"/>
                    <a:pt x="224" y="15"/>
                    <a:pt x="224" y="15"/>
                  </a:cubicBezTo>
                  <a:cubicBezTo>
                    <a:pt x="342" y="133"/>
                    <a:pt x="342" y="133"/>
                    <a:pt x="342" y="133"/>
                  </a:cubicBezTo>
                  <a:cubicBezTo>
                    <a:pt x="994" y="133"/>
                    <a:pt x="994" y="133"/>
                    <a:pt x="994" y="133"/>
                  </a:cubicBezTo>
                  <a:cubicBezTo>
                    <a:pt x="1090" y="37"/>
                    <a:pt x="1090" y="37"/>
                    <a:pt x="1090" y="37"/>
                  </a:cubicBezTo>
                  <a:cubicBezTo>
                    <a:pt x="1131" y="37"/>
                    <a:pt x="1131" y="37"/>
                    <a:pt x="1131" y="37"/>
                  </a:cubicBezTo>
                  <a:cubicBezTo>
                    <a:pt x="1147" y="37"/>
                    <a:pt x="1147" y="37"/>
                    <a:pt x="1147" y="37"/>
                  </a:cubicBezTo>
                  <a:cubicBezTo>
                    <a:pt x="1316" y="37"/>
                    <a:pt x="1316" y="37"/>
                    <a:pt x="1316" y="37"/>
                  </a:cubicBezTo>
                  <a:lnTo>
                    <a:pt x="1316" y="47"/>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7" name="Freeform 47"/>
            <p:cNvSpPr/>
            <p:nvPr/>
          </p:nvSpPr>
          <p:spPr bwMode="auto">
            <a:xfrm>
              <a:off x="1189038" y="4025900"/>
              <a:ext cx="7597775" cy="341313"/>
            </a:xfrm>
            <a:custGeom>
              <a:avLst/>
              <a:gdLst>
                <a:gd name="T0" fmla="*/ 1404 w 2026"/>
                <a:gd name="T1" fmla="*/ 91 h 91"/>
                <a:gd name="T2" fmla="*/ 310 w 2026"/>
                <a:gd name="T3" fmla="*/ 91 h 91"/>
                <a:gd name="T4" fmla="*/ 246 w 2026"/>
                <a:gd name="T5" fmla="*/ 27 h 91"/>
                <a:gd name="T6" fmla="*/ 42 w 2026"/>
                <a:gd name="T7" fmla="*/ 27 h 91"/>
                <a:gd name="T8" fmla="*/ 21 w 2026"/>
                <a:gd name="T9" fmla="*/ 43 h 91"/>
                <a:gd name="T10" fmla="*/ 0 w 2026"/>
                <a:gd name="T11" fmla="*/ 21 h 91"/>
                <a:gd name="T12" fmla="*/ 21 w 2026"/>
                <a:gd name="T13" fmla="*/ 0 h 91"/>
                <a:gd name="T14" fmla="*/ 42 w 2026"/>
                <a:gd name="T15" fmla="*/ 16 h 91"/>
                <a:gd name="T16" fmla="*/ 246 w 2026"/>
                <a:gd name="T17" fmla="*/ 16 h 91"/>
                <a:gd name="T18" fmla="*/ 310 w 2026"/>
                <a:gd name="T19" fmla="*/ 81 h 91"/>
                <a:gd name="T20" fmla="*/ 1404 w 2026"/>
                <a:gd name="T21" fmla="*/ 81 h 91"/>
                <a:gd name="T22" fmla="*/ 1507 w 2026"/>
                <a:gd name="T23" fmla="*/ 81 h 91"/>
                <a:gd name="T24" fmla="*/ 2026 w 2026"/>
                <a:gd name="T25" fmla="*/ 81 h 91"/>
                <a:gd name="T26" fmla="*/ 2026 w 2026"/>
                <a:gd name="T27" fmla="*/ 91 h 91"/>
                <a:gd name="T28" fmla="*/ 1507 w 2026"/>
                <a:gd name="T29" fmla="*/ 91 h 91"/>
                <a:gd name="T30" fmla="*/ 1404 w 2026"/>
                <a:gd name="T3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6" h="91">
                  <a:moveTo>
                    <a:pt x="1404" y="91"/>
                  </a:moveTo>
                  <a:cubicBezTo>
                    <a:pt x="310" y="91"/>
                    <a:pt x="310" y="91"/>
                    <a:pt x="310" y="91"/>
                  </a:cubicBezTo>
                  <a:cubicBezTo>
                    <a:pt x="246" y="27"/>
                    <a:pt x="246" y="27"/>
                    <a:pt x="246" y="27"/>
                  </a:cubicBezTo>
                  <a:cubicBezTo>
                    <a:pt x="42" y="27"/>
                    <a:pt x="42" y="27"/>
                    <a:pt x="42" y="27"/>
                  </a:cubicBezTo>
                  <a:cubicBezTo>
                    <a:pt x="39" y="36"/>
                    <a:pt x="31" y="43"/>
                    <a:pt x="21" y="43"/>
                  </a:cubicBezTo>
                  <a:cubicBezTo>
                    <a:pt x="9" y="43"/>
                    <a:pt x="0" y="33"/>
                    <a:pt x="0" y="21"/>
                  </a:cubicBezTo>
                  <a:cubicBezTo>
                    <a:pt x="0" y="9"/>
                    <a:pt x="9" y="0"/>
                    <a:pt x="21" y="0"/>
                  </a:cubicBezTo>
                  <a:cubicBezTo>
                    <a:pt x="31" y="0"/>
                    <a:pt x="40" y="7"/>
                    <a:pt x="42" y="16"/>
                  </a:cubicBezTo>
                  <a:cubicBezTo>
                    <a:pt x="246" y="16"/>
                    <a:pt x="246" y="16"/>
                    <a:pt x="246" y="16"/>
                  </a:cubicBezTo>
                  <a:cubicBezTo>
                    <a:pt x="310" y="81"/>
                    <a:pt x="310" y="81"/>
                    <a:pt x="310" y="81"/>
                  </a:cubicBezTo>
                  <a:cubicBezTo>
                    <a:pt x="1404" y="81"/>
                    <a:pt x="1404" y="81"/>
                    <a:pt x="1404" y="81"/>
                  </a:cubicBezTo>
                  <a:cubicBezTo>
                    <a:pt x="1507" y="81"/>
                    <a:pt x="1507" y="81"/>
                    <a:pt x="1507" y="81"/>
                  </a:cubicBezTo>
                  <a:cubicBezTo>
                    <a:pt x="2026" y="81"/>
                    <a:pt x="2026" y="81"/>
                    <a:pt x="2026" y="81"/>
                  </a:cubicBezTo>
                  <a:cubicBezTo>
                    <a:pt x="2026" y="91"/>
                    <a:pt x="2026" y="91"/>
                    <a:pt x="2026" y="91"/>
                  </a:cubicBezTo>
                  <a:cubicBezTo>
                    <a:pt x="1507" y="91"/>
                    <a:pt x="1507" y="91"/>
                    <a:pt x="1507" y="91"/>
                  </a:cubicBezTo>
                  <a:lnTo>
                    <a:pt x="1404" y="9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8" name="Freeform 48"/>
            <p:cNvSpPr/>
            <p:nvPr/>
          </p:nvSpPr>
          <p:spPr bwMode="auto">
            <a:xfrm>
              <a:off x="574416" y="-125717"/>
              <a:ext cx="8431213" cy="160338"/>
            </a:xfrm>
            <a:custGeom>
              <a:avLst/>
              <a:gdLst>
                <a:gd name="T0" fmla="*/ 1397 w 2248"/>
                <a:gd name="T1" fmla="*/ 27 h 43"/>
                <a:gd name="T2" fmla="*/ 42 w 2248"/>
                <a:gd name="T3" fmla="*/ 27 h 43"/>
                <a:gd name="T4" fmla="*/ 21 w 2248"/>
                <a:gd name="T5" fmla="*/ 43 h 43"/>
                <a:gd name="T6" fmla="*/ 0 w 2248"/>
                <a:gd name="T7" fmla="*/ 21 h 43"/>
                <a:gd name="T8" fmla="*/ 21 w 2248"/>
                <a:gd name="T9" fmla="*/ 0 h 43"/>
                <a:gd name="T10" fmla="*/ 42 w 2248"/>
                <a:gd name="T11" fmla="*/ 17 h 43"/>
                <a:gd name="T12" fmla="*/ 1397 w 2248"/>
                <a:gd name="T13" fmla="*/ 17 h 43"/>
                <a:gd name="T14" fmla="*/ 1415 w 2248"/>
                <a:gd name="T15" fmla="*/ 17 h 43"/>
                <a:gd name="T16" fmla="*/ 2248 w 2248"/>
                <a:gd name="T17" fmla="*/ 17 h 43"/>
                <a:gd name="T18" fmla="*/ 2248 w 2248"/>
                <a:gd name="T19" fmla="*/ 27 h 43"/>
                <a:gd name="T20" fmla="*/ 1415 w 2248"/>
                <a:gd name="T21" fmla="*/ 27 h 43"/>
                <a:gd name="T22" fmla="*/ 1397 w 2248"/>
                <a:gd name="T2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8" h="43">
                  <a:moveTo>
                    <a:pt x="1397" y="27"/>
                  </a:moveTo>
                  <a:cubicBezTo>
                    <a:pt x="42" y="27"/>
                    <a:pt x="42" y="27"/>
                    <a:pt x="42" y="27"/>
                  </a:cubicBezTo>
                  <a:cubicBezTo>
                    <a:pt x="39" y="36"/>
                    <a:pt x="31" y="43"/>
                    <a:pt x="21" y="43"/>
                  </a:cubicBezTo>
                  <a:cubicBezTo>
                    <a:pt x="9" y="43"/>
                    <a:pt x="0" y="33"/>
                    <a:pt x="0" y="21"/>
                  </a:cubicBezTo>
                  <a:cubicBezTo>
                    <a:pt x="0" y="10"/>
                    <a:pt x="9" y="0"/>
                    <a:pt x="21" y="0"/>
                  </a:cubicBezTo>
                  <a:cubicBezTo>
                    <a:pt x="31" y="0"/>
                    <a:pt x="40" y="7"/>
                    <a:pt x="42" y="17"/>
                  </a:cubicBezTo>
                  <a:cubicBezTo>
                    <a:pt x="1397" y="17"/>
                    <a:pt x="1397" y="17"/>
                    <a:pt x="1397" y="17"/>
                  </a:cubicBezTo>
                  <a:cubicBezTo>
                    <a:pt x="1415" y="17"/>
                    <a:pt x="1415" y="17"/>
                    <a:pt x="1415" y="17"/>
                  </a:cubicBezTo>
                  <a:cubicBezTo>
                    <a:pt x="2248" y="17"/>
                    <a:pt x="2248" y="17"/>
                    <a:pt x="2248" y="17"/>
                  </a:cubicBezTo>
                  <a:cubicBezTo>
                    <a:pt x="2248" y="27"/>
                    <a:pt x="2248" y="27"/>
                    <a:pt x="2248" y="27"/>
                  </a:cubicBezTo>
                  <a:cubicBezTo>
                    <a:pt x="1415" y="27"/>
                    <a:pt x="1415" y="27"/>
                    <a:pt x="1415" y="27"/>
                  </a:cubicBezTo>
                  <a:lnTo>
                    <a:pt x="1397" y="27"/>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5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740025"/>
            <a:ext cx="91567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013" y="0"/>
            <a:ext cx="3613150" cy="145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任意多边形 5"/>
          <p:cNvSpPr/>
          <p:nvPr/>
        </p:nvSpPr>
        <p:spPr>
          <a:xfrm>
            <a:off x="6397625" y="-38100"/>
            <a:ext cx="2743200" cy="963613"/>
          </a:xfrm>
          <a:custGeom>
            <a:avLst/>
            <a:gdLst>
              <a:gd name="connsiteX0" fmla="*/ 0 w 2743200"/>
              <a:gd name="connsiteY0" fmla="*/ 512064 h 963168"/>
              <a:gd name="connsiteX1" fmla="*/ 2743200 w 2743200"/>
              <a:gd name="connsiteY1" fmla="*/ 963168 h 963168"/>
              <a:gd name="connsiteX2" fmla="*/ 2731008 w 2743200"/>
              <a:gd name="connsiteY2" fmla="*/ 0 h 963168"/>
              <a:gd name="connsiteX3" fmla="*/ 0 w 2743200"/>
              <a:gd name="connsiteY3" fmla="*/ 512064 h 963168"/>
            </a:gdLst>
            <a:ahLst/>
            <a:cxnLst>
              <a:cxn ang="0">
                <a:pos x="connsiteX0" y="connsiteY0"/>
              </a:cxn>
              <a:cxn ang="0">
                <a:pos x="connsiteX1" y="connsiteY1"/>
              </a:cxn>
              <a:cxn ang="0">
                <a:pos x="connsiteX2" y="connsiteY2"/>
              </a:cxn>
              <a:cxn ang="0">
                <a:pos x="connsiteX3" y="connsiteY3"/>
              </a:cxn>
            </a:cxnLst>
            <a:rect l="l" t="t" r="r" b="b"/>
            <a:pathLst>
              <a:path w="2743200" h="963168">
                <a:moveTo>
                  <a:pt x="0" y="512064"/>
                </a:moveTo>
                <a:lnTo>
                  <a:pt x="2743200" y="963168"/>
                </a:lnTo>
                <a:lnTo>
                  <a:pt x="2731008" y="0"/>
                </a:lnTo>
                <a:lnTo>
                  <a:pt x="0" y="512064"/>
                </a:lnTo>
                <a:close/>
              </a:path>
            </a:pathLst>
          </a:custGeom>
          <a:gradFill flip="none" rotWithShape="1">
            <a:gsLst>
              <a:gs pos="0">
                <a:schemeClr val="bg1"/>
              </a:gs>
              <a:gs pos="26000">
                <a:schemeClr val="bg1">
                  <a:alpha val="82000"/>
                </a:schemeClr>
              </a:gs>
              <a:gs pos="52000">
                <a:schemeClr val="bg1">
                  <a:shade val="100000"/>
                  <a:satMod val="115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125"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0"/>
            <a:ext cx="5876925"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26" name="组合 7"/>
          <p:cNvGrpSpPr/>
          <p:nvPr/>
        </p:nvGrpSpPr>
        <p:grpSpPr bwMode="auto">
          <a:xfrm>
            <a:off x="3503613" y="466725"/>
            <a:ext cx="5637212" cy="1295400"/>
            <a:chOff x="3504297" y="466781"/>
            <a:chExt cx="5636704" cy="1295300"/>
          </a:xfrm>
        </p:grpSpPr>
        <p:sp>
          <p:nvSpPr>
            <p:cNvPr id="9" name="Freeform 37"/>
            <p:cNvSpPr/>
            <p:nvPr/>
          </p:nvSpPr>
          <p:spPr bwMode="auto">
            <a:xfrm>
              <a:off x="3504297" y="900136"/>
              <a:ext cx="1282584" cy="455577"/>
            </a:xfrm>
            <a:custGeom>
              <a:avLst/>
              <a:gdLst>
                <a:gd name="T0" fmla="*/ 0 w 954"/>
                <a:gd name="T1" fmla="*/ 9 h 340"/>
                <a:gd name="T2" fmla="*/ 794 w 954"/>
                <a:gd name="T3" fmla="*/ 340 h 340"/>
                <a:gd name="T4" fmla="*/ 954 w 954"/>
                <a:gd name="T5" fmla="*/ 340 h 340"/>
                <a:gd name="T6" fmla="*/ 57 w 954"/>
                <a:gd name="T7" fmla="*/ 0 h 340"/>
                <a:gd name="T8" fmla="*/ 0 w 954"/>
                <a:gd name="T9" fmla="*/ 9 h 340"/>
              </a:gdLst>
              <a:ahLst/>
              <a:cxnLst>
                <a:cxn ang="0">
                  <a:pos x="T0" y="T1"/>
                </a:cxn>
                <a:cxn ang="0">
                  <a:pos x="T2" y="T3"/>
                </a:cxn>
                <a:cxn ang="0">
                  <a:pos x="T4" y="T5"/>
                </a:cxn>
                <a:cxn ang="0">
                  <a:pos x="T6" y="T7"/>
                </a:cxn>
                <a:cxn ang="0">
                  <a:pos x="T8" y="T9"/>
                </a:cxn>
              </a:cxnLst>
              <a:rect l="0" t="0" r="r" b="b"/>
              <a:pathLst>
                <a:path w="954" h="340">
                  <a:moveTo>
                    <a:pt x="0" y="9"/>
                  </a:moveTo>
                  <a:lnTo>
                    <a:pt x="794" y="340"/>
                  </a:lnTo>
                  <a:lnTo>
                    <a:pt x="954" y="340"/>
                  </a:lnTo>
                  <a:lnTo>
                    <a:pt x="57" y="0"/>
                  </a:lnTo>
                  <a:lnTo>
                    <a:pt x="0" y="9"/>
                  </a:lnTo>
                  <a:close/>
                </a:path>
              </a:pathLst>
            </a:custGeom>
            <a:gradFill flip="none" rotWithShape="1">
              <a:gsLst>
                <a:gs pos="0">
                  <a:schemeClr val="bg1">
                    <a:shade val="30000"/>
                    <a:satMod val="115000"/>
                    <a:lumMod val="29000"/>
                  </a:schemeClr>
                </a:gs>
                <a:gs pos="50000">
                  <a:schemeClr val="bg1">
                    <a:shade val="67500"/>
                    <a:satMod val="115000"/>
                    <a:lumMod val="56000"/>
                  </a:schemeClr>
                </a:gs>
                <a:gs pos="100000">
                  <a:schemeClr val="bg1">
                    <a:shade val="100000"/>
                    <a:satMod val="115000"/>
                    <a:lumMod val="92000"/>
                  </a:schemeClr>
                </a:gs>
              </a:gsLst>
              <a:lin ang="2700000" scaled="1"/>
              <a:tileRect/>
            </a:gra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0" name="Freeform 38"/>
            <p:cNvSpPr/>
            <p:nvPr/>
          </p:nvSpPr>
          <p:spPr bwMode="auto">
            <a:xfrm>
              <a:off x="3580886" y="466781"/>
              <a:ext cx="5560115" cy="1295300"/>
            </a:xfrm>
            <a:custGeom>
              <a:avLst/>
              <a:gdLst>
                <a:gd name="T0" fmla="*/ 4138 w 4138"/>
                <a:gd name="T1" fmla="*/ 312 h 964"/>
                <a:gd name="T2" fmla="*/ 4138 w 4138"/>
                <a:gd name="T3" fmla="*/ 964 h 964"/>
                <a:gd name="T4" fmla="*/ 1596 w 4138"/>
                <a:gd name="T5" fmla="*/ 929 h 964"/>
                <a:gd name="T6" fmla="*/ 0 w 4138"/>
                <a:gd name="T7" fmla="*/ 322 h 964"/>
                <a:gd name="T8" fmla="*/ 1974 w 4138"/>
                <a:gd name="T9" fmla="*/ 0 h 964"/>
                <a:gd name="T10" fmla="*/ 4138 w 4138"/>
                <a:gd name="T11" fmla="*/ 312 h 964"/>
              </a:gdLst>
              <a:ahLst/>
              <a:cxnLst>
                <a:cxn ang="0">
                  <a:pos x="T0" y="T1"/>
                </a:cxn>
                <a:cxn ang="0">
                  <a:pos x="T2" y="T3"/>
                </a:cxn>
                <a:cxn ang="0">
                  <a:pos x="T4" y="T5"/>
                </a:cxn>
                <a:cxn ang="0">
                  <a:pos x="T6" y="T7"/>
                </a:cxn>
                <a:cxn ang="0">
                  <a:pos x="T8" y="T9"/>
                </a:cxn>
                <a:cxn ang="0">
                  <a:pos x="T10" y="T11"/>
                </a:cxn>
              </a:cxnLst>
              <a:rect l="0" t="0" r="r" b="b"/>
              <a:pathLst>
                <a:path w="4138" h="964">
                  <a:moveTo>
                    <a:pt x="4138" y="312"/>
                  </a:moveTo>
                  <a:lnTo>
                    <a:pt x="4138" y="964"/>
                  </a:lnTo>
                  <a:lnTo>
                    <a:pt x="1596" y="929"/>
                  </a:lnTo>
                  <a:lnTo>
                    <a:pt x="0" y="322"/>
                  </a:lnTo>
                  <a:lnTo>
                    <a:pt x="1974" y="0"/>
                  </a:lnTo>
                  <a:lnTo>
                    <a:pt x="4138" y="312"/>
                  </a:lnTo>
                  <a:close/>
                </a:path>
              </a:pathLst>
            </a:custGeom>
            <a:gradFill flip="none" rotWithShape="1">
              <a:gsLst>
                <a:gs pos="91000">
                  <a:srgbClr val="C00000">
                    <a:lumMod val="48000"/>
                  </a:srgbClr>
                </a:gs>
                <a:gs pos="55000">
                  <a:srgbClr val="C00000"/>
                </a:gs>
                <a:gs pos="0">
                  <a:srgbClr val="FF0000">
                    <a:lumMod val="70000"/>
                    <a:lumOff val="30000"/>
                  </a:srgbClr>
                </a:gs>
              </a:gsLst>
              <a:path path="circle">
                <a:fillToRect l="100000" t="100000"/>
              </a:path>
              <a:tileRect r="-100000" b="-100000"/>
            </a:gradFill>
            <a:ln>
              <a:noFill/>
            </a:ln>
          </p:spPr>
          <p:txBody>
            <a:bodyPr/>
            <a:lstStyle/>
            <a:p>
              <a:pPr eaLnBrk="1" fontAlgn="auto" hangingPunct="1">
                <a:spcBef>
                  <a:spcPts val="0"/>
                </a:spcBef>
                <a:spcAft>
                  <a:spcPts val="0"/>
                </a:spcAft>
                <a:defRPr/>
              </a:pPr>
              <a:endParaRPr lang="zh-CN" altLang="en-US">
                <a:latin typeface="+mn-lt"/>
                <a:ea typeface="+mn-ea"/>
              </a:endParaRPr>
            </a:p>
          </p:txBody>
        </p:sp>
      </p:grpSp>
      <p:sp>
        <p:nvSpPr>
          <p:cNvPr id="11" name="任意多边形 10"/>
          <p:cNvSpPr/>
          <p:nvPr/>
        </p:nvSpPr>
        <p:spPr>
          <a:xfrm>
            <a:off x="6132513" y="427038"/>
            <a:ext cx="3035300" cy="536575"/>
          </a:xfrm>
          <a:custGeom>
            <a:avLst/>
            <a:gdLst>
              <a:gd name="connsiteX0" fmla="*/ 85344 w 3035808"/>
              <a:gd name="connsiteY0" fmla="*/ 0 h 536448"/>
              <a:gd name="connsiteX1" fmla="*/ 3035808 w 3035808"/>
              <a:gd name="connsiteY1" fmla="*/ 451104 h 536448"/>
              <a:gd name="connsiteX2" fmla="*/ 3023616 w 3035808"/>
              <a:gd name="connsiteY2" fmla="*/ 536448 h 536448"/>
              <a:gd name="connsiteX3" fmla="*/ 0 w 3035808"/>
              <a:gd name="connsiteY3" fmla="*/ 36576 h 536448"/>
              <a:gd name="connsiteX4" fmla="*/ 85344 w 3035808"/>
              <a:gd name="connsiteY4" fmla="*/ 0 h 536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5808" h="536448">
                <a:moveTo>
                  <a:pt x="85344" y="0"/>
                </a:moveTo>
                <a:lnTo>
                  <a:pt x="3035808" y="451104"/>
                </a:lnTo>
                <a:lnTo>
                  <a:pt x="3023616" y="536448"/>
                </a:lnTo>
                <a:lnTo>
                  <a:pt x="0" y="36576"/>
                </a:lnTo>
                <a:lnTo>
                  <a:pt x="85344" y="0"/>
                </a:lnTo>
                <a:close/>
              </a:path>
            </a:pathLst>
          </a:cu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28" name="Freeform 36"/>
          <p:cNvSpPr/>
          <p:nvPr/>
        </p:nvSpPr>
        <p:spPr bwMode="auto">
          <a:xfrm>
            <a:off x="0" y="-12700"/>
            <a:ext cx="9140825" cy="1482725"/>
          </a:xfrm>
          <a:custGeom>
            <a:avLst/>
            <a:gdLst>
              <a:gd name="T0" fmla="*/ 0 w 6803"/>
              <a:gd name="T1" fmla="*/ 1992297120 h 1103"/>
              <a:gd name="T2" fmla="*/ 2147483646 w 6803"/>
              <a:gd name="T3" fmla="*/ 0 h 1103"/>
              <a:gd name="T4" fmla="*/ 2147483646 w 6803"/>
              <a:gd name="T5" fmla="*/ 0 h 1103"/>
              <a:gd name="T6" fmla="*/ 0 w 6803"/>
              <a:gd name="T7" fmla="*/ 1945335200 h 11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03" h="1103">
                <a:moveTo>
                  <a:pt x="0" y="1103"/>
                </a:moveTo>
                <a:lnTo>
                  <a:pt x="6803" y="0"/>
                </a:lnTo>
                <a:lnTo>
                  <a:pt x="5932" y="0"/>
                </a:lnTo>
                <a:lnTo>
                  <a:pt x="0" y="10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 name="Freeform 47"/>
          <p:cNvSpPr/>
          <p:nvPr/>
        </p:nvSpPr>
        <p:spPr bwMode="auto">
          <a:xfrm>
            <a:off x="0" y="0"/>
            <a:ext cx="9140825" cy="1485900"/>
          </a:xfrm>
          <a:custGeom>
            <a:avLst/>
            <a:gdLst>
              <a:gd name="T0" fmla="*/ 0 w 6803"/>
              <a:gd name="T1" fmla="*/ 1996561913 h 1106"/>
              <a:gd name="T2" fmla="*/ 2147483646 w 6803"/>
              <a:gd name="T3" fmla="*/ 0 h 1106"/>
              <a:gd name="T4" fmla="*/ 0 w 6803"/>
              <a:gd name="T5" fmla="*/ 1996561913 h 1106"/>
              <a:gd name="T6" fmla="*/ 0 60000 65536"/>
              <a:gd name="T7" fmla="*/ 0 60000 65536"/>
              <a:gd name="T8" fmla="*/ 0 60000 65536"/>
            </a:gdLst>
            <a:ahLst/>
            <a:cxnLst>
              <a:cxn ang="T6">
                <a:pos x="T0" y="T1"/>
              </a:cxn>
              <a:cxn ang="T7">
                <a:pos x="T2" y="T3"/>
              </a:cxn>
              <a:cxn ang="T8">
                <a:pos x="T4" y="T5"/>
              </a:cxn>
            </a:cxnLst>
            <a:rect l="0" t="0" r="r" b="b"/>
            <a:pathLst>
              <a:path w="6803" h="1106">
                <a:moveTo>
                  <a:pt x="0" y="1106"/>
                </a:moveTo>
                <a:lnTo>
                  <a:pt x="6803" y="0"/>
                </a:lnTo>
                <a:lnTo>
                  <a:pt x="0" y="1106"/>
                </a:lnTo>
                <a:close/>
              </a:path>
            </a:pathLst>
          </a:custGeom>
          <a:solidFill>
            <a:srgbClr val="0093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5130" name="组合 13"/>
          <p:cNvGrpSpPr/>
          <p:nvPr/>
        </p:nvGrpSpPr>
        <p:grpSpPr bwMode="auto">
          <a:xfrm>
            <a:off x="0" y="-14288"/>
            <a:ext cx="9140825" cy="1492251"/>
            <a:chOff x="0" y="-15597"/>
            <a:chExt cx="9141001" cy="1492237"/>
          </a:xfrm>
        </p:grpSpPr>
        <p:sp>
          <p:nvSpPr>
            <p:cNvPr id="5259" name="Freeform 34"/>
            <p:cNvSpPr/>
            <p:nvPr/>
          </p:nvSpPr>
          <p:spPr bwMode="auto">
            <a:xfrm>
              <a:off x="0" y="-3295"/>
              <a:ext cx="8020379" cy="1463259"/>
            </a:xfrm>
            <a:custGeom>
              <a:avLst/>
              <a:gdLst>
                <a:gd name="T0" fmla="*/ 0 w 5969"/>
                <a:gd name="T1" fmla="*/ 0 h 1089"/>
                <a:gd name="T2" fmla="*/ 0 w 5969"/>
                <a:gd name="T3" fmla="*/ 1966140405 h 1089"/>
                <a:gd name="T4" fmla="*/ 2147483646 w 5969"/>
                <a:gd name="T5" fmla="*/ 0 h 1089"/>
                <a:gd name="T6" fmla="*/ 0 w 5969"/>
                <a:gd name="T7" fmla="*/ 0 h 10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69" h="1089">
                  <a:moveTo>
                    <a:pt x="0" y="0"/>
                  </a:moveTo>
                  <a:lnTo>
                    <a:pt x="0" y="1089"/>
                  </a:lnTo>
                  <a:lnTo>
                    <a:pt x="5969" y="0"/>
                  </a:lnTo>
                  <a:lnTo>
                    <a:pt x="0" y="0"/>
                  </a:lnTo>
                  <a:close/>
                </a:path>
              </a:pathLst>
            </a:custGeom>
            <a:gradFill rotWithShape="0">
              <a:gsLst>
                <a:gs pos="0">
                  <a:srgbClr val="920000"/>
                </a:gs>
                <a:gs pos="39000">
                  <a:srgbClr val="C00000"/>
                </a:gs>
                <a:gs pos="100000">
                  <a:srgbClr val="FF0000"/>
                </a:gs>
              </a:gsLst>
              <a:lin ang="0"/>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35"/>
            <p:cNvSpPr/>
            <p:nvPr/>
          </p:nvSpPr>
          <p:spPr bwMode="auto">
            <a:xfrm>
              <a:off x="0" y="-6072"/>
              <a:ext cx="9141001" cy="1482712"/>
            </a:xfrm>
            <a:custGeom>
              <a:avLst/>
              <a:gdLst>
                <a:gd name="T0" fmla="*/ 0 w 6803"/>
                <a:gd name="T1" fmla="*/ 1103 h 1103"/>
                <a:gd name="T2" fmla="*/ 6803 w 6803"/>
                <a:gd name="T3" fmla="*/ 0 h 1103"/>
                <a:gd name="T4" fmla="*/ 5932 w 6803"/>
                <a:gd name="T5" fmla="*/ 0 h 1103"/>
                <a:gd name="T6" fmla="*/ 0 w 6803"/>
                <a:gd name="T7" fmla="*/ 1077 h 1103"/>
                <a:gd name="T8" fmla="*/ 0 w 6803"/>
                <a:gd name="T9" fmla="*/ 1103 h 1103"/>
              </a:gdLst>
              <a:ahLst/>
              <a:cxnLst>
                <a:cxn ang="0">
                  <a:pos x="T0" y="T1"/>
                </a:cxn>
                <a:cxn ang="0">
                  <a:pos x="T2" y="T3"/>
                </a:cxn>
                <a:cxn ang="0">
                  <a:pos x="T4" y="T5"/>
                </a:cxn>
                <a:cxn ang="0">
                  <a:pos x="T6" y="T7"/>
                </a:cxn>
                <a:cxn ang="0">
                  <a:pos x="T8" y="T9"/>
                </a:cxn>
              </a:cxnLst>
              <a:rect l="0" t="0" r="r" b="b"/>
              <a:pathLst>
                <a:path w="6803" h="1103">
                  <a:moveTo>
                    <a:pt x="0" y="1103"/>
                  </a:moveTo>
                  <a:lnTo>
                    <a:pt x="6803" y="0"/>
                  </a:lnTo>
                  <a:lnTo>
                    <a:pt x="5932" y="0"/>
                  </a:lnTo>
                  <a:lnTo>
                    <a:pt x="0" y="1077"/>
                  </a:lnTo>
                  <a:lnTo>
                    <a:pt x="0" y="1103"/>
                  </a:lnTo>
                  <a:close/>
                </a:path>
              </a:pathLst>
            </a:custGeom>
            <a:gradFill flip="none" rotWithShape="1">
              <a:gsLst>
                <a:gs pos="0">
                  <a:schemeClr val="bg1">
                    <a:lumMod val="65000"/>
                    <a:shade val="30000"/>
                    <a:satMod val="115000"/>
                  </a:schemeClr>
                </a:gs>
                <a:gs pos="50000">
                  <a:schemeClr val="bg1">
                    <a:shade val="67500"/>
                    <a:satMod val="115000"/>
                    <a:lumMod val="80000"/>
                  </a:schemeClr>
                </a:gs>
                <a:gs pos="100000">
                  <a:schemeClr val="bg1">
                    <a:shade val="100000"/>
                    <a:satMod val="115000"/>
                    <a:lumMod val="92000"/>
                  </a:schemeClr>
                </a:gs>
              </a:gsLst>
              <a:lin ang="10800000" scaled="1"/>
              <a:tileRect/>
            </a:gra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261" name="Line 48"/>
            <p:cNvSpPr>
              <a:spLocks noChangeShapeType="1"/>
            </p:cNvSpPr>
            <p:nvPr/>
          </p:nvSpPr>
          <p:spPr bwMode="auto">
            <a:xfrm flipV="1">
              <a:off x="0" y="-15597"/>
              <a:ext cx="9141001" cy="1486101"/>
            </a:xfrm>
            <a:prstGeom prst="line">
              <a:avLst/>
            </a:prstGeom>
            <a:noFill/>
            <a:ln w="19050">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131" name="Freeform 49"/>
          <p:cNvSpPr/>
          <p:nvPr/>
        </p:nvSpPr>
        <p:spPr bwMode="auto">
          <a:xfrm>
            <a:off x="0" y="1092200"/>
            <a:ext cx="9140825" cy="558800"/>
          </a:xfrm>
          <a:custGeom>
            <a:avLst/>
            <a:gdLst>
              <a:gd name="T0" fmla="*/ 0 w 6803"/>
              <a:gd name="T1" fmla="*/ 750844515 h 416"/>
              <a:gd name="T2" fmla="*/ 2147483646 w 6803"/>
              <a:gd name="T3" fmla="*/ 0 h 416"/>
              <a:gd name="T4" fmla="*/ 0 w 6803"/>
              <a:gd name="T5" fmla="*/ 750844515 h 416"/>
              <a:gd name="T6" fmla="*/ 0 60000 65536"/>
              <a:gd name="T7" fmla="*/ 0 60000 65536"/>
              <a:gd name="T8" fmla="*/ 0 60000 65536"/>
            </a:gdLst>
            <a:ahLst/>
            <a:cxnLst>
              <a:cxn ang="T6">
                <a:pos x="T0" y="T1"/>
              </a:cxn>
              <a:cxn ang="T7">
                <a:pos x="T2" y="T3"/>
              </a:cxn>
              <a:cxn ang="T8">
                <a:pos x="T4" y="T5"/>
              </a:cxn>
            </a:cxnLst>
            <a:rect l="0" t="0" r="r" b="b"/>
            <a:pathLst>
              <a:path w="6803" h="416">
                <a:moveTo>
                  <a:pt x="0" y="416"/>
                </a:moveTo>
                <a:lnTo>
                  <a:pt x="6803" y="0"/>
                </a:lnTo>
                <a:lnTo>
                  <a:pt x="0" y="416"/>
                </a:lnTo>
                <a:close/>
              </a:path>
            </a:pathLst>
          </a:custGeom>
          <a:solidFill>
            <a:srgbClr val="0093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9" name="组合 18"/>
          <p:cNvGrpSpPr/>
          <p:nvPr/>
        </p:nvGrpSpPr>
        <p:grpSpPr bwMode="auto">
          <a:xfrm>
            <a:off x="-396875" y="-307975"/>
            <a:ext cx="1355725" cy="1343025"/>
            <a:chOff x="-150163" y="13373"/>
            <a:chExt cx="1354850" cy="1342919"/>
          </a:xfrm>
        </p:grpSpPr>
        <p:sp>
          <p:nvSpPr>
            <p:cNvPr id="5257" name="Freeform 6"/>
            <p:cNvSpPr/>
            <p:nvPr/>
          </p:nvSpPr>
          <p:spPr bwMode="auto">
            <a:xfrm>
              <a:off x="622703" y="13373"/>
              <a:ext cx="581984" cy="1342919"/>
            </a:xfrm>
            <a:custGeom>
              <a:avLst/>
              <a:gdLst>
                <a:gd name="T0" fmla="*/ 713063950 w 475"/>
                <a:gd name="T1" fmla="*/ 822732709 h 1096"/>
                <a:gd name="T2" fmla="*/ 0 w 475"/>
                <a:gd name="T3" fmla="*/ 0 h 1096"/>
                <a:gd name="T4" fmla="*/ 0 w 475"/>
                <a:gd name="T5" fmla="*/ 172653312 h 1096"/>
                <a:gd name="T6" fmla="*/ 543429704 w 475"/>
                <a:gd name="T7" fmla="*/ 822732709 h 1096"/>
                <a:gd name="T8" fmla="*/ 0 w 475"/>
                <a:gd name="T9" fmla="*/ 1472813330 h 1096"/>
                <a:gd name="T10" fmla="*/ 0 w 475"/>
                <a:gd name="T11" fmla="*/ 1645466643 h 1096"/>
                <a:gd name="T12" fmla="*/ 713063950 w 475"/>
                <a:gd name="T13" fmla="*/ 822732709 h 10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5" h="1096">
                  <a:moveTo>
                    <a:pt x="475" y="548"/>
                  </a:moveTo>
                  <a:cubicBezTo>
                    <a:pt x="475" y="269"/>
                    <a:pt x="269" y="38"/>
                    <a:pt x="0" y="0"/>
                  </a:cubicBezTo>
                  <a:cubicBezTo>
                    <a:pt x="0" y="115"/>
                    <a:pt x="0" y="115"/>
                    <a:pt x="0" y="115"/>
                  </a:cubicBezTo>
                  <a:cubicBezTo>
                    <a:pt x="206" y="152"/>
                    <a:pt x="362" y="332"/>
                    <a:pt x="362" y="548"/>
                  </a:cubicBezTo>
                  <a:cubicBezTo>
                    <a:pt x="362" y="765"/>
                    <a:pt x="206" y="945"/>
                    <a:pt x="0" y="981"/>
                  </a:cubicBezTo>
                  <a:cubicBezTo>
                    <a:pt x="0" y="1096"/>
                    <a:pt x="0" y="1096"/>
                    <a:pt x="0" y="1096"/>
                  </a:cubicBezTo>
                  <a:cubicBezTo>
                    <a:pt x="269" y="1058"/>
                    <a:pt x="475" y="827"/>
                    <a:pt x="475" y="548"/>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58" name="Freeform 7"/>
            <p:cNvSpPr/>
            <p:nvPr/>
          </p:nvSpPr>
          <p:spPr bwMode="auto">
            <a:xfrm>
              <a:off x="-150163" y="13373"/>
              <a:ext cx="581984" cy="1342919"/>
            </a:xfrm>
            <a:custGeom>
              <a:avLst/>
              <a:gdLst>
                <a:gd name="T0" fmla="*/ 169634246 w 475"/>
                <a:gd name="T1" fmla="*/ 822732709 h 1096"/>
                <a:gd name="T2" fmla="*/ 713063950 w 475"/>
                <a:gd name="T3" fmla="*/ 172653312 h 1096"/>
                <a:gd name="T4" fmla="*/ 713063950 w 475"/>
                <a:gd name="T5" fmla="*/ 0 h 1096"/>
                <a:gd name="T6" fmla="*/ 0 w 475"/>
                <a:gd name="T7" fmla="*/ 822732709 h 1096"/>
                <a:gd name="T8" fmla="*/ 713063950 w 475"/>
                <a:gd name="T9" fmla="*/ 1645466643 h 1096"/>
                <a:gd name="T10" fmla="*/ 713063950 w 475"/>
                <a:gd name="T11" fmla="*/ 1472813330 h 1096"/>
                <a:gd name="T12" fmla="*/ 169634246 w 475"/>
                <a:gd name="T13" fmla="*/ 822732709 h 10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5" h="1096">
                  <a:moveTo>
                    <a:pt x="113" y="548"/>
                  </a:moveTo>
                  <a:cubicBezTo>
                    <a:pt x="113" y="332"/>
                    <a:pt x="269" y="152"/>
                    <a:pt x="475" y="115"/>
                  </a:cubicBezTo>
                  <a:cubicBezTo>
                    <a:pt x="475" y="0"/>
                    <a:pt x="475" y="0"/>
                    <a:pt x="475" y="0"/>
                  </a:cubicBezTo>
                  <a:cubicBezTo>
                    <a:pt x="207" y="38"/>
                    <a:pt x="0" y="269"/>
                    <a:pt x="0" y="548"/>
                  </a:cubicBezTo>
                  <a:cubicBezTo>
                    <a:pt x="0" y="827"/>
                    <a:pt x="207" y="1058"/>
                    <a:pt x="475" y="1096"/>
                  </a:cubicBezTo>
                  <a:cubicBezTo>
                    <a:pt x="475" y="981"/>
                    <a:pt x="475" y="981"/>
                    <a:pt x="475" y="981"/>
                  </a:cubicBezTo>
                  <a:cubicBezTo>
                    <a:pt x="269" y="945"/>
                    <a:pt x="113" y="765"/>
                    <a:pt x="113" y="548"/>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grpSp>
        <p:nvGrpSpPr>
          <p:cNvPr id="22" name="组合 21"/>
          <p:cNvGrpSpPr/>
          <p:nvPr/>
        </p:nvGrpSpPr>
        <p:grpSpPr bwMode="auto">
          <a:xfrm>
            <a:off x="-107950" y="-42863"/>
            <a:ext cx="777875" cy="812801"/>
            <a:chOff x="138754" y="278948"/>
            <a:chExt cx="777015" cy="812806"/>
          </a:xfrm>
        </p:grpSpPr>
        <p:sp>
          <p:nvSpPr>
            <p:cNvPr id="5255" name="Freeform 8"/>
            <p:cNvSpPr/>
            <p:nvPr/>
          </p:nvSpPr>
          <p:spPr bwMode="auto">
            <a:xfrm>
              <a:off x="138754" y="786239"/>
              <a:ext cx="770791" cy="305515"/>
            </a:xfrm>
            <a:custGeom>
              <a:avLst/>
              <a:gdLst>
                <a:gd name="T0" fmla="*/ 462511363 w 629"/>
                <a:gd name="T1" fmla="*/ 368835131 h 249"/>
                <a:gd name="T2" fmla="*/ 944544937 w 629"/>
                <a:gd name="T3" fmla="*/ 25592096 h 249"/>
                <a:gd name="T4" fmla="*/ 839428162 w 629"/>
                <a:gd name="T5" fmla="*/ 22582344 h 249"/>
                <a:gd name="T6" fmla="*/ 465514874 w 629"/>
                <a:gd name="T7" fmla="*/ 267969783 h 249"/>
                <a:gd name="T8" fmla="*/ 106617919 w 629"/>
                <a:gd name="T9" fmla="*/ 3010979 h 249"/>
                <a:gd name="T10" fmla="*/ 0 w 629"/>
                <a:gd name="T11" fmla="*/ 0 h 249"/>
                <a:gd name="T12" fmla="*/ 462511363 w 629"/>
                <a:gd name="T13" fmla="*/ 368835131 h 2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249">
                  <a:moveTo>
                    <a:pt x="308" y="245"/>
                  </a:moveTo>
                  <a:cubicBezTo>
                    <a:pt x="458" y="249"/>
                    <a:pt x="586" y="152"/>
                    <a:pt x="629" y="17"/>
                  </a:cubicBezTo>
                  <a:cubicBezTo>
                    <a:pt x="559" y="15"/>
                    <a:pt x="559" y="15"/>
                    <a:pt x="559" y="15"/>
                  </a:cubicBezTo>
                  <a:cubicBezTo>
                    <a:pt x="519" y="113"/>
                    <a:pt x="422" y="181"/>
                    <a:pt x="310" y="178"/>
                  </a:cubicBezTo>
                  <a:cubicBezTo>
                    <a:pt x="198" y="175"/>
                    <a:pt x="105" y="102"/>
                    <a:pt x="71" y="2"/>
                  </a:cubicBezTo>
                  <a:cubicBezTo>
                    <a:pt x="0" y="0"/>
                    <a:pt x="0" y="0"/>
                    <a:pt x="0" y="0"/>
                  </a:cubicBezTo>
                  <a:cubicBezTo>
                    <a:pt x="36" y="138"/>
                    <a:pt x="159" y="241"/>
                    <a:pt x="308" y="245"/>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56" name="Freeform 9"/>
            <p:cNvSpPr/>
            <p:nvPr/>
          </p:nvSpPr>
          <p:spPr bwMode="auto">
            <a:xfrm>
              <a:off x="144978" y="278948"/>
              <a:ext cx="770791" cy="305515"/>
            </a:xfrm>
            <a:custGeom>
              <a:avLst/>
              <a:gdLst>
                <a:gd name="T0" fmla="*/ 479030063 w 629"/>
                <a:gd name="T1" fmla="*/ 106887306 h 249"/>
                <a:gd name="T2" fmla="*/ 839428162 w 629"/>
                <a:gd name="T3" fmla="*/ 371846110 h 249"/>
                <a:gd name="T4" fmla="*/ 944544937 w 629"/>
                <a:gd name="T5" fmla="*/ 374857089 h 249"/>
                <a:gd name="T6" fmla="*/ 482033575 w 629"/>
                <a:gd name="T7" fmla="*/ 6021958 h 249"/>
                <a:gd name="T8" fmla="*/ 0 w 629"/>
                <a:gd name="T9" fmla="*/ 349264993 h 249"/>
                <a:gd name="T10" fmla="*/ 105116776 w 629"/>
                <a:gd name="T11" fmla="*/ 352274746 h 249"/>
                <a:gd name="T12" fmla="*/ 479030063 w 629"/>
                <a:gd name="T13" fmla="*/ 106887306 h 2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249">
                  <a:moveTo>
                    <a:pt x="319" y="71"/>
                  </a:moveTo>
                  <a:cubicBezTo>
                    <a:pt x="431" y="74"/>
                    <a:pt x="524" y="147"/>
                    <a:pt x="559" y="247"/>
                  </a:cubicBezTo>
                  <a:cubicBezTo>
                    <a:pt x="629" y="249"/>
                    <a:pt x="629" y="249"/>
                    <a:pt x="629" y="249"/>
                  </a:cubicBezTo>
                  <a:cubicBezTo>
                    <a:pt x="594" y="111"/>
                    <a:pt x="470" y="8"/>
                    <a:pt x="321" y="4"/>
                  </a:cubicBezTo>
                  <a:cubicBezTo>
                    <a:pt x="172" y="0"/>
                    <a:pt x="43" y="96"/>
                    <a:pt x="0" y="232"/>
                  </a:cubicBezTo>
                  <a:cubicBezTo>
                    <a:pt x="70" y="234"/>
                    <a:pt x="70" y="234"/>
                    <a:pt x="70" y="234"/>
                  </a:cubicBezTo>
                  <a:cubicBezTo>
                    <a:pt x="110" y="136"/>
                    <a:pt x="207" y="68"/>
                    <a:pt x="319" y="71"/>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grpSp>
        <p:nvGrpSpPr>
          <p:cNvPr id="25" name="组合 24"/>
          <p:cNvGrpSpPr/>
          <p:nvPr/>
        </p:nvGrpSpPr>
        <p:grpSpPr bwMode="auto">
          <a:xfrm>
            <a:off x="50800" y="133350"/>
            <a:ext cx="460375" cy="458788"/>
            <a:chOff x="296958" y="455826"/>
            <a:chExt cx="460608" cy="458014"/>
          </a:xfrm>
        </p:grpSpPr>
        <p:sp>
          <p:nvSpPr>
            <p:cNvPr id="5253" name="Freeform 10"/>
            <p:cNvSpPr/>
            <p:nvPr/>
          </p:nvSpPr>
          <p:spPr bwMode="auto">
            <a:xfrm>
              <a:off x="296958" y="455826"/>
              <a:ext cx="204369" cy="458014"/>
            </a:xfrm>
            <a:custGeom>
              <a:avLst/>
              <a:gdLst>
                <a:gd name="T0" fmla="*/ 50918475 w 167"/>
                <a:gd name="T1" fmla="*/ 280450300 h 374"/>
                <a:gd name="T2" fmla="*/ 250099929 w 167"/>
                <a:gd name="T3" fmla="*/ 50991409 h 374"/>
                <a:gd name="T4" fmla="*/ 250099929 w 167"/>
                <a:gd name="T5" fmla="*/ 0 h 374"/>
                <a:gd name="T6" fmla="*/ 0 w 167"/>
                <a:gd name="T7" fmla="*/ 280450300 h 374"/>
                <a:gd name="T8" fmla="*/ 250099929 w 167"/>
                <a:gd name="T9" fmla="*/ 560900599 h 374"/>
                <a:gd name="T10" fmla="*/ 250099929 w 167"/>
                <a:gd name="T11" fmla="*/ 509909191 h 374"/>
                <a:gd name="T12" fmla="*/ 50918475 w 167"/>
                <a:gd name="T13" fmla="*/ 280450300 h 3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7" h="374">
                  <a:moveTo>
                    <a:pt x="34" y="187"/>
                  </a:moveTo>
                  <a:cubicBezTo>
                    <a:pt x="34" y="109"/>
                    <a:pt x="91" y="45"/>
                    <a:pt x="167" y="34"/>
                  </a:cubicBezTo>
                  <a:cubicBezTo>
                    <a:pt x="167" y="0"/>
                    <a:pt x="167" y="0"/>
                    <a:pt x="167" y="0"/>
                  </a:cubicBezTo>
                  <a:cubicBezTo>
                    <a:pt x="73" y="11"/>
                    <a:pt x="0" y="91"/>
                    <a:pt x="0" y="187"/>
                  </a:cubicBezTo>
                  <a:cubicBezTo>
                    <a:pt x="0" y="284"/>
                    <a:pt x="73" y="363"/>
                    <a:pt x="167" y="374"/>
                  </a:cubicBezTo>
                  <a:cubicBezTo>
                    <a:pt x="167" y="340"/>
                    <a:pt x="167" y="340"/>
                    <a:pt x="167" y="340"/>
                  </a:cubicBezTo>
                  <a:cubicBezTo>
                    <a:pt x="91" y="330"/>
                    <a:pt x="34" y="265"/>
                    <a:pt x="34" y="187"/>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54" name="Freeform 11"/>
            <p:cNvSpPr/>
            <p:nvPr/>
          </p:nvSpPr>
          <p:spPr bwMode="auto">
            <a:xfrm>
              <a:off x="554235" y="455826"/>
              <a:ext cx="203331" cy="458014"/>
            </a:xfrm>
            <a:custGeom>
              <a:avLst/>
              <a:gdLst>
                <a:gd name="T0" fmla="*/ 249057202 w 166"/>
                <a:gd name="T1" fmla="*/ 280450300 h 374"/>
                <a:gd name="T2" fmla="*/ 0 w 166"/>
                <a:gd name="T3" fmla="*/ 0 h 374"/>
                <a:gd name="T4" fmla="*/ 0 w 166"/>
                <a:gd name="T5" fmla="*/ 50991409 h 374"/>
                <a:gd name="T6" fmla="*/ 199546104 w 166"/>
                <a:gd name="T7" fmla="*/ 280450300 h 374"/>
                <a:gd name="T8" fmla="*/ 0 w 166"/>
                <a:gd name="T9" fmla="*/ 509909191 h 374"/>
                <a:gd name="T10" fmla="*/ 0 w 166"/>
                <a:gd name="T11" fmla="*/ 560900599 h 374"/>
                <a:gd name="T12" fmla="*/ 249057202 w 166"/>
                <a:gd name="T13" fmla="*/ 280450300 h 3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6" h="374">
                  <a:moveTo>
                    <a:pt x="166" y="187"/>
                  </a:moveTo>
                  <a:cubicBezTo>
                    <a:pt x="166" y="91"/>
                    <a:pt x="94" y="11"/>
                    <a:pt x="0" y="0"/>
                  </a:cubicBezTo>
                  <a:cubicBezTo>
                    <a:pt x="0" y="34"/>
                    <a:pt x="0" y="34"/>
                    <a:pt x="0" y="34"/>
                  </a:cubicBezTo>
                  <a:cubicBezTo>
                    <a:pt x="75" y="45"/>
                    <a:pt x="133" y="109"/>
                    <a:pt x="133" y="187"/>
                  </a:cubicBezTo>
                  <a:cubicBezTo>
                    <a:pt x="133" y="265"/>
                    <a:pt x="75" y="330"/>
                    <a:pt x="0" y="340"/>
                  </a:cubicBezTo>
                  <a:cubicBezTo>
                    <a:pt x="0" y="374"/>
                    <a:pt x="0" y="374"/>
                    <a:pt x="0" y="374"/>
                  </a:cubicBezTo>
                  <a:cubicBezTo>
                    <a:pt x="94" y="363"/>
                    <a:pt x="166" y="284"/>
                    <a:pt x="166" y="187"/>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sp>
        <p:nvSpPr>
          <p:cNvPr id="28" name="Freeform 16"/>
          <p:cNvSpPr/>
          <p:nvPr/>
        </p:nvSpPr>
        <p:spPr bwMode="auto">
          <a:xfrm>
            <a:off x="6789738"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29" name="Freeform 16"/>
          <p:cNvSpPr/>
          <p:nvPr/>
        </p:nvSpPr>
        <p:spPr bwMode="auto">
          <a:xfrm>
            <a:off x="7069138"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0" name="Freeform 16"/>
          <p:cNvSpPr/>
          <p:nvPr/>
        </p:nvSpPr>
        <p:spPr bwMode="auto">
          <a:xfrm>
            <a:off x="7346950" y="120650"/>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1" name="Freeform 16"/>
          <p:cNvSpPr/>
          <p:nvPr/>
        </p:nvSpPr>
        <p:spPr bwMode="auto">
          <a:xfrm>
            <a:off x="7626350" y="120650"/>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2" name="Freeform 16"/>
          <p:cNvSpPr/>
          <p:nvPr/>
        </p:nvSpPr>
        <p:spPr bwMode="auto">
          <a:xfrm>
            <a:off x="7905750" y="120650"/>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3" name="Freeform 16"/>
          <p:cNvSpPr/>
          <p:nvPr/>
        </p:nvSpPr>
        <p:spPr bwMode="auto">
          <a:xfrm>
            <a:off x="8183563"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4" name="Freeform 16"/>
          <p:cNvSpPr/>
          <p:nvPr/>
        </p:nvSpPr>
        <p:spPr bwMode="auto">
          <a:xfrm>
            <a:off x="8462963"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5" name="Freeform 16"/>
          <p:cNvSpPr/>
          <p:nvPr/>
        </p:nvSpPr>
        <p:spPr bwMode="auto">
          <a:xfrm>
            <a:off x="8742363"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nvGrpSpPr>
          <p:cNvPr id="36" name="组合 35"/>
          <p:cNvGrpSpPr/>
          <p:nvPr/>
        </p:nvGrpSpPr>
        <p:grpSpPr bwMode="auto">
          <a:xfrm>
            <a:off x="896938" y="133350"/>
            <a:ext cx="1082675" cy="46038"/>
            <a:chOff x="1365331" y="-88714"/>
            <a:chExt cx="1255245" cy="45719"/>
          </a:xfrm>
        </p:grpSpPr>
        <p:sp>
          <p:nvSpPr>
            <p:cNvPr id="5245" name="矩形 36"/>
            <p:cNvSpPr>
              <a:spLocks noChangeArrowheads="1"/>
            </p:cNvSpPr>
            <p:nvPr/>
          </p:nvSpPr>
          <p:spPr bwMode="auto">
            <a:xfrm>
              <a:off x="1365331"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46" name="矩形 37"/>
            <p:cNvSpPr>
              <a:spLocks noChangeArrowheads="1"/>
            </p:cNvSpPr>
            <p:nvPr/>
          </p:nvSpPr>
          <p:spPr bwMode="auto">
            <a:xfrm>
              <a:off x="1535395"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47" name="矩形 38"/>
            <p:cNvSpPr>
              <a:spLocks noChangeArrowheads="1"/>
            </p:cNvSpPr>
            <p:nvPr/>
          </p:nvSpPr>
          <p:spPr bwMode="auto">
            <a:xfrm>
              <a:off x="1875523"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48" name="矩形 39"/>
            <p:cNvSpPr>
              <a:spLocks noChangeArrowheads="1"/>
            </p:cNvSpPr>
            <p:nvPr/>
          </p:nvSpPr>
          <p:spPr bwMode="auto">
            <a:xfrm>
              <a:off x="2045587"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49" name="矩形 40"/>
            <p:cNvSpPr>
              <a:spLocks noChangeArrowheads="1"/>
            </p:cNvSpPr>
            <p:nvPr/>
          </p:nvSpPr>
          <p:spPr bwMode="auto">
            <a:xfrm>
              <a:off x="2385715"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50" name="矩形 41"/>
            <p:cNvSpPr>
              <a:spLocks noChangeArrowheads="1"/>
            </p:cNvSpPr>
            <p:nvPr/>
          </p:nvSpPr>
          <p:spPr bwMode="auto">
            <a:xfrm>
              <a:off x="2215651"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51" name="矩形 42"/>
            <p:cNvSpPr>
              <a:spLocks noChangeArrowheads="1"/>
            </p:cNvSpPr>
            <p:nvPr/>
          </p:nvSpPr>
          <p:spPr bwMode="auto">
            <a:xfrm>
              <a:off x="1705459"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52" name="矩形 43"/>
            <p:cNvSpPr>
              <a:spLocks noChangeArrowheads="1"/>
            </p:cNvSpPr>
            <p:nvPr/>
          </p:nvSpPr>
          <p:spPr bwMode="auto">
            <a:xfrm>
              <a:off x="2555776" y="-88714"/>
              <a:ext cx="648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sp>
        <p:nvSpPr>
          <p:cNvPr id="45" name="Freeform 42"/>
          <p:cNvSpPr/>
          <p:nvPr/>
        </p:nvSpPr>
        <p:spPr bwMode="auto">
          <a:xfrm>
            <a:off x="0" y="1837536"/>
            <a:ext cx="9141001" cy="2882177"/>
          </a:xfrm>
          <a:custGeom>
            <a:avLst/>
            <a:gdLst>
              <a:gd name="T0" fmla="*/ 0 w 6803"/>
              <a:gd name="T1" fmla="*/ 0 h 2145"/>
              <a:gd name="T2" fmla="*/ 6803 w 6803"/>
              <a:gd name="T3" fmla="*/ 0 h 2145"/>
              <a:gd name="T4" fmla="*/ 6803 w 6803"/>
              <a:gd name="T5" fmla="*/ 2145 h 2145"/>
              <a:gd name="T6" fmla="*/ 0 w 6803"/>
              <a:gd name="T7" fmla="*/ 945 h 2145"/>
              <a:gd name="T8" fmla="*/ 0 w 6803"/>
              <a:gd name="T9" fmla="*/ 0 h 2145"/>
            </a:gdLst>
            <a:ahLst/>
            <a:cxnLst>
              <a:cxn ang="0">
                <a:pos x="T0" y="T1"/>
              </a:cxn>
              <a:cxn ang="0">
                <a:pos x="T2" y="T3"/>
              </a:cxn>
              <a:cxn ang="0">
                <a:pos x="T4" y="T5"/>
              </a:cxn>
              <a:cxn ang="0">
                <a:pos x="T6" y="T7"/>
              </a:cxn>
              <a:cxn ang="0">
                <a:pos x="T8" y="T9"/>
              </a:cxn>
            </a:cxnLst>
            <a:rect l="0" t="0" r="r" b="b"/>
            <a:pathLst>
              <a:path w="6803" h="2145">
                <a:moveTo>
                  <a:pt x="0" y="0"/>
                </a:moveTo>
                <a:lnTo>
                  <a:pt x="6803" y="0"/>
                </a:lnTo>
                <a:lnTo>
                  <a:pt x="6803" y="2145"/>
                </a:lnTo>
                <a:lnTo>
                  <a:pt x="0" y="945"/>
                </a:lnTo>
                <a:lnTo>
                  <a:pt x="0" y="0"/>
                </a:lnTo>
                <a:close/>
              </a:path>
            </a:pathLst>
          </a:custGeom>
          <a:gradFill flip="none" rotWithShape="1">
            <a:gsLst>
              <a:gs pos="100000">
                <a:srgbClr val="C00000">
                  <a:lumMod val="59000"/>
                </a:srgbClr>
              </a:gs>
              <a:gs pos="61000">
                <a:srgbClr val="C00000">
                  <a:lumMod val="87000"/>
                </a:srgbClr>
              </a:gs>
              <a:gs pos="0">
                <a:srgbClr val="FF0000">
                  <a:lumMod val="94000"/>
                </a:srgbClr>
              </a:gs>
            </a:gsLst>
            <a:path path="circle">
              <a:fillToRect l="50000" t="50000" r="50000" b="50000"/>
            </a:path>
            <a:tileRect/>
          </a:gradFill>
          <a:ln>
            <a:noFill/>
          </a:ln>
        </p:spPr>
        <p:txBody>
          <a:bodyPr/>
          <a:lstStyle/>
          <a:p>
            <a:pPr eaLnBrk="1" fontAlgn="auto" hangingPunct="1">
              <a:spcBef>
                <a:spcPts val="0"/>
              </a:spcBef>
              <a:spcAft>
                <a:spcPts val="0"/>
              </a:spcAft>
              <a:defRPr/>
            </a:pPr>
            <a:endParaRPr lang="zh-CN" altLang="en-US" dirty="0">
              <a:latin typeface="+mn-lt"/>
              <a:ea typeface="+mn-ea"/>
            </a:endParaRPr>
          </a:p>
        </p:txBody>
      </p:sp>
      <p:grpSp>
        <p:nvGrpSpPr>
          <p:cNvPr id="5147" name="组合 45"/>
          <p:cNvGrpSpPr/>
          <p:nvPr/>
        </p:nvGrpSpPr>
        <p:grpSpPr bwMode="auto">
          <a:xfrm>
            <a:off x="0" y="1620838"/>
            <a:ext cx="9140825" cy="217487"/>
            <a:chOff x="0" y="1621205"/>
            <a:chExt cx="9141001" cy="216332"/>
          </a:xfrm>
        </p:grpSpPr>
        <p:sp>
          <p:nvSpPr>
            <p:cNvPr id="47" name="Freeform 40"/>
            <p:cNvSpPr/>
            <p:nvPr/>
          </p:nvSpPr>
          <p:spPr bwMode="auto">
            <a:xfrm>
              <a:off x="0" y="1621205"/>
              <a:ext cx="9141001" cy="216332"/>
            </a:xfrm>
            <a:custGeom>
              <a:avLst/>
              <a:gdLst>
                <a:gd name="T0" fmla="*/ 6803 w 6803"/>
                <a:gd name="T1" fmla="*/ 0 h 161"/>
                <a:gd name="T2" fmla="*/ 0 w 6803"/>
                <a:gd name="T3" fmla="*/ 123 h 161"/>
                <a:gd name="T4" fmla="*/ 0 w 6803"/>
                <a:gd name="T5" fmla="*/ 161 h 161"/>
                <a:gd name="T6" fmla="*/ 6803 w 6803"/>
                <a:gd name="T7" fmla="*/ 161 h 161"/>
                <a:gd name="T8" fmla="*/ 6803 w 6803"/>
                <a:gd name="T9" fmla="*/ 0 h 161"/>
              </a:gdLst>
              <a:ahLst/>
              <a:cxnLst>
                <a:cxn ang="0">
                  <a:pos x="T0" y="T1"/>
                </a:cxn>
                <a:cxn ang="0">
                  <a:pos x="T2" y="T3"/>
                </a:cxn>
                <a:cxn ang="0">
                  <a:pos x="T4" y="T5"/>
                </a:cxn>
                <a:cxn ang="0">
                  <a:pos x="T6" y="T7"/>
                </a:cxn>
                <a:cxn ang="0">
                  <a:pos x="T8" y="T9"/>
                </a:cxn>
              </a:cxnLst>
              <a:rect l="0" t="0" r="r" b="b"/>
              <a:pathLst>
                <a:path w="6803" h="161">
                  <a:moveTo>
                    <a:pt x="6803" y="0"/>
                  </a:moveTo>
                  <a:lnTo>
                    <a:pt x="0" y="123"/>
                  </a:lnTo>
                  <a:lnTo>
                    <a:pt x="0" y="161"/>
                  </a:lnTo>
                  <a:lnTo>
                    <a:pt x="6803" y="161"/>
                  </a:lnTo>
                  <a:lnTo>
                    <a:pt x="6803" y="0"/>
                  </a:lnTo>
                  <a:close/>
                </a:path>
              </a:pathLst>
            </a:custGeom>
            <a:gradFill flip="none" rotWithShape="1">
              <a:gsLst>
                <a:gs pos="35000">
                  <a:srgbClr val="909090"/>
                </a:gs>
                <a:gs pos="20000">
                  <a:srgbClr val="8A8A8A">
                    <a:lumMod val="37000"/>
                    <a:lumOff val="63000"/>
                  </a:srgbClr>
                </a:gs>
                <a:gs pos="0">
                  <a:schemeClr val="bg1">
                    <a:shade val="30000"/>
                    <a:satMod val="115000"/>
                    <a:lumMod val="53000"/>
                  </a:schemeClr>
                </a:gs>
                <a:gs pos="75400">
                  <a:srgbClr val="CCCCCC">
                    <a:lumMod val="79000"/>
                  </a:srgbClr>
                </a:gs>
                <a:gs pos="50000">
                  <a:schemeClr val="bg1">
                    <a:shade val="67500"/>
                    <a:satMod val="115000"/>
                    <a:lumMod val="80000"/>
                  </a:schemeClr>
                </a:gs>
                <a:gs pos="100000">
                  <a:schemeClr val="bg1">
                    <a:shade val="100000"/>
                    <a:satMod val="115000"/>
                    <a:lumMod val="92000"/>
                  </a:schemeClr>
                </a:gs>
              </a:gsLst>
              <a:lin ang="10800000" scaled="1"/>
              <a:tileRect/>
            </a:gra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243" name="Freeform 41"/>
            <p:cNvSpPr/>
            <p:nvPr/>
          </p:nvSpPr>
          <p:spPr bwMode="auto">
            <a:xfrm>
              <a:off x="0" y="1621205"/>
              <a:ext cx="9141001" cy="174677"/>
            </a:xfrm>
            <a:custGeom>
              <a:avLst/>
              <a:gdLst>
                <a:gd name="T0" fmla="*/ 2147483646 w 6803"/>
                <a:gd name="T1" fmla="*/ 39720206 h 130"/>
                <a:gd name="T2" fmla="*/ 0 w 6803"/>
                <a:gd name="T3" fmla="*/ 234708110 h 130"/>
                <a:gd name="T4" fmla="*/ 0 w 6803"/>
                <a:gd name="T5" fmla="*/ 222069557 h 130"/>
                <a:gd name="T6" fmla="*/ 2147483646 w 6803"/>
                <a:gd name="T7" fmla="*/ 0 h 130"/>
                <a:gd name="T8" fmla="*/ 2147483646 w 6803"/>
                <a:gd name="T9" fmla="*/ 39720206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3" h="130">
                  <a:moveTo>
                    <a:pt x="6803" y="22"/>
                  </a:moveTo>
                  <a:lnTo>
                    <a:pt x="0" y="130"/>
                  </a:lnTo>
                  <a:lnTo>
                    <a:pt x="0" y="123"/>
                  </a:lnTo>
                  <a:lnTo>
                    <a:pt x="6803" y="0"/>
                  </a:lnTo>
                  <a:lnTo>
                    <a:pt x="6803" y="2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44" name="Freeform 55"/>
            <p:cNvSpPr/>
            <p:nvPr/>
          </p:nvSpPr>
          <p:spPr bwMode="auto">
            <a:xfrm>
              <a:off x="0" y="1809319"/>
              <a:ext cx="9141001" cy="28218"/>
            </a:xfrm>
            <a:custGeom>
              <a:avLst/>
              <a:gdLst>
                <a:gd name="T0" fmla="*/ 2147483646 w 6803"/>
                <a:gd name="T1" fmla="*/ 37916930 h 21"/>
                <a:gd name="T2" fmla="*/ 0 w 6803"/>
                <a:gd name="T3" fmla="*/ 37916930 h 21"/>
                <a:gd name="T4" fmla="*/ 0 w 6803"/>
                <a:gd name="T5" fmla="*/ 25277953 h 21"/>
                <a:gd name="T6" fmla="*/ 2147483646 w 6803"/>
                <a:gd name="T7" fmla="*/ 0 h 21"/>
                <a:gd name="T8" fmla="*/ 2147483646 w 6803"/>
                <a:gd name="T9" fmla="*/ 3791693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3" h="21">
                  <a:moveTo>
                    <a:pt x="6803" y="21"/>
                  </a:moveTo>
                  <a:lnTo>
                    <a:pt x="0" y="21"/>
                  </a:lnTo>
                  <a:lnTo>
                    <a:pt x="0" y="14"/>
                  </a:lnTo>
                  <a:lnTo>
                    <a:pt x="6803" y="0"/>
                  </a:lnTo>
                  <a:lnTo>
                    <a:pt x="6803"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0" name="任意多边形 49"/>
          <p:cNvSpPr/>
          <p:nvPr/>
        </p:nvSpPr>
        <p:spPr>
          <a:xfrm>
            <a:off x="-101411" y="1993833"/>
            <a:ext cx="12132840" cy="2971800"/>
          </a:xfrm>
          <a:custGeom>
            <a:avLst/>
            <a:gdLst>
              <a:gd name="connsiteX0" fmla="*/ 0 w 9159240"/>
              <a:gd name="connsiteY0" fmla="*/ 822960 h 2346960"/>
              <a:gd name="connsiteX1" fmla="*/ 9159240 w 9159240"/>
              <a:gd name="connsiteY1" fmla="*/ 2346960 h 2346960"/>
              <a:gd name="connsiteX2" fmla="*/ 9159240 w 9159240"/>
              <a:gd name="connsiteY2" fmla="*/ 0 h 2346960"/>
              <a:gd name="connsiteX3" fmla="*/ 30480 w 9159240"/>
              <a:gd name="connsiteY3" fmla="*/ 0 h 2346960"/>
              <a:gd name="connsiteX4" fmla="*/ 0 w 9159240"/>
              <a:gd name="connsiteY4" fmla="*/ 822960 h 2346960"/>
              <a:gd name="connsiteX0-1" fmla="*/ 0 w 9159240"/>
              <a:gd name="connsiteY0-2" fmla="*/ 822960 h 2971800"/>
              <a:gd name="connsiteX1-3" fmla="*/ 9090211 w 9159240"/>
              <a:gd name="connsiteY1-4" fmla="*/ 2971800 h 2971800"/>
              <a:gd name="connsiteX2-5" fmla="*/ 9159240 w 9159240"/>
              <a:gd name="connsiteY2-6" fmla="*/ 0 h 2971800"/>
              <a:gd name="connsiteX3-7" fmla="*/ 30480 w 9159240"/>
              <a:gd name="connsiteY3-8" fmla="*/ 0 h 2971800"/>
              <a:gd name="connsiteX4-9" fmla="*/ 0 w 9159240"/>
              <a:gd name="connsiteY4-10" fmla="*/ 822960 h 2971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9240" h="2971800">
                <a:moveTo>
                  <a:pt x="0" y="822960"/>
                </a:moveTo>
                <a:lnTo>
                  <a:pt x="9090211" y="2971800"/>
                </a:lnTo>
                <a:lnTo>
                  <a:pt x="9159240" y="0"/>
                </a:lnTo>
                <a:lnTo>
                  <a:pt x="30480" y="0"/>
                </a:lnTo>
                <a:lnTo>
                  <a:pt x="0" y="822960"/>
                </a:lnTo>
                <a:close/>
              </a:path>
            </a:pathLst>
          </a:custGeom>
          <a:gradFill flip="none" rotWithShape="1">
            <a:gsLst>
              <a:gs pos="8000">
                <a:srgbClr val="FF0000">
                  <a:alpha val="10000"/>
                </a:srgbClr>
              </a:gs>
              <a:gs pos="68000">
                <a:schemeClr val="bg1">
                  <a:alpha val="0"/>
                </a:schemeClr>
              </a:gs>
              <a:gs pos="100000">
                <a:schemeClr val="bg1">
                  <a:shade val="100000"/>
                  <a:satMod val="115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椭圆 50"/>
          <p:cNvSpPr/>
          <p:nvPr/>
        </p:nvSpPr>
        <p:spPr>
          <a:xfrm>
            <a:off x="3153760" y="1578139"/>
            <a:ext cx="4985567" cy="4682835"/>
          </a:xfrm>
          <a:prstGeom prst="ellipse">
            <a:avLst/>
          </a:prstGeom>
          <a:gradFill flip="none" rotWithShape="1">
            <a:gsLst>
              <a:gs pos="0">
                <a:schemeClr val="bg1">
                  <a:alpha val="42000"/>
                </a:schemeClr>
              </a:gs>
              <a:gs pos="50000">
                <a:schemeClr val="bg1">
                  <a:shade val="67500"/>
                  <a:satMod val="115000"/>
                  <a:alpha val="0"/>
                </a:schemeClr>
              </a:gs>
              <a:gs pos="100000">
                <a:schemeClr val="bg1">
                  <a:shade val="100000"/>
                  <a:satMod val="115000"/>
                  <a:alpha val="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 name="组合 51"/>
          <p:cNvGrpSpPr/>
          <p:nvPr/>
        </p:nvGrpSpPr>
        <p:grpSpPr bwMode="auto">
          <a:xfrm>
            <a:off x="7489825" y="1763713"/>
            <a:ext cx="1690688" cy="195262"/>
            <a:chOff x="6789463" y="120706"/>
            <a:chExt cx="2516313" cy="346075"/>
          </a:xfrm>
        </p:grpSpPr>
        <p:sp>
          <p:nvSpPr>
            <p:cNvPr id="5234" name="Freeform 16"/>
            <p:cNvSpPr/>
            <p:nvPr/>
          </p:nvSpPr>
          <p:spPr bwMode="auto">
            <a:xfrm>
              <a:off x="6789463"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35" name="Freeform 16"/>
            <p:cNvSpPr/>
            <p:nvPr/>
          </p:nvSpPr>
          <p:spPr bwMode="auto">
            <a:xfrm>
              <a:off x="7068427"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36" name="Freeform 16"/>
            <p:cNvSpPr/>
            <p:nvPr/>
          </p:nvSpPr>
          <p:spPr bwMode="auto">
            <a:xfrm>
              <a:off x="7347391"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37" name="Freeform 16"/>
            <p:cNvSpPr/>
            <p:nvPr/>
          </p:nvSpPr>
          <p:spPr bwMode="auto">
            <a:xfrm>
              <a:off x="7626355"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38" name="Freeform 16"/>
            <p:cNvSpPr/>
            <p:nvPr/>
          </p:nvSpPr>
          <p:spPr bwMode="auto">
            <a:xfrm>
              <a:off x="7905319"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39" name="Freeform 16"/>
            <p:cNvSpPr/>
            <p:nvPr/>
          </p:nvSpPr>
          <p:spPr bwMode="auto">
            <a:xfrm>
              <a:off x="8184283"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40" name="Freeform 16"/>
            <p:cNvSpPr/>
            <p:nvPr/>
          </p:nvSpPr>
          <p:spPr bwMode="auto">
            <a:xfrm>
              <a:off x="8463247"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41" name="Freeform 16"/>
            <p:cNvSpPr/>
            <p:nvPr/>
          </p:nvSpPr>
          <p:spPr bwMode="auto">
            <a:xfrm>
              <a:off x="8742213"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grpSp>
        <p:nvGrpSpPr>
          <p:cNvPr id="61" name="组合 60"/>
          <p:cNvGrpSpPr/>
          <p:nvPr/>
        </p:nvGrpSpPr>
        <p:grpSpPr>
          <a:xfrm>
            <a:off x="7022707" y="2200918"/>
            <a:ext cx="2118294" cy="82800"/>
            <a:chOff x="7068427" y="2136654"/>
            <a:chExt cx="2118294" cy="82800"/>
          </a:xfrm>
          <a:solidFill>
            <a:schemeClr val="bg1">
              <a:alpha val="57000"/>
            </a:schemeClr>
          </a:solidFill>
        </p:grpSpPr>
        <p:sp>
          <p:nvSpPr>
            <p:cNvPr id="62" name="椭圆 61"/>
            <p:cNvSpPr/>
            <p:nvPr/>
          </p:nvSpPr>
          <p:spPr>
            <a:xfrm>
              <a:off x="7068427" y="2136654"/>
              <a:ext cx="95861" cy="82800"/>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3" name="直接连接符 62"/>
            <p:cNvCxnSpPr/>
            <p:nvPr/>
          </p:nvCxnSpPr>
          <p:spPr>
            <a:xfrm>
              <a:off x="7162078" y="2179960"/>
              <a:ext cx="2024643" cy="0"/>
            </a:xfrm>
            <a:prstGeom prst="line">
              <a:avLst/>
            </a:prstGeom>
            <a:grpFill/>
            <a:ln w="12700">
              <a:solidFill>
                <a:schemeClr val="bg1">
                  <a:alpha val="17000"/>
                </a:schemeClr>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7452320" y="2283718"/>
            <a:ext cx="2118294" cy="82800"/>
            <a:chOff x="7068427" y="2136654"/>
            <a:chExt cx="2118294" cy="82800"/>
          </a:xfrm>
          <a:solidFill>
            <a:schemeClr val="bg1">
              <a:alpha val="57000"/>
            </a:schemeClr>
          </a:solidFill>
        </p:grpSpPr>
        <p:sp>
          <p:nvSpPr>
            <p:cNvPr id="65" name="椭圆 64"/>
            <p:cNvSpPr/>
            <p:nvPr/>
          </p:nvSpPr>
          <p:spPr>
            <a:xfrm>
              <a:off x="7068427" y="2136654"/>
              <a:ext cx="95861" cy="82800"/>
            </a:xfrm>
            <a:prstGeom prst="ellipse">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6" name="直接连接符 65"/>
            <p:cNvCxnSpPr/>
            <p:nvPr/>
          </p:nvCxnSpPr>
          <p:spPr>
            <a:xfrm>
              <a:off x="7162078" y="2179960"/>
              <a:ext cx="2024643" cy="0"/>
            </a:xfrm>
            <a:prstGeom prst="line">
              <a:avLst/>
            </a:prstGeom>
            <a:grpFill/>
            <a:ln w="28575">
              <a:solidFill>
                <a:schemeClr val="bg1">
                  <a:alpha val="26000"/>
                </a:schemeClr>
              </a:solidFill>
            </a:ln>
          </p:spPr>
          <p:style>
            <a:lnRef idx="1">
              <a:schemeClr val="accent1"/>
            </a:lnRef>
            <a:fillRef idx="0">
              <a:schemeClr val="accent1"/>
            </a:fillRef>
            <a:effectRef idx="0">
              <a:schemeClr val="accent1"/>
            </a:effectRef>
            <a:fontRef idx="minor">
              <a:schemeClr val="tx1"/>
            </a:fontRef>
          </p:style>
        </p:cxnSp>
      </p:grpSp>
      <p:sp>
        <p:nvSpPr>
          <p:cNvPr id="67" name="任意多边形 66"/>
          <p:cNvSpPr/>
          <p:nvPr/>
        </p:nvSpPr>
        <p:spPr>
          <a:xfrm>
            <a:off x="-122238" y="2163763"/>
            <a:ext cx="1828801" cy="2667000"/>
          </a:xfrm>
          <a:custGeom>
            <a:avLst/>
            <a:gdLst>
              <a:gd name="connsiteX0" fmla="*/ 1996440 w 1996440"/>
              <a:gd name="connsiteY0" fmla="*/ 0 h 2667000"/>
              <a:gd name="connsiteX1" fmla="*/ 1341120 w 1996440"/>
              <a:gd name="connsiteY1" fmla="*/ 2667000 h 2667000"/>
              <a:gd name="connsiteX2" fmla="*/ 91440 w 1996440"/>
              <a:gd name="connsiteY2" fmla="*/ 2667000 h 2667000"/>
              <a:gd name="connsiteX3" fmla="*/ 0 w 1996440"/>
              <a:gd name="connsiteY3" fmla="*/ 30480 h 2667000"/>
              <a:gd name="connsiteX4" fmla="*/ 1996440 w 1996440"/>
              <a:gd name="connsiteY4" fmla="*/ 0 h 266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6440" h="2667000">
                <a:moveTo>
                  <a:pt x="1996440" y="0"/>
                </a:moveTo>
                <a:lnTo>
                  <a:pt x="1341120" y="2667000"/>
                </a:lnTo>
                <a:lnTo>
                  <a:pt x="91440" y="2667000"/>
                </a:lnTo>
                <a:lnTo>
                  <a:pt x="0" y="30480"/>
                </a:lnTo>
                <a:lnTo>
                  <a:pt x="1996440" y="0"/>
                </a:lnTo>
                <a:close/>
              </a:path>
            </a:pathLst>
          </a:custGeom>
          <a:gradFill flip="none" rotWithShape="1">
            <a:gsLst>
              <a:gs pos="0">
                <a:schemeClr val="bg1">
                  <a:alpha val="59000"/>
                </a:schemeClr>
              </a:gs>
              <a:gs pos="50000">
                <a:schemeClr val="bg1">
                  <a:shade val="67500"/>
                  <a:satMod val="115000"/>
                  <a:alpha val="0"/>
                </a:schemeClr>
              </a:gs>
              <a:gs pos="100000">
                <a:schemeClr val="bg1">
                  <a:shade val="100000"/>
                  <a:satMod val="115000"/>
                  <a:alpha val="0"/>
                </a:schemeClr>
              </a:gs>
            </a:gsLst>
            <a:lin ang="4800000" scaled="0"/>
            <a:tileRect/>
          </a:gradFill>
          <a:ln w="9" cap="flat">
            <a:noFill/>
            <a:prstDash val="solid"/>
            <a:miter lim="800000"/>
          </a:ln>
        </p:spPr>
        <p:txBody>
          <a:bodyPr/>
          <a:lstStyle/>
          <a:p>
            <a:pPr eaLnBrk="1" fontAlgn="auto" hangingPunct="1">
              <a:spcBef>
                <a:spcPts val="0"/>
              </a:spcBef>
              <a:spcAft>
                <a:spcPts val="0"/>
              </a:spcAft>
              <a:defRPr/>
            </a:pPr>
            <a:endParaRPr lang="zh-CN" altLang="en-US">
              <a:latin typeface="+mn-lt"/>
              <a:ea typeface="+mn-ea"/>
            </a:endParaRPr>
          </a:p>
        </p:txBody>
      </p:sp>
      <p:sp>
        <p:nvSpPr>
          <p:cNvPr id="68" name="Freeform 16"/>
          <p:cNvSpPr/>
          <p:nvPr/>
        </p:nvSpPr>
        <p:spPr bwMode="auto">
          <a:xfrm>
            <a:off x="-180975"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69" name="Freeform 16"/>
          <p:cNvSpPr/>
          <p:nvPr/>
        </p:nvSpPr>
        <p:spPr bwMode="auto">
          <a:xfrm>
            <a:off x="50800"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0" name="Freeform 16"/>
          <p:cNvSpPr/>
          <p:nvPr/>
        </p:nvSpPr>
        <p:spPr bwMode="auto">
          <a:xfrm>
            <a:off x="280988"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1" name="Freeform 16"/>
          <p:cNvSpPr/>
          <p:nvPr/>
        </p:nvSpPr>
        <p:spPr bwMode="auto">
          <a:xfrm>
            <a:off x="512763" y="1851025"/>
            <a:ext cx="465137" cy="241300"/>
          </a:xfrm>
          <a:custGeom>
            <a:avLst/>
            <a:gdLst>
              <a:gd name="T0" fmla="*/ 211732983 w 355"/>
              <a:gd name="T1" fmla="*/ 265956875 h 218"/>
              <a:gd name="T2" fmla="*/ 0 w 355"/>
              <a:gd name="T3" fmla="*/ 265956875 h 218"/>
              <a:gd name="T4" fmla="*/ 399365318 w 355"/>
              <a:gd name="T5" fmla="*/ 0 h 218"/>
              <a:gd name="T6" fmla="*/ 611098301 w 355"/>
              <a:gd name="T7" fmla="*/ 0 h 218"/>
              <a:gd name="T8" fmla="*/ 211732983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2" name="Freeform 16"/>
          <p:cNvSpPr/>
          <p:nvPr/>
        </p:nvSpPr>
        <p:spPr bwMode="auto">
          <a:xfrm>
            <a:off x="742950"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3" name="Freeform 16"/>
          <p:cNvSpPr/>
          <p:nvPr/>
        </p:nvSpPr>
        <p:spPr bwMode="auto">
          <a:xfrm>
            <a:off x="973138"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4" name="Freeform 16"/>
          <p:cNvSpPr/>
          <p:nvPr/>
        </p:nvSpPr>
        <p:spPr bwMode="auto">
          <a:xfrm>
            <a:off x="1204913"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5" name="Freeform 16"/>
          <p:cNvSpPr/>
          <p:nvPr/>
        </p:nvSpPr>
        <p:spPr bwMode="auto">
          <a:xfrm>
            <a:off x="1435100"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cxnSp>
        <p:nvCxnSpPr>
          <p:cNvPr id="76" name="直接连接符 75"/>
          <p:cNvCxnSpPr/>
          <p:nvPr/>
        </p:nvCxnSpPr>
        <p:spPr>
          <a:xfrm>
            <a:off x="-107635" y="2352675"/>
            <a:ext cx="1720825" cy="0"/>
          </a:xfrm>
          <a:prstGeom prst="line">
            <a:avLst/>
          </a:prstGeom>
          <a:grpFill/>
          <a:ln w="12700">
            <a:solidFill>
              <a:schemeClr val="bg1">
                <a:alpha val="68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07635" y="2401888"/>
            <a:ext cx="2087347" cy="0"/>
          </a:xfrm>
          <a:prstGeom prst="line">
            <a:avLst/>
          </a:prstGeom>
          <a:grpFill/>
          <a:ln w="28575">
            <a:solidFill>
              <a:srgbClr val="FFFFFF">
                <a:alpha val="69000"/>
              </a:srgb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107635" y="2481263"/>
            <a:ext cx="1720825" cy="0"/>
          </a:xfrm>
          <a:prstGeom prst="line">
            <a:avLst/>
          </a:prstGeom>
          <a:grpFill/>
          <a:ln w="12700">
            <a:solidFill>
              <a:schemeClr val="bg1">
                <a:alpha val="68000"/>
              </a:schemeClr>
            </a:solidFill>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5696618" y="2124462"/>
            <a:ext cx="3555902" cy="2127498"/>
            <a:chOff x="574416" y="-125717"/>
            <a:chExt cx="8431213" cy="4492930"/>
          </a:xfrm>
          <a:solidFill>
            <a:schemeClr val="bg1">
              <a:alpha val="11000"/>
            </a:schemeClr>
          </a:solidFill>
        </p:grpSpPr>
        <p:sp>
          <p:nvSpPr>
            <p:cNvPr id="80" name="Oval 22"/>
            <p:cNvSpPr>
              <a:spLocks noChangeArrowheads="1"/>
            </p:cNvSpPr>
            <p:nvPr/>
          </p:nvSpPr>
          <p:spPr bwMode="auto">
            <a:xfrm>
              <a:off x="8134350" y="4041775"/>
              <a:ext cx="36513"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1" name="Freeform 23"/>
            <p:cNvSpPr/>
            <p:nvPr/>
          </p:nvSpPr>
          <p:spPr bwMode="auto">
            <a:xfrm>
              <a:off x="8069263" y="3981450"/>
              <a:ext cx="544513" cy="160338"/>
            </a:xfrm>
            <a:custGeom>
              <a:avLst/>
              <a:gdLst>
                <a:gd name="T0" fmla="*/ 145 w 145"/>
                <a:gd name="T1" fmla="*/ 26 h 43"/>
                <a:gd name="T2" fmla="*/ 43 w 145"/>
                <a:gd name="T3" fmla="*/ 26 h 43"/>
                <a:gd name="T4" fmla="*/ 22 w 145"/>
                <a:gd name="T5" fmla="*/ 43 h 43"/>
                <a:gd name="T6" fmla="*/ 0 w 145"/>
                <a:gd name="T7" fmla="*/ 22 h 43"/>
                <a:gd name="T8" fmla="*/ 22 w 145"/>
                <a:gd name="T9" fmla="*/ 0 h 43"/>
                <a:gd name="T10" fmla="*/ 42 w 145"/>
                <a:gd name="T11" fmla="*/ 16 h 43"/>
                <a:gd name="T12" fmla="*/ 145 w 145"/>
                <a:gd name="T13" fmla="*/ 16 h 43"/>
                <a:gd name="T14" fmla="*/ 145 w 145"/>
                <a:gd name="T15" fmla="*/ 26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43">
                  <a:moveTo>
                    <a:pt x="145" y="26"/>
                  </a:moveTo>
                  <a:cubicBezTo>
                    <a:pt x="43" y="26"/>
                    <a:pt x="43" y="26"/>
                    <a:pt x="43" y="26"/>
                  </a:cubicBezTo>
                  <a:cubicBezTo>
                    <a:pt x="41" y="36"/>
                    <a:pt x="32" y="43"/>
                    <a:pt x="22" y="43"/>
                  </a:cubicBezTo>
                  <a:cubicBezTo>
                    <a:pt x="10" y="43"/>
                    <a:pt x="0" y="33"/>
                    <a:pt x="0" y="22"/>
                  </a:cubicBezTo>
                  <a:cubicBezTo>
                    <a:pt x="0" y="10"/>
                    <a:pt x="10" y="0"/>
                    <a:pt x="22" y="0"/>
                  </a:cubicBezTo>
                  <a:cubicBezTo>
                    <a:pt x="32" y="0"/>
                    <a:pt x="40" y="7"/>
                    <a:pt x="42" y="16"/>
                  </a:cubicBezTo>
                  <a:cubicBezTo>
                    <a:pt x="145" y="16"/>
                    <a:pt x="145" y="16"/>
                    <a:pt x="145" y="16"/>
                  </a:cubicBezTo>
                  <a:lnTo>
                    <a:pt x="145" y="26"/>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 name="Oval 24"/>
            <p:cNvSpPr>
              <a:spLocks noChangeArrowheads="1"/>
            </p:cNvSpPr>
            <p:nvPr/>
          </p:nvSpPr>
          <p:spPr bwMode="auto">
            <a:xfrm>
              <a:off x="4718050"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3" name="Freeform 25"/>
            <p:cNvSpPr/>
            <p:nvPr/>
          </p:nvSpPr>
          <p:spPr bwMode="auto">
            <a:xfrm>
              <a:off x="4657725" y="1093788"/>
              <a:ext cx="4129088" cy="1481138"/>
            </a:xfrm>
            <a:custGeom>
              <a:avLst/>
              <a:gdLst>
                <a:gd name="T0" fmla="*/ 1101 w 1101"/>
                <a:gd name="T1" fmla="*/ 10 h 395"/>
                <a:gd name="T2" fmla="*/ 385 w 1101"/>
                <a:gd name="T3" fmla="*/ 10 h 395"/>
                <a:gd name="T4" fmla="*/ 36 w 1101"/>
                <a:gd name="T5" fmla="*/ 358 h 395"/>
                <a:gd name="T6" fmla="*/ 43 w 1101"/>
                <a:gd name="T7" fmla="*/ 374 h 395"/>
                <a:gd name="T8" fmla="*/ 21 w 1101"/>
                <a:gd name="T9" fmla="*/ 395 h 395"/>
                <a:gd name="T10" fmla="*/ 0 w 1101"/>
                <a:gd name="T11" fmla="*/ 374 h 395"/>
                <a:gd name="T12" fmla="*/ 21 w 1101"/>
                <a:gd name="T13" fmla="*/ 352 h 395"/>
                <a:gd name="T14" fmla="*/ 30 w 1101"/>
                <a:gd name="T15" fmla="*/ 354 h 395"/>
                <a:gd name="T16" fmla="*/ 385 w 1101"/>
                <a:gd name="T17" fmla="*/ 0 h 395"/>
                <a:gd name="T18" fmla="*/ 1101 w 1101"/>
                <a:gd name="T19" fmla="*/ 0 h 395"/>
                <a:gd name="T20" fmla="*/ 1101 w 1101"/>
                <a:gd name="T21" fmla="*/ 1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1" h="395">
                  <a:moveTo>
                    <a:pt x="1101" y="10"/>
                  </a:moveTo>
                  <a:cubicBezTo>
                    <a:pt x="385" y="10"/>
                    <a:pt x="385" y="10"/>
                    <a:pt x="385" y="10"/>
                  </a:cubicBezTo>
                  <a:cubicBezTo>
                    <a:pt x="36" y="358"/>
                    <a:pt x="36" y="358"/>
                    <a:pt x="36" y="358"/>
                  </a:cubicBezTo>
                  <a:cubicBezTo>
                    <a:pt x="40" y="362"/>
                    <a:pt x="43" y="368"/>
                    <a:pt x="43" y="374"/>
                  </a:cubicBezTo>
                  <a:cubicBezTo>
                    <a:pt x="43" y="385"/>
                    <a:pt x="33" y="395"/>
                    <a:pt x="21" y="395"/>
                  </a:cubicBezTo>
                  <a:cubicBezTo>
                    <a:pt x="9" y="395"/>
                    <a:pt x="0" y="385"/>
                    <a:pt x="0" y="374"/>
                  </a:cubicBezTo>
                  <a:cubicBezTo>
                    <a:pt x="0" y="362"/>
                    <a:pt x="9" y="352"/>
                    <a:pt x="21" y="352"/>
                  </a:cubicBezTo>
                  <a:cubicBezTo>
                    <a:pt x="24" y="352"/>
                    <a:pt x="27" y="353"/>
                    <a:pt x="30" y="354"/>
                  </a:cubicBezTo>
                  <a:cubicBezTo>
                    <a:pt x="385" y="0"/>
                    <a:pt x="385" y="0"/>
                    <a:pt x="385" y="0"/>
                  </a:cubicBezTo>
                  <a:cubicBezTo>
                    <a:pt x="1101" y="0"/>
                    <a:pt x="1101" y="0"/>
                    <a:pt x="1101" y="0"/>
                  </a:cubicBezTo>
                  <a:lnTo>
                    <a:pt x="1101"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4" name="Oval 26"/>
            <p:cNvSpPr>
              <a:spLocks noChangeArrowheads="1"/>
            </p:cNvSpPr>
            <p:nvPr/>
          </p:nvSpPr>
          <p:spPr bwMode="auto">
            <a:xfrm>
              <a:off x="4435475"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5" name="Freeform 27"/>
            <p:cNvSpPr/>
            <p:nvPr/>
          </p:nvSpPr>
          <p:spPr bwMode="auto">
            <a:xfrm>
              <a:off x="4376738" y="933450"/>
              <a:ext cx="4410075" cy="1641475"/>
            </a:xfrm>
            <a:custGeom>
              <a:avLst/>
              <a:gdLst>
                <a:gd name="T0" fmla="*/ 1176 w 1176"/>
                <a:gd name="T1" fmla="*/ 10 h 438"/>
                <a:gd name="T2" fmla="*/ 428 w 1176"/>
                <a:gd name="T3" fmla="*/ 10 h 438"/>
                <a:gd name="T4" fmla="*/ 37 w 1176"/>
                <a:gd name="T5" fmla="*/ 401 h 438"/>
                <a:gd name="T6" fmla="*/ 43 w 1176"/>
                <a:gd name="T7" fmla="*/ 417 h 438"/>
                <a:gd name="T8" fmla="*/ 21 w 1176"/>
                <a:gd name="T9" fmla="*/ 438 h 438"/>
                <a:gd name="T10" fmla="*/ 0 w 1176"/>
                <a:gd name="T11" fmla="*/ 417 h 438"/>
                <a:gd name="T12" fmla="*/ 21 w 1176"/>
                <a:gd name="T13" fmla="*/ 395 h 438"/>
                <a:gd name="T14" fmla="*/ 30 w 1176"/>
                <a:gd name="T15" fmla="*/ 397 h 438"/>
                <a:gd name="T16" fmla="*/ 428 w 1176"/>
                <a:gd name="T17" fmla="*/ 0 h 438"/>
                <a:gd name="T18" fmla="*/ 1176 w 1176"/>
                <a:gd name="T19" fmla="*/ 0 h 438"/>
                <a:gd name="T20" fmla="*/ 1176 w 1176"/>
                <a:gd name="T21" fmla="*/ 1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6" h="438">
                  <a:moveTo>
                    <a:pt x="1176" y="10"/>
                  </a:moveTo>
                  <a:cubicBezTo>
                    <a:pt x="428" y="10"/>
                    <a:pt x="428" y="10"/>
                    <a:pt x="428" y="10"/>
                  </a:cubicBezTo>
                  <a:cubicBezTo>
                    <a:pt x="37" y="401"/>
                    <a:pt x="37" y="401"/>
                    <a:pt x="37" y="401"/>
                  </a:cubicBezTo>
                  <a:cubicBezTo>
                    <a:pt x="40" y="405"/>
                    <a:pt x="43" y="411"/>
                    <a:pt x="43" y="417"/>
                  </a:cubicBezTo>
                  <a:cubicBezTo>
                    <a:pt x="43" y="428"/>
                    <a:pt x="33" y="438"/>
                    <a:pt x="21" y="438"/>
                  </a:cubicBezTo>
                  <a:cubicBezTo>
                    <a:pt x="10" y="438"/>
                    <a:pt x="0" y="428"/>
                    <a:pt x="0" y="417"/>
                  </a:cubicBezTo>
                  <a:cubicBezTo>
                    <a:pt x="0" y="405"/>
                    <a:pt x="10" y="395"/>
                    <a:pt x="21" y="395"/>
                  </a:cubicBezTo>
                  <a:cubicBezTo>
                    <a:pt x="25" y="395"/>
                    <a:pt x="28" y="396"/>
                    <a:pt x="30" y="397"/>
                  </a:cubicBezTo>
                  <a:cubicBezTo>
                    <a:pt x="428" y="0"/>
                    <a:pt x="428" y="0"/>
                    <a:pt x="428" y="0"/>
                  </a:cubicBezTo>
                  <a:cubicBezTo>
                    <a:pt x="1176" y="0"/>
                    <a:pt x="1176" y="0"/>
                    <a:pt x="1176" y="0"/>
                  </a:cubicBezTo>
                  <a:lnTo>
                    <a:pt x="1176"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Oval 28"/>
            <p:cNvSpPr>
              <a:spLocks noChangeArrowheads="1"/>
            </p:cNvSpPr>
            <p:nvPr/>
          </p:nvSpPr>
          <p:spPr bwMode="auto">
            <a:xfrm>
              <a:off x="4154488"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7" name="Freeform 29"/>
            <p:cNvSpPr/>
            <p:nvPr/>
          </p:nvSpPr>
          <p:spPr bwMode="auto">
            <a:xfrm>
              <a:off x="4094163" y="771525"/>
              <a:ext cx="4692650" cy="1803400"/>
            </a:xfrm>
            <a:custGeom>
              <a:avLst/>
              <a:gdLst>
                <a:gd name="T0" fmla="*/ 1251 w 1251"/>
                <a:gd name="T1" fmla="*/ 11 h 481"/>
                <a:gd name="T2" fmla="*/ 471 w 1251"/>
                <a:gd name="T3" fmla="*/ 11 h 481"/>
                <a:gd name="T4" fmla="*/ 37 w 1251"/>
                <a:gd name="T5" fmla="*/ 444 h 481"/>
                <a:gd name="T6" fmla="*/ 43 w 1251"/>
                <a:gd name="T7" fmla="*/ 460 h 481"/>
                <a:gd name="T8" fmla="*/ 22 w 1251"/>
                <a:gd name="T9" fmla="*/ 481 h 481"/>
                <a:gd name="T10" fmla="*/ 0 w 1251"/>
                <a:gd name="T11" fmla="*/ 460 h 481"/>
                <a:gd name="T12" fmla="*/ 22 w 1251"/>
                <a:gd name="T13" fmla="*/ 438 h 481"/>
                <a:gd name="T14" fmla="*/ 30 w 1251"/>
                <a:gd name="T15" fmla="*/ 440 h 481"/>
                <a:gd name="T16" fmla="*/ 471 w 1251"/>
                <a:gd name="T17" fmla="*/ 0 h 481"/>
                <a:gd name="T18" fmla="*/ 1251 w 1251"/>
                <a:gd name="T19" fmla="*/ 0 h 481"/>
                <a:gd name="T20" fmla="*/ 1251 w 1251"/>
                <a:gd name="T21" fmla="*/ 1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1" h="481">
                  <a:moveTo>
                    <a:pt x="1251" y="11"/>
                  </a:moveTo>
                  <a:cubicBezTo>
                    <a:pt x="471" y="11"/>
                    <a:pt x="471" y="11"/>
                    <a:pt x="471" y="11"/>
                  </a:cubicBezTo>
                  <a:cubicBezTo>
                    <a:pt x="37" y="444"/>
                    <a:pt x="37" y="444"/>
                    <a:pt x="37" y="444"/>
                  </a:cubicBezTo>
                  <a:cubicBezTo>
                    <a:pt x="41" y="448"/>
                    <a:pt x="43" y="454"/>
                    <a:pt x="43" y="460"/>
                  </a:cubicBezTo>
                  <a:cubicBezTo>
                    <a:pt x="43" y="471"/>
                    <a:pt x="33" y="481"/>
                    <a:pt x="22" y="481"/>
                  </a:cubicBezTo>
                  <a:cubicBezTo>
                    <a:pt x="10" y="481"/>
                    <a:pt x="0" y="471"/>
                    <a:pt x="0" y="460"/>
                  </a:cubicBezTo>
                  <a:cubicBezTo>
                    <a:pt x="0" y="448"/>
                    <a:pt x="10" y="438"/>
                    <a:pt x="22" y="438"/>
                  </a:cubicBezTo>
                  <a:cubicBezTo>
                    <a:pt x="25" y="438"/>
                    <a:pt x="28" y="439"/>
                    <a:pt x="30" y="440"/>
                  </a:cubicBezTo>
                  <a:cubicBezTo>
                    <a:pt x="471" y="0"/>
                    <a:pt x="471" y="0"/>
                    <a:pt x="471" y="0"/>
                  </a:cubicBezTo>
                  <a:cubicBezTo>
                    <a:pt x="1251" y="0"/>
                    <a:pt x="1251" y="0"/>
                    <a:pt x="1251" y="0"/>
                  </a:cubicBezTo>
                  <a:lnTo>
                    <a:pt x="1251"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8" name="Oval 30"/>
            <p:cNvSpPr>
              <a:spLocks noChangeArrowheads="1"/>
            </p:cNvSpPr>
            <p:nvPr/>
          </p:nvSpPr>
          <p:spPr bwMode="auto">
            <a:xfrm>
              <a:off x="3876675" y="2473325"/>
              <a:ext cx="38100"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9" name="Freeform 31"/>
            <p:cNvSpPr/>
            <p:nvPr/>
          </p:nvSpPr>
          <p:spPr bwMode="auto">
            <a:xfrm>
              <a:off x="3813175" y="609600"/>
              <a:ext cx="4973638" cy="1965325"/>
            </a:xfrm>
            <a:custGeom>
              <a:avLst/>
              <a:gdLst>
                <a:gd name="T0" fmla="*/ 1326 w 1326"/>
                <a:gd name="T1" fmla="*/ 11 h 524"/>
                <a:gd name="T2" fmla="*/ 513 w 1326"/>
                <a:gd name="T3" fmla="*/ 11 h 524"/>
                <a:gd name="T4" fmla="*/ 37 w 1326"/>
                <a:gd name="T5" fmla="*/ 487 h 524"/>
                <a:gd name="T6" fmla="*/ 43 w 1326"/>
                <a:gd name="T7" fmla="*/ 503 h 524"/>
                <a:gd name="T8" fmla="*/ 22 w 1326"/>
                <a:gd name="T9" fmla="*/ 524 h 524"/>
                <a:gd name="T10" fmla="*/ 0 w 1326"/>
                <a:gd name="T11" fmla="*/ 503 h 524"/>
                <a:gd name="T12" fmla="*/ 22 w 1326"/>
                <a:gd name="T13" fmla="*/ 481 h 524"/>
                <a:gd name="T14" fmla="*/ 31 w 1326"/>
                <a:gd name="T15" fmla="*/ 483 h 524"/>
                <a:gd name="T16" fmla="*/ 513 w 1326"/>
                <a:gd name="T17" fmla="*/ 0 h 524"/>
                <a:gd name="T18" fmla="*/ 1326 w 1326"/>
                <a:gd name="T19" fmla="*/ 0 h 524"/>
                <a:gd name="T20" fmla="*/ 1326 w 1326"/>
                <a:gd name="T21" fmla="*/ 11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6" h="524">
                  <a:moveTo>
                    <a:pt x="1326" y="11"/>
                  </a:moveTo>
                  <a:cubicBezTo>
                    <a:pt x="513" y="11"/>
                    <a:pt x="513" y="11"/>
                    <a:pt x="513" y="11"/>
                  </a:cubicBezTo>
                  <a:cubicBezTo>
                    <a:pt x="37" y="487"/>
                    <a:pt x="37" y="487"/>
                    <a:pt x="37" y="487"/>
                  </a:cubicBezTo>
                  <a:cubicBezTo>
                    <a:pt x="41" y="491"/>
                    <a:pt x="43" y="497"/>
                    <a:pt x="43" y="503"/>
                  </a:cubicBezTo>
                  <a:cubicBezTo>
                    <a:pt x="43" y="514"/>
                    <a:pt x="34" y="524"/>
                    <a:pt x="22" y="524"/>
                  </a:cubicBezTo>
                  <a:cubicBezTo>
                    <a:pt x="10" y="524"/>
                    <a:pt x="0" y="514"/>
                    <a:pt x="0" y="503"/>
                  </a:cubicBezTo>
                  <a:cubicBezTo>
                    <a:pt x="0" y="491"/>
                    <a:pt x="10" y="481"/>
                    <a:pt x="22" y="481"/>
                  </a:cubicBezTo>
                  <a:cubicBezTo>
                    <a:pt x="25" y="481"/>
                    <a:pt x="28" y="482"/>
                    <a:pt x="31" y="483"/>
                  </a:cubicBezTo>
                  <a:cubicBezTo>
                    <a:pt x="513" y="0"/>
                    <a:pt x="513" y="0"/>
                    <a:pt x="513" y="0"/>
                  </a:cubicBezTo>
                  <a:cubicBezTo>
                    <a:pt x="1326" y="0"/>
                    <a:pt x="1326" y="0"/>
                    <a:pt x="1326" y="0"/>
                  </a:cubicBezTo>
                  <a:lnTo>
                    <a:pt x="1326"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0" name="Freeform 32"/>
            <p:cNvSpPr/>
            <p:nvPr/>
          </p:nvSpPr>
          <p:spPr bwMode="auto">
            <a:xfrm>
              <a:off x="3295650" y="1443038"/>
              <a:ext cx="5491163" cy="1420813"/>
            </a:xfrm>
            <a:custGeom>
              <a:avLst/>
              <a:gdLst>
                <a:gd name="T0" fmla="*/ 1464 w 1464"/>
                <a:gd name="T1" fmla="*/ 11 h 379"/>
                <a:gd name="T2" fmla="*/ 1307 w 1464"/>
                <a:gd name="T3" fmla="*/ 11 h 379"/>
                <a:gd name="T4" fmla="*/ 1270 w 1464"/>
                <a:gd name="T5" fmla="*/ 11 h 379"/>
                <a:gd name="T6" fmla="*/ 737 w 1464"/>
                <a:gd name="T7" fmla="*/ 11 h 379"/>
                <a:gd name="T8" fmla="*/ 385 w 1464"/>
                <a:gd name="T9" fmla="*/ 364 h 379"/>
                <a:gd name="T10" fmla="*/ 42 w 1464"/>
                <a:gd name="T11" fmla="*/ 363 h 379"/>
                <a:gd name="T12" fmla="*/ 21 w 1464"/>
                <a:gd name="T13" fmla="*/ 379 h 379"/>
                <a:gd name="T14" fmla="*/ 0 w 1464"/>
                <a:gd name="T15" fmla="*/ 358 h 379"/>
                <a:gd name="T16" fmla="*/ 21 w 1464"/>
                <a:gd name="T17" fmla="*/ 336 h 379"/>
                <a:gd name="T18" fmla="*/ 42 w 1464"/>
                <a:gd name="T19" fmla="*/ 353 h 379"/>
                <a:gd name="T20" fmla="*/ 385 w 1464"/>
                <a:gd name="T21" fmla="*/ 353 h 379"/>
                <a:gd name="T22" fmla="*/ 737 w 1464"/>
                <a:gd name="T23" fmla="*/ 0 h 379"/>
                <a:gd name="T24" fmla="*/ 1270 w 1464"/>
                <a:gd name="T25" fmla="*/ 0 h 379"/>
                <a:gd name="T26" fmla="*/ 1307 w 1464"/>
                <a:gd name="T27" fmla="*/ 0 h 379"/>
                <a:gd name="T28" fmla="*/ 1464 w 1464"/>
                <a:gd name="T29" fmla="*/ 0 h 379"/>
                <a:gd name="T30" fmla="*/ 1464 w 1464"/>
                <a:gd name="T31" fmla="*/ 1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4" h="379">
                  <a:moveTo>
                    <a:pt x="1464" y="11"/>
                  </a:moveTo>
                  <a:cubicBezTo>
                    <a:pt x="1307" y="11"/>
                    <a:pt x="1307" y="11"/>
                    <a:pt x="1307" y="11"/>
                  </a:cubicBezTo>
                  <a:cubicBezTo>
                    <a:pt x="1270" y="11"/>
                    <a:pt x="1270" y="11"/>
                    <a:pt x="1270" y="11"/>
                  </a:cubicBezTo>
                  <a:cubicBezTo>
                    <a:pt x="737" y="11"/>
                    <a:pt x="737" y="11"/>
                    <a:pt x="737" y="11"/>
                  </a:cubicBezTo>
                  <a:cubicBezTo>
                    <a:pt x="385" y="364"/>
                    <a:pt x="385" y="364"/>
                    <a:pt x="385" y="364"/>
                  </a:cubicBezTo>
                  <a:cubicBezTo>
                    <a:pt x="42" y="363"/>
                    <a:pt x="42" y="363"/>
                    <a:pt x="42" y="363"/>
                  </a:cubicBezTo>
                  <a:cubicBezTo>
                    <a:pt x="39" y="372"/>
                    <a:pt x="31" y="379"/>
                    <a:pt x="21" y="379"/>
                  </a:cubicBezTo>
                  <a:cubicBezTo>
                    <a:pt x="9" y="379"/>
                    <a:pt x="0" y="369"/>
                    <a:pt x="0" y="358"/>
                  </a:cubicBezTo>
                  <a:cubicBezTo>
                    <a:pt x="0" y="346"/>
                    <a:pt x="9" y="336"/>
                    <a:pt x="21" y="336"/>
                  </a:cubicBezTo>
                  <a:cubicBezTo>
                    <a:pt x="31" y="336"/>
                    <a:pt x="40" y="343"/>
                    <a:pt x="42" y="353"/>
                  </a:cubicBezTo>
                  <a:cubicBezTo>
                    <a:pt x="385" y="353"/>
                    <a:pt x="385" y="353"/>
                    <a:pt x="385" y="353"/>
                  </a:cubicBezTo>
                  <a:cubicBezTo>
                    <a:pt x="737" y="0"/>
                    <a:pt x="737" y="0"/>
                    <a:pt x="737" y="0"/>
                  </a:cubicBezTo>
                  <a:cubicBezTo>
                    <a:pt x="1270" y="0"/>
                    <a:pt x="1270" y="0"/>
                    <a:pt x="1270" y="0"/>
                  </a:cubicBezTo>
                  <a:cubicBezTo>
                    <a:pt x="1307" y="0"/>
                    <a:pt x="1307" y="0"/>
                    <a:pt x="1307" y="0"/>
                  </a:cubicBezTo>
                  <a:cubicBezTo>
                    <a:pt x="1464" y="0"/>
                    <a:pt x="1464" y="0"/>
                    <a:pt x="1464" y="0"/>
                  </a:cubicBezTo>
                  <a:lnTo>
                    <a:pt x="146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Freeform 33"/>
            <p:cNvSpPr/>
            <p:nvPr/>
          </p:nvSpPr>
          <p:spPr bwMode="auto">
            <a:xfrm>
              <a:off x="5842000" y="1581150"/>
              <a:ext cx="2944813" cy="600075"/>
            </a:xfrm>
            <a:custGeom>
              <a:avLst/>
              <a:gdLst>
                <a:gd name="T0" fmla="*/ 785 w 785"/>
                <a:gd name="T1" fmla="*/ 11 h 160"/>
                <a:gd name="T2" fmla="*/ 666 w 785"/>
                <a:gd name="T3" fmla="*/ 11 h 160"/>
                <a:gd name="T4" fmla="*/ 629 w 785"/>
                <a:gd name="T5" fmla="*/ 11 h 160"/>
                <a:gd name="T6" fmla="*/ 149 w 785"/>
                <a:gd name="T7" fmla="*/ 11 h 160"/>
                <a:gd name="T8" fmla="*/ 36 w 785"/>
                <a:gd name="T9" fmla="*/ 124 h 160"/>
                <a:gd name="T10" fmla="*/ 43 w 785"/>
                <a:gd name="T11" fmla="*/ 139 h 160"/>
                <a:gd name="T12" fmla="*/ 21 w 785"/>
                <a:gd name="T13" fmla="*/ 160 h 160"/>
                <a:gd name="T14" fmla="*/ 0 w 785"/>
                <a:gd name="T15" fmla="*/ 139 h 160"/>
                <a:gd name="T16" fmla="*/ 21 w 785"/>
                <a:gd name="T17" fmla="*/ 118 h 160"/>
                <a:gd name="T18" fmla="*/ 30 w 785"/>
                <a:gd name="T19" fmla="*/ 119 h 160"/>
                <a:gd name="T20" fmla="*/ 149 w 785"/>
                <a:gd name="T21" fmla="*/ 0 h 160"/>
                <a:gd name="T22" fmla="*/ 629 w 785"/>
                <a:gd name="T23" fmla="*/ 0 h 160"/>
                <a:gd name="T24" fmla="*/ 666 w 785"/>
                <a:gd name="T25" fmla="*/ 0 h 160"/>
                <a:gd name="T26" fmla="*/ 785 w 785"/>
                <a:gd name="T27" fmla="*/ 0 h 160"/>
                <a:gd name="T28" fmla="*/ 785 w 785"/>
                <a:gd name="T29"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5" h="160">
                  <a:moveTo>
                    <a:pt x="785" y="11"/>
                  </a:moveTo>
                  <a:cubicBezTo>
                    <a:pt x="666" y="11"/>
                    <a:pt x="666" y="11"/>
                    <a:pt x="666" y="11"/>
                  </a:cubicBezTo>
                  <a:cubicBezTo>
                    <a:pt x="629" y="11"/>
                    <a:pt x="629" y="11"/>
                    <a:pt x="629" y="11"/>
                  </a:cubicBezTo>
                  <a:cubicBezTo>
                    <a:pt x="149" y="11"/>
                    <a:pt x="149" y="11"/>
                    <a:pt x="149" y="11"/>
                  </a:cubicBezTo>
                  <a:cubicBezTo>
                    <a:pt x="36" y="124"/>
                    <a:pt x="36" y="124"/>
                    <a:pt x="36" y="124"/>
                  </a:cubicBezTo>
                  <a:cubicBezTo>
                    <a:pt x="40" y="128"/>
                    <a:pt x="43" y="133"/>
                    <a:pt x="43" y="139"/>
                  </a:cubicBezTo>
                  <a:cubicBezTo>
                    <a:pt x="43" y="151"/>
                    <a:pt x="33" y="160"/>
                    <a:pt x="21" y="160"/>
                  </a:cubicBezTo>
                  <a:cubicBezTo>
                    <a:pt x="9" y="160"/>
                    <a:pt x="0" y="151"/>
                    <a:pt x="0" y="139"/>
                  </a:cubicBezTo>
                  <a:cubicBezTo>
                    <a:pt x="0" y="127"/>
                    <a:pt x="9" y="118"/>
                    <a:pt x="21" y="118"/>
                  </a:cubicBezTo>
                  <a:cubicBezTo>
                    <a:pt x="24" y="118"/>
                    <a:pt x="27" y="118"/>
                    <a:pt x="30" y="119"/>
                  </a:cubicBezTo>
                  <a:cubicBezTo>
                    <a:pt x="149" y="0"/>
                    <a:pt x="149" y="0"/>
                    <a:pt x="149" y="0"/>
                  </a:cubicBezTo>
                  <a:cubicBezTo>
                    <a:pt x="629" y="0"/>
                    <a:pt x="629" y="0"/>
                    <a:pt x="629" y="0"/>
                  </a:cubicBezTo>
                  <a:cubicBezTo>
                    <a:pt x="666" y="0"/>
                    <a:pt x="666" y="0"/>
                    <a:pt x="666" y="0"/>
                  </a:cubicBezTo>
                  <a:cubicBezTo>
                    <a:pt x="785" y="0"/>
                    <a:pt x="785" y="0"/>
                    <a:pt x="785" y="0"/>
                  </a:cubicBezTo>
                  <a:lnTo>
                    <a:pt x="785"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 name="Freeform 34"/>
            <p:cNvSpPr/>
            <p:nvPr/>
          </p:nvSpPr>
          <p:spPr bwMode="auto">
            <a:xfrm>
              <a:off x="3295650" y="1843088"/>
              <a:ext cx="5491163" cy="1339850"/>
            </a:xfrm>
            <a:custGeom>
              <a:avLst/>
              <a:gdLst>
                <a:gd name="T0" fmla="*/ 1464 w 1464"/>
                <a:gd name="T1" fmla="*/ 11 h 357"/>
                <a:gd name="T2" fmla="*/ 1296 w 1464"/>
                <a:gd name="T3" fmla="*/ 11 h 357"/>
                <a:gd name="T4" fmla="*/ 1281 w 1464"/>
                <a:gd name="T5" fmla="*/ 11 h 357"/>
                <a:gd name="T6" fmla="*/ 865 w 1464"/>
                <a:gd name="T7" fmla="*/ 11 h 357"/>
                <a:gd name="T8" fmla="*/ 716 w 1464"/>
                <a:gd name="T9" fmla="*/ 160 h 357"/>
                <a:gd name="T10" fmla="*/ 598 w 1464"/>
                <a:gd name="T11" fmla="*/ 160 h 357"/>
                <a:gd name="T12" fmla="*/ 417 w 1464"/>
                <a:gd name="T13" fmla="*/ 342 h 357"/>
                <a:gd name="T14" fmla="*/ 42 w 1464"/>
                <a:gd name="T15" fmla="*/ 342 h 357"/>
                <a:gd name="T16" fmla="*/ 21 w 1464"/>
                <a:gd name="T17" fmla="*/ 357 h 357"/>
                <a:gd name="T18" fmla="*/ 0 w 1464"/>
                <a:gd name="T19" fmla="*/ 336 h 357"/>
                <a:gd name="T20" fmla="*/ 21 w 1464"/>
                <a:gd name="T21" fmla="*/ 315 h 357"/>
                <a:gd name="T22" fmla="*/ 42 w 1464"/>
                <a:gd name="T23" fmla="*/ 331 h 357"/>
                <a:gd name="T24" fmla="*/ 417 w 1464"/>
                <a:gd name="T25" fmla="*/ 331 h 357"/>
                <a:gd name="T26" fmla="*/ 598 w 1464"/>
                <a:gd name="T27" fmla="*/ 150 h 357"/>
                <a:gd name="T28" fmla="*/ 716 w 1464"/>
                <a:gd name="T29" fmla="*/ 150 h 357"/>
                <a:gd name="T30" fmla="*/ 865 w 1464"/>
                <a:gd name="T31" fmla="*/ 0 h 357"/>
                <a:gd name="T32" fmla="*/ 1281 w 1464"/>
                <a:gd name="T33" fmla="*/ 0 h 357"/>
                <a:gd name="T34" fmla="*/ 1296 w 1464"/>
                <a:gd name="T35" fmla="*/ 0 h 357"/>
                <a:gd name="T36" fmla="*/ 1464 w 1464"/>
                <a:gd name="T37" fmla="*/ 0 h 357"/>
                <a:gd name="T38" fmla="*/ 1464 w 1464"/>
                <a:gd name="T39" fmla="*/ 1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4" h="357">
                  <a:moveTo>
                    <a:pt x="1464" y="11"/>
                  </a:moveTo>
                  <a:cubicBezTo>
                    <a:pt x="1296" y="11"/>
                    <a:pt x="1296" y="11"/>
                    <a:pt x="1296" y="11"/>
                  </a:cubicBezTo>
                  <a:cubicBezTo>
                    <a:pt x="1281" y="11"/>
                    <a:pt x="1281" y="11"/>
                    <a:pt x="1281" y="11"/>
                  </a:cubicBezTo>
                  <a:cubicBezTo>
                    <a:pt x="865" y="11"/>
                    <a:pt x="865" y="11"/>
                    <a:pt x="865" y="11"/>
                  </a:cubicBezTo>
                  <a:cubicBezTo>
                    <a:pt x="716" y="160"/>
                    <a:pt x="716" y="160"/>
                    <a:pt x="716" y="160"/>
                  </a:cubicBezTo>
                  <a:cubicBezTo>
                    <a:pt x="598" y="160"/>
                    <a:pt x="598" y="160"/>
                    <a:pt x="598" y="160"/>
                  </a:cubicBezTo>
                  <a:cubicBezTo>
                    <a:pt x="417" y="342"/>
                    <a:pt x="417" y="342"/>
                    <a:pt x="417" y="342"/>
                  </a:cubicBezTo>
                  <a:cubicBezTo>
                    <a:pt x="42" y="342"/>
                    <a:pt x="42" y="342"/>
                    <a:pt x="42" y="342"/>
                  </a:cubicBezTo>
                  <a:cubicBezTo>
                    <a:pt x="39" y="351"/>
                    <a:pt x="31" y="357"/>
                    <a:pt x="21" y="357"/>
                  </a:cubicBezTo>
                  <a:cubicBezTo>
                    <a:pt x="9" y="357"/>
                    <a:pt x="0" y="348"/>
                    <a:pt x="0" y="336"/>
                  </a:cubicBezTo>
                  <a:cubicBezTo>
                    <a:pt x="0" y="324"/>
                    <a:pt x="9" y="315"/>
                    <a:pt x="21" y="315"/>
                  </a:cubicBezTo>
                  <a:cubicBezTo>
                    <a:pt x="31" y="315"/>
                    <a:pt x="40" y="322"/>
                    <a:pt x="42" y="331"/>
                  </a:cubicBezTo>
                  <a:cubicBezTo>
                    <a:pt x="417" y="331"/>
                    <a:pt x="417" y="331"/>
                    <a:pt x="417" y="331"/>
                  </a:cubicBezTo>
                  <a:cubicBezTo>
                    <a:pt x="598" y="150"/>
                    <a:pt x="598" y="150"/>
                    <a:pt x="598" y="150"/>
                  </a:cubicBezTo>
                  <a:cubicBezTo>
                    <a:pt x="716" y="150"/>
                    <a:pt x="716" y="150"/>
                    <a:pt x="716" y="150"/>
                  </a:cubicBezTo>
                  <a:cubicBezTo>
                    <a:pt x="865" y="0"/>
                    <a:pt x="865" y="0"/>
                    <a:pt x="865" y="0"/>
                  </a:cubicBezTo>
                  <a:cubicBezTo>
                    <a:pt x="1281" y="0"/>
                    <a:pt x="1281" y="0"/>
                    <a:pt x="1281" y="0"/>
                  </a:cubicBezTo>
                  <a:cubicBezTo>
                    <a:pt x="1296" y="0"/>
                    <a:pt x="1296" y="0"/>
                    <a:pt x="1296" y="0"/>
                  </a:cubicBezTo>
                  <a:cubicBezTo>
                    <a:pt x="1464" y="0"/>
                    <a:pt x="1464" y="0"/>
                    <a:pt x="1464" y="0"/>
                  </a:cubicBezTo>
                  <a:lnTo>
                    <a:pt x="146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3" name="Freeform 35"/>
            <p:cNvSpPr/>
            <p:nvPr/>
          </p:nvSpPr>
          <p:spPr bwMode="auto">
            <a:xfrm>
              <a:off x="6183313" y="2035175"/>
              <a:ext cx="2603500" cy="600075"/>
            </a:xfrm>
            <a:custGeom>
              <a:avLst/>
              <a:gdLst>
                <a:gd name="T0" fmla="*/ 694 w 694"/>
                <a:gd name="T1" fmla="*/ 11 h 160"/>
                <a:gd name="T2" fmla="*/ 671 w 694"/>
                <a:gd name="T3" fmla="*/ 11 h 160"/>
                <a:gd name="T4" fmla="*/ 150 w 694"/>
                <a:gd name="T5" fmla="*/ 11 h 160"/>
                <a:gd name="T6" fmla="*/ 36 w 694"/>
                <a:gd name="T7" fmla="*/ 124 h 160"/>
                <a:gd name="T8" fmla="*/ 43 w 694"/>
                <a:gd name="T9" fmla="*/ 139 h 160"/>
                <a:gd name="T10" fmla="*/ 21 w 694"/>
                <a:gd name="T11" fmla="*/ 160 h 160"/>
                <a:gd name="T12" fmla="*/ 0 w 694"/>
                <a:gd name="T13" fmla="*/ 139 h 160"/>
                <a:gd name="T14" fmla="*/ 21 w 694"/>
                <a:gd name="T15" fmla="*/ 118 h 160"/>
                <a:gd name="T16" fmla="*/ 30 w 694"/>
                <a:gd name="T17" fmla="*/ 120 h 160"/>
                <a:gd name="T18" fmla="*/ 150 w 694"/>
                <a:gd name="T19" fmla="*/ 0 h 160"/>
                <a:gd name="T20" fmla="*/ 671 w 694"/>
                <a:gd name="T21" fmla="*/ 0 h 160"/>
                <a:gd name="T22" fmla="*/ 694 w 694"/>
                <a:gd name="T23" fmla="*/ 0 h 160"/>
                <a:gd name="T24" fmla="*/ 694 w 694"/>
                <a:gd name="T25"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4" h="160">
                  <a:moveTo>
                    <a:pt x="694" y="11"/>
                  </a:moveTo>
                  <a:cubicBezTo>
                    <a:pt x="671" y="11"/>
                    <a:pt x="671" y="11"/>
                    <a:pt x="671" y="11"/>
                  </a:cubicBezTo>
                  <a:cubicBezTo>
                    <a:pt x="150" y="11"/>
                    <a:pt x="150" y="11"/>
                    <a:pt x="150" y="11"/>
                  </a:cubicBezTo>
                  <a:cubicBezTo>
                    <a:pt x="36" y="124"/>
                    <a:pt x="36" y="124"/>
                    <a:pt x="36" y="124"/>
                  </a:cubicBezTo>
                  <a:cubicBezTo>
                    <a:pt x="40" y="128"/>
                    <a:pt x="43" y="133"/>
                    <a:pt x="43" y="139"/>
                  </a:cubicBezTo>
                  <a:cubicBezTo>
                    <a:pt x="43" y="151"/>
                    <a:pt x="33" y="160"/>
                    <a:pt x="21" y="160"/>
                  </a:cubicBezTo>
                  <a:cubicBezTo>
                    <a:pt x="9" y="160"/>
                    <a:pt x="0" y="151"/>
                    <a:pt x="0" y="139"/>
                  </a:cubicBezTo>
                  <a:cubicBezTo>
                    <a:pt x="0" y="127"/>
                    <a:pt x="9" y="118"/>
                    <a:pt x="21" y="118"/>
                  </a:cubicBezTo>
                  <a:cubicBezTo>
                    <a:pt x="24" y="118"/>
                    <a:pt x="27" y="118"/>
                    <a:pt x="30" y="120"/>
                  </a:cubicBezTo>
                  <a:cubicBezTo>
                    <a:pt x="150" y="0"/>
                    <a:pt x="150" y="0"/>
                    <a:pt x="150" y="0"/>
                  </a:cubicBezTo>
                  <a:cubicBezTo>
                    <a:pt x="671" y="0"/>
                    <a:pt x="671" y="0"/>
                    <a:pt x="671" y="0"/>
                  </a:cubicBezTo>
                  <a:cubicBezTo>
                    <a:pt x="694" y="0"/>
                    <a:pt x="694" y="0"/>
                    <a:pt x="694" y="0"/>
                  </a:cubicBezTo>
                  <a:lnTo>
                    <a:pt x="69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4" name="Freeform 36"/>
            <p:cNvSpPr/>
            <p:nvPr/>
          </p:nvSpPr>
          <p:spPr bwMode="auto">
            <a:xfrm>
              <a:off x="5800725" y="2203450"/>
              <a:ext cx="2986088" cy="739775"/>
            </a:xfrm>
            <a:custGeom>
              <a:avLst/>
              <a:gdLst>
                <a:gd name="T0" fmla="*/ 796 w 796"/>
                <a:gd name="T1" fmla="*/ 11 h 197"/>
                <a:gd name="T2" fmla="*/ 666 w 796"/>
                <a:gd name="T3" fmla="*/ 11 h 197"/>
                <a:gd name="T4" fmla="*/ 651 w 796"/>
                <a:gd name="T5" fmla="*/ 11 h 197"/>
                <a:gd name="T6" fmla="*/ 299 w 796"/>
                <a:gd name="T7" fmla="*/ 11 h 197"/>
                <a:gd name="T8" fmla="*/ 128 w 796"/>
                <a:gd name="T9" fmla="*/ 182 h 197"/>
                <a:gd name="T10" fmla="*/ 42 w 796"/>
                <a:gd name="T11" fmla="*/ 182 h 197"/>
                <a:gd name="T12" fmla="*/ 22 w 796"/>
                <a:gd name="T13" fmla="*/ 197 h 197"/>
                <a:gd name="T14" fmla="*/ 0 w 796"/>
                <a:gd name="T15" fmla="*/ 176 h 197"/>
                <a:gd name="T16" fmla="*/ 22 w 796"/>
                <a:gd name="T17" fmla="*/ 155 h 197"/>
                <a:gd name="T18" fmla="*/ 42 w 796"/>
                <a:gd name="T19" fmla="*/ 171 h 197"/>
                <a:gd name="T20" fmla="*/ 128 w 796"/>
                <a:gd name="T21" fmla="*/ 171 h 197"/>
                <a:gd name="T22" fmla="*/ 299 w 796"/>
                <a:gd name="T23" fmla="*/ 0 h 197"/>
                <a:gd name="T24" fmla="*/ 651 w 796"/>
                <a:gd name="T25" fmla="*/ 0 h 197"/>
                <a:gd name="T26" fmla="*/ 666 w 796"/>
                <a:gd name="T27" fmla="*/ 0 h 197"/>
                <a:gd name="T28" fmla="*/ 796 w 796"/>
                <a:gd name="T29" fmla="*/ 0 h 197"/>
                <a:gd name="T30" fmla="*/ 796 w 796"/>
                <a:gd name="T31" fmla="*/ 1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6" h="197">
                  <a:moveTo>
                    <a:pt x="796" y="11"/>
                  </a:moveTo>
                  <a:cubicBezTo>
                    <a:pt x="666" y="11"/>
                    <a:pt x="666" y="11"/>
                    <a:pt x="666" y="11"/>
                  </a:cubicBezTo>
                  <a:cubicBezTo>
                    <a:pt x="651" y="11"/>
                    <a:pt x="651" y="11"/>
                    <a:pt x="651" y="11"/>
                  </a:cubicBezTo>
                  <a:cubicBezTo>
                    <a:pt x="299" y="11"/>
                    <a:pt x="299" y="11"/>
                    <a:pt x="299" y="11"/>
                  </a:cubicBezTo>
                  <a:cubicBezTo>
                    <a:pt x="128" y="182"/>
                    <a:pt x="128" y="182"/>
                    <a:pt x="128" y="182"/>
                  </a:cubicBezTo>
                  <a:cubicBezTo>
                    <a:pt x="42" y="182"/>
                    <a:pt x="42" y="182"/>
                    <a:pt x="42" y="182"/>
                  </a:cubicBezTo>
                  <a:cubicBezTo>
                    <a:pt x="40" y="191"/>
                    <a:pt x="31" y="197"/>
                    <a:pt x="22" y="197"/>
                  </a:cubicBezTo>
                  <a:cubicBezTo>
                    <a:pt x="10" y="197"/>
                    <a:pt x="0" y="188"/>
                    <a:pt x="0" y="176"/>
                  </a:cubicBezTo>
                  <a:cubicBezTo>
                    <a:pt x="0" y="164"/>
                    <a:pt x="10" y="155"/>
                    <a:pt x="22" y="155"/>
                  </a:cubicBezTo>
                  <a:cubicBezTo>
                    <a:pt x="32" y="155"/>
                    <a:pt x="40" y="162"/>
                    <a:pt x="42" y="171"/>
                  </a:cubicBezTo>
                  <a:cubicBezTo>
                    <a:pt x="128" y="171"/>
                    <a:pt x="128" y="171"/>
                    <a:pt x="128" y="171"/>
                  </a:cubicBezTo>
                  <a:cubicBezTo>
                    <a:pt x="299" y="0"/>
                    <a:pt x="299" y="0"/>
                    <a:pt x="299" y="0"/>
                  </a:cubicBezTo>
                  <a:cubicBezTo>
                    <a:pt x="651" y="0"/>
                    <a:pt x="651" y="0"/>
                    <a:pt x="651" y="0"/>
                  </a:cubicBezTo>
                  <a:cubicBezTo>
                    <a:pt x="666" y="0"/>
                    <a:pt x="666" y="0"/>
                    <a:pt x="666" y="0"/>
                  </a:cubicBezTo>
                  <a:cubicBezTo>
                    <a:pt x="796" y="0"/>
                    <a:pt x="796" y="0"/>
                    <a:pt x="796" y="0"/>
                  </a:cubicBezTo>
                  <a:lnTo>
                    <a:pt x="796"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5" name="Freeform 37"/>
            <p:cNvSpPr/>
            <p:nvPr/>
          </p:nvSpPr>
          <p:spPr bwMode="auto">
            <a:xfrm>
              <a:off x="5602288" y="2406650"/>
              <a:ext cx="3184525" cy="738188"/>
            </a:xfrm>
            <a:custGeom>
              <a:avLst/>
              <a:gdLst>
                <a:gd name="T0" fmla="*/ 849 w 849"/>
                <a:gd name="T1" fmla="*/ 10 h 197"/>
                <a:gd name="T2" fmla="*/ 719 w 849"/>
                <a:gd name="T3" fmla="*/ 10 h 197"/>
                <a:gd name="T4" fmla="*/ 704 w 849"/>
                <a:gd name="T5" fmla="*/ 10 h 197"/>
                <a:gd name="T6" fmla="*/ 384 w 849"/>
                <a:gd name="T7" fmla="*/ 10 h 197"/>
                <a:gd name="T8" fmla="*/ 213 w 849"/>
                <a:gd name="T9" fmla="*/ 181 h 197"/>
                <a:gd name="T10" fmla="*/ 42 w 849"/>
                <a:gd name="T11" fmla="*/ 181 h 197"/>
                <a:gd name="T12" fmla="*/ 21 w 849"/>
                <a:gd name="T13" fmla="*/ 197 h 197"/>
                <a:gd name="T14" fmla="*/ 0 w 849"/>
                <a:gd name="T15" fmla="*/ 175 h 197"/>
                <a:gd name="T16" fmla="*/ 21 w 849"/>
                <a:gd name="T17" fmla="*/ 154 h 197"/>
                <a:gd name="T18" fmla="*/ 42 w 849"/>
                <a:gd name="T19" fmla="*/ 171 h 197"/>
                <a:gd name="T20" fmla="*/ 213 w 849"/>
                <a:gd name="T21" fmla="*/ 171 h 197"/>
                <a:gd name="T22" fmla="*/ 384 w 849"/>
                <a:gd name="T23" fmla="*/ 0 h 197"/>
                <a:gd name="T24" fmla="*/ 704 w 849"/>
                <a:gd name="T25" fmla="*/ 0 h 197"/>
                <a:gd name="T26" fmla="*/ 719 w 849"/>
                <a:gd name="T27" fmla="*/ 0 h 197"/>
                <a:gd name="T28" fmla="*/ 849 w 849"/>
                <a:gd name="T29" fmla="*/ 0 h 197"/>
                <a:gd name="T30" fmla="*/ 849 w 849"/>
                <a:gd name="T31" fmla="*/ 1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197">
                  <a:moveTo>
                    <a:pt x="849" y="10"/>
                  </a:moveTo>
                  <a:cubicBezTo>
                    <a:pt x="719" y="10"/>
                    <a:pt x="719" y="10"/>
                    <a:pt x="719" y="10"/>
                  </a:cubicBezTo>
                  <a:cubicBezTo>
                    <a:pt x="704" y="10"/>
                    <a:pt x="704" y="10"/>
                    <a:pt x="704" y="10"/>
                  </a:cubicBezTo>
                  <a:cubicBezTo>
                    <a:pt x="384" y="10"/>
                    <a:pt x="384" y="10"/>
                    <a:pt x="384" y="10"/>
                  </a:cubicBezTo>
                  <a:cubicBezTo>
                    <a:pt x="213" y="181"/>
                    <a:pt x="213" y="181"/>
                    <a:pt x="213" y="181"/>
                  </a:cubicBezTo>
                  <a:cubicBezTo>
                    <a:pt x="42" y="181"/>
                    <a:pt x="42" y="181"/>
                    <a:pt x="42" y="181"/>
                  </a:cubicBezTo>
                  <a:cubicBezTo>
                    <a:pt x="39" y="190"/>
                    <a:pt x="31" y="197"/>
                    <a:pt x="21" y="197"/>
                  </a:cubicBezTo>
                  <a:cubicBezTo>
                    <a:pt x="9" y="197"/>
                    <a:pt x="0" y="187"/>
                    <a:pt x="0" y="175"/>
                  </a:cubicBezTo>
                  <a:cubicBezTo>
                    <a:pt x="0" y="164"/>
                    <a:pt x="9" y="154"/>
                    <a:pt x="21" y="154"/>
                  </a:cubicBezTo>
                  <a:cubicBezTo>
                    <a:pt x="31" y="154"/>
                    <a:pt x="40" y="161"/>
                    <a:pt x="42" y="171"/>
                  </a:cubicBezTo>
                  <a:cubicBezTo>
                    <a:pt x="213" y="171"/>
                    <a:pt x="213" y="171"/>
                    <a:pt x="213" y="171"/>
                  </a:cubicBezTo>
                  <a:cubicBezTo>
                    <a:pt x="384" y="0"/>
                    <a:pt x="384" y="0"/>
                    <a:pt x="384" y="0"/>
                  </a:cubicBezTo>
                  <a:cubicBezTo>
                    <a:pt x="704" y="0"/>
                    <a:pt x="704" y="0"/>
                    <a:pt x="704" y="0"/>
                  </a:cubicBezTo>
                  <a:cubicBezTo>
                    <a:pt x="719" y="0"/>
                    <a:pt x="719" y="0"/>
                    <a:pt x="719" y="0"/>
                  </a:cubicBezTo>
                  <a:cubicBezTo>
                    <a:pt x="849" y="0"/>
                    <a:pt x="849" y="0"/>
                    <a:pt x="849" y="0"/>
                  </a:cubicBezTo>
                  <a:lnTo>
                    <a:pt x="849"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6" name="Freeform 38"/>
            <p:cNvSpPr/>
            <p:nvPr/>
          </p:nvSpPr>
          <p:spPr bwMode="auto">
            <a:xfrm>
              <a:off x="5764213" y="2646363"/>
              <a:ext cx="3022600" cy="900113"/>
            </a:xfrm>
            <a:custGeom>
              <a:avLst/>
              <a:gdLst>
                <a:gd name="T0" fmla="*/ 806 w 806"/>
                <a:gd name="T1" fmla="*/ 10 h 240"/>
                <a:gd name="T2" fmla="*/ 676 w 806"/>
                <a:gd name="T3" fmla="*/ 10 h 240"/>
                <a:gd name="T4" fmla="*/ 661 w 806"/>
                <a:gd name="T5" fmla="*/ 10 h 240"/>
                <a:gd name="T6" fmla="*/ 374 w 806"/>
                <a:gd name="T7" fmla="*/ 10 h 240"/>
                <a:gd name="T8" fmla="*/ 160 w 806"/>
                <a:gd name="T9" fmla="*/ 224 h 240"/>
                <a:gd name="T10" fmla="*/ 41 w 806"/>
                <a:gd name="T11" fmla="*/ 224 h 240"/>
                <a:gd name="T12" fmla="*/ 21 w 806"/>
                <a:gd name="T13" fmla="*/ 240 h 240"/>
                <a:gd name="T14" fmla="*/ 0 w 806"/>
                <a:gd name="T15" fmla="*/ 218 h 240"/>
                <a:gd name="T16" fmla="*/ 21 w 806"/>
                <a:gd name="T17" fmla="*/ 197 h 240"/>
                <a:gd name="T18" fmla="*/ 42 w 806"/>
                <a:gd name="T19" fmla="*/ 213 h 240"/>
                <a:gd name="T20" fmla="*/ 160 w 806"/>
                <a:gd name="T21" fmla="*/ 213 h 240"/>
                <a:gd name="T22" fmla="*/ 374 w 806"/>
                <a:gd name="T23" fmla="*/ 0 h 240"/>
                <a:gd name="T24" fmla="*/ 661 w 806"/>
                <a:gd name="T25" fmla="*/ 0 h 240"/>
                <a:gd name="T26" fmla="*/ 676 w 806"/>
                <a:gd name="T27" fmla="*/ 0 h 240"/>
                <a:gd name="T28" fmla="*/ 806 w 806"/>
                <a:gd name="T29" fmla="*/ 0 h 240"/>
                <a:gd name="T30" fmla="*/ 806 w 806"/>
                <a:gd name="T31" fmla="*/ 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6" h="240">
                  <a:moveTo>
                    <a:pt x="806" y="10"/>
                  </a:moveTo>
                  <a:cubicBezTo>
                    <a:pt x="676" y="10"/>
                    <a:pt x="676" y="10"/>
                    <a:pt x="676" y="10"/>
                  </a:cubicBezTo>
                  <a:cubicBezTo>
                    <a:pt x="661" y="10"/>
                    <a:pt x="661" y="10"/>
                    <a:pt x="661" y="10"/>
                  </a:cubicBezTo>
                  <a:cubicBezTo>
                    <a:pt x="374" y="10"/>
                    <a:pt x="374" y="10"/>
                    <a:pt x="374" y="10"/>
                  </a:cubicBezTo>
                  <a:cubicBezTo>
                    <a:pt x="160" y="224"/>
                    <a:pt x="160" y="224"/>
                    <a:pt x="160" y="224"/>
                  </a:cubicBezTo>
                  <a:cubicBezTo>
                    <a:pt x="41" y="224"/>
                    <a:pt x="41" y="224"/>
                    <a:pt x="41" y="224"/>
                  </a:cubicBezTo>
                  <a:cubicBezTo>
                    <a:pt x="39" y="233"/>
                    <a:pt x="31" y="240"/>
                    <a:pt x="21" y="240"/>
                  </a:cubicBezTo>
                  <a:cubicBezTo>
                    <a:pt x="9" y="240"/>
                    <a:pt x="0" y="230"/>
                    <a:pt x="0" y="218"/>
                  </a:cubicBezTo>
                  <a:cubicBezTo>
                    <a:pt x="0" y="206"/>
                    <a:pt x="9" y="197"/>
                    <a:pt x="21" y="197"/>
                  </a:cubicBezTo>
                  <a:cubicBezTo>
                    <a:pt x="31" y="197"/>
                    <a:pt x="40" y="204"/>
                    <a:pt x="42" y="213"/>
                  </a:cubicBezTo>
                  <a:cubicBezTo>
                    <a:pt x="160" y="213"/>
                    <a:pt x="160" y="213"/>
                    <a:pt x="160" y="213"/>
                  </a:cubicBezTo>
                  <a:cubicBezTo>
                    <a:pt x="374" y="0"/>
                    <a:pt x="374" y="0"/>
                    <a:pt x="374" y="0"/>
                  </a:cubicBezTo>
                  <a:cubicBezTo>
                    <a:pt x="661" y="0"/>
                    <a:pt x="661" y="0"/>
                    <a:pt x="661" y="0"/>
                  </a:cubicBezTo>
                  <a:cubicBezTo>
                    <a:pt x="676" y="0"/>
                    <a:pt x="676" y="0"/>
                    <a:pt x="676" y="0"/>
                  </a:cubicBezTo>
                  <a:cubicBezTo>
                    <a:pt x="806" y="0"/>
                    <a:pt x="806" y="0"/>
                    <a:pt x="806" y="0"/>
                  </a:cubicBezTo>
                  <a:lnTo>
                    <a:pt x="806"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7" name="Oval 39"/>
            <p:cNvSpPr>
              <a:spLocks noChangeArrowheads="1"/>
            </p:cNvSpPr>
            <p:nvPr/>
          </p:nvSpPr>
          <p:spPr bwMode="auto">
            <a:xfrm>
              <a:off x="7064375" y="324167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8" name="Freeform 40"/>
            <p:cNvSpPr/>
            <p:nvPr/>
          </p:nvSpPr>
          <p:spPr bwMode="auto">
            <a:xfrm>
              <a:off x="7005638" y="2927350"/>
              <a:ext cx="1781175" cy="415925"/>
            </a:xfrm>
            <a:custGeom>
              <a:avLst/>
              <a:gdLst>
                <a:gd name="T0" fmla="*/ 475 w 475"/>
                <a:gd name="T1" fmla="*/ 10 h 111"/>
                <a:gd name="T2" fmla="*/ 345 w 475"/>
                <a:gd name="T3" fmla="*/ 10 h 111"/>
                <a:gd name="T4" fmla="*/ 330 w 475"/>
                <a:gd name="T5" fmla="*/ 10 h 111"/>
                <a:gd name="T6" fmla="*/ 171 w 475"/>
                <a:gd name="T7" fmla="*/ 10 h 111"/>
                <a:gd name="T8" fmla="*/ 171 w 475"/>
                <a:gd name="T9" fmla="*/ 96 h 111"/>
                <a:gd name="T10" fmla="*/ 42 w 475"/>
                <a:gd name="T11" fmla="*/ 96 h 111"/>
                <a:gd name="T12" fmla="*/ 21 w 475"/>
                <a:gd name="T13" fmla="*/ 111 h 111"/>
                <a:gd name="T14" fmla="*/ 0 w 475"/>
                <a:gd name="T15" fmla="*/ 90 h 111"/>
                <a:gd name="T16" fmla="*/ 21 w 475"/>
                <a:gd name="T17" fmla="*/ 68 h 111"/>
                <a:gd name="T18" fmla="*/ 42 w 475"/>
                <a:gd name="T19" fmla="*/ 85 h 111"/>
                <a:gd name="T20" fmla="*/ 160 w 475"/>
                <a:gd name="T21" fmla="*/ 85 h 111"/>
                <a:gd name="T22" fmla="*/ 160 w 475"/>
                <a:gd name="T23" fmla="*/ 0 h 111"/>
                <a:gd name="T24" fmla="*/ 330 w 475"/>
                <a:gd name="T25" fmla="*/ 0 h 111"/>
                <a:gd name="T26" fmla="*/ 345 w 475"/>
                <a:gd name="T27" fmla="*/ 0 h 111"/>
                <a:gd name="T28" fmla="*/ 475 w 475"/>
                <a:gd name="T29" fmla="*/ 0 h 111"/>
                <a:gd name="T30" fmla="*/ 475 w 475"/>
                <a:gd name="T31"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111">
                  <a:moveTo>
                    <a:pt x="475" y="10"/>
                  </a:moveTo>
                  <a:cubicBezTo>
                    <a:pt x="345" y="10"/>
                    <a:pt x="345" y="10"/>
                    <a:pt x="345" y="10"/>
                  </a:cubicBezTo>
                  <a:cubicBezTo>
                    <a:pt x="330" y="10"/>
                    <a:pt x="330" y="10"/>
                    <a:pt x="330" y="10"/>
                  </a:cubicBezTo>
                  <a:cubicBezTo>
                    <a:pt x="171" y="10"/>
                    <a:pt x="171" y="10"/>
                    <a:pt x="171" y="10"/>
                  </a:cubicBezTo>
                  <a:cubicBezTo>
                    <a:pt x="171" y="96"/>
                    <a:pt x="171" y="96"/>
                    <a:pt x="171" y="96"/>
                  </a:cubicBezTo>
                  <a:cubicBezTo>
                    <a:pt x="42" y="96"/>
                    <a:pt x="42" y="96"/>
                    <a:pt x="42" y="96"/>
                  </a:cubicBezTo>
                  <a:cubicBezTo>
                    <a:pt x="39" y="105"/>
                    <a:pt x="31" y="111"/>
                    <a:pt x="21" y="111"/>
                  </a:cubicBezTo>
                  <a:cubicBezTo>
                    <a:pt x="9" y="111"/>
                    <a:pt x="0" y="102"/>
                    <a:pt x="0" y="90"/>
                  </a:cubicBezTo>
                  <a:cubicBezTo>
                    <a:pt x="0" y="78"/>
                    <a:pt x="9" y="68"/>
                    <a:pt x="21" y="68"/>
                  </a:cubicBezTo>
                  <a:cubicBezTo>
                    <a:pt x="31" y="68"/>
                    <a:pt x="40" y="76"/>
                    <a:pt x="42" y="85"/>
                  </a:cubicBezTo>
                  <a:cubicBezTo>
                    <a:pt x="160" y="85"/>
                    <a:pt x="160" y="85"/>
                    <a:pt x="160" y="85"/>
                  </a:cubicBezTo>
                  <a:cubicBezTo>
                    <a:pt x="160" y="0"/>
                    <a:pt x="160" y="0"/>
                    <a:pt x="160" y="0"/>
                  </a:cubicBezTo>
                  <a:cubicBezTo>
                    <a:pt x="330" y="0"/>
                    <a:pt x="330" y="0"/>
                    <a:pt x="330" y="0"/>
                  </a:cubicBezTo>
                  <a:cubicBezTo>
                    <a:pt x="345" y="0"/>
                    <a:pt x="345" y="0"/>
                    <a:pt x="345" y="0"/>
                  </a:cubicBezTo>
                  <a:cubicBezTo>
                    <a:pt x="475" y="0"/>
                    <a:pt x="475" y="0"/>
                    <a:pt x="475" y="0"/>
                  </a:cubicBezTo>
                  <a:lnTo>
                    <a:pt x="475"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9" name="Oval 41"/>
            <p:cNvSpPr>
              <a:spLocks noChangeArrowheads="1"/>
            </p:cNvSpPr>
            <p:nvPr/>
          </p:nvSpPr>
          <p:spPr bwMode="auto">
            <a:xfrm>
              <a:off x="6824663" y="3444875"/>
              <a:ext cx="38100"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Freeform 42"/>
            <p:cNvSpPr/>
            <p:nvPr/>
          </p:nvSpPr>
          <p:spPr bwMode="auto">
            <a:xfrm>
              <a:off x="6764338" y="3125788"/>
              <a:ext cx="2022475" cy="420688"/>
            </a:xfrm>
            <a:custGeom>
              <a:avLst/>
              <a:gdLst>
                <a:gd name="T0" fmla="*/ 539 w 539"/>
                <a:gd name="T1" fmla="*/ 11 h 112"/>
                <a:gd name="T2" fmla="*/ 409 w 539"/>
                <a:gd name="T3" fmla="*/ 11 h 112"/>
                <a:gd name="T4" fmla="*/ 394 w 539"/>
                <a:gd name="T5" fmla="*/ 11 h 112"/>
                <a:gd name="T6" fmla="*/ 331 w 539"/>
                <a:gd name="T7" fmla="*/ 11 h 112"/>
                <a:gd name="T8" fmla="*/ 245 w 539"/>
                <a:gd name="T9" fmla="*/ 96 h 112"/>
                <a:gd name="T10" fmla="*/ 42 w 539"/>
                <a:gd name="T11" fmla="*/ 96 h 112"/>
                <a:gd name="T12" fmla="*/ 21 w 539"/>
                <a:gd name="T13" fmla="*/ 112 h 112"/>
                <a:gd name="T14" fmla="*/ 0 w 539"/>
                <a:gd name="T15" fmla="*/ 90 h 112"/>
                <a:gd name="T16" fmla="*/ 21 w 539"/>
                <a:gd name="T17" fmla="*/ 69 h 112"/>
                <a:gd name="T18" fmla="*/ 42 w 539"/>
                <a:gd name="T19" fmla="*/ 85 h 112"/>
                <a:gd name="T20" fmla="*/ 245 w 539"/>
                <a:gd name="T21" fmla="*/ 85 h 112"/>
                <a:gd name="T22" fmla="*/ 331 w 539"/>
                <a:gd name="T23" fmla="*/ 0 h 112"/>
                <a:gd name="T24" fmla="*/ 394 w 539"/>
                <a:gd name="T25" fmla="*/ 0 h 112"/>
                <a:gd name="T26" fmla="*/ 409 w 539"/>
                <a:gd name="T27" fmla="*/ 0 h 112"/>
                <a:gd name="T28" fmla="*/ 539 w 539"/>
                <a:gd name="T29" fmla="*/ 0 h 112"/>
                <a:gd name="T30" fmla="*/ 539 w 539"/>
                <a:gd name="T31"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9" h="112">
                  <a:moveTo>
                    <a:pt x="539" y="11"/>
                  </a:moveTo>
                  <a:cubicBezTo>
                    <a:pt x="409" y="11"/>
                    <a:pt x="409" y="11"/>
                    <a:pt x="409" y="11"/>
                  </a:cubicBezTo>
                  <a:cubicBezTo>
                    <a:pt x="394" y="11"/>
                    <a:pt x="394" y="11"/>
                    <a:pt x="394" y="11"/>
                  </a:cubicBezTo>
                  <a:cubicBezTo>
                    <a:pt x="331" y="11"/>
                    <a:pt x="331" y="11"/>
                    <a:pt x="331" y="11"/>
                  </a:cubicBezTo>
                  <a:cubicBezTo>
                    <a:pt x="245" y="96"/>
                    <a:pt x="245" y="96"/>
                    <a:pt x="245" y="96"/>
                  </a:cubicBezTo>
                  <a:cubicBezTo>
                    <a:pt x="42" y="96"/>
                    <a:pt x="42" y="96"/>
                    <a:pt x="42" y="96"/>
                  </a:cubicBezTo>
                  <a:cubicBezTo>
                    <a:pt x="39" y="105"/>
                    <a:pt x="31" y="112"/>
                    <a:pt x="21" y="112"/>
                  </a:cubicBezTo>
                  <a:cubicBezTo>
                    <a:pt x="9" y="112"/>
                    <a:pt x="0" y="102"/>
                    <a:pt x="0" y="90"/>
                  </a:cubicBezTo>
                  <a:cubicBezTo>
                    <a:pt x="0" y="78"/>
                    <a:pt x="9" y="69"/>
                    <a:pt x="21" y="69"/>
                  </a:cubicBezTo>
                  <a:cubicBezTo>
                    <a:pt x="31" y="69"/>
                    <a:pt x="40" y="76"/>
                    <a:pt x="42" y="85"/>
                  </a:cubicBezTo>
                  <a:cubicBezTo>
                    <a:pt x="245" y="85"/>
                    <a:pt x="245" y="85"/>
                    <a:pt x="245" y="85"/>
                  </a:cubicBezTo>
                  <a:cubicBezTo>
                    <a:pt x="331" y="0"/>
                    <a:pt x="331" y="0"/>
                    <a:pt x="331" y="0"/>
                  </a:cubicBezTo>
                  <a:cubicBezTo>
                    <a:pt x="394" y="0"/>
                    <a:pt x="394" y="0"/>
                    <a:pt x="394" y="0"/>
                  </a:cubicBezTo>
                  <a:cubicBezTo>
                    <a:pt x="409" y="0"/>
                    <a:pt x="409" y="0"/>
                    <a:pt x="409" y="0"/>
                  </a:cubicBezTo>
                  <a:cubicBezTo>
                    <a:pt x="539" y="0"/>
                    <a:pt x="539" y="0"/>
                    <a:pt x="539" y="0"/>
                  </a:cubicBezTo>
                  <a:lnTo>
                    <a:pt x="539"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1" name="Oval 43"/>
            <p:cNvSpPr>
              <a:spLocks noChangeArrowheads="1"/>
            </p:cNvSpPr>
            <p:nvPr/>
          </p:nvSpPr>
          <p:spPr bwMode="auto">
            <a:xfrm>
              <a:off x="6584950" y="3703638"/>
              <a:ext cx="38100"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 name="Freeform 44"/>
            <p:cNvSpPr/>
            <p:nvPr/>
          </p:nvSpPr>
          <p:spPr bwMode="auto">
            <a:xfrm>
              <a:off x="6524625" y="3384550"/>
              <a:ext cx="2262188" cy="415925"/>
            </a:xfrm>
            <a:custGeom>
              <a:avLst/>
              <a:gdLst>
                <a:gd name="T0" fmla="*/ 603 w 603"/>
                <a:gd name="T1" fmla="*/ 11 h 111"/>
                <a:gd name="T2" fmla="*/ 473 w 603"/>
                <a:gd name="T3" fmla="*/ 11 h 111"/>
                <a:gd name="T4" fmla="*/ 458 w 603"/>
                <a:gd name="T5" fmla="*/ 11 h 111"/>
                <a:gd name="T6" fmla="*/ 378 w 603"/>
                <a:gd name="T7" fmla="*/ 11 h 111"/>
                <a:gd name="T8" fmla="*/ 293 w 603"/>
                <a:gd name="T9" fmla="*/ 96 h 111"/>
                <a:gd name="T10" fmla="*/ 41 w 603"/>
                <a:gd name="T11" fmla="*/ 96 h 111"/>
                <a:gd name="T12" fmla="*/ 21 w 603"/>
                <a:gd name="T13" fmla="*/ 111 h 111"/>
                <a:gd name="T14" fmla="*/ 0 w 603"/>
                <a:gd name="T15" fmla="*/ 90 h 111"/>
                <a:gd name="T16" fmla="*/ 21 w 603"/>
                <a:gd name="T17" fmla="*/ 69 h 111"/>
                <a:gd name="T18" fmla="*/ 42 w 603"/>
                <a:gd name="T19" fmla="*/ 85 h 111"/>
                <a:gd name="T20" fmla="*/ 293 w 603"/>
                <a:gd name="T21" fmla="*/ 85 h 111"/>
                <a:gd name="T22" fmla="*/ 378 w 603"/>
                <a:gd name="T23" fmla="*/ 0 h 111"/>
                <a:gd name="T24" fmla="*/ 458 w 603"/>
                <a:gd name="T25" fmla="*/ 0 h 111"/>
                <a:gd name="T26" fmla="*/ 473 w 603"/>
                <a:gd name="T27" fmla="*/ 0 h 111"/>
                <a:gd name="T28" fmla="*/ 603 w 603"/>
                <a:gd name="T29" fmla="*/ 0 h 111"/>
                <a:gd name="T30" fmla="*/ 603 w 603"/>
                <a:gd name="T31" fmla="*/ 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3" h="111">
                  <a:moveTo>
                    <a:pt x="603" y="11"/>
                  </a:moveTo>
                  <a:cubicBezTo>
                    <a:pt x="473" y="11"/>
                    <a:pt x="473" y="11"/>
                    <a:pt x="473" y="11"/>
                  </a:cubicBezTo>
                  <a:cubicBezTo>
                    <a:pt x="458" y="11"/>
                    <a:pt x="458" y="11"/>
                    <a:pt x="458" y="11"/>
                  </a:cubicBezTo>
                  <a:cubicBezTo>
                    <a:pt x="378" y="11"/>
                    <a:pt x="378" y="11"/>
                    <a:pt x="378" y="11"/>
                  </a:cubicBezTo>
                  <a:cubicBezTo>
                    <a:pt x="293" y="96"/>
                    <a:pt x="293" y="96"/>
                    <a:pt x="293" y="96"/>
                  </a:cubicBezTo>
                  <a:cubicBezTo>
                    <a:pt x="41" y="96"/>
                    <a:pt x="41" y="96"/>
                    <a:pt x="41" y="96"/>
                  </a:cubicBezTo>
                  <a:cubicBezTo>
                    <a:pt x="39" y="105"/>
                    <a:pt x="31" y="111"/>
                    <a:pt x="21" y="111"/>
                  </a:cubicBezTo>
                  <a:cubicBezTo>
                    <a:pt x="9" y="111"/>
                    <a:pt x="0" y="102"/>
                    <a:pt x="0" y="90"/>
                  </a:cubicBezTo>
                  <a:cubicBezTo>
                    <a:pt x="0" y="78"/>
                    <a:pt x="9" y="69"/>
                    <a:pt x="21" y="69"/>
                  </a:cubicBezTo>
                  <a:cubicBezTo>
                    <a:pt x="31" y="69"/>
                    <a:pt x="40" y="76"/>
                    <a:pt x="42" y="85"/>
                  </a:cubicBezTo>
                  <a:cubicBezTo>
                    <a:pt x="293" y="85"/>
                    <a:pt x="293" y="85"/>
                    <a:pt x="293" y="85"/>
                  </a:cubicBezTo>
                  <a:cubicBezTo>
                    <a:pt x="378" y="0"/>
                    <a:pt x="378" y="0"/>
                    <a:pt x="378" y="0"/>
                  </a:cubicBezTo>
                  <a:cubicBezTo>
                    <a:pt x="458" y="0"/>
                    <a:pt x="458" y="0"/>
                    <a:pt x="458" y="0"/>
                  </a:cubicBezTo>
                  <a:cubicBezTo>
                    <a:pt x="473" y="0"/>
                    <a:pt x="473" y="0"/>
                    <a:pt x="473" y="0"/>
                  </a:cubicBezTo>
                  <a:cubicBezTo>
                    <a:pt x="603" y="0"/>
                    <a:pt x="603" y="0"/>
                    <a:pt x="603" y="0"/>
                  </a:cubicBezTo>
                  <a:lnTo>
                    <a:pt x="603"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3" name="Freeform 45"/>
            <p:cNvSpPr/>
            <p:nvPr/>
          </p:nvSpPr>
          <p:spPr bwMode="auto">
            <a:xfrm>
              <a:off x="3295650" y="3343275"/>
              <a:ext cx="5491163" cy="663575"/>
            </a:xfrm>
            <a:custGeom>
              <a:avLst/>
              <a:gdLst>
                <a:gd name="T0" fmla="*/ 1464 w 1464"/>
                <a:gd name="T1" fmla="*/ 49 h 177"/>
                <a:gd name="T2" fmla="*/ 1296 w 1464"/>
                <a:gd name="T3" fmla="*/ 49 h 177"/>
                <a:gd name="T4" fmla="*/ 1281 w 1464"/>
                <a:gd name="T5" fmla="*/ 49 h 177"/>
                <a:gd name="T6" fmla="*/ 1239 w 1464"/>
                <a:gd name="T7" fmla="*/ 49 h 177"/>
                <a:gd name="T8" fmla="*/ 1111 w 1464"/>
                <a:gd name="T9" fmla="*/ 177 h 177"/>
                <a:gd name="T10" fmla="*/ 534 w 1464"/>
                <a:gd name="T11" fmla="*/ 177 h 177"/>
                <a:gd name="T12" fmla="*/ 385 w 1464"/>
                <a:gd name="T13" fmla="*/ 27 h 177"/>
                <a:gd name="T14" fmla="*/ 42 w 1464"/>
                <a:gd name="T15" fmla="*/ 27 h 177"/>
                <a:gd name="T16" fmla="*/ 21 w 1464"/>
                <a:gd name="T17" fmla="*/ 43 h 177"/>
                <a:gd name="T18" fmla="*/ 0 w 1464"/>
                <a:gd name="T19" fmla="*/ 22 h 177"/>
                <a:gd name="T20" fmla="*/ 21 w 1464"/>
                <a:gd name="T21" fmla="*/ 0 h 177"/>
                <a:gd name="T22" fmla="*/ 42 w 1464"/>
                <a:gd name="T23" fmla="*/ 17 h 177"/>
                <a:gd name="T24" fmla="*/ 385 w 1464"/>
                <a:gd name="T25" fmla="*/ 17 h 177"/>
                <a:gd name="T26" fmla="*/ 534 w 1464"/>
                <a:gd name="T27" fmla="*/ 166 h 177"/>
                <a:gd name="T28" fmla="*/ 1111 w 1464"/>
                <a:gd name="T29" fmla="*/ 166 h 177"/>
                <a:gd name="T30" fmla="*/ 1239 w 1464"/>
                <a:gd name="T31" fmla="*/ 38 h 177"/>
                <a:gd name="T32" fmla="*/ 1281 w 1464"/>
                <a:gd name="T33" fmla="*/ 38 h 177"/>
                <a:gd name="T34" fmla="*/ 1296 w 1464"/>
                <a:gd name="T35" fmla="*/ 38 h 177"/>
                <a:gd name="T36" fmla="*/ 1464 w 1464"/>
                <a:gd name="T37" fmla="*/ 38 h 177"/>
                <a:gd name="T38" fmla="*/ 1464 w 1464"/>
                <a:gd name="T39" fmla="*/ 4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4" h="177">
                  <a:moveTo>
                    <a:pt x="1464" y="49"/>
                  </a:moveTo>
                  <a:cubicBezTo>
                    <a:pt x="1296" y="49"/>
                    <a:pt x="1296" y="49"/>
                    <a:pt x="1296" y="49"/>
                  </a:cubicBezTo>
                  <a:cubicBezTo>
                    <a:pt x="1281" y="49"/>
                    <a:pt x="1281" y="49"/>
                    <a:pt x="1281" y="49"/>
                  </a:cubicBezTo>
                  <a:cubicBezTo>
                    <a:pt x="1239" y="49"/>
                    <a:pt x="1239" y="49"/>
                    <a:pt x="1239" y="49"/>
                  </a:cubicBezTo>
                  <a:cubicBezTo>
                    <a:pt x="1111" y="177"/>
                    <a:pt x="1111" y="177"/>
                    <a:pt x="1111" y="177"/>
                  </a:cubicBezTo>
                  <a:cubicBezTo>
                    <a:pt x="534" y="177"/>
                    <a:pt x="534" y="177"/>
                    <a:pt x="534" y="177"/>
                  </a:cubicBezTo>
                  <a:cubicBezTo>
                    <a:pt x="385" y="27"/>
                    <a:pt x="385" y="27"/>
                    <a:pt x="385" y="27"/>
                  </a:cubicBezTo>
                  <a:cubicBezTo>
                    <a:pt x="42" y="27"/>
                    <a:pt x="42" y="27"/>
                    <a:pt x="42" y="27"/>
                  </a:cubicBezTo>
                  <a:cubicBezTo>
                    <a:pt x="39" y="36"/>
                    <a:pt x="31" y="43"/>
                    <a:pt x="21" y="43"/>
                  </a:cubicBezTo>
                  <a:cubicBezTo>
                    <a:pt x="9" y="43"/>
                    <a:pt x="0" y="33"/>
                    <a:pt x="0" y="22"/>
                  </a:cubicBezTo>
                  <a:cubicBezTo>
                    <a:pt x="0" y="10"/>
                    <a:pt x="9" y="0"/>
                    <a:pt x="21" y="0"/>
                  </a:cubicBezTo>
                  <a:cubicBezTo>
                    <a:pt x="31" y="0"/>
                    <a:pt x="40" y="7"/>
                    <a:pt x="42" y="17"/>
                  </a:cubicBezTo>
                  <a:cubicBezTo>
                    <a:pt x="385" y="17"/>
                    <a:pt x="385" y="17"/>
                    <a:pt x="385" y="17"/>
                  </a:cubicBezTo>
                  <a:cubicBezTo>
                    <a:pt x="534" y="166"/>
                    <a:pt x="534" y="166"/>
                    <a:pt x="534" y="166"/>
                  </a:cubicBezTo>
                  <a:cubicBezTo>
                    <a:pt x="1111" y="166"/>
                    <a:pt x="1111" y="166"/>
                    <a:pt x="1111" y="166"/>
                  </a:cubicBezTo>
                  <a:cubicBezTo>
                    <a:pt x="1239" y="38"/>
                    <a:pt x="1239" y="38"/>
                    <a:pt x="1239" y="38"/>
                  </a:cubicBezTo>
                  <a:cubicBezTo>
                    <a:pt x="1281" y="38"/>
                    <a:pt x="1281" y="38"/>
                    <a:pt x="1281" y="38"/>
                  </a:cubicBezTo>
                  <a:cubicBezTo>
                    <a:pt x="1296" y="38"/>
                    <a:pt x="1296" y="38"/>
                    <a:pt x="1296" y="38"/>
                  </a:cubicBezTo>
                  <a:cubicBezTo>
                    <a:pt x="1464" y="38"/>
                    <a:pt x="1464" y="38"/>
                    <a:pt x="1464" y="38"/>
                  </a:cubicBezTo>
                  <a:lnTo>
                    <a:pt x="1464" y="49"/>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Freeform 46"/>
            <p:cNvSpPr/>
            <p:nvPr/>
          </p:nvSpPr>
          <p:spPr bwMode="auto">
            <a:xfrm>
              <a:off x="3851275" y="3665538"/>
              <a:ext cx="4935538" cy="536575"/>
            </a:xfrm>
            <a:custGeom>
              <a:avLst/>
              <a:gdLst>
                <a:gd name="T0" fmla="*/ 1316 w 1316"/>
                <a:gd name="T1" fmla="*/ 47 h 143"/>
                <a:gd name="T2" fmla="*/ 1147 w 1316"/>
                <a:gd name="T3" fmla="*/ 47 h 143"/>
                <a:gd name="T4" fmla="*/ 1131 w 1316"/>
                <a:gd name="T5" fmla="*/ 47 h 143"/>
                <a:gd name="T6" fmla="*/ 1090 w 1316"/>
                <a:gd name="T7" fmla="*/ 47 h 143"/>
                <a:gd name="T8" fmla="*/ 994 w 1316"/>
                <a:gd name="T9" fmla="*/ 143 h 143"/>
                <a:gd name="T10" fmla="*/ 342 w 1316"/>
                <a:gd name="T11" fmla="*/ 143 h 143"/>
                <a:gd name="T12" fmla="*/ 224 w 1316"/>
                <a:gd name="T13" fmla="*/ 26 h 143"/>
                <a:gd name="T14" fmla="*/ 42 w 1316"/>
                <a:gd name="T15" fmla="*/ 26 h 143"/>
                <a:gd name="T16" fmla="*/ 21 w 1316"/>
                <a:gd name="T17" fmla="*/ 42 h 143"/>
                <a:gd name="T18" fmla="*/ 0 w 1316"/>
                <a:gd name="T19" fmla="*/ 21 h 143"/>
                <a:gd name="T20" fmla="*/ 21 w 1316"/>
                <a:gd name="T21" fmla="*/ 0 h 143"/>
                <a:gd name="T22" fmla="*/ 42 w 1316"/>
                <a:gd name="T23" fmla="*/ 15 h 143"/>
                <a:gd name="T24" fmla="*/ 224 w 1316"/>
                <a:gd name="T25" fmla="*/ 15 h 143"/>
                <a:gd name="T26" fmla="*/ 342 w 1316"/>
                <a:gd name="T27" fmla="*/ 133 h 143"/>
                <a:gd name="T28" fmla="*/ 994 w 1316"/>
                <a:gd name="T29" fmla="*/ 133 h 143"/>
                <a:gd name="T30" fmla="*/ 1090 w 1316"/>
                <a:gd name="T31" fmla="*/ 37 h 143"/>
                <a:gd name="T32" fmla="*/ 1131 w 1316"/>
                <a:gd name="T33" fmla="*/ 37 h 143"/>
                <a:gd name="T34" fmla="*/ 1147 w 1316"/>
                <a:gd name="T35" fmla="*/ 37 h 143"/>
                <a:gd name="T36" fmla="*/ 1316 w 1316"/>
                <a:gd name="T37" fmla="*/ 37 h 143"/>
                <a:gd name="T38" fmla="*/ 1316 w 1316"/>
                <a:gd name="T39" fmla="*/ 4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6" h="143">
                  <a:moveTo>
                    <a:pt x="1316" y="47"/>
                  </a:moveTo>
                  <a:cubicBezTo>
                    <a:pt x="1147" y="47"/>
                    <a:pt x="1147" y="47"/>
                    <a:pt x="1147" y="47"/>
                  </a:cubicBezTo>
                  <a:cubicBezTo>
                    <a:pt x="1131" y="47"/>
                    <a:pt x="1131" y="47"/>
                    <a:pt x="1131" y="47"/>
                  </a:cubicBezTo>
                  <a:cubicBezTo>
                    <a:pt x="1090" y="47"/>
                    <a:pt x="1090" y="47"/>
                    <a:pt x="1090" y="47"/>
                  </a:cubicBezTo>
                  <a:cubicBezTo>
                    <a:pt x="994" y="143"/>
                    <a:pt x="994" y="143"/>
                    <a:pt x="994" y="143"/>
                  </a:cubicBezTo>
                  <a:cubicBezTo>
                    <a:pt x="342" y="143"/>
                    <a:pt x="342" y="143"/>
                    <a:pt x="342" y="143"/>
                  </a:cubicBezTo>
                  <a:cubicBezTo>
                    <a:pt x="224" y="26"/>
                    <a:pt x="224" y="26"/>
                    <a:pt x="224" y="26"/>
                  </a:cubicBezTo>
                  <a:cubicBezTo>
                    <a:pt x="42" y="26"/>
                    <a:pt x="42" y="26"/>
                    <a:pt x="42" y="26"/>
                  </a:cubicBezTo>
                  <a:cubicBezTo>
                    <a:pt x="40" y="35"/>
                    <a:pt x="31" y="42"/>
                    <a:pt x="21" y="42"/>
                  </a:cubicBezTo>
                  <a:cubicBezTo>
                    <a:pt x="9" y="42"/>
                    <a:pt x="0" y="33"/>
                    <a:pt x="0" y="21"/>
                  </a:cubicBezTo>
                  <a:cubicBezTo>
                    <a:pt x="0" y="9"/>
                    <a:pt x="9" y="0"/>
                    <a:pt x="21" y="0"/>
                  </a:cubicBezTo>
                  <a:cubicBezTo>
                    <a:pt x="31" y="0"/>
                    <a:pt x="39" y="6"/>
                    <a:pt x="42" y="15"/>
                  </a:cubicBezTo>
                  <a:cubicBezTo>
                    <a:pt x="224" y="15"/>
                    <a:pt x="224" y="15"/>
                    <a:pt x="224" y="15"/>
                  </a:cubicBezTo>
                  <a:cubicBezTo>
                    <a:pt x="342" y="133"/>
                    <a:pt x="342" y="133"/>
                    <a:pt x="342" y="133"/>
                  </a:cubicBezTo>
                  <a:cubicBezTo>
                    <a:pt x="994" y="133"/>
                    <a:pt x="994" y="133"/>
                    <a:pt x="994" y="133"/>
                  </a:cubicBezTo>
                  <a:cubicBezTo>
                    <a:pt x="1090" y="37"/>
                    <a:pt x="1090" y="37"/>
                    <a:pt x="1090" y="37"/>
                  </a:cubicBezTo>
                  <a:cubicBezTo>
                    <a:pt x="1131" y="37"/>
                    <a:pt x="1131" y="37"/>
                    <a:pt x="1131" y="37"/>
                  </a:cubicBezTo>
                  <a:cubicBezTo>
                    <a:pt x="1147" y="37"/>
                    <a:pt x="1147" y="37"/>
                    <a:pt x="1147" y="37"/>
                  </a:cubicBezTo>
                  <a:cubicBezTo>
                    <a:pt x="1316" y="37"/>
                    <a:pt x="1316" y="37"/>
                    <a:pt x="1316" y="37"/>
                  </a:cubicBezTo>
                  <a:lnTo>
                    <a:pt x="1316" y="47"/>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5" name="Freeform 47"/>
            <p:cNvSpPr/>
            <p:nvPr/>
          </p:nvSpPr>
          <p:spPr bwMode="auto">
            <a:xfrm>
              <a:off x="1189038" y="4025900"/>
              <a:ext cx="7597775" cy="341313"/>
            </a:xfrm>
            <a:custGeom>
              <a:avLst/>
              <a:gdLst>
                <a:gd name="T0" fmla="*/ 1404 w 2026"/>
                <a:gd name="T1" fmla="*/ 91 h 91"/>
                <a:gd name="T2" fmla="*/ 310 w 2026"/>
                <a:gd name="T3" fmla="*/ 91 h 91"/>
                <a:gd name="T4" fmla="*/ 246 w 2026"/>
                <a:gd name="T5" fmla="*/ 27 h 91"/>
                <a:gd name="T6" fmla="*/ 42 w 2026"/>
                <a:gd name="T7" fmla="*/ 27 h 91"/>
                <a:gd name="T8" fmla="*/ 21 w 2026"/>
                <a:gd name="T9" fmla="*/ 43 h 91"/>
                <a:gd name="T10" fmla="*/ 0 w 2026"/>
                <a:gd name="T11" fmla="*/ 21 h 91"/>
                <a:gd name="T12" fmla="*/ 21 w 2026"/>
                <a:gd name="T13" fmla="*/ 0 h 91"/>
                <a:gd name="T14" fmla="*/ 42 w 2026"/>
                <a:gd name="T15" fmla="*/ 16 h 91"/>
                <a:gd name="T16" fmla="*/ 246 w 2026"/>
                <a:gd name="T17" fmla="*/ 16 h 91"/>
                <a:gd name="T18" fmla="*/ 310 w 2026"/>
                <a:gd name="T19" fmla="*/ 81 h 91"/>
                <a:gd name="T20" fmla="*/ 1404 w 2026"/>
                <a:gd name="T21" fmla="*/ 81 h 91"/>
                <a:gd name="T22" fmla="*/ 1507 w 2026"/>
                <a:gd name="T23" fmla="*/ 81 h 91"/>
                <a:gd name="T24" fmla="*/ 2026 w 2026"/>
                <a:gd name="T25" fmla="*/ 81 h 91"/>
                <a:gd name="T26" fmla="*/ 2026 w 2026"/>
                <a:gd name="T27" fmla="*/ 91 h 91"/>
                <a:gd name="T28" fmla="*/ 1507 w 2026"/>
                <a:gd name="T29" fmla="*/ 91 h 91"/>
                <a:gd name="T30" fmla="*/ 1404 w 2026"/>
                <a:gd name="T3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6" h="91">
                  <a:moveTo>
                    <a:pt x="1404" y="91"/>
                  </a:moveTo>
                  <a:cubicBezTo>
                    <a:pt x="310" y="91"/>
                    <a:pt x="310" y="91"/>
                    <a:pt x="310" y="91"/>
                  </a:cubicBezTo>
                  <a:cubicBezTo>
                    <a:pt x="246" y="27"/>
                    <a:pt x="246" y="27"/>
                    <a:pt x="246" y="27"/>
                  </a:cubicBezTo>
                  <a:cubicBezTo>
                    <a:pt x="42" y="27"/>
                    <a:pt x="42" y="27"/>
                    <a:pt x="42" y="27"/>
                  </a:cubicBezTo>
                  <a:cubicBezTo>
                    <a:pt x="39" y="36"/>
                    <a:pt x="31" y="43"/>
                    <a:pt x="21" y="43"/>
                  </a:cubicBezTo>
                  <a:cubicBezTo>
                    <a:pt x="9" y="43"/>
                    <a:pt x="0" y="33"/>
                    <a:pt x="0" y="21"/>
                  </a:cubicBezTo>
                  <a:cubicBezTo>
                    <a:pt x="0" y="9"/>
                    <a:pt x="9" y="0"/>
                    <a:pt x="21" y="0"/>
                  </a:cubicBezTo>
                  <a:cubicBezTo>
                    <a:pt x="31" y="0"/>
                    <a:pt x="40" y="7"/>
                    <a:pt x="42" y="16"/>
                  </a:cubicBezTo>
                  <a:cubicBezTo>
                    <a:pt x="246" y="16"/>
                    <a:pt x="246" y="16"/>
                    <a:pt x="246" y="16"/>
                  </a:cubicBezTo>
                  <a:cubicBezTo>
                    <a:pt x="310" y="81"/>
                    <a:pt x="310" y="81"/>
                    <a:pt x="310" y="81"/>
                  </a:cubicBezTo>
                  <a:cubicBezTo>
                    <a:pt x="1404" y="81"/>
                    <a:pt x="1404" y="81"/>
                    <a:pt x="1404" y="81"/>
                  </a:cubicBezTo>
                  <a:cubicBezTo>
                    <a:pt x="1507" y="81"/>
                    <a:pt x="1507" y="81"/>
                    <a:pt x="1507" y="81"/>
                  </a:cubicBezTo>
                  <a:cubicBezTo>
                    <a:pt x="2026" y="81"/>
                    <a:pt x="2026" y="81"/>
                    <a:pt x="2026" y="81"/>
                  </a:cubicBezTo>
                  <a:cubicBezTo>
                    <a:pt x="2026" y="91"/>
                    <a:pt x="2026" y="91"/>
                    <a:pt x="2026" y="91"/>
                  </a:cubicBezTo>
                  <a:cubicBezTo>
                    <a:pt x="1507" y="91"/>
                    <a:pt x="1507" y="91"/>
                    <a:pt x="1507" y="91"/>
                  </a:cubicBezTo>
                  <a:lnTo>
                    <a:pt x="1404" y="9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6" name="Freeform 48"/>
            <p:cNvSpPr/>
            <p:nvPr/>
          </p:nvSpPr>
          <p:spPr bwMode="auto">
            <a:xfrm>
              <a:off x="574416" y="-125717"/>
              <a:ext cx="8431213" cy="160338"/>
            </a:xfrm>
            <a:custGeom>
              <a:avLst/>
              <a:gdLst>
                <a:gd name="T0" fmla="*/ 1397 w 2248"/>
                <a:gd name="T1" fmla="*/ 27 h 43"/>
                <a:gd name="T2" fmla="*/ 42 w 2248"/>
                <a:gd name="T3" fmla="*/ 27 h 43"/>
                <a:gd name="T4" fmla="*/ 21 w 2248"/>
                <a:gd name="T5" fmla="*/ 43 h 43"/>
                <a:gd name="T6" fmla="*/ 0 w 2248"/>
                <a:gd name="T7" fmla="*/ 21 h 43"/>
                <a:gd name="T8" fmla="*/ 21 w 2248"/>
                <a:gd name="T9" fmla="*/ 0 h 43"/>
                <a:gd name="T10" fmla="*/ 42 w 2248"/>
                <a:gd name="T11" fmla="*/ 17 h 43"/>
                <a:gd name="T12" fmla="*/ 1397 w 2248"/>
                <a:gd name="T13" fmla="*/ 17 h 43"/>
                <a:gd name="T14" fmla="*/ 1415 w 2248"/>
                <a:gd name="T15" fmla="*/ 17 h 43"/>
                <a:gd name="T16" fmla="*/ 2248 w 2248"/>
                <a:gd name="T17" fmla="*/ 17 h 43"/>
                <a:gd name="T18" fmla="*/ 2248 w 2248"/>
                <a:gd name="T19" fmla="*/ 27 h 43"/>
                <a:gd name="T20" fmla="*/ 1415 w 2248"/>
                <a:gd name="T21" fmla="*/ 27 h 43"/>
                <a:gd name="T22" fmla="*/ 1397 w 2248"/>
                <a:gd name="T2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8" h="43">
                  <a:moveTo>
                    <a:pt x="1397" y="27"/>
                  </a:moveTo>
                  <a:cubicBezTo>
                    <a:pt x="42" y="27"/>
                    <a:pt x="42" y="27"/>
                    <a:pt x="42" y="27"/>
                  </a:cubicBezTo>
                  <a:cubicBezTo>
                    <a:pt x="39" y="36"/>
                    <a:pt x="31" y="43"/>
                    <a:pt x="21" y="43"/>
                  </a:cubicBezTo>
                  <a:cubicBezTo>
                    <a:pt x="9" y="43"/>
                    <a:pt x="0" y="33"/>
                    <a:pt x="0" y="21"/>
                  </a:cubicBezTo>
                  <a:cubicBezTo>
                    <a:pt x="0" y="10"/>
                    <a:pt x="9" y="0"/>
                    <a:pt x="21" y="0"/>
                  </a:cubicBezTo>
                  <a:cubicBezTo>
                    <a:pt x="31" y="0"/>
                    <a:pt x="40" y="7"/>
                    <a:pt x="42" y="17"/>
                  </a:cubicBezTo>
                  <a:cubicBezTo>
                    <a:pt x="1397" y="17"/>
                    <a:pt x="1397" y="17"/>
                    <a:pt x="1397" y="17"/>
                  </a:cubicBezTo>
                  <a:cubicBezTo>
                    <a:pt x="1415" y="17"/>
                    <a:pt x="1415" y="17"/>
                    <a:pt x="1415" y="17"/>
                  </a:cubicBezTo>
                  <a:cubicBezTo>
                    <a:pt x="2248" y="17"/>
                    <a:pt x="2248" y="17"/>
                    <a:pt x="2248" y="17"/>
                  </a:cubicBezTo>
                  <a:cubicBezTo>
                    <a:pt x="2248" y="27"/>
                    <a:pt x="2248" y="27"/>
                    <a:pt x="2248" y="27"/>
                  </a:cubicBezTo>
                  <a:cubicBezTo>
                    <a:pt x="1415" y="27"/>
                    <a:pt x="1415" y="27"/>
                    <a:pt x="1415" y="27"/>
                  </a:cubicBezTo>
                  <a:lnTo>
                    <a:pt x="1397" y="27"/>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7" name="组合 106"/>
          <p:cNvGrpSpPr/>
          <p:nvPr/>
        </p:nvGrpSpPr>
        <p:grpSpPr bwMode="auto">
          <a:xfrm>
            <a:off x="0" y="2967038"/>
            <a:ext cx="9140825" cy="2174875"/>
            <a:chOff x="0" y="2967565"/>
            <a:chExt cx="9141001" cy="2174061"/>
          </a:xfrm>
        </p:grpSpPr>
        <p:sp>
          <p:nvSpPr>
            <p:cNvPr id="108" name="Freeform 43"/>
            <p:cNvSpPr/>
            <p:nvPr/>
          </p:nvSpPr>
          <p:spPr bwMode="auto">
            <a:xfrm>
              <a:off x="0" y="2967565"/>
              <a:ext cx="9141001" cy="1904287"/>
            </a:xfrm>
            <a:custGeom>
              <a:avLst/>
              <a:gdLst>
                <a:gd name="T0" fmla="*/ 0 w 6803"/>
                <a:gd name="T1" fmla="*/ 0 h 1417"/>
                <a:gd name="T2" fmla="*/ 6803 w 6803"/>
                <a:gd name="T3" fmla="*/ 1200 h 1417"/>
                <a:gd name="T4" fmla="*/ 6803 w 6803"/>
                <a:gd name="T5" fmla="*/ 1417 h 1417"/>
                <a:gd name="T6" fmla="*/ 0 w 6803"/>
                <a:gd name="T7" fmla="*/ 113 h 1417"/>
                <a:gd name="T8" fmla="*/ 0 w 6803"/>
                <a:gd name="T9" fmla="*/ 0 h 1417"/>
              </a:gdLst>
              <a:ahLst/>
              <a:cxnLst>
                <a:cxn ang="0">
                  <a:pos x="T0" y="T1"/>
                </a:cxn>
                <a:cxn ang="0">
                  <a:pos x="T2" y="T3"/>
                </a:cxn>
                <a:cxn ang="0">
                  <a:pos x="T4" y="T5"/>
                </a:cxn>
                <a:cxn ang="0">
                  <a:pos x="T6" y="T7"/>
                </a:cxn>
                <a:cxn ang="0">
                  <a:pos x="T8" y="T9"/>
                </a:cxn>
              </a:cxnLst>
              <a:rect l="0" t="0" r="r" b="b"/>
              <a:pathLst>
                <a:path w="6803" h="1417">
                  <a:moveTo>
                    <a:pt x="0" y="0"/>
                  </a:moveTo>
                  <a:lnTo>
                    <a:pt x="6803" y="1200"/>
                  </a:lnTo>
                  <a:lnTo>
                    <a:pt x="6803" y="1417"/>
                  </a:lnTo>
                  <a:lnTo>
                    <a:pt x="0" y="113"/>
                  </a:lnTo>
                  <a:lnTo>
                    <a:pt x="0" y="0"/>
                  </a:lnTo>
                  <a:close/>
                </a:path>
              </a:pathLst>
            </a:custGeom>
            <a:gradFill flip="none" rotWithShape="1">
              <a:gsLst>
                <a:gs pos="35000">
                  <a:srgbClr val="909090"/>
                </a:gs>
                <a:gs pos="20000">
                  <a:srgbClr val="8A8A8A">
                    <a:lumMod val="37000"/>
                    <a:lumOff val="63000"/>
                  </a:srgbClr>
                </a:gs>
                <a:gs pos="0">
                  <a:schemeClr val="bg1">
                    <a:shade val="30000"/>
                    <a:satMod val="115000"/>
                    <a:lumMod val="53000"/>
                  </a:schemeClr>
                </a:gs>
                <a:gs pos="75400">
                  <a:srgbClr val="CCCCCC">
                    <a:lumMod val="79000"/>
                  </a:srgbClr>
                </a:gs>
                <a:gs pos="50000">
                  <a:schemeClr val="bg1">
                    <a:shade val="67500"/>
                    <a:satMod val="115000"/>
                    <a:lumMod val="80000"/>
                  </a:schemeClr>
                </a:gs>
                <a:gs pos="100000">
                  <a:schemeClr val="bg1">
                    <a:shade val="100000"/>
                    <a:satMod val="115000"/>
                    <a:lumMod val="92000"/>
                  </a:schemeClr>
                </a:gs>
              </a:gsLst>
              <a:lin ang="10800000" scaled="1"/>
              <a:tileRect/>
            </a:gra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27" name="Freeform 44"/>
            <p:cNvSpPr/>
            <p:nvPr/>
          </p:nvSpPr>
          <p:spPr bwMode="auto">
            <a:xfrm>
              <a:off x="0" y="2967565"/>
              <a:ext cx="9141001" cy="1637937"/>
            </a:xfrm>
            <a:custGeom>
              <a:avLst/>
              <a:gdLst>
                <a:gd name="T0" fmla="*/ 0 w 6803"/>
                <a:gd name="T1" fmla="*/ 0 h 1219"/>
                <a:gd name="T2" fmla="*/ 2147483646 w 6803"/>
                <a:gd name="T3" fmla="*/ 2135855068 h 1219"/>
                <a:gd name="T4" fmla="*/ 2147483646 w 6803"/>
                <a:gd name="T5" fmla="*/ 2147483646 h 1219"/>
                <a:gd name="T6" fmla="*/ 0 w 6803"/>
                <a:gd name="T7" fmla="*/ 34303964 h 1219"/>
                <a:gd name="T8" fmla="*/ 0 w 6803"/>
                <a:gd name="T9" fmla="*/ 0 h 1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3" h="1219">
                  <a:moveTo>
                    <a:pt x="0" y="0"/>
                  </a:moveTo>
                  <a:lnTo>
                    <a:pt x="6803" y="1183"/>
                  </a:lnTo>
                  <a:lnTo>
                    <a:pt x="6803" y="1219"/>
                  </a:lnTo>
                  <a:lnTo>
                    <a:pt x="0" y="1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 name="Freeform 45"/>
            <p:cNvSpPr/>
            <p:nvPr/>
          </p:nvSpPr>
          <p:spPr bwMode="auto">
            <a:xfrm>
              <a:off x="0" y="3151646"/>
              <a:ext cx="9141001" cy="1989980"/>
            </a:xfrm>
            <a:custGeom>
              <a:avLst/>
              <a:gdLst>
                <a:gd name="T0" fmla="*/ 6803 w 6803"/>
                <a:gd name="T1" fmla="*/ 1481 h 1481"/>
                <a:gd name="T2" fmla="*/ 6009 w 6803"/>
                <a:gd name="T3" fmla="*/ 1481 h 1481"/>
                <a:gd name="T4" fmla="*/ 0 w 6803"/>
                <a:gd name="T5" fmla="*/ 76 h 1481"/>
                <a:gd name="T6" fmla="*/ 0 w 6803"/>
                <a:gd name="T7" fmla="*/ 0 h 1481"/>
                <a:gd name="T8" fmla="*/ 6803 w 6803"/>
                <a:gd name="T9" fmla="*/ 1294 h 1481"/>
                <a:gd name="T10" fmla="*/ 6803 w 6803"/>
                <a:gd name="T11" fmla="*/ 1481 h 1481"/>
              </a:gdLst>
              <a:ahLst/>
              <a:cxnLst>
                <a:cxn ang="0">
                  <a:pos x="T0" y="T1"/>
                </a:cxn>
                <a:cxn ang="0">
                  <a:pos x="T2" y="T3"/>
                </a:cxn>
                <a:cxn ang="0">
                  <a:pos x="T4" y="T5"/>
                </a:cxn>
                <a:cxn ang="0">
                  <a:pos x="T6" y="T7"/>
                </a:cxn>
                <a:cxn ang="0">
                  <a:pos x="T8" y="T9"/>
                </a:cxn>
                <a:cxn ang="0">
                  <a:pos x="T10" y="T11"/>
                </a:cxn>
              </a:cxnLst>
              <a:rect l="0" t="0" r="r" b="b"/>
              <a:pathLst>
                <a:path w="6803" h="1481">
                  <a:moveTo>
                    <a:pt x="6803" y="1481"/>
                  </a:moveTo>
                  <a:lnTo>
                    <a:pt x="6009" y="1481"/>
                  </a:lnTo>
                  <a:lnTo>
                    <a:pt x="0" y="76"/>
                  </a:lnTo>
                  <a:lnTo>
                    <a:pt x="0" y="0"/>
                  </a:lnTo>
                  <a:lnTo>
                    <a:pt x="6803" y="1294"/>
                  </a:lnTo>
                  <a:lnTo>
                    <a:pt x="6803" y="1481"/>
                  </a:lnTo>
                  <a:close/>
                </a:path>
              </a:pathLst>
            </a:custGeom>
            <a:gradFill flip="none" rotWithShape="1">
              <a:gsLst>
                <a:gs pos="0">
                  <a:schemeClr val="bg1">
                    <a:lumMod val="65000"/>
                    <a:shade val="30000"/>
                    <a:satMod val="115000"/>
                  </a:schemeClr>
                </a:gs>
                <a:gs pos="50000">
                  <a:schemeClr val="bg1">
                    <a:shade val="67500"/>
                    <a:satMod val="115000"/>
                    <a:lumMod val="80000"/>
                  </a:schemeClr>
                </a:gs>
                <a:gs pos="100000">
                  <a:schemeClr val="bg1">
                    <a:shade val="100000"/>
                    <a:satMod val="115000"/>
                    <a:lumMod val="92000"/>
                  </a:schemeClr>
                </a:gs>
              </a:gsLst>
              <a:lin ang="10800000" scaled="1"/>
              <a:tileRect/>
            </a:gra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5229" name="Freeform 46"/>
            <p:cNvSpPr/>
            <p:nvPr/>
          </p:nvSpPr>
          <p:spPr bwMode="auto">
            <a:xfrm>
              <a:off x="0" y="3151647"/>
              <a:ext cx="9141001" cy="1989979"/>
            </a:xfrm>
            <a:custGeom>
              <a:avLst/>
              <a:gdLst>
                <a:gd name="T0" fmla="*/ 2147483646 w 6803"/>
                <a:gd name="T1" fmla="*/ 2147483646 h 1481"/>
                <a:gd name="T2" fmla="*/ 2147483646 w 6803"/>
                <a:gd name="T3" fmla="*/ 2147483646 h 1481"/>
                <a:gd name="T4" fmla="*/ 0 w 6803"/>
                <a:gd name="T5" fmla="*/ 137214494 h 1481"/>
                <a:gd name="T6" fmla="*/ 0 w 6803"/>
                <a:gd name="T7" fmla="*/ 0 h 1481"/>
                <a:gd name="T8" fmla="*/ 2147483646 w 6803"/>
                <a:gd name="T9" fmla="*/ 2147483646 h 14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3" h="1481">
                  <a:moveTo>
                    <a:pt x="6803" y="1481"/>
                  </a:moveTo>
                  <a:lnTo>
                    <a:pt x="6009" y="1481"/>
                  </a:lnTo>
                  <a:lnTo>
                    <a:pt x="0" y="76"/>
                  </a:lnTo>
                  <a:lnTo>
                    <a:pt x="0" y="0"/>
                  </a:lnTo>
                  <a:lnTo>
                    <a:pt x="6803" y="12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30" name="Freeform 51"/>
            <p:cNvSpPr/>
            <p:nvPr/>
          </p:nvSpPr>
          <p:spPr bwMode="auto">
            <a:xfrm>
              <a:off x="0" y="3253766"/>
              <a:ext cx="8074125" cy="1887860"/>
            </a:xfrm>
            <a:custGeom>
              <a:avLst/>
              <a:gdLst>
                <a:gd name="T0" fmla="*/ 0 w 6009"/>
                <a:gd name="T1" fmla="*/ 0 h 1405"/>
                <a:gd name="T2" fmla="*/ 2147483646 w 6009"/>
                <a:gd name="T3" fmla="*/ 2147483646 h 1405"/>
                <a:gd name="T4" fmla="*/ 0 w 6009"/>
                <a:gd name="T5" fmla="*/ 0 h 1405"/>
                <a:gd name="T6" fmla="*/ 0 60000 65536"/>
                <a:gd name="T7" fmla="*/ 0 60000 65536"/>
                <a:gd name="T8" fmla="*/ 0 60000 65536"/>
              </a:gdLst>
              <a:ahLst/>
              <a:cxnLst>
                <a:cxn ang="T6">
                  <a:pos x="T0" y="T1"/>
                </a:cxn>
                <a:cxn ang="T7">
                  <a:pos x="T2" y="T3"/>
                </a:cxn>
                <a:cxn ang="T8">
                  <a:pos x="T4" y="T5"/>
                </a:cxn>
              </a:cxnLst>
              <a:rect l="0" t="0" r="r" b="b"/>
              <a:pathLst>
                <a:path w="6009" h="1405">
                  <a:moveTo>
                    <a:pt x="0" y="0"/>
                  </a:moveTo>
                  <a:lnTo>
                    <a:pt x="6009" y="1405"/>
                  </a:lnTo>
                  <a:lnTo>
                    <a:pt x="0" y="0"/>
                  </a:lnTo>
                  <a:close/>
                </a:path>
              </a:pathLst>
            </a:custGeom>
            <a:solidFill>
              <a:srgbClr val="0093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31" name="Line 52"/>
            <p:cNvSpPr>
              <a:spLocks noChangeShapeType="1"/>
            </p:cNvSpPr>
            <p:nvPr/>
          </p:nvSpPr>
          <p:spPr bwMode="auto">
            <a:xfrm>
              <a:off x="0" y="3253766"/>
              <a:ext cx="8074125" cy="1887860"/>
            </a:xfrm>
            <a:prstGeom prst="line">
              <a:avLst/>
            </a:prstGeom>
            <a:noFill/>
            <a:ln w="7">
              <a:solidFill>
                <a:srgbClr val="E6E7E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5232" name="Freeform 53"/>
            <p:cNvSpPr/>
            <p:nvPr/>
          </p:nvSpPr>
          <p:spPr bwMode="auto">
            <a:xfrm>
              <a:off x="0" y="3163741"/>
              <a:ext cx="9141001" cy="1740056"/>
            </a:xfrm>
            <a:custGeom>
              <a:avLst/>
              <a:gdLst>
                <a:gd name="T0" fmla="*/ 0 w 6803"/>
                <a:gd name="T1" fmla="*/ 0 h 1295"/>
                <a:gd name="T2" fmla="*/ 2147483646 w 6803"/>
                <a:gd name="T3" fmla="*/ 2147483646 h 1295"/>
                <a:gd name="T4" fmla="*/ 0 w 6803"/>
                <a:gd name="T5" fmla="*/ 0 h 1295"/>
                <a:gd name="T6" fmla="*/ 0 60000 65536"/>
                <a:gd name="T7" fmla="*/ 0 60000 65536"/>
                <a:gd name="T8" fmla="*/ 0 60000 65536"/>
              </a:gdLst>
              <a:ahLst/>
              <a:cxnLst>
                <a:cxn ang="T6">
                  <a:pos x="T0" y="T1"/>
                </a:cxn>
                <a:cxn ang="T7">
                  <a:pos x="T2" y="T3"/>
                </a:cxn>
                <a:cxn ang="T8">
                  <a:pos x="T4" y="T5"/>
                </a:cxn>
              </a:cxnLst>
              <a:rect l="0" t="0" r="r" b="b"/>
              <a:pathLst>
                <a:path w="6803" h="1295">
                  <a:moveTo>
                    <a:pt x="0" y="0"/>
                  </a:moveTo>
                  <a:lnTo>
                    <a:pt x="6803" y="1295"/>
                  </a:lnTo>
                  <a:lnTo>
                    <a:pt x="0" y="0"/>
                  </a:lnTo>
                  <a:close/>
                </a:path>
              </a:pathLst>
            </a:custGeom>
            <a:solidFill>
              <a:srgbClr val="0093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33" name="Line 54"/>
            <p:cNvSpPr>
              <a:spLocks noChangeShapeType="1"/>
            </p:cNvSpPr>
            <p:nvPr/>
          </p:nvSpPr>
          <p:spPr bwMode="auto">
            <a:xfrm>
              <a:off x="0" y="3163741"/>
              <a:ext cx="9141001" cy="1740056"/>
            </a:xfrm>
            <a:prstGeom prst="line">
              <a:avLst/>
            </a:prstGeom>
            <a:noFill/>
            <a:ln w="19">
              <a:solidFill>
                <a:srgbClr val="E6E7E7"/>
              </a:solidFill>
              <a:miter lim="800000"/>
            </a:ln>
            <a:extLst>
              <a:ext uri="{909E8E84-426E-40DD-AFC4-6F175D3DCCD1}">
                <a14:hiddenFill xmlns:a14="http://schemas.microsoft.com/office/drawing/2010/main">
                  <a:noFill/>
                </a14:hiddenFill>
              </a:ext>
            </a:extLst>
          </p:spPr>
          <p:txBody>
            <a:bodyPr/>
            <a:lstStyle/>
            <a:p>
              <a:endParaRPr lang="zh-CN" altLang="en-US"/>
            </a:p>
          </p:txBody>
        </p:sp>
      </p:grpSp>
      <p:grpSp>
        <p:nvGrpSpPr>
          <p:cNvPr id="116" name="组合 115"/>
          <p:cNvGrpSpPr/>
          <p:nvPr/>
        </p:nvGrpSpPr>
        <p:grpSpPr bwMode="auto">
          <a:xfrm>
            <a:off x="7226300" y="4672013"/>
            <a:ext cx="1695450" cy="319087"/>
            <a:chOff x="7226301" y="4671979"/>
            <a:chExt cx="1695902" cy="319122"/>
          </a:xfrm>
        </p:grpSpPr>
        <p:sp>
          <p:nvSpPr>
            <p:cNvPr id="5217" name="Freeform 16"/>
            <p:cNvSpPr/>
            <p:nvPr/>
          </p:nvSpPr>
          <p:spPr bwMode="auto">
            <a:xfrm>
              <a:off x="7226301"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18" name="Freeform 16"/>
            <p:cNvSpPr/>
            <p:nvPr/>
          </p:nvSpPr>
          <p:spPr bwMode="auto">
            <a:xfrm>
              <a:off x="7429974"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19" name="Freeform 16"/>
            <p:cNvSpPr/>
            <p:nvPr/>
          </p:nvSpPr>
          <p:spPr bwMode="auto">
            <a:xfrm>
              <a:off x="7633648"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20" name="Freeform 16"/>
            <p:cNvSpPr/>
            <p:nvPr/>
          </p:nvSpPr>
          <p:spPr bwMode="auto">
            <a:xfrm>
              <a:off x="7837321"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21" name="Freeform 16"/>
            <p:cNvSpPr/>
            <p:nvPr/>
          </p:nvSpPr>
          <p:spPr bwMode="auto">
            <a:xfrm>
              <a:off x="8040994"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22" name="Freeform 16"/>
            <p:cNvSpPr/>
            <p:nvPr/>
          </p:nvSpPr>
          <p:spPr bwMode="auto">
            <a:xfrm>
              <a:off x="8244668"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23" name="Freeform 16"/>
            <p:cNvSpPr/>
            <p:nvPr/>
          </p:nvSpPr>
          <p:spPr bwMode="auto">
            <a:xfrm>
              <a:off x="8448341"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24" name="Freeform 16"/>
            <p:cNvSpPr/>
            <p:nvPr/>
          </p:nvSpPr>
          <p:spPr bwMode="auto">
            <a:xfrm>
              <a:off x="8652016" y="4671979"/>
              <a:ext cx="270187" cy="318461"/>
            </a:xfrm>
            <a:custGeom>
              <a:avLst/>
              <a:gdLst>
                <a:gd name="T0" fmla="*/ 3901825 w 9873"/>
                <a:gd name="T1" fmla="*/ 10141741 h 10000"/>
                <a:gd name="T2" fmla="*/ 0 w 9873"/>
                <a:gd name="T3" fmla="*/ 10141741 h 10000"/>
                <a:gd name="T4" fmla="*/ 7358812 w 9873"/>
                <a:gd name="T5" fmla="*/ 0 h 10000"/>
                <a:gd name="T6" fmla="*/ 7394005 w 9873"/>
                <a:gd name="T7" fmla="*/ 5348744 h 10000"/>
                <a:gd name="T8" fmla="*/ 3901825 w 9873"/>
                <a:gd name="T9" fmla="*/ 10141741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73" h="10000">
                  <a:moveTo>
                    <a:pt x="5210" y="10000"/>
                  </a:moveTo>
                  <a:lnTo>
                    <a:pt x="0" y="10000"/>
                  </a:lnTo>
                  <a:lnTo>
                    <a:pt x="9826" y="0"/>
                  </a:lnTo>
                  <a:cubicBezTo>
                    <a:pt x="9884" y="1712"/>
                    <a:pt x="9814" y="3562"/>
                    <a:pt x="9873" y="5274"/>
                  </a:cubicBezTo>
                  <a:lnTo>
                    <a:pt x="5210" y="10000"/>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5225" name="Freeform 16"/>
            <p:cNvSpPr/>
            <p:nvPr/>
          </p:nvSpPr>
          <p:spPr bwMode="auto">
            <a:xfrm>
              <a:off x="8845781" y="4901267"/>
              <a:ext cx="74680" cy="89834"/>
            </a:xfrm>
            <a:custGeom>
              <a:avLst/>
              <a:gdLst>
                <a:gd name="T0" fmla="*/ 557710 w 10000"/>
                <a:gd name="T1" fmla="*/ 0 h 10074"/>
                <a:gd name="T2" fmla="*/ 544716 w 10000"/>
                <a:gd name="T3" fmla="*/ 801087 h 10074"/>
                <a:gd name="T4" fmla="*/ 0 w 10000"/>
                <a:gd name="T5" fmla="*/ 795201 h 10074"/>
                <a:gd name="T6" fmla="*/ 557710 w 10000"/>
                <a:gd name="T7" fmla="*/ 0 h 100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0" h="10074">
                  <a:moveTo>
                    <a:pt x="10000" y="0"/>
                  </a:moveTo>
                  <a:cubicBezTo>
                    <a:pt x="9768" y="3276"/>
                    <a:pt x="9998" y="6798"/>
                    <a:pt x="9767" y="10074"/>
                  </a:cubicBezTo>
                  <a:lnTo>
                    <a:pt x="0" y="10000"/>
                  </a:lnTo>
                  <a:lnTo>
                    <a:pt x="10000" y="0"/>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grpSp>
        <p:nvGrpSpPr>
          <p:cNvPr id="5172" name="组合 125"/>
          <p:cNvGrpSpPr/>
          <p:nvPr/>
        </p:nvGrpSpPr>
        <p:grpSpPr bwMode="auto">
          <a:xfrm>
            <a:off x="8986838" y="4325938"/>
            <a:ext cx="49212" cy="663575"/>
            <a:chOff x="8809251" y="4371238"/>
            <a:chExt cx="48999" cy="664103"/>
          </a:xfrm>
        </p:grpSpPr>
        <p:sp>
          <p:nvSpPr>
            <p:cNvPr id="5208" name="矩形 126"/>
            <p:cNvSpPr>
              <a:spLocks noChangeArrowheads="1"/>
            </p:cNvSpPr>
            <p:nvPr/>
          </p:nvSpPr>
          <p:spPr bwMode="auto">
            <a:xfrm>
              <a:off x="8809251" y="4986342"/>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09" name="矩形 127"/>
            <p:cNvSpPr>
              <a:spLocks noChangeArrowheads="1"/>
            </p:cNvSpPr>
            <p:nvPr/>
          </p:nvSpPr>
          <p:spPr bwMode="auto">
            <a:xfrm>
              <a:off x="8809251" y="4909454"/>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10" name="矩形 128"/>
            <p:cNvSpPr>
              <a:spLocks noChangeArrowheads="1"/>
            </p:cNvSpPr>
            <p:nvPr/>
          </p:nvSpPr>
          <p:spPr bwMode="auto">
            <a:xfrm>
              <a:off x="8809251" y="4832566"/>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11" name="矩形 129"/>
            <p:cNvSpPr>
              <a:spLocks noChangeArrowheads="1"/>
            </p:cNvSpPr>
            <p:nvPr/>
          </p:nvSpPr>
          <p:spPr bwMode="auto">
            <a:xfrm>
              <a:off x="8809251" y="4755678"/>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12" name="矩形 130"/>
            <p:cNvSpPr>
              <a:spLocks noChangeArrowheads="1"/>
            </p:cNvSpPr>
            <p:nvPr/>
          </p:nvSpPr>
          <p:spPr bwMode="auto">
            <a:xfrm>
              <a:off x="8809251" y="4678790"/>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13" name="矩形 131"/>
            <p:cNvSpPr>
              <a:spLocks noChangeArrowheads="1"/>
            </p:cNvSpPr>
            <p:nvPr/>
          </p:nvSpPr>
          <p:spPr bwMode="auto">
            <a:xfrm>
              <a:off x="8809251" y="4601902"/>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14" name="矩形 132"/>
            <p:cNvSpPr>
              <a:spLocks noChangeArrowheads="1"/>
            </p:cNvSpPr>
            <p:nvPr/>
          </p:nvSpPr>
          <p:spPr bwMode="auto">
            <a:xfrm>
              <a:off x="8809251" y="4525014"/>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15" name="矩形 133"/>
            <p:cNvSpPr>
              <a:spLocks noChangeArrowheads="1"/>
            </p:cNvSpPr>
            <p:nvPr/>
          </p:nvSpPr>
          <p:spPr bwMode="auto">
            <a:xfrm>
              <a:off x="8809251" y="4448126"/>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216" name="矩形 134"/>
            <p:cNvSpPr>
              <a:spLocks noChangeArrowheads="1"/>
            </p:cNvSpPr>
            <p:nvPr/>
          </p:nvSpPr>
          <p:spPr bwMode="auto">
            <a:xfrm>
              <a:off x="8809251" y="4371238"/>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sp>
        <p:nvSpPr>
          <p:cNvPr id="136" name="Freeform 37"/>
          <p:cNvSpPr/>
          <p:nvPr/>
        </p:nvSpPr>
        <p:spPr bwMode="auto">
          <a:xfrm flipH="1">
            <a:off x="-25400" y="2266950"/>
            <a:ext cx="2724150" cy="609600"/>
          </a:xfrm>
          <a:custGeom>
            <a:avLst/>
            <a:gdLst>
              <a:gd name="T0" fmla="*/ 849 w 849"/>
              <a:gd name="T1" fmla="*/ 10 h 197"/>
              <a:gd name="T2" fmla="*/ 719 w 849"/>
              <a:gd name="T3" fmla="*/ 10 h 197"/>
              <a:gd name="T4" fmla="*/ 704 w 849"/>
              <a:gd name="T5" fmla="*/ 10 h 197"/>
              <a:gd name="T6" fmla="*/ 384 w 849"/>
              <a:gd name="T7" fmla="*/ 10 h 197"/>
              <a:gd name="T8" fmla="*/ 213 w 849"/>
              <a:gd name="T9" fmla="*/ 181 h 197"/>
              <a:gd name="T10" fmla="*/ 42 w 849"/>
              <a:gd name="T11" fmla="*/ 181 h 197"/>
              <a:gd name="T12" fmla="*/ 21 w 849"/>
              <a:gd name="T13" fmla="*/ 197 h 197"/>
              <a:gd name="T14" fmla="*/ 0 w 849"/>
              <a:gd name="T15" fmla="*/ 175 h 197"/>
              <a:gd name="T16" fmla="*/ 21 w 849"/>
              <a:gd name="T17" fmla="*/ 154 h 197"/>
              <a:gd name="T18" fmla="*/ 42 w 849"/>
              <a:gd name="T19" fmla="*/ 171 h 197"/>
              <a:gd name="T20" fmla="*/ 213 w 849"/>
              <a:gd name="T21" fmla="*/ 171 h 197"/>
              <a:gd name="T22" fmla="*/ 384 w 849"/>
              <a:gd name="T23" fmla="*/ 0 h 197"/>
              <a:gd name="T24" fmla="*/ 704 w 849"/>
              <a:gd name="T25" fmla="*/ 0 h 197"/>
              <a:gd name="T26" fmla="*/ 719 w 849"/>
              <a:gd name="T27" fmla="*/ 0 h 197"/>
              <a:gd name="T28" fmla="*/ 849 w 849"/>
              <a:gd name="T29" fmla="*/ 0 h 197"/>
              <a:gd name="T30" fmla="*/ 849 w 849"/>
              <a:gd name="T31" fmla="*/ 1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197">
                <a:moveTo>
                  <a:pt x="849" y="10"/>
                </a:moveTo>
                <a:cubicBezTo>
                  <a:pt x="719" y="10"/>
                  <a:pt x="719" y="10"/>
                  <a:pt x="719" y="10"/>
                </a:cubicBezTo>
                <a:cubicBezTo>
                  <a:pt x="704" y="10"/>
                  <a:pt x="704" y="10"/>
                  <a:pt x="704" y="10"/>
                </a:cubicBezTo>
                <a:cubicBezTo>
                  <a:pt x="384" y="10"/>
                  <a:pt x="384" y="10"/>
                  <a:pt x="384" y="10"/>
                </a:cubicBezTo>
                <a:cubicBezTo>
                  <a:pt x="213" y="181"/>
                  <a:pt x="213" y="181"/>
                  <a:pt x="213" y="181"/>
                </a:cubicBezTo>
                <a:cubicBezTo>
                  <a:pt x="42" y="181"/>
                  <a:pt x="42" y="181"/>
                  <a:pt x="42" y="181"/>
                </a:cubicBezTo>
                <a:cubicBezTo>
                  <a:pt x="39" y="190"/>
                  <a:pt x="31" y="197"/>
                  <a:pt x="21" y="197"/>
                </a:cubicBezTo>
                <a:cubicBezTo>
                  <a:pt x="9" y="197"/>
                  <a:pt x="0" y="187"/>
                  <a:pt x="0" y="175"/>
                </a:cubicBezTo>
                <a:cubicBezTo>
                  <a:pt x="0" y="164"/>
                  <a:pt x="9" y="154"/>
                  <a:pt x="21" y="154"/>
                </a:cubicBezTo>
                <a:cubicBezTo>
                  <a:pt x="31" y="154"/>
                  <a:pt x="40" y="161"/>
                  <a:pt x="42" y="171"/>
                </a:cubicBezTo>
                <a:cubicBezTo>
                  <a:pt x="213" y="171"/>
                  <a:pt x="213" y="171"/>
                  <a:pt x="213" y="171"/>
                </a:cubicBezTo>
                <a:cubicBezTo>
                  <a:pt x="384" y="0"/>
                  <a:pt x="384" y="0"/>
                  <a:pt x="384" y="0"/>
                </a:cubicBezTo>
                <a:cubicBezTo>
                  <a:pt x="704" y="0"/>
                  <a:pt x="704" y="0"/>
                  <a:pt x="704" y="0"/>
                </a:cubicBezTo>
                <a:cubicBezTo>
                  <a:pt x="719" y="0"/>
                  <a:pt x="719" y="0"/>
                  <a:pt x="719" y="0"/>
                </a:cubicBezTo>
                <a:cubicBezTo>
                  <a:pt x="849" y="0"/>
                  <a:pt x="849" y="0"/>
                  <a:pt x="849" y="0"/>
                </a:cubicBezTo>
                <a:lnTo>
                  <a:pt x="849" y="10"/>
                </a:lnTo>
                <a:close/>
              </a:path>
            </a:pathLst>
          </a:cu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7" name="组合 136"/>
          <p:cNvGrpSpPr/>
          <p:nvPr/>
        </p:nvGrpSpPr>
        <p:grpSpPr bwMode="auto">
          <a:xfrm>
            <a:off x="-996950" y="-973138"/>
            <a:ext cx="2001838" cy="2085976"/>
            <a:chOff x="5840406" y="-1968337"/>
            <a:chExt cx="2252992" cy="2347329"/>
          </a:xfrm>
        </p:grpSpPr>
        <p:sp>
          <p:nvSpPr>
            <p:cNvPr id="138" name="十字星 137"/>
            <p:cNvSpPr/>
            <p:nvPr/>
          </p:nvSpPr>
          <p:spPr>
            <a:xfrm>
              <a:off x="5840406" y="-1968337"/>
              <a:ext cx="2252992" cy="2347329"/>
            </a:xfrm>
            <a:prstGeom prst="star4">
              <a:avLst>
                <a:gd name="adj" fmla="val 9827"/>
              </a:avLst>
            </a:prstGeom>
            <a:solidFill>
              <a:schemeClr val="bg1"/>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00" name="组合 40"/>
            <p:cNvGrpSpPr/>
            <p:nvPr/>
          </p:nvGrpSpPr>
          <p:grpSpPr bwMode="auto">
            <a:xfrm>
              <a:off x="6302261" y="-1483877"/>
              <a:ext cx="1333500" cy="1387475"/>
              <a:chOff x="2968053" y="672653"/>
              <a:chExt cx="1334124" cy="1388195"/>
            </a:xfrm>
          </p:grpSpPr>
          <p:cxnSp>
            <p:nvCxnSpPr>
              <p:cNvPr id="144" name="直接连接符 143"/>
              <p:cNvCxnSpPr/>
              <p:nvPr/>
            </p:nvCxnSpPr>
            <p:spPr>
              <a:xfrm>
                <a:off x="3041042" y="1002360"/>
                <a:ext cx="1170918" cy="686400"/>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3626501" y="672653"/>
                <a:ext cx="6765" cy="1388195"/>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flipH="1">
                <a:off x="2968053" y="1034321"/>
                <a:ext cx="1334124" cy="614597"/>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grpSp>
          <p:nvGrpSpPr>
            <p:cNvPr id="5201" name="组合 41"/>
            <p:cNvGrpSpPr/>
            <p:nvPr/>
          </p:nvGrpSpPr>
          <p:grpSpPr bwMode="auto">
            <a:xfrm rot="-1653973">
              <a:off x="6392749" y="-1394977"/>
              <a:ext cx="1149350" cy="1196975"/>
              <a:chOff x="2968053" y="672653"/>
              <a:chExt cx="1334124" cy="1388195"/>
            </a:xfrm>
          </p:grpSpPr>
          <p:cxnSp>
            <p:nvCxnSpPr>
              <p:cNvPr id="141" name="直接连接符 140"/>
              <p:cNvCxnSpPr/>
              <p:nvPr/>
            </p:nvCxnSpPr>
            <p:spPr>
              <a:xfrm>
                <a:off x="3041042" y="1002360"/>
                <a:ext cx="1170918" cy="686400"/>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3626501" y="672653"/>
                <a:ext cx="6765" cy="1388195"/>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H="1">
                <a:off x="2968053" y="1034321"/>
                <a:ext cx="1334124" cy="614597"/>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grpSp>
      <p:grpSp>
        <p:nvGrpSpPr>
          <p:cNvPr id="147" name="组合 146"/>
          <p:cNvGrpSpPr/>
          <p:nvPr/>
        </p:nvGrpSpPr>
        <p:grpSpPr bwMode="auto">
          <a:xfrm>
            <a:off x="0" y="1076325"/>
            <a:ext cx="9140825" cy="685800"/>
            <a:chOff x="0" y="1076808"/>
            <a:chExt cx="9141001" cy="685273"/>
          </a:xfrm>
        </p:grpSpPr>
        <p:sp>
          <p:nvSpPr>
            <p:cNvPr id="148" name="Freeform 39"/>
            <p:cNvSpPr/>
            <p:nvPr/>
          </p:nvSpPr>
          <p:spPr bwMode="auto">
            <a:xfrm>
              <a:off x="0" y="1076808"/>
              <a:ext cx="9141001" cy="685273"/>
            </a:xfrm>
            <a:custGeom>
              <a:avLst/>
              <a:gdLst>
                <a:gd name="T0" fmla="*/ 0 w 6803"/>
                <a:gd name="T1" fmla="*/ 416 h 510"/>
                <a:gd name="T2" fmla="*/ 6803 w 6803"/>
                <a:gd name="T3" fmla="*/ 0 h 510"/>
                <a:gd name="T4" fmla="*/ 6803 w 6803"/>
                <a:gd name="T5" fmla="*/ 321 h 510"/>
                <a:gd name="T6" fmla="*/ 0 w 6803"/>
                <a:gd name="T7" fmla="*/ 510 h 510"/>
                <a:gd name="T8" fmla="*/ 0 w 6803"/>
                <a:gd name="T9" fmla="*/ 416 h 510"/>
              </a:gdLst>
              <a:ahLst/>
              <a:cxnLst>
                <a:cxn ang="0">
                  <a:pos x="T0" y="T1"/>
                </a:cxn>
                <a:cxn ang="0">
                  <a:pos x="T2" y="T3"/>
                </a:cxn>
                <a:cxn ang="0">
                  <a:pos x="T4" y="T5"/>
                </a:cxn>
                <a:cxn ang="0">
                  <a:pos x="T6" y="T7"/>
                </a:cxn>
                <a:cxn ang="0">
                  <a:pos x="T8" y="T9"/>
                </a:cxn>
              </a:cxnLst>
              <a:rect l="0" t="0" r="r" b="b"/>
              <a:pathLst>
                <a:path w="6803" h="510">
                  <a:moveTo>
                    <a:pt x="0" y="416"/>
                  </a:moveTo>
                  <a:lnTo>
                    <a:pt x="6803" y="0"/>
                  </a:lnTo>
                  <a:lnTo>
                    <a:pt x="6803" y="321"/>
                  </a:lnTo>
                  <a:lnTo>
                    <a:pt x="0" y="510"/>
                  </a:lnTo>
                  <a:lnTo>
                    <a:pt x="0" y="416"/>
                  </a:lnTo>
                  <a:close/>
                </a:path>
              </a:pathLst>
            </a:custGeom>
            <a:gradFill flip="none" rotWithShape="1">
              <a:gsLst>
                <a:gs pos="72000">
                  <a:schemeClr val="bg1">
                    <a:shade val="30000"/>
                    <a:satMod val="115000"/>
                    <a:lumMod val="93000"/>
                  </a:schemeClr>
                </a:gs>
                <a:gs pos="100000">
                  <a:schemeClr val="bg1">
                    <a:shade val="67500"/>
                    <a:satMod val="115000"/>
                    <a:lumMod val="94000"/>
                    <a:lumOff val="6000"/>
                  </a:schemeClr>
                </a:gs>
                <a:gs pos="0">
                  <a:schemeClr val="bg1">
                    <a:shade val="100000"/>
                    <a:satMod val="115000"/>
                    <a:lumMod val="92000"/>
                  </a:schemeClr>
                </a:gs>
              </a:gsLst>
              <a:lin ang="16200000" scaled="0"/>
              <a:tileRect/>
            </a:gra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5195" name="Line 50"/>
            <p:cNvSpPr>
              <a:spLocks noChangeShapeType="1"/>
            </p:cNvSpPr>
            <p:nvPr/>
          </p:nvSpPr>
          <p:spPr bwMode="auto">
            <a:xfrm flipV="1">
              <a:off x="0" y="1076808"/>
              <a:ext cx="9141001" cy="558968"/>
            </a:xfrm>
            <a:prstGeom prst="line">
              <a:avLst/>
            </a:prstGeom>
            <a:noFill/>
            <a:ln w="7">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cxnSp>
          <p:nvCxnSpPr>
            <p:cNvPr id="150" name="直接连接符 149"/>
            <p:cNvCxnSpPr/>
            <p:nvPr/>
          </p:nvCxnSpPr>
          <p:spPr>
            <a:xfrm flipV="1">
              <a:off x="2756005" y="1595804"/>
              <a:ext cx="2248043" cy="63819"/>
            </a:xfrm>
            <a:prstGeom prst="line">
              <a:avLst/>
            </a:prstGeom>
            <a:ln>
              <a:gradFill flip="none" rotWithShape="1">
                <a:gsLst>
                  <a:gs pos="0">
                    <a:schemeClr val="accent1">
                      <a:tint val="66000"/>
                      <a:satMod val="160000"/>
                      <a:alpha val="0"/>
                    </a:schemeClr>
                  </a:gs>
                  <a:gs pos="50000">
                    <a:schemeClr val="bg1"/>
                  </a:gs>
                  <a:gs pos="100000">
                    <a:schemeClr val="accent1">
                      <a:tint val="23500"/>
                      <a:satMod val="16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51" name="任意多边形 150"/>
          <p:cNvSpPr/>
          <p:nvPr/>
        </p:nvSpPr>
        <p:spPr bwMode="auto">
          <a:xfrm>
            <a:off x="9525" y="-38100"/>
            <a:ext cx="2609850" cy="5194300"/>
          </a:xfrm>
          <a:custGeom>
            <a:avLst/>
            <a:gdLst>
              <a:gd name="T0" fmla="*/ 0 w 2609088"/>
              <a:gd name="T1" fmla="*/ 0 h 5193792"/>
              <a:gd name="T2" fmla="*/ 24391 w 2609088"/>
              <a:gd name="T3" fmla="*/ 5194300 h 5193792"/>
              <a:gd name="T4" fmla="*/ 1439076 w 2609088"/>
              <a:gd name="T5" fmla="*/ 5194300 h 5193792"/>
              <a:gd name="T6" fmla="*/ 2609850 w 2609088"/>
              <a:gd name="T7" fmla="*/ 12193 h 5193792"/>
              <a:gd name="T8" fmla="*/ 0 w 2609088"/>
              <a:gd name="T9" fmla="*/ 0 h 5193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9088" h="5193792">
                <a:moveTo>
                  <a:pt x="0" y="0"/>
                </a:moveTo>
                <a:lnTo>
                  <a:pt x="24384" y="5193792"/>
                </a:lnTo>
                <a:lnTo>
                  <a:pt x="1438656" y="5193792"/>
                </a:lnTo>
                <a:lnTo>
                  <a:pt x="2609088" y="12192"/>
                </a:lnTo>
                <a:lnTo>
                  <a:pt x="0" y="0"/>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nvGrpSpPr>
          <p:cNvPr id="152" name="组合 151"/>
          <p:cNvGrpSpPr/>
          <p:nvPr/>
        </p:nvGrpSpPr>
        <p:grpSpPr bwMode="auto">
          <a:xfrm>
            <a:off x="6156325" y="836613"/>
            <a:ext cx="1914525" cy="1884362"/>
            <a:chOff x="5840406" y="-1968337"/>
            <a:chExt cx="2252992" cy="2347329"/>
          </a:xfrm>
        </p:grpSpPr>
        <p:sp>
          <p:nvSpPr>
            <p:cNvPr id="153" name="十字星 152"/>
            <p:cNvSpPr/>
            <p:nvPr/>
          </p:nvSpPr>
          <p:spPr>
            <a:xfrm>
              <a:off x="5840406" y="-1968337"/>
              <a:ext cx="2252992" cy="2347329"/>
            </a:xfrm>
            <a:prstGeom prst="star4">
              <a:avLst>
                <a:gd name="adj" fmla="val 9827"/>
              </a:avLst>
            </a:prstGeom>
            <a:solidFill>
              <a:schemeClr val="bg1"/>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4" name="直接连接符 153"/>
            <p:cNvCxnSpPr/>
            <p:nvPr/>
          </p:nvCxnSpPr>
          <p:spPr bwMode="auto">
            <a:xfrm>
              <a:off x="6960489" y="-1483877"/>
              <a:ext cx="6762" cy="1387475"/>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bwMode="auto">
            <a:xfrm rot="19946027">
              <a:off x="6448016" y="-1105178"/>
              <a:ext cx="1008748" cy="591850"/>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sp>
        <p:nvSpPr>
          <p:cNvPr id="156" name="矩形 155"/>
          <p:cNvSpPr/>
          <p:nvPr/>
        </p:nvSpPr>
        <p:spPr>
          <a:xfrm>
            <a:off x="-938213" y="-542925"/>
            <a:ext cx="4775201" cy="27844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57" name="组合 156"/>
          <p:cNvGrpSpPr/>
          <p:nvPr/>
        </p:nvGrpSpPr>
        <p:grpSpPr bwMode="auto">
          <a:xfrm>
            <a:off x="-10934700" y="-5583238"/>
            <a:ext cx="20240625" cy="10726738"/>
            <a:chOff x="-11057919" y="-5520268"/>
            <a:chExt cx="20240625" cy="10726737"/>
          </a:xfrm>
        </p:grpSpPr>
        <p:pic>
          <p:nvPicPr>
            <p:cNvPr id="5187" name="Picture 2" descr="C:\Documents and Settings\Administrator\桌面\图片1.png"/>
            <p:cNvPicPr>
              <a:picLocks noChangeAspect="1" noChangeArrowheads="1"/>
            </p:cNvPicPr>
            <p:nvPr/>
          </p:nvPicPr>
          <p:blipFill>
            <a:blip r:embed="rId4">
              <a:extLst>
                <a:ext uri="{28A0092B-C50C-407E-A947-70E740481C1C}">
                  <a14:useLocalDpi xmlns:a14="http://schemas.microsoft.com/office/drawing/2010/main" val="0"/>
                </a:ext>
              </a:extLst>
            </a:blip>
            <a:srcRect l="49707" t="46400"/>
            <a:stretch>
              <a:fillRect/>
            </a:stretch>
          </p:blipFill>
          <p:spPr bwMode="auto">
            <a:xfrm>
              <a:off x="-996831" y="-542916"/>
              <a:ext cx="10179537" cy="574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 name="矩形 158"/>
            <p:cNvSpPr/>
            <p:nvPr/>
          </p:nvSpPr>
          <p:spPr>
            <a:xfrm>
              <a:off x="-11057919" y="-5520268"/>
              <a:ext cx="10118725" cy="6419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0" name="TextBox 159"/>
          <p:cNvSpPr txBox="1"/>
          <p:nvPr/>
        </p:nvSpPr>
        <p:spPr>
          <a:xfrm>
            <a:off x="4643438" y="2490788"/>
            <a:ext cx="3836987" cy="461962"/>
          </a:xfrm>
          <a:prstGeom prst="rect">
            <a:avLst/>
          </a:prstGeom>
          <a:noFill/>
          <a:ln w="9525">
            <a:noFill/>
            <a:miter lim="800000"/>
          </a:ln>
        </p:spPr>
        <p:txBody>
          <a:bodyPr>
            <a:spAutoFit/>
          </a:bodyPr>
          <a:lstStyle>
            <a:defPPr>
              <a:defRPr lang="zh-CN"/>
            </a:defPPr>
            <a:lvl1pPr marR="0" lvl="0" indent="0" algn="ctr" fontAlgn="base">
              <a:lnSpc>
                <a:spcPct val="100000"/>
              </a:lnSpc>
              <a:spcBef>
                <a:spcPct val="0"/>
              </a:spcBef>
              <a:spcAft>
                <a:spcPct val="0"/>
              </a:spcAft>
              <a:buClrTx/>
              <a:buSzTx/>
              <a:buFontTx/>
              <a:buNone/>
              <a:defRPr kumimoji="0" sz="1600" i="0" u="none" strike="noStrike" cap="none" spc="300" normalizeH="0" baseline="0">
                <a:ln>
                  <a:noFill/>
                </a:ln>
                <a:effectLst/>
                <a:latin typeface="微软雅黑" panose="020B0503020204020204" pitchFamily="34" charset="-122"/>
                <a:ea typeface="微软雅黑" panose="020B0503020204020204" pitchFamily="34" charset="-122"/>
              </a:defRPr>
            </a:lvl1pPr>
          </a:lstStyle>
          <a:p>
            <a:pPr eaLnBrk="1" hangingPunct="1">
              <a:defRPr/>
            </a:pPr>
            <a:r>
              <a:rPr lang="zh-CN" altLang="en-US" sz="2400" b="1" dirty="0">
                <a:solidFill>
                  <a:schemeClr val="bg1"/>
                </a:solidFill>
              </a:rPr>
              <a:t>上海锐普广告有限公司</a:t>
            </a:r>
            <a:endParaRPr lang="zh-CN" altLang="en-US" sz="2400" b="1" dirty="0">
              <a:solidFill>
                <a:schemeClr val="bg1"/>
              </a:solidFill>
            </a:endParaRPr>
          </a:p>
        </p:txBody>
      </p:sp>
      <p:grpSp>
        <p:nvGrpSpPr>
          <p:cNvPr id="161" name="组合 160"/>
          <p:cNvGrpSpPr/>
          <p:nvPr/>
        </p:nvGrpSpPr>
        <p:grpSpPr bwMode="auto">
          <a:xfrm>
            <a:off x="3836988" y="2941638"/>
            <a:ext cx="5367337" cy="338137"/>
            <a:chOff x="3836266" y="2941084"/>
            <a:chExt cx="5367902" cy="338554"/>
          </a:xfrm>
        </p:grpSpPr>
        <p:sp>
          <p:nvSpPr>
            <p:cNvPr id="162" name="矩形 161"/>
            <p:cNvSpPr/>
            <p:nvPr/>
          </p:nvSpPr>
          <p:spPr>
            <a:xfrm>
              <a:off x="6440040" y="3009430"/>
              <a:ext cx="2386263" cy="1955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184" name="组合 162"/>
            <p:cNvGrpSpPr/>
            <p:nvPr/>
          </p:nvGrpSpPr>
          <p:grpSpPr bwMode="auto">
            <a:xfrm>
              <a:off x="3836266" y="2941084"/>
              <a:ext cx="5367902" cy="338554"/>
              <a:chOff x="3848458" y="2967565"/>
              <a:chExt cx="5367902" cy="338554"/>
            </a:xfrm>
          </p:grpSpPr>
          <p:sp>
            <p:nvSpPr>
              <p:cNvPr id="164" name="TextBox 163"/>
              <p:cNvSpPr txBox="1">
                <a:spLocks noChangeArrowheads="1"/>
              </p:cNvSpPr>
              <p:nvPr/>
            </p:nvSpPr>
            <p:spPr bwMode="auto">
              <a:xfrm>
                <a:off x="3848458" y="2967565"/>
                <a:ext cx="2916544" cy="338554"/>
              </a:xfrm>
              <a:prstGeom prst="rect">
                <a:avLst/>
              </a:prstGeom>
              <a:noFill/>
              <a:ln w="9525">
                <a:noFill/>
                <a:miter lim="800000"/>
              </a:ln>
            </p:spPr>
            <p:txBody>
              <a:bodyPr>
                <a:spAutoFit/>
              </a:bodyPr>
              <a:lstStyle>
                <a:defPPr>
                  <a:defRPr lang="zh-CN"/>
                </a:defPPr>
                <a:lvl1pPr marR="0" lvl="0" indent="0" algn="ctr" fontAlgn="base">
                  <a:lnSpc>
                    <a:spcPct val="100000"/>
                  </a:lnSpc>
                  <a:spcBef>
                    <a:spcPct val="0"/>
                  </a:spcBef>
                  <a:spcAft>
                    <a:spcPct val="0"/>
                  </a:spcAft>
                  <a:buClrTx/>
                  <a:buSzTx/>
                  <a:buFontTx/>
                  <a:buNone/>
                  <a:defRPr kumimoji="0" sz="1600" i="0" u="none" strike="noStrike" cap="none" normalizeH="0" baseline="0">
                    <a:ln>
                      <a:noFill/>
                    </a:ln>
                    <a:effectLst/>
                    <a:latin typeface="微软雅黑" panose="020B0503020204020204" pitchFamily="34" charset="-122"/>
                    <a:ea typeface="微软雅黑" panose="020B0503020204020204" pitchFamily="34" charset="-122"/>
                  </a:defRPr>
                </a:lvl1pPr>
              </a:lstStyle>
              <a:p>
                <a:pPr eaLnBrk="1" hangingPunct="1">
                  <a:defRPr/>
                </a:pPr>
                <a:r>
                  <a:rPr lang="en-US" altLang="zh-CN" spc="300" dirty="0">
                    <a:solidFill>
                      <a:schemeClr val="tx1">
                        <a:lumMod val="75000"/>
                        <a:lumOff val="25000"/>
                      </a:schemeClr>
                    </a:solidFill>
                  </a:rPr>
                  <a:t>POWERPOINT</a:t>
                </a:r>
                <a:r>
                  <a:rPr lang="zh-CN" spc="300" dirty="0">
                    <a:solidFill>
                      <a:schemeClr val="tx1">
                        <a:lumMod val="75000"/>
                        <a:lumOff val="25000"/>
                      </a:schemeClr>
                    </a:solidFill>
                  </a:rPr>
                  <a:t>模板</a:t>
                </a:r>
                <a:endParaRPr lang="zh-CN" spc="300" dirty="0">
                  <a:solidFill>
                    <a:schemeClr val="tx1">
                      <a:lumMod val="75000"/>
                      <a:lumOff val="25000"/>
                    </a:schemeClr>
                  </a:solidFill>
                </a:endParaRPr>
              </a:p>
            </p:txBody>
          </p:sp>
          <p:sp>
            <p:nvSpPr>
              <p:cNvPr id="165" name="TextBox 164"/>
              <p:cNvSpPr txBox="1">
                <a:spLocks noChangeArrowheads="1"/>
              </p:cNvSpPr>
              <p:nvPr/>
            </p:nvSpPr>
            <p:spPr bwMode="auto">
              <a:xfrm>
                <a:off x="6072779" y="3004122"/>
                <a:ext cx="3143581" cy="276566"/>
              </a:xfrm>
              <a:prstGeom prst="rect">
                <a:avLst/>
              </a:prstGeom>
              <a:noFill/>
              <a:ln w="9525">
                <a:noFill/>
                <a:miter lim="800000"/>
              </a:ln>
            </p:spPr>
            <p:txBody>
              <a:bodyPr>
                <a:spAutoFit/>
              </a:bodyPr>
              <a:lstStyle>
                <a:defPPr>
                  <a:defRPr lang="zh-CN"/>
                </a:defPPr>
                <a:lvl1pPr marR="0" lvl="0" indent="0" algn="ctr" fontAlgn="base">
                  <a:lnSpc>
                    <a:spcPct val="100000"/>
                  </a:lnSpc>
                  <a:spcBef>
                    <a:spcPct val="0"/>
                  </a:spcBef>
                  <a:spcAft>
                    <a:spcPct val="0"/>
                  </a:spcAft>
                  <a:buClrTx/>
                  <a:buSzTx/>
                  <a:buFontTx/>
                  <a:buNone/>
                  <a:defRPr kumimoji="0" sz="1600" i="0" u="none" strike="noStrike" cap="none" spc="300" normalizeH="0" baseline="0">
                    <a:ln>
                      <a:noFill/>
                    </a:ln>
                    <a:effectLst/>
                    <a:latin typeface="微软雅黑" panose="020B0503020204020204" pitchFamily="34" charset="-122"/>
                    <a:ea typeface="微软雅黑" panose="020B0503020204020204" pitchFamily="34" charset="-122"/>
                  </a:defRPr>
                </a:lvl1pPr>
              </a:lstStyle>
              <a:p>
                <a:pPr eaLnBrk="1" hangingPunct="1">
                  <a:defRPr/>
                </a:pPr>
                <a:r>
                  <a:rPr lang="zh-CN" sz="1200" dirty="0" smtClean="0">
                    <a:solidFill>
                      <a:srgbClr val="FFC000"/>
                    </a:solidFill>
                  </a:rPr>
                  <a:t>适用于</a:t>
                </a:r>
                <a:r>
                  <a:rPr lang="zh-CN" altLang="en-US" sz="1200" dirty="0">
                    <a:solidFill>
                      <a:srgbClr val="FFC000"/>
                    </a:solidFill>
                  </a:rPr>
                  <a:t>科技</a:t>
                </a:r>
                <a:r>
                  <a:rPr lang="zh-CN" sz="1200" dirty="0" smtClean="0">
                    <a:solidFill>
                      <a:srgbClr val="FFC000"/>
                    </a:solidFill>
                  </a:rPr>
                  <a:t>及</a:t>
                </a:r>
                <a:r>
                  <a:rPr lang="zh-CN" sz="1200" dirty="0">
                    <a:solidFill>
                      <a:srgbClr val="FFC000"/>
                    </a:solidFill>
                  </a:rPr>
                  <a:t>相关类别演示</a:t>
                </a:r>
                <a:endParaRPr lang="zh-CN" sz="1200" dirty="0">
                  <a:solidFill>
                    <a:srgbClr val="FFC000"/>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par>
                                <p:cTn id="8" presetID="6" presetClass="emph" presetSubtype="0" autoRev="1" fill="hold" nodeType="withEffect">
                                  <p:stCondLst>
                                    <p:cond delay="0"/>
                                  </p:stCondLst>
                                  <p:childTnLst>
                                    <p:animScale>
                                      <p:cBhvr>
                                        <p:cTn id="9" dur="1800" fill="hold"/>
                                        <p:tgtEl>
                                          <p:spTgt spid="137"/>
                                        </p:tgtEl>
                                      </p:cBhvr>
                                      <p:by x="300000" y="300000"/>
                                    </p:animScale>
                                  </p:childTnLst>
                                </p:cTn>
                              </p:par>
                              <p:par>
                                <p:cTn id="10" presetID="10" presetClass="exit" presetSubtype="0" fill="hold" nodeType="withEffect">
                                  <p:stCondLst>
                                    <p:cond delay="1400"/>
                                  </p:stCondLst>
                                  <p:childTnLst>
                                    <p:animEffect transition="out" filter="fade">
                                      <p:cBhvr>
                                        <p:cTn id="11" dur="1300"/>
                                        <p:tgtEl>
                                          <p:spTgt spid="137"/>
                                        </p:tgtEl>
                                      </p:cBhvr>
                                    </p:animEffect>
                                    <p:set>
                                      <p:cBhvr>
                                        <p:cTn id="12" dur="1" fill="hold">
                                          <p:stCondLst>
                                            <p:cond delay="1299"/>
                                          </p:stCondLst>
                                        </p:cTn>
                                        <p:tgtEl>
                                          <p:spTgt spid="137"/>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400"/>
                                        <p:tgtEl>
                                          <p:spTgt spid="156"/>
                                        </p:tgtEl>
                                      </p:cBhvr>
                                    </p:animEffect>
                                    <p:set>
                                      <p:cBhvr>
                                        <p:cTn id="15" dur="1" fill="hold">
                                          <p:stCondLst>
                                            <p:cond delay="399"/>
                                          </p:stCondLst>
                                        </p:cTn>
                                        <p:tgtEl>
                                          <p:spTgt spid="156"/>
                                        </p:tgtEl>
                                        <p:attrNameLst>
                                          <p:attrName>style.visibility</p:attrName>
                                        </p:attrNameLst>
                                      </p:cBhvr>
                                      <p:to>
                                        <p:strVal val="hidden"/>
                                      </p:to>
                                    </p:set>
                                  </p:childTnLst>
                                </p:cTn>
                              </p:par>
                              <p:par>
                                <p:cTn id="16" presetID="10" presetClass="entr" presetSubtype="0" fill="hold" nodeType="withEffect">
                                  <p:stCondLst>
                                    <p:cond delay="150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15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1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8" presetClass="emph" presetSubtype="0" repeatCount="indefinite" fill="hold" nodeType="withEffect">
                                  <p:stCondLst>
                                    <p:cond delay="1500"/>
                                  </p:stCondLst>
                                  <p:childTnLst>
                                    <p:animRot by="21600000">
                                      <p:cBhvr>
                                        <p:cTn id="26" dur="2000" fill="hold"/>
                                        <p:tgtEl>
                                          <p:spTgt spid="19"/>
                                        </p:tgtEl>
                                        <p:attrNameLst>
                                          <p:attrName>r</p:attrName>
                                        </p:attrNameLst>
                                      </p:cBhvr>
                                    </p:animRot>
                                  </p:childTnLst>
                                </p:cTn>
                              </p:par>
                              <p:par>
                                <p:cTn id="27" presetID="8" presetClass="emph" presetSubtype="0" repeatCount="indefinite" fill="hold" nodeType="withEffect">
                                  <p:stCondLst>
                                    <p:cond delay="1500"/>
                                  </p:stCondLst>
                                  <p:childTnLst>
                                    <p:animRot by="-21600000">
                                      <p:cBhvr>
                                        <p:cTn id="28" dur="2000" fill="hold"/>
                                        <p:tgtEl>
                                          <p:spTgt spid="22"/>
                                        </p:tgtEl>
                                        <p:attrNameLst>
                                          <p:attrName>r</p:attrName>
                                        </p:attrNameLst>
                                      </p:cBhvr>
                                    </p:animRot>
                                  </p:childTnLst>
                                </p:cTn>
                              </p:par>
                              <p:par>
                                <p:cTn id="29" presetID="8" presetClass="emph" presetSubtype="0" repeatCount="indefinite" fill="hold" nodeType="withEffect">
                                  <p:stCondLst>
                                    <p:cond delay="1500"/>
                                  </p:stCondLst>
                                  <p:childTnLst>
                                    <p:animRot by="21600000">
                                      <p:cBhvr>
                                        <p:cTn id="30" dur="2000" fill="hold"/>
                                        <p:tgtEl>
                                          <p:spTgt spid="25"/>
                                        </p:tgtEl>
                                        <p:attrNameLst>
                                          <p:attrName>r</p:attrName>
                                        </p:attrNameLst>
                                      </p:cBhvr>
                                    </p:animRot>
                                  </p:childTnLst>
                                </p:cTn>
                              </p:par>
                              <p:par>
                                <p:cTn id="31" presetID="22" presetClass="entr" presetSubtype="8" fill="hold" nodeType="withEffect">
                                  <p:stCondLst>
                                    <p:cond delay="1500"/>
                                  </p:stCondLst>
                                  <p:childTnLst>
                                    <p:set>
                                      <p:cBhvr>
                                        <p:cTn id="32" dur="1" fill="hold">
                                          <p:stCondLst>
                                            <p:cond delay="0"/>
                                          </p:stCondLst>
                                        </p:cTn>
                                        <p:tgtEl>
                                          <p:spTgt spid="36"/>
                                        </p:tgtEl>
                                        <p:attrNameLst>
                                          <p:attrName>style.visibility</p:attrName>
                                        </p:attrNameLst>
                                      </p:cBhvr>
                                      <p:to>
                                        <p:strVal val="visible"/>
                                      </p:to>
                                    </p:set>
                                    <p:animEffect transition="in" filter="wipe(left)">
                                      <p:cBhvr>
                                        <p:cTn id="33" dur="1800"/>
                                        <p:tgtEl>
                                          <p:spTgt spid="36"/>
                                        </p:tgtEl>
                                      </p:cBhvr>
                                    </p:animEffect>
                                  </p:childTnLst>
                                </p:cTn>
                              </p:par>
                              <p:par>
                                <p:cTn id="34" presetID="2" presetClass="entr" presetSubtype="8" fill="hold" nodeType="withEffect">
                                  <p:stCondLst>
                                    <p:cond delay="1500"/>
                                  </p:stCondLst>
                                  <p:childTnLst>
                                    <p:set>
                                      <p:cBhvr>
                                        <p:cTn id="35" dur="1" fill="hold">
                                          <p:stCondLst>
                                            <p:cond delay="0"/>
                                          </p:stCondLst>
                                        </p:cTn>
                                        <p:tgtEl>
                                          <p:spTgt spid="136"/>
                                        </p:tgtEl>
                                        <p:attrNameLst>
                                          <p:attrName>style.visibility</p:attrName>
                                        </p:attrNameLst>
                                      </p:cBhvr>
                                      <p:to>
                                        <p:strVal val="visible"/>
                                      </p:to>
                                    </p:set>
                                    <p:anim calcmode="lin" valueType="num">
                                      <p:cBhvr additive="base">
                                        <p:cTn id="36" dur="500" fill="hold"/>
                                        <p:tgtEl>
                                          <p:spTgt spid="136"/>
                                        </p:tgtEl>
                                        <p:attrNameLst>
                                          <p:attrName>ppt_x</p:attrName>
                                        </p:attrNameLst>
                                      </p:cBhvr>
                                      <p:tavLst>
                                        <p:tav tm="0">
                                          <p:val>
                                            <p:strVal val="0-#ppt_w/2"/>
                                          </p:val>
                                        </p:tav>
                                        <p:tav tm="100000">
                                          <p:val>
                                            <p:strVal val="#ppt_x"/>
                                          </p:val>
                                        </p:tav>
                                      </p:tavLst>
                                    </p:anim>
                                    <p:anim calcmode="lin" valueType="num">
                                      <p:cBhvr additive="base">
                                        <p:cTn id="37" dur="500" fill="hold"/>
                                        <p:tgtEl>
                                          <p:spTgt spid="136"/>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1700"/>
                                  </p:stCondLst>
                                  <p:childTnLst>
                                    <p:set>
                                      <p:cBhvr>
                                        <p:cTn id="39" dur="1" fill="hold">
                                          <p:stCondLst>
                                            <p:cond delay="0"/>
                                          </p:stCondLst>
                                        </p:cTn>
                                        <p:tgtEl>
                                          <p:spTgt spid="76"/>
                                        </p:tgtEl>
                                        <p:attrNameLst>
                                          <p:attrName>style.visibility</p:attrName>
                                        </p:attrNameLst>
                                      </p:cBhvr>
                                      <p:to>
                                        <p:strVal val="visible"/>
                                      </p:to>
                                    </p:set>
                                    <p:anim calcmode="lin" valueType="num">
                                      <p:cBhvr additive="base">
                                        <p:cTn id="40" dur="500" fill="hold"/>
                                        <p:tgtEl>
                                          <p:spTgt spid="76"/>
                                        </p:tgtEl>
                                        <p:attrNameLst>
                                          <p:attrName>ppt_x</p:attrName>
                                        </p:attrNameLst>
                                      </p:cBhvr>
                                      <p:tavLst>
                                        <p:tav tm="0">
                                          <p:val>
                                            <p:strVal val="0-#ppt_w/2"/>
                                          </p:val>
                                        </p:tav>
                                        <p:tav tm="100000">
                                          <p:val>
                                            <p:strVal val="#ppt_x"/>
                                          </p:val>
                                        </p:tav>
                                      </p:tavLst>
                                    </p:anim>
                                    <p:anim calcmode="lin" valueType="num">
                                      <p:cBhvr additive="base">
                                        <p:cTn id="41" dur="500" fill="hold"/>
                                        <p:tgtEl>
                                          <p:spTgt spid="76"/>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1600"/>
                                  </p:stCondLst>
                                  <p:childTnLst>
                                    <p:set>
                                      <p:cBhvr>
                                        <p:cTn id="43" dur="1" fill="hold">
                                          <p:stCondLst>
                                            <p:cond delay="0"/>
                                          </p:stCondLst>
                                        </p:cTn>
                                        <p:tgtEl>
                                          <p:spTgt spid="77"/>
                                        </p:tgtEl>
                                        <p:attrNameLst>
                                          <p:attrName>style.visibility</p:attrName>
                                        </p:attrNameLst>
                                      </p:cBhvr>
                                      <p:to>
                                        <p:strVal val="visible"/>
                                      </p:to>
                                    </p:set>
                                    <p:anim calcmode="lin" valueType="num">
                                      <p:cBhvr additive="base">
                                        <p:cTn id="44" dur="500" fill="hold"/>
                                        <p:tgtEl>
                                          <p:spTgt spid="77"/>
                                        </p:tgtEl>
                                        <p:attrNameLst>
                                          <p:attrName>ppt_x</p:attrName>
                                        </p:attrNameLst>
                                      </p:cBhvr>
                                      <p:tavLst>
                                        <p:tav tm="0">
                                          <p:val>
                                            <p:strVal val="0-#ppt_w/2"/>
                                          </p:val>
                                        </p:tav>
                                        <p:tav tm="100000">
                                          <p:val>
                                            <p:strVal val="#ppt_x"/>
                                          </p:val>
                                        </p:tav>
                                      </p:tavLst>
                                    </p:anim>
                                    <p:anim calcmode="lin" valueType="num">
                                      <p:cBhvr additive="base">
                                        <p:cTn id="45" dur="500" fill="hold"/>
                                        <p:tgtEl>
                                          <p:spTgt spid="77"/>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1800"/>
                                  </p:stCondLst>
                                  <p:childTnLst>
                                    <p:set>
                                      <p:cBhvr>
                                        <p:cTn id="47" dur="1" fill="hold">
                                          <p:stCondLst>
                                            <p:cond delay="0"/>
                                          </p:stCondLst>
                                        </p:cTn>
                                        <p:tgtEl>
                                          <p:spTgt spid="78"/>
                                        </p:tgtEl>
                                        <p:attrNameLst>
                                          <p:attrName>style.visibility</p:attrName>
                                        </p:attrNameLst>
                                      </p:cBhvr>
                                      <p:to>
                                        <p:strVal val="visible"/>
                                      </p:to>
                                    </p:set>
                                    <p:anim calcmode="lin" valueType="num">
                                      <p:cBhvr additive="base">
                                        <p:cTn id="48" dur="500" fill="hold"/>
                                        <p:tgtEl>
                                          <p:spTgt spid="78"/>
                                        </p:tgtEl>
                                        <p:attrNameLst>
                                          <p:attrName>ppt_x</p:attrName>
                                        </p:attrNameLst>
                                      </p:cBhvr>
                                      <p:tavLst>
                                        <p:tav tm="0">
                                          <p:val>
                                            <p:strVal val="0-#ppt_w/2"/>
                                          </p:val>
                                        </p:tav>
                                        <p:tav tm="100000">
                                          <p:val>
                                            <p:strVal val="#ppt_x"/>
                                          </p:val>
                                        </p:tav>
                                      </p:tavLst>
                                    </p:anim>
                                    <p:anim calcmode="lin" valueType="num">
                                      <p:cBhvr additive="base">
                                        <p:cTn id="49" dur="500" fill="hold"/>
                                        <p:tgtEl>
                                          <p:spTgt spid="78"/>
                                        </p:tgtEl>
                                        <p:attrNameLst>
                                          <p:attrName>ppt_y</p:attrName>
                                        </p:attrNameLst>
                                      </p:cBhvr>
                                      <p:tavLst>
                                        <p:tav tm="0">
                                          <p:val>
                                            <p:strVal val="#ppt_y"/>
                                          </p:val>
                                        </p:tav>
                                        <p:tav tm="100000">
                                          <p:val>
                                            <p:strVal val="#ppt_y"/>
                                          </p:val>
                                        </p:tav>
                                      </p:tavLst>
                                    </p:anim>
                                  </p:childTnLst>
                                </p:cTn>
                              </p:par>
                              <p:par>
                                <p:cTn id="50" presetID="1" presetClass="entr" presetSubtype="0" fill="hold" nodeType="withEffect">
                                  <p:stCondLst>
                                    <p:cond delay="1800"/>
                                  </p:stCondLst>
                                  <p:childTnLst>
                                    <p:set>
                                      <p:cBhvr>
                                        <p:cTn id="51" dur="1" fill="hold">
                                          <p:stCondLst>
                                            <p:cond delay="0"/>
                                          </p:stCondLst>
                                        </p:cTn>
                                        <p:tgtEl>
                                          <p:spTgt spid="68"/>
                                        </p:tgtEl>
                                        <p:attrNameLst>
                                          <p:attrName>style.visibility</p:attrName>
                                        </p:attrNameLst>
                                      </p:cBhvr>
                                      <p:to>
                                        <p:strVal val="visible"/>
                                      </p:to>
                                    </p:set>
                                  </p:childTnLst>
                                </p:cTn>
                              </p:par>
                              <p:par>
                                <p:cTn id="52" presetID="1" presetClass="entr" presetSubtype="0" fill="hold" nodeType="withEffect">
                                  <p:stCondLst>
                                    <p:cond delay="1850"/>
                                  </p:stCondLst>
                                  <p:childTnLst>
                                    <p:set>
                                      <p:cBhvr>
                                        <p:cTn id="53" dur="1" fill="hold">
                                          <p:stCondLst>
                                            <p:cond delay="0"/>
                                          </p:stCondLst>
                                        </p:cTn>
                                        <p:tgtEl>
                                          <p:spTgt spid="69"/>
                                        </p:tgtEl>
                                        <p:attrNameLst>
                                          <p:attrName>style.visibility</p:attrName>
                                        </p:attrNameLst>
                                      </p:cBhvr>
                                      <p:to>
                                        <p:strVal val="visible"/>
                                      </p:to>
                                    </p:set>
                                  </p:childTnLst>
                                </p:cTn>
                              </p:par>
                              <p:par>
                                <p:cTn id="54" presetID="1" presetClass="entr" presetSubtype="0" fill="hold" nodeType="withEffect">
                                  <p:stCondLst>
                                    <p:cond delay="1900"/>
                                  </p:stCondLst>
                                  <p:childTnLst>
                                    <p:set>
                                      <p:cBhvr>
                                        <p:cTn id="55" dur="1" fill="hold">
                                          <p:stCondLst>
                                            <p:cond delay="0"/>
                                          </p:stCondLst>
                                        </p:cTn>
                                        <p:tgtEl>
                                          <p:spTgt spid="70"/>
                                        </p:tgtEl>
                                        <p:attrNameLst>
                                          <p:attrName>style.visibility</p:attrName>
                                        </p:attrNameLst>
                                      </p:cBhvr>
                                      <p:to>
                                        <p:strVal val="visible"/>
                                      </p:to>
                                    </p:set>
                                  </p:childTnLst>
                                </p:cTn>
                              </p:par>
                              <p:par>
                                <p:cTn id="56" presetID="1" presetClass="entr" presetSubtype="0" fill="hold" nodeType="withEffect">
                                  <p:stCondLst>
                                    <p:cond delay="1950"/>
                                  </p:stCondLst>
                                  <p:childTnLst>
                                    <p:set>
                                      <p:cBhvr>
                                        <p:cTn id="57" dur="1" fill="hold">
                                          <p:stCondLst>
                                            <p:cond delay="0"/>
                                          </p:stCondLst>
                                        </p:cTn>
                                        <p:tgtEl>
                                          <p:spTgt spid="71"/>
                                        </p:tgtEl>
                                        <p:attrNameLst>
                                          <p:attrName>style.visibility</p:attrName>
                                        </p:attrNameLst>
                                      </p:cBhvr>
                                      <p:to>
                                        <p:strVal val="visible"/>
                                      </p:to>
                                    </p:set>
                                  </p:childTnLst>
                                </p:cTn>
                              </p:par>
                              <p:par>
                                <p:cTn id="58" presetID="1" presetClass="entr" presetSubtype="0" fill="hold" nodeType="withEffect">
                                  <p:stCondLst>
                                    <p:cond delay="2000"/>
                                  </p:stCondLst>
                                  <p:childTnLst>
                                    <p:set>
                                      <p:cBhvr>
                                        <p:cTn id="59" dur="1" fill="hold">
                                          <p:stCondLst>
                                            <p:cond delay="0"/>
                                          </p:stCondLst>
                                        </p:cTn>
                                        <p:tgtEl>
                                          <p:spTgt spid="72"/>
                                        </p:tgtEl>
                                        <p:attrNameLst>
                                          <p:attrName>style.visibility</p:attrName>
                                        </p:attrNameLst>
                                      </p:cBhvr>
                                      <p:to>
                                        <p:strVal val="visible"/>
                                      </p:to>
                                    </p:set>
                                  </p:childTnLst>
                                </p:cTn>
                              </p:par>
                              <p:par>
                                <p:cTn id="60" presetID="1" presetClass="entr" presetSubtype="0" fill="hold" nodeType="withEffect">
                                  <p:stCondLst>
                                    <p:cond delay="2050"/>
                                  </p:stCondLst>
                                  <p:childTnLst>
                                    <p:set>
                                      <p:cBhvr>
                                        <p:cTn id="61" dur="1" fill="hold">
                                          <p:stCondLst>
                                            <p:cond delay="0"/>
                                          </p:stCondLst>
                                        </p:cTn>
                                        <p:tgtEl>
                                          <p:spTgt spid="73"/>
                                        </p:tgtEl>
                                        <p:attrNameLst>
                                          <p:attrName>style.visibility</p:attrName>
                                        </p:attrNameLst>
                                      </p:cBhvr>
                                      <p:to>
                                        <p:strVal val="visible"/>
                                      </p:to>
                                    </p:set>
                                  </p:childTnLst>
                                </p:cTn>
                              </p:par>
                              <p:par>
                                <p:cTn id="62" presetID="1" presetClass="entr" presetSubtype="0" fill="hold" nodeType="withEffect">
                                  <p:stCondLst>
                                    <p:cond delay="2100"/>
                                  </p:stCondLst>
                                  <p:childTnLst>
                                    <p:set>
                                      <p:cBhvr>
                                        <p:cTn id="63" dur="1" fill="hold">
                                          <p:stCondLst>
                                            <p:cond delay="0"/>
                                          </p:stCondLst>
                                        </p:cTn>
                                        <p:tgtEl>
                                          <p:spTgt spid="74"/>
                                        </p:tgtEl>
                                        <p:attrNameLst>
                                          <p:attrName>style.visibility</p:attrName>
                                        </p:attrNameLst>
                                      </p:cBhvr>
                                      <p:to>
                                        <p:strVal val="visible"/>
                                      </p:to>
                                    </p:set>
                                  </p:childTnLst>
                                </p:cTn>
                              </p:par>
                              <p:par>
                                <p:cTn id="64" presetID="1" presetClass="entr" presetSubtype="0" fill="hold" nodeType="withEffect">
                                  <p:stCondLst>
                                    <p:cond delay="2150"/>
                                  </p:stCondLst>
                                  <p:childTnLst>
                                    <p:set>
                                      <p:cBhvr>
                                        <p:cTn id="65" dur="1" fill="hold">
                                          <p:stCondLst>
                                            <p:cond delay="0"/>
                                          </p:stCondLst>
                                        </p:cTn>
                                        <p:tgtEl>
                                          <p:spTgt spid="75"/>
                                        </p:tgtEl>
                                        <p:attrNameLst>
                                          <p:attrName>style.visibility</p:attrName>
                                        </p:attrNameLst>
                                      </p:cBhvr>
                                      <p:to>
                                        <p:strVal val="visible"/>
                                      </p:to>
                                    </p:set>
                                  </p:childTnLst>
                                </p:cTn>
                              </p:par>
                              <p:par>
                                <p:cTn id="66" presetID="10" presetClass="entr" presetSubtype="0" fill="hold" nodeType="withEffect">
                                  <p:stCondLst>
                                    <p:cond delay="2150"/>
                                  </p:stCondLst>
                                  <p:childTnLst>
                                    <p:set>
                                      <p:cBhvr>
                                        <p:cTn id="67" dur="1" fill="hold">
                                          <p:stCondLst>
                                            <p:cond delay="0"/>
                                          </p:stCondLst>
                                        </p:cTn>
                                        <p:tgtEl>
                                          <p:spTgt spid="116"/>
                                        </p:tgtEl>
                                        <p:attrNameLst>
                                          <p:attrName>style.visibility</p:attrName>
                                        </p:attrNameLst>
                                      </p:cBhvr>
                                      <p:to>
                                        <p:strVal val="visible"/>
                                      </p:to>
                                    </p:set>
                                    <p:animEffect transition="in" filter="fade">
                                      <p:cBhvr>
                                        <p:cTn id="68" dur="500"/>
                                        <p:tgtEl>
                                          <p:spTgt spid="116"/>
                                        </p:tgtEl>
                                      </p:cBhvr>
                                    </p:animEffect>
                                  </p:childTnLst>
                                </p:cTn>
                              </p:par>
                              <p:par>
                                <p:cTn id="69" presetID="1" presetClass="entr" presetSubtype="0" fill="hold" nodeType="withEffect">
                                  <p:stCondLst>
                                    <p:cond delay="215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220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nodeType="withEffect">
                                  <p:stCondLst>
                                    <p:cond delay="225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nodeType="withEffect">
                                  <p:stCondLst>
                                    <p:cond delay="230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nodeType="withEffect">
                                  <p:stCondLst>
                                    <p:cond delay="235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240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nodeType="withEffect">
                                  <p:stCondLst>
                                    <p:cond delay="2450"/>
                                  </p:stCondLst>
                                  <p:childTnLst>
                                    <p:set>
                                      <p:cBhvr>
                                        <p:cTn id="82" dur="1" fill="hold">
                                          <p:stCondLst>
                                            <p:cond delay="0"/>
                                          </p:stCondLst>
                                        </p:cTn>
                                        <p:tgtEl>
                                          <p:spTgt spid="29"/>
                                        </p:tgtEl>
                                        <p:attrNameLst>
                                          <p:attrName>style.visibility</p:attrName>
                                        </p:attrNameLst>
                                      </p:cBhvr>
                                      <p:to>
                                        <p:strVal val="visible"/>
                                      </p:to>
                                    </p:set>
                                  </p:childTnLst>
                                </p:cTn>
                              </p:par>
                              <p:par>
                                <p:cTn id="83" presetID="1" presetClass="entr" presetSubtype="0" fill="hold" nodeType="withEffect">
                                  <p:stCondLst>
                                    <p:cond delay="2500"/>
                                  </p:stCondLst>
                                  <p:childTnLst>
                                    <p:set>
                                      <p:cBhvr>
                                        <p:cTn id="84" dur="1" fill="hold">
                                          <p:stCondLst>
                                            <p:cond delay="0"/>
                                          </p:stCondLst>
                                        </p:cTn>
                                        <p:tgtEl>
                                          <p:spTgt spid="28"/>
                                        </p:tgtEl>
                                        <p:attrNameLst>
                                          <p:attrName>style.visibility</p:attrName>
                                        </p:attrNameLst>
                                      </p:cBhvr>
                                      <p:to>
                                        <p:strVal val="visible"/>
                                      </p:to>
                                    </p:set>
                                  </p:childTnLst>
                                </p:cTn>
                              </p:par>
                              <p:par>
                                <p:cTn id="85" presetID="16" presetClass="entr" presetSubtype="21" fill="hold" nodeType="withEffect">
                                  <p:stCondLst>
                                    <p:cond delay="500"/>
                                  </p:stCondLst>
                                  <p:childTnLst>
                                    <p:set>
                                      <p:cBhvr>
                                        <p:cTn id="86" dur="1" fill="hold">
                                          <p:stCondLst>
                                            <p:cond delay="0"/>
                                          </p:stCondLst>
                                        </p:cTn>
                                        <p:tgtEl>
                                          <p:spTgt spid="107"/>
                                        </p:tgtEl>
                                        <p:attrNameLst>
                                          <p:attrName>style.visibility</p:attrName>
                                        </p:attrNameLst>
                                      </p:cBhvr>
                                      <p:to>
                                        <p:strVal val="visible"/>
                                      </p:to>
                                    </p:set>
                                    <p:animEffect transition="in" filter="barn(inVertical)">
                                      <p:cBhvr>
                                        <p:cTn id="87" dur="500"/>
                                        <p:tgtEl>
                                          <p:spTgt spid="107"/>
                                        </p:tgtEl>
                                      </p:cBhvr>
                                    </p:animEffect>
                                  </p:childTnLst>
                                </p:cTn>
                              </p:par>
                              <p:par>
                                <p:cTn id="88" presetID="16" presetClass="entr" presetSubtype="21" fill="hold" nodeType="withEffect">
                                  <p:stCondLst>
                                    <p:cond delay="700"/>
                                  </p:stCondLst>
                                  <p:childTnLst>
                                    <p:set>
                                      <p:cBhvr>
                                        <p:cTn id="89" dur="1" fill="hold">
                                          <p:stCondLst>
                                            <p:cond delay="0"/>
                                          </p:stCondLst>
                                        </p:cTn>
                                        <p:tgtEl>
                                          <p:spTgt spid="147"/>
                                        </p:tgtEl>
                                        <p:attrNameLst>
                                          <p:attrName>style.visibility</p:attrName>
                                        </p:attrNameLst>
                                      </p:cBhvr>
                                      <p:to>
                                        <p:strVal val="visible"/>
                                      </p:to>
                                    </p:set>
                                    <p:animEffect transition="in" filter="barn(inVertical)">
                                      <p:cBhvr>
                                        <p:cTn id="90" dur="500"/>
                                        <p:tgtEl>
                                          <p:spTgt spid="147"/>
                                        </p:tgtEl>
                                      </p:cBhvr>
                                    </p:animEffect>
                                  </p:childTnLst>
                                </p:cTn>
                              </p:par>
                              <p:par>
                                <p:cTn id="91" presetID="31" presetClass="entr" presetSubtype="0" fill="hold" nodeType="withEffect">
                                  <p:stCondLst>
                                    <p:cond delay="2500"/>
                                  </p:stCondLst>
                                  <p:childTnLst>
                                    <p:set>
                                      <p:cBhvr>
                                        <p:cTn id="92" dur="1" fill="hold">
                                          <p:stCondLst>
                                            <p:cond delay="0"/>
                                          </p:stCondLst>
                                        </p:cTn>
                                        <p:tgtEl>
                                          <p:spTgt spid="152"/>
                                        </p:tgtEl>
                                        <p:attrNameLst>
                                          <p:attrName>style.visibility</p:attrName>
                                        </p:attrNameLst>
                                      </p:cBhvr>
                                      <p:to>
                                        <p:strVal val="visible"/>
                                      </p:to>
                                    </p:set>
                                    <p:anim calcmode="lin" valueType="num">
                                      <p:cBhvr>
                                        <p:cTn id="93" dur="600" fill="hold"/>
                                        <p:tgtEl>
                                          <p:spTgt spid="152"/>
                                        </p:tgtEl>
                                        <p:attrNameLst>
                                          <p:attrName>ppt_w</p:attrName>
                                        </p:attrNameLst>
                                      </p:cBhvr>
                                      <p:tavLst>
                                        <p:tav tm="0">
                                          <p:val>
                                            <p:fltVal val="0"/>
                                          </p:val>
                                        </p:tav>
                                        <p:tav tm="100000">
                                          <p:val>
                                            <p:strVal val="#ppt_w"/>
                                          </p:val>
                                        </p:tav>
                                      </p:tavLst>
                                    </p:anim>
                                    <p:anim calcmode="lin" valueType="num">
                                      <p:cBhvr>
                                        <p:cTn id="94" dur="600" fill="hold"/>
                                        <p:tgtEl>
                                          <p:spTgt spid="152"/>
                                        </p:tgtEl>
                                        <p:attrNameLst>
                                          <p:attrName>ppt_h</p:attrName>
                                        </p:attrNameLst>
                                      </p:cBhvr>
                                      <p:tavLst>
                                        <p:tav tm="0">
                                          <p:val>
                                            <p:fltVal val="0"/>
                                          </p:val>
                                        </p:tav>
                                        <p:tav tm="100000">
                                          <p:val>
                                            <p:strVal val="#ppt_h"/>
                                          </p:val>
                                        </p:tav>
                                      </p:tavLst>
                                    </p:anim>
                                    <p:anim calcmode="lin" valueType="num">
                                      <p:cBhvr>
                                        <p:cTn id="95" dur="600" fill="hold"/>
                                        <p:tgtEl>
                                          <p:spTgt spid="152"/>
                                        </p:tgtEl>
                                        <p:attrNameLst>
                                          <p:attrName>style.rotation</p:attrName>
                                        </p:attrNameLst>
                                      </p:cBhvr>
                                      <p:tavLst>
                                        <p:tav tm="0">
                                          <p:val>
                                            <p:fltVal val="90"/>
                                          </p:val>
                                        </p:tav>
                                        <p:tav tm="100000">
                                          <p:val>
                                            <p:fltVal val="0"/>
                                          </p:val>
                                        </p:tav>
                                      </p:tavLst>
                                    </p:anim>
                                    <p:animEffect transition="in" filter="fade">
                                      <p:cBhvr>
                                        <p:cTn id="96" dur="600"/>
                                        <p:tgtEl>
                                          <p:spTgt spid="152"/>
                                        </p:tgtEl>
                                      </p:cBhvr>
                                    </p:animEffect>
                                  </p:childTnLst>
                                </p:cTn>
                              </p:par>
                              <p:par>
                                <p:cTn id="97" presetID="26" presetClass="emph" presetSubtype="0" repeatCount="2000" fill="hold" nodeType="withEffect">
                                  <p:stCondLst>
                                    <p:cond delay="3300"/>
                                  </p:stCondLst>
                                  <p:childTnLst>
                                    <p:animEffect transition="out" filter="fade">
                                      <p:cBhvr>
                                        <p:cTn id="98" dur="300" tmFilter="0, 0; .2, .5; .8, .5; 1, 0"/>
                                        <p:tgtEl>
                                          <p:spTgt spid="152"/>
                                        </p:tgtEl>
                                      </p:cBhvr>
                                    </p:animEffect>
                                    <p:animScale>
                                      <p:cBhvr>
                                        <p:cTn id="99" dur="150" autoRev="1" fill="hold"/>
                                        <p:tgtEl>
                                          <p:spTgt spid="152"/>
                                        </p:tgtEl>
                                      </p:cBhvr>
                                      <p:by x="105000" y="105000"/>
                                    </p:animScale>
                                  </p:childTnLst>
                                </p:cTn>
                              </p:par>
                              <p:par>
                                <p:cTn id="100" presetID="6" presetClass="entr" presetSubtype="16" fill="hold" nodeType="withEffect">
                                  <p:stCondLst>
                                    <p:cond delay="3100"/>
                                  </p:stCondLst>
                                  <p:childTnLst>
                                    <p:set>
                                      <p:cBhvr>
                                        <p:cTn id="101" dur="1" fill="hold">
                                          <p:stCondLst>
                                            <p:cond delay="0"/>
                                          </p:stCondLst>
                                        </p:cTn>
                                        <p:tgtEl>
                                          <p:spTgt spid="52"/>
                                        </p:tgtEl>
                                        <p:attrNameLst>
                                          <p:attrName>style.visibility</p:attrName>
                                        </p:attrNameLst>
                                      </p:cBhvr>
                                      <p:to>
                                        <p:strVal val="visible"/>
                                      </p:to>
                                    </p:set>
                                    <p:animEffect transition="in" filter="circle(in)">
                                      <p:cBhvr>
                                        <p:cTn id="102" dur="500"/>
                                        <p:tgtEl>
                                          <p:spTgt spid="52"/>
                                        </p:tgtEl>
                                      </p:cBhvr>
                                    </p:animEffect>
                                  </p:childTnLst>
                                </p:cTn>
                              </p:par>
                              <p:par>
                                <p:cTn id="103" presetID="6" presetClass="entr" presetSubtype="16" fill="hold" nodeType="withEffect">
                                  <p:stCondLst>
                                    <p:cond delay="3500"/>
                                  </p:stCondLst>
                                  <p:childTnLst>
                                    <p:set>
                                      <p:cBhvr>
                                        <p:cTn id="104" dur="1" fill="hold">
                                          <p:stCondLst>
                                            <p:cond delay="0"/>
                                          </p:stCondLst>
                                        </p:cTn>
                                        <p:tgtEl>
                                          <p:spTgt spid="61"/>
                                        </p:tgtEl>
                                        <p:attrNameLst>
                                          <p:attrName>style.visibility</p:attrName>
                                        </p:attrNameLst>
                                      </p:cBhvr>
                                      <p:to>
                                        <p:strVal val="visible"/>
                                      </p:to>
                                    </p:set>
                                    <p:animEffect transition="in" filter="circle(in)">
                                      <p:cBhvr>
                                        <p:cTn id="105" dur="500"/>
                                        <p:tgtEl>
                                          <p:spTgt spid="61"/>
                                        </p:tgtEl>
                                      </p:cBhvr>
                                    </p:animEffect>
                                  </p:childTnLst>
                                </p:cTn>
                              </p:par>
                              <p:par>
                                <p:cTn id="106" presetID="6" presetClass="entr" presetSubtype="16" fill="hold" nodeType="withEffect">
                                  <p:stCondLst>
                                    <p:cond delay="3700"/>
                                  </p:stCondLst>
                                  <p:childTnLst>
                                    <p:set>
                                      <p:cBhvr>
                                        <p:cTn id="107" dur="1" fill="hold">
                                          <p:stCondLst>
                                            <p:cond delay="0"/>
                                          </p:stCondLst>
                                        </p:cTn>
                                        <p:tgtEl>
                                          <p:spTgt spid="64"/>
                                        </p:tgtEl>
                                        <p:attrNameLst>
                                          <p:attrName>style.visibility</p:attrName>
                                        </p:attrNameLst>
                                      </p:cBhvr>
                                      <p:to>
                                        <p:strVal val="visible"/>
                                      </p:to>
                                    </p:set>
                                    <p:animEffect transition="in" filter="circle(in)">
                                      <p:cBhvr>
                                        <p:cTn id="108" dur="500"/>
                                        <p:tgtEl>
                                          <p:spTgt spid="64"/>
                                        </p:tgtEl>
                                      </p:cBhvr>
                                    </p:animEffect>
                                  </p:childTnLst>
                                </p:cTn>
                              </p:par>
                              <p:par>
                                <p:cTn id="109" presetID="2" presetClass="entr" presetSubtype="8" fill="hold" nodeType="withEffect">
                                  <p:stCondLst>
                                    <p:cond delay="3700"/>
                                  </p:stCondLst>
                                  <p:childTnLst>
                                    <p:set>
                                      <p:cBhvr>
                                        <p:cTn id="110" dur="1" fill="hold">
                                          <p:stCondLst>
                                            <p:cond delay="0"/>
                                          </p:stCondLst>
                                        </p:cTn>
                                        <p:tgtEl>
                                          <p:spTgt spid="67"/>
                                        </p:tgtEl>
                                        <p:attrNameLst>
                                          <p:attrName>style.visibility</p:attrName>
                                        </p:attrNameLst>
                                      </p:cBhvr>
                                      <p:to>
                                        <p:strVal val="visible"/>
                                      </p:to>
                                    </p:set>
                                    <p:anim calcmode="lin" valueType="num">
                                      <p:cBhvr additive="base">
                                        <p:cTn id="111" dur="500" fill="hold"/>
                                        <p:tgtEl>
                                          <p:spTgt spid="67"/>
                                        </p:tgtEl>
                                        <p:attrNameLst>
                                          <p:attrName>ppt_x</p:attrName>
                                        </p:attrNameLst>
                                      </p:cBhvr>
                                      <p:tavLst>
                                        <p:tav tm="0">
                                          <p:val>
                                            <p:strVal val="0-#ppt_w/2"/>
                                          </p:val>
                                        </p:tav>
                                        <p:tav tm="100000">
                                          <p:val>
                                            <p:strVal val="#ppt_x"/>
                                          </p:val>
                                        </p:tav>
                                      </p:tavLst>
                                    </p:anim>
                                    <p:anim calcmode="lin" valueType="num">
                                      <p:cBhvr additive="base">
                                        <p:cTn id="112" dur="500" fill="hold"/>
                                        <p:tgtEl>
                                          <p:spTgt spid="67"/>
                                        </p:tgtEl>
                                        <p:attrNameLst>
                                          <p:attrName>ppt_y</p:attrName>
                                        </p:attrNameLst>
                                      </p:cBhvr>
                                      <p:tavLst>
                                        <p:tav tm="0">
                                          <p:val>
                                            <p:strVal val="#ppt_y"/>
                                          </p:val>
                                        </p:tav>
                                        <p:tav tm="100000">
                                          <p:val>
                                            <p:strVal val="#ppt_y"/>
                                          </p:val>
                                        </p:tav>
                                      </p:tavLst>
                                    </p:anim>
                                  </p:childTnLst>
                                </p:cTn>
                              </p:par>
                              <p:par>
                                <p:cTn id="113" presetID="2" presetClass="entr" presetSubtype="8" fill="hold" nodeType="withEffect">
                                  <p:stCondLst>
                                    <p:cond delay="4000"/>
                                  </p:stCondLst>
                                  <p:childTnLst>
                                    <p:set>
                                      <p:cBhvr>
                                        <p:cTn id="114" dur="1" fill="hold">
                                          <p:stCondLst>
                                            <p:cond delay="0"/>
                                          </p:stCondLst>
                                        </p:cTn>
                                        <p:tgtEl>
                                          <p:spTgt spid="151"/>
                                        </p:tgtEl>
                                        <p:attrNameLst>
                                          <p:attrName>style.visibility</p:attrName>
                                        </p:attrNameLst>
                                      </p:cBhvr>
                                      <p:to>
                                        <p:strVal val="visible"/>
                                      </p:to>
                                    </p:set>
                                    <p:anim calcmode="lin" valueType="num">
                                      <p:cBhvr additive="base">
                                        <p:cTn id="115" dur="500" fill="hold"/>
                                        <p:tgtEl>
                                          <p:spTgt spid="151"/>
                                        </p:tgtEl>
                                        <p:attrNameLst>
                                          <p:attrName>ppt_x</p:attrName>
                                        </p:attrNameLst>
                                      </p:cBhvr>
                                      <p:tavLst>
                                        <p:tav tm="0">
                                          <p:val>
                                            <p:strVal val="0-#ppt_w/2"/>
                                          </p:val>
                                        </p:tav>
                                        <p:tav tm="100000">
                                          <p:val>
                                            <p:strVal val="#ppt_x"/>
                                          </p:val>
                                        </p:tav>
                                      </p:tavLst>
                                    </p:anim>
                                    <p:anim calcmode="lin" valueType="num">
                                      <p:cBhvr additive="base">
                                        <p:cTn id="116" dur="500" fill="hold"/>
                                        <p:tgtEl>
                                          <p:spTgt spid="151"/>
                                        </p:tgtEl>
                                        <p:attrNameLst>
                                          <p:attrName>ppt_y</p:attrName>
                                        </p:attrNameLst>
                                      </p:cBhvr>
                                      <p:tavLst>
                                        <p:tav tm="0">
                                          <p:val>
                                            <p:strVal val="#ppt_y"/>
                                          </p:val>
                                        </p:tav>
                                        <p:tav tm="100000">
                                          <p:val>
                                            <p:strVal val="#ppt_y"/>
                                          </p:val>
                                        </p:tav>
                                      </p:tavLst>
                                    </p:anim>
                                  </p:childTnLst>
                                </p:cTn>
                              </p:par>
                              <p:par>
                                <p:cTn id="117" presetID="14" presetClass="entr" presetSubtype="10" fill="hold" grpId="0" nodeType="withEffect">
                                  <p:stCondLst>
                                    <p:cond delay="5100"/>
                                  </p:stCondLst>
                                  <p:childTnLst>
                                    <p:set>
                                      <p:cBhvr>
                                        <p:cTn id="118" dur="1" fill="hold">
                                          <p:stCondLst>
                                            <p:cond delay="0"/>
                                          </p:stCondLst>
                                        </p:cTn>
                                        <p:tgtEl>
                                          <p:spTgt spid="160"/>
                                        </p:tgtEl>
                                        <p:attrNameLst>
                                          <p:attrName>style.visibility</p:attrName>
                                        </p:attrNameLst>
                                      </p:cBhvr>
                                      <p:to>
                                        <p:strVal val="visible"/>
                                      </p:to>
                                    </p:set>
                                    <p:animEffect transition="in" filter="randombar(horizontal)">
                                      <p:cBhvr>
                                        <p:cTn id="119" dur="500"/>
                                        <p:tgtEl>
                                          <p:spTgt spid="160"/>
                                        </p:tgtEl>
                                      </p:cBhvr>
                                    </p:animEffect>
                                  </p:childTnLst>
                                </p:cTn>
                              </p:par>
                              <p:par>
                                <p:cTn id="120" presetID="14" presetClass="entr" presetSubtype="10" fill="hold" nodeType="withEffect">
                                  <p:stCondLst>
                                    <p:cond delay="5300"/>
                                  </p:stCondLst>
                                  <p:childTnLst>
                                    <p:set>
                                      <p:cBhvr>
                                        <p:cTn id="121" dur="1" fill="hold">
                                          <p:stCondLst>
                                            <p:cond delay="0"/>
                                          </p:stCondLst>
                                        </p:cTn>
                                        <p:tgtEl>
                                          <p:spTgt spid="161"/>
                                        </p:tgtEl>
                                        <p:attrNameLst>
                                          <p:attrName>style.visibility</p:attrName>
                                        </p:attrNameLst>
                                      </p:cBhvr>
                                      <p:to>
                                        <p:strVal val="visible"/>
                                      </p:to>
                                    </p:set>
                                    <p:animEffect transition="in" filter="randombar(horizontal)">
                                      <p:cBhvr>
                                        <p:cTn id="122" dur="500"/>
                                        <p:tgtEl>
                                          <p:spTgt spid="161"/>
                                        </p:tgtEl>
                                      </p:cBhvr>
                                    </p:animEffect>
                                  </p:childTnLst>
                                </p:cTn>
                              </p:par>
                              <p:par>
                                <p:cTn id="123" presetID="6" presetClass="emph" presetSubtype="0" fill="hold" nodeType="withEffect">
                                  <p:stCondLst>
                                    <p:cond delay="400"/>
                                  </p:stCondLst>
                                  <p:childTnLst>
                                    <p:animScale>
                                      <p:cBhvr>
                                        <p:cTn id="124" dur="5300" fill="hold"/>
                                        <p:tgtEl>
                                          <p:spTgt spid="157"/>
                                        </p:tgtEl>
                                      </p:cBhvr>
                                      <p:by x="900000" y="900000"/>
                                    </p:animScale>
                                  </p:childTnLst>
                                </p:cTn>
                              </p:par>
                              <p:par>
                                <p:cTn id="125" presetID="10" presetClass="exit" presetSubtype="0" fill="hold" nodeType="withEffect">
                                  <p:stCondLst>
                                    <p:cond delay="1900"/>
                                  </p:stCondLst>
                                  <p:childTnLst>
                                    <p:animEffect transition="out" filter="fade">
                                      <p:cBhvr>
                                        <p:cTn id="126" dur="3800"/>
                                        <p:tgtEl>
                                          <p:spTgt spid="157"/>
                                        </p:tgtEl>
                                      </p:cBhvr>
                                    </p:animEffect>
                                    <p:set>
                                      <p:cBhvr>
                                        <p:cTn id="127" dur="1" fill="hold">
                                          <p:stCondLst>
                                            <p:cond delay="3799"/>
                                          </p:stCondLst>
                                        </p:cTn>
                                        <p:tgtEl>
                                          <p:spTgt spid="1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3263" y="403225"/>
            <a:ext cx="1800225" cy="369888"/>
          </a:xfrm>
          <a:prstGeom prst="rect">
            <a:avLst/>
          </a:prstGeom>
          <a:noFill/>
        </p:spPr>
        <p:txBody>
          <a:bodyPr wrap="none">
            <a:spAutoFit/>
          </a:bodyPr>
          <a:lstStyle/>
          <a:p>
            <a:pPr eaLnBrk="1" fontAlgn="auto" hangingPunct="1">
              <a:spcBef>
                <a:spcPts val="0"/>
              </a:spcBef>
              <a:spcAft>
                <a:spcPts val="0"/>
              </a:spcAft>
              <a:defRPr/>
            </a:pPr>
            <a:r>
              <a:rPr lang="zh-CN" altLang="en-US" spc="300" dirty="0">
                <a:solidFill>
                  <a:schemeClr val="bg1"/>
                </a:solidFill>
                <a:latin typeface="方正细倩简体" panose="03000509000000000000" pitchFamily="65" charset="-122"/>
                <a:ea typeface="方正细倩简体" panose="03000509000000000000" pitchFamily="65" charset="-122"/>
              </a:rPr>
              <a:t>点击添加标题</a:t>
            </a:r>
            <a:endParaRPr lang="zh-CN" altLang="en-US" spc="300" dirty="0">
              <a:solidFill>
                <a:schemeClr val="bg1"/>
              </a:solidFill>
              <a:latin typeface="方正细倩简体" panose="03000509000000000000" pitchFamily="65" charset="-122"/>
              <a:ea typeface="方正细倩简体" panose="03000509000000000000" pitchFamily="65" charset="-122"/>
            </a:endParaRPr>
          </a:p>
        </p:txBody>
      </p:sp>
      <p:sp>
        <p:nvSpPr>
          <p:cNvPr id="5" name="Text Box 11"/>
          <p:cNvSpPr txBox="1">
            <a:spLocks noChangeArrowheads="1"/>
          </p:cNvSpPr>
          <p:nvPr/>
        </p:nvSpPr>
        <p:spPr bwMode="auto">
          <a:xfrm>
            <a:off x="1187450" y="1674813"/>
            <a:ext cx="6521450" cy="2030412"/>
          </a:xfrm>
          <a:prstGeom prst="rect">
            <a:avLst/>
          </a:prstGeom>
          <a:noFill/>
          <a:ln w="9525">
            <a:noFill/>
            <a:miter lim="800000"/>
          </a:ln>
        </p:spPr>
        <p:txBody>
          <a:bodyPr>
            <a:spAutoFit/>
          </a:bodyPr>
          <a:lstStyle/>
          <a:p>
            <a:pPr algn="just" eaLnBrk="1" fontAlgn="auto" hangingPunct="1">
              <a:lnSpc>
                <a:spcPct val="150000"/>
              </a:lnSpc>
              <a:spcBef>
                <a:spcPts val="0"/>
              </a:spcBef>
              <a:spcAft>
                <a:spcPts val="0"/>
              </a:spcAft>
              <a:defRPr/>
            </a:pPr>
            <a:r>
              <a:rPr lang="zh-CN" sz="1400" spc="100" dirty="0">
                <a:latin typeface="微软雅黑" panose="020B0503020204020204" pitchFamily="34" charset="-122"/>
                <a:ea typeface="微软雅黑" panose="020B0503020204020204" pitchFamily="34" charset="-122"/>
              </a:rPr>
              <a:t>上海锐普广告有限公司是中国第一家精品</a:t>
            </a:r>
            <a:r>
              <a:rPr lang="en-US" altLang="zh-CN" sz="1400" spc="100" dirty="0">
                <a:latin typeface="微软雅黑" panose="020B0503020204020204" pitchFamily="34" charset="-122"/>
                <a:ea typeface="微软雅黑" panose="020B0503020204020204" pitchFamily="34" charset="-122"/>
              </a:rPr>
              <a:t>PPT</a:t>
            </a:r>
            <a:r>
              <a:rPr lang="zh-CN" sz="1400" spc="100" dirty="0">
                <a:latin typeface="微软雅黑" panose="020B0503020204020204" pitchFamily="34" charset="-122"/>
                <a:ea typeface="微软雅黑" panose="020B0503020204020204" pitchFamily="34" charset="-122"/>
              </a:rPr>
              <a:t>设计机构。拥有国内顶尖的</a:t>
            </a:r>
            <a:r>
              <a:rPr lang="en-US" altLang="zh-CN" sz="1400" spc="100" dirty="0">
                <a:latin typeface="微软雅黑" panose="020B0503020204020204" pitchFamily="34" charset="-122"/>
                <a:ea typeface="微软雅黑" panose="020B0503020204020204" pitchFamily="34" charset="-122"/>
              </a:rPr>
              <a:t>PPT</a:t>
            </a:r>
            <a:r>
              <a:rPr lang="zh-CN" sz="1400" spc="100" dirty="0">
                <a:latin typeface="微软雅黑" panose="020B0503020204020204" pitchFamily="34" charset="-122"/>
                <a:ea typeface="微软雅黑" panose="020B0503020204020204" pitchFamily="34" charset="-122"/>
              </a:rPr>
              <a:t>制作技术、顶级的</a:t>
            </a:r>
            <a:r>
              <a:rPr lang="en-US" altLang="zh-CN" sz="1400" spc="100" dirty="0">
                <a:latin typeface="微软雅黑" panose="020B0503020204020204" pitchFamily="34" charset="-122"/>
                <a:ea typeface="微软雅黑" panose="020B0503020204020204" pitchFamily="34" charset="-122"/>
              </a:rPr>
              <a:t>PPT</a:t>
            </a:r>
            <a:r>
              <a:rPr lang="zh-CN" sz="1400" spc="100" dirty="0">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400" spc="100" dirty="0">
                <a:latin typeface="微软雅黑" panose="020B0503020204020204" pitchFamily="34" charset="-122"/>
                <a:ea typeface="微软雅黑" panose="020B0503020204020204" pitchFamily="34" charset="-122"/>
              </a:rPr>
              <a:t>PPT</a:t>
            </a:r>
            <a:r>
              <a:rPr lang="zh-CN" sz="1400" spc="100" dirty="0">
                <a:latin typeface="微软雅黑" panose="020B0503020204020204" pitchFamily="34" charset="-122"/>
                <a:ea typeface="微软雅黑" panose="020B0503020204020204" pitchFamily="34" charset="-122"/>
              </a:rPr>
              <a:t>展示效果，让您的</a:t>
            </a:r>
            <a:r>
              <a:rPr lang="en-US" altLang="zh-CN" sz="1400" spc="100" dirty="0">
                <a:latin typeface="微软雅黑" panose="020B0503020204020204" pitchFamily="34" charset="-122"/>
                <a:ea typeface="微软雅黑" panose="020B0503020204020204" pitchFamily="34" charset="-122"/>
              </a:rPr>
              <a:t>PPT</a:t>
            </a:r>
            <a:r>
              <a:rPr lang="zh-CN" sz="1400" spc="100" dirty="0">
                <a:latin typeface="微软雅黑" panose="020B0503020204020204" pitchFamily="34" charset="-122"/>
                <a:ea typeface="微软雅黑" panose="020B0503020204020204" pitchFamily="34" charset="-122"/>
              </a:rPr>
              <a:t>创造卓越价值。</a:t>
            </a:r>
            <a:endParaRPr lang="en-US" altLang="zh-CN" sz="1400" spc="100" dirty="0">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defRPr/>
            </a:pPr>
            <a:r>
              <a:rPr lang="zh-CN" sz="1400" spc="100" dirty="0">
                <a:latin typeface="微软雅黑" panose="020B0503020204020204" pitchFamily="34" charset="-122"/>
                <a:ea typeface="微软雅黑" panose="020B0503020204020204" pitchFamily="34" charset="-122"/>
              </a:rPr>
              <a:t>锐普</a:t>
            </a:r>
            <a:r>
              <a:rPr lang="en-US" altLang="zh-CN" sz="1400" spc="100" dirty="0">
                <a:latin typeface="微软雅黑" panose="020B0503020204020204" pitchFamily="34" charset="-122"/>
                <a:ea typeface="微软雅黑" panose="020B0503020204020204" pitchFamily="34" charset="-122"/>
              </a:rPr>
              <a:t>PPT</a:t>
            </a:r>
            <a:r>
              <a:rPr lang="zh-CN" sz="1400" spc="100" dirty="0">
                <a:latin typeface="微软雅黑" panose="020B0503020204020204" pitchFamily="34" charset="-122"/>
                <a:ea typeface="微软雅黑" panose="020B0503020204020204" pitchFamily="34" charset="-122"/>
              </a:rPr>
              <a:t>的设计理念：杜绝平庸、专做精品！</a:t>
            </a:r>
            <a:r>
              <a:rPr lang="en-US" altLang="zh-CN" sz="1400" spc="100" dirty="0">
                <a:latin typeface="微软雅黑" panose="020B0503020204020204" pitchFamily="34" charset="-122"/>
                <a:ea typeface="微软雅黑" panose="020B0503020204020204" pitchFamily="34" charset="-122"/>
              </a:rPr>
              <a:t>100%</a:t>
            </a:r>
            <a:r>
              <a:rPr lang="zh-CN" sz="1400" spc="100" dirty="0">
                <a:latin typeface="微软雅黑" panose="020B0503020204020204" pitchFamily="34" charset="-122"/>
                <a:ea typeface="微软雅黑" panose="020B0503020204020204" pitchFamily="34" charset="-122"/>
              </a:rPr>
              <a:t>专业；</a:t>
            </a:r>
            <a:r>
              <a:rPr lang="en-US" altLang="zh-CN" sz="1400" spc="100" dirty="0">
                <a:latin typeface="微软雅黑" panose="020B0503020204020204" pitchFamily="34" charset="-122"/>
                <a:ea typeface="微软雅黑" panose="020B0503020204020204" pitchFamily="34" charset="-122"/>
              </a:rPr>
              <a:t>100%</a:t>
            </a:r>
            <a:r>
              <a:rPr lang="zh-CN" sz="1400" spc="100" dirty="0">
                <a:latin typeface="微软雅黑" panose="020B0503020204020204" pitchFamily="34" charset="-122"/>
                <a:ea typeface="微软雅黑" panose="020B0503020204020204" pitchFamily="34" charset="-122"/>
              </a:rPr>
              <a:t>尽心；</a:t>
            </a:r>
            <a:r>
              <a:rPr lang="en-US" altLang="zh-CN" sz="1400" spc="100" dirty="0">
                <a:latin typeface="微软雅黑" panose="020B0503020204020204" pitchFamily="34" charset="-122"/>
                <a:ea typeface="微软雅黑" panose="020B0503020204020204" pitchFamily="34" charset="-122"/>
              </a:rPr>
              <a:t>100%</a:t>
            </a:r>
            <a:r>
              <a:rPr lang="zh-CN" sz="1400" spc="100" dirty="0">
                <a:latin typeface="微软雅黑" panose="020B0503020204020204" pitchFamily="34" charset="-122"/>
                <a:ea typeface="微软雅黑" panose="020B0503020204020204" pitchFamily="34" charset="-122"/>
              </a:rPr>
              <a:t>创意</a:t>
            </a:r>
            <a:endParaRPr lang="zh-CN" sz="1400" spc="100" dirty="0">
              <a:latin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7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08850" y="1491630"/>
            <a:ext cx="5671462" cy="457200"/>
            <a:chOff x="2564606" y="1301317"/>
            <a:chExt cx="5671462" cy="457200"/>
          </a:xfrm>
          <a:effectLst>
            <a:outerShdw blurRad="50800" dist="38100" dir="8100000" algn="tr" rotWithShape="0">
              <a:prstClr val="black">
                <a:alpha val="40000"/>
              </a:prstClr>
            </a:outerShdw>
          </a:effectLst>
        </p:grpSpPr>
        <p:sp>
          <p:nvSpPr>
            <p:cNvPr id="3" name="矩形 2"/>
            <p:cNvSpPr/>
            <p:nvPr/>
          </p:nvSpPr>
          <p:spPr bwMode="auto">
            <a:xfrm>
              <a:off x="2836068" y="1312430"/>
              <a:ext cx="5400000" cy="428625"/>
            </a:xfrm>
            <a:prstGeom prst="rect">
              <a:avLst/>
            </a:prstGeom>
            <a:solidFill>
              <a:schemeClr val="bg1">
                <a:alpha val="16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AutoShape 3"/>
            <p:cNvSpPr>
              <a:spLocks noChangeArrowheads="1"/>
            </p:cNvSpPr>
            <p:nvPr/>
          </p:nvSpPr>
          <p:spPr bwMode="auto">
            <a:xfrm>
              <a:off x="2564606" y="1301317"/>
              <a:ext cx="435628" cy="457200"/>
            </a:xfrm>
            <a:prstGeom prst="roundRect">
              <a:avLst>
                <a:gd name="adj" fmla="val 6667"/>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25400" algn="ctr">
              <a:no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rPr>
                <a:t>1</a:t>
              </a:r>
              <a:endParaRPr lang="zh-CN" altLang="zh-CN" dirty="0">
                <a:latin typeface="Arial" panose="020B0604020202020204" pitchFamily="34" charset="0"/>
              </a:endParaRPr>
            </a:p>
          </p:txBody>
        </p:sp>
        <p:sp>
          <p:nvSpPr>
            <p:cNvPr id="5" name="Rectangle 16"/>
            <p:cNvSpPr>
              <a:spLocks noChangeArrowheads="1"/>
            </p:cNvSpPr>
            <p:nvPr/>
          </p:nvSpPr>
          <p:spPr bwMode="auto">
            <a:xfrm>
              <a:off x="4188334" y="1351779"/>
              <a:ext cx="2386012" cy="338554"/>
            </a:xfrm>
            <a:prstGeom prst="rect">
              <a:avLst/>
            </a:prstGeom>
            <a:noFill/>
            <a:ln w="9525">
              <a:noFill/>
              <a:miter lim="800000"/>
            </a:ln>
          </p:spPr>
          <p:txBody>
            <a:bodyPr>
              <a:spAutoFit/>
            </a:bodyPr>
            <a:lstStyle/>
            <a:p>
              <a:pPr algn="ctr" eaLnBrk="1" fontAlgn="auto" hangingPunct="1">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点击添加文本</a:t>
              </a:r>
              <a:endParaRPr lang="zh-CN" altLang="en-US" sz="1600" dirty="0">
                <a:solidFill>
                  <a:schemeClr val="bg1"/>
                </a:solidFill>
                <a:latin typeface="+mn-lt"/>
                <a:ea typeface="+mn-ea"/>
              </a:endParaRPr>
            </a:p>
          </p:txBody>
        </p:sp>
      </p:grpSp>
      <p:grpSp>
        <p:nvGrpSpPr>
          <p:cNvPr id="6" name="组合 5"/>
          <p:cNvGrpSpPr/>
          <p:nvPr/>
        </p:nvGrpSpPr>
        <p:grpSpPr>
          <a:xfrm>
            <a:off x="1708850" y="2097410"/>
            <a:ext cx="5671462" cy="457200"/>
            <a:chOff x="2564606" y="1961717"/>
            <a:chExt cx="5671462" cy="457200"/>
          </a:xfrm>
          <a:effectLst>
            <a:outerShdw blurRad="50800" dist="38100" dir="8100000" algn="tr" rotWithShape="0">
              <a:prstClr val="black">
                <a:alpha val="40000"/>
              </a:prstClr>
            </a:outerShdw>
          </a:effectLst>
        </p:grpSpPr>
        <p:sp>
          <p:nvSpPr>
            <p:cNvPr id="7" name="矩形 6"/>
            <p:cNvSpPr/>
            <p:nvPr/>
          </p:nvSpPr>
          <p:spPr bwMode="auto">
            <a:xfrm>
              <a:off x="2836068" y="1972830"/>
              <a:ext cx="5400000" cy="428625"/>
            </a:xfrm>
            <a:prstGeom prst="rect">
              <a:avLst/>
            </a:prstGeom>
            <a:solidFill>
              <a:schemeClr val="bg1">
                <a:alpha val="16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AutoShape 3"/>
            <p:cNvSpPr>
              <a:spLocks noChangeArrowheads="1"/>
            </p:cNvSpPr>
            <p:nvPr/>
          </p:nvSpPr>
          <p:spPr bwMode="auto">
            <a:xfrm>
              <a:off x="2564606" y="1961717"/>
              <a:ext cx="435628" cy="457200"/>
            </a:xfrm>
            <a:prstGeom prst="roundRect">
              <a:avLst>
                <a:gd name="adj" fmla="val 6667"/>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25400" algn="ctr">
              <a:no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rPr>
                <a:t>2</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9" name="Rectangle 16"/>
            <p:cNvSpPr>
              <a:spLocks noChangeArrowheads="1"/>
            </p:cNvSpPr>
            <p:nvPr/>
          </p:nvSpPr>
          <p:spPr bwMode="auto">
            <a:xfrm>
              <a:off x="4188334" y="2028916"/>
              <a:ext cx="2386012" cy="338554"/>
            </a:xfrm>
            <a:prstGeom prst="rect">
              <a:avLst/>
            </a:prstGeom>
            <a:noFill/>
            <a:ln w="9525">
              <a:noFill/>
              <a:miter lim="800000"/>
            </a:ln>
          </p:spPr>
          <p:txBody>
            <a:bodyPr>
              <a:spAutoFit/>
            </a:bodyPr>
            <a:lstStyle/>
            <a:p>
              <a:pPr algn="ctr" eaLnBrk="1" fontAlgn="auto" hangingPunct="1">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点击添加文本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1708850" y="3308970"/>
            <a:ext cx="5671462" cy="457200"/>
            <a:chOff x="2564606" y="3284105"/>
            <a:chExt cx="5671462" cy="457200"/>
          </a:xfrm>
          <a:effectLst>
            <a:outerShdw blurRad="50800" dist="38100" dir="8100000" algn="tr" rotWithShape="0">
              <a:prstClr val="black">
                <a:alpha val="40000"/>
              </a:prstClr>
            </a:outerShdw>
          </a:effectLst>
        </p:grpSpPr>
        <p:sp>
          <p:nvSpPr>
            <p:cNvPr id="11" name="矩形 10"/>
            <p:cNvSpPr/>
            <p:nvPr/>
          </p:nvSpPr>
          <p:spPr bwMode="auto">
            <a:xfrm>
              <a:off x="2836068" y="3295217"/>
              <a:ext cx="5400000" cy="428625"/>
            </a:xfrm>
            <a:prstGeom prst="rect">
              <a:avLst/>
            </a:prstGeom>
            <a:solidFill>
              <a:schemeClr val="bg1">
                <a:alpha val="16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AutoShape 3"/>
            <p:cNvSpPr>
              <a:spLocks noChangeArrowheads="1"/>
            </p:cNvSpPr>
            <p:nvPr/>
          </p:nvSpPr>
          <p:spPr bwMode="auto">
            <a:xfrm>
              <a:off x="2564606" y="3284105"/>
              <a:ext cx="435628" cy="457200"/>
            </a:xfrm>
            <a:prstGeom prst="roundRect">
              <a:avLst>
                <a:gd name="adj" fmla="val 6667"/>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25400" algn="ctr">
              <a:no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rPr>
                <a:t>4</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13" name="Rectangle 16"/>
            <p:cNvSpPr>
              <a:spLocks noChangeArrowheads="1"/>
            </p:cNvSpPr>
            <p:nvPr/>
          </p:nvSpPr>
          <p:spPr bwMode="auto">
            <a:xfrm>
              <a:off x="4188334" y="3338943"/>
              <a:ext cx="2386012" cy="338554"/>
            </a:xfrm>
            <a:prstGeom prst="rect">
              <a:avLst/>
            </a:prstGeom>
            <a:noFill/>
            <a:ln w="9525">
              <a:noFill/>
              <a:miter lim="800000"/>
            </a:ln>
          </p:spPr>
          <p:txBody>
            <a:bodyPr>
              <a:spAutoFit/>
            </a:bodyPr>
            <a:lstStyle/>
            <a:p>
              <a:pPr algn="ctr" eaLnBrk="1" fontAlgn="auto" hangingPunct="1">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点击添加文本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708850" y="2703190"/>
            <a:ext cx="5671462" cy="457200"/>
            <a:chOff x="2564606" y="2622117"/>
            <a:chExt cx="5671462" cy="457200"/>
          </a:xfrm>
          <a:effectLst>
            <a:outerShdw blurRad="50800" dist="38100" dir="8100000" algn="tr" rotWithShape="0">
              <a:prstClr val="black">
                <a:alpha val="40000"/>
              </a:prstClr>
            </a:outerShdw>
          </a:effectLst>
        </p:grpSpPr>
        <p:sp>
          <p:nvSpPr>
            <p:cNvPr id="15" name="矩形 14"/>
            <p:cNvSpPr/>
            <p:nvPr/>
          </p:nvSpPr>
          <p:spPr bwMode="auto">
            <a:xfrm>
              <a:off x="2836068" y="2633230"/>
              <a:ext cx="5400000" cy="428625"/>
            </a:xfrm>
            <a:prstGeom prst="rect">
              <a:avLst/>
            </a:prstGeom>
            <a:solidFill>
              <a:schemeClr val="bg1">
                <a:alpha val="16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AutoShape 3"/>
            <p:cNvSpPr>
              <a:spLocks noChangeArrowheads="1"/>
            </p:cNvSpPr>
            <p:nvPr/>
          </p:nvSpPr>
          <p:spPr bwMode="auto">
            <a:xfrm>
              <a:off x="2564606" y="2622117"/>
              <a:ext cx="435628" cy="457200"/>
            </a:xfrm>
            <a:prstGeom prst="roundRect">
              <a:avLst>
                <a:gd name="adj" fmla="val 6667"/>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25400" algn="ctr">
              <a:no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rPr>
                <a:t>3</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17" name="Rectangle 16"/>
            <p:cNvSpPr>
              <a:spLocks noChangeArrowheads="1"/>
            </p:cNvSpPr>
            <p:nvPr/>
          </p:nvSpPr>
          <p:spPr bwMode="auto">
            <a:xfrm>
              <a:off x="4188334" y="2678558"/>
              <a:ext cx="2386012" cy="338554"/>
            </a:xfrm>
            <a:prstGeom prst="rect">
              <a:avLst/>
            </a:prstGeom>
            <a:noFill/>
            <a:ln w="9525">
              <a:noFill/>
              <a:miter lim="800000"/>
            </a:ln>
          </p:spPr>
          <p:txBody>
            <a:bodyPr>
              <a:spAutoFit/>
            </a:bodyPr>
            <a:lstStyle/>
            <a:p>
              <a:pPr algn="ctr" eaLnBrk="1" fontAlgn="auto" hangingPunct="1">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点击添加文本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8" name="TextBox 17"/>
          <p:cNvSpPr txBox="1"/>
          <p:nvPr/>
        </p:nvSpPr>
        <p:spPr>
          <a:xfrm>
            <a:off x="683568" y="214536"/>
            <a:ext cx="1224136" cy="581057"/>
          </a:xfrm>
          <a:prstGeom prst="rect">
            <a:avLst/>
          </a:prstGeom>
          <a:noFill/>
          <a:ln w="9525">
            <a:noFill/>
            <a:miter lim="800000"/>
          </a:ln>
          <a:effectLst>
            <a:glow>
              <a:schemeClr val="bg1"/>
            </a:glow>
          </a:effectLst>
          <a:scene3d>
            <a:camera prst="orthographicFront"/>
            <a:lightRig rig="flood" dir="t"/>
          </a:scene3d>
          <a:sp3d extrusionH="114300" prstMaterial="metal">
            <a:extrusionClr>
              <a:schemeClr val="bg1"/>
            </a:extrusionClr>
          </a:sp3d>
        </p:spPr>
        <p:txBody>
          <a:bodyPr>
            <a:spAutoFit/>
            <a:sp3d prstMaterial="metal"/>
          </a:bodyPr>
          <a:lstStyle>
            <a:defPPr>
              <a:defRPr lang="zh-CN"/>
            </a:defPPr>
            <a:lvl1pPr algn="ctr" fontAlgn="auto">
              <a:lnSpc>
                <a:spcPct val="150000"/>
              </a:lnSpc>
              <a:spcBef>
                <a:spcPts val="0"/>
              </a:spcBef>
              <a:spcAft>
                <a:spcPts val="0"/>
              </a:spcAft>
              <a:defRPr sz="2000">
                <a:solidFill>
                  <a:srgbClr val="00ABDF"/>
                </a:solidFill>
                <a:latin typeface="微软雅黑" panose="020B0503020204020204" pitchFamily="34" charset="-122"/>
                <a:ea typeface="微软雅黑" panose="020B0503020204020204" pitchFamily="34" charset="-122"/>
              </a:defRPr>
            </a:lvl1pPr>
          </a:lstStyle>
          <a:p>
            <a:pPr algn="l" eaLnBrk="1" hangingPunct="1">
              <a:defRPr/>
            </a:pPr>
            <a:r>
              <a:rPr lang="zh-CN" altLang="en-US" sz="2400" dirty="0" smtClean="0">
                <a:solidFill>
                  <a:schemeClr val="bg1"/>
                </a:solidFill>
              </a:rPr>
              <a:t>目 录</a:t>
            </a:r>
            <a:endParaRPr lang="zh-CN" altLang="en-US" sz="2400" dirty="0">
              <a:solidFill>
                <a:schemeClr val="bg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9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0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2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4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268" y="233586"/>
            <a:ext cx="2399414" cy="646331"/>
          </a:xfrm>
          <a:prstGeom prst="rect">
            <a:avLst/>
          </a:prstGeom>
          <a:noFill/>
          <a:ln w="9525">
            <a:noFill/>
            <a:miter lim="800000"/>
          </a:ln>
          <a:effectLst>
            <a:glow>
              <a:schemeClr val="bg1"/>
            </a:glow>
          </a:effectLst>
          <a:scene3d>
            <a:camera prst="orthographicFront"/>
            <a:lightRig rig="flood" dir="t"/>
          </a:scene3d>
          <a:sp3d extrusionH="114300" prstMaterial="metal">
            <a:extrusionClr>
              <a:schemeClr val="bg1"/>
            </a:extrusionClr>
          </a:sp3d>
        </p:spPr>
        <p:txBody>
          <a:bodyPr>
            <a:spAutoFit/>
            <a:sp3d prstMaterial="metal"/>
          </a:bodyPr>
          <a:lstStyle>
            <a:defPPr>
              <a:defRPr lang="zh-CN"/>
            </a:defPPr>
            <a:lvl1pPr algn="ctr" fontAlgn="auto">
              <a:lnSpc>
                <a:spcPct val="150000"/>
              </a:lnSpc>
              <a:spcBef>
                <a:spcPts val="0"/>
              </a:spcBef>
              <a:spcAft>
                <a:spcPts val="0"/>
              </a:spcAft>
              <a:defRPr sz="2000">
                <a:solidFill>
                  <a:srgbClr val="00ABDF"/>
                </a:solidFill>
                <a:latin typeface="微软雅黑" panose="020B0503020204020204" pitchFamily="34" charset="-122"/>
                <a:ea typeface="微软雅黑" panose="020B0503020204020204" pitchFamily="34" charset="-122"/>
              </a:defRPr>
            </a:lvl1pPr>
          </a:lstStyle>
          <a:p>
            <a:pPr algn="l" eaLnBrk="1" hangingPunct="1">
              <a:defRPr/>
            </a:pPr>
            <a:r>
              <a:rPr lang="zh-CN" altLang="en-US" sz="2400" dirty="0" smtClean="0">
                <a:solidFill>
                  <a:schemeClr val="bg1"/>
                </a:solidFill>
              </a:rPr>
              <a:t>过 渡 页</a:t>
            </a:r>
            <a:endParaRPr lang="zh-CN" altLang="en-US" sz="2400" dirty="0">
              <a:solidFill>
                <a:schemeClr val="bg1"/>
              </a:solidFill>
            </a:endParaRPr>
          </a:p>
        </p:txBody>
      </p:sp>
      <p:grpSp>
        <p:nvGrpSpPr>
          <p:cNvPr id="3" name="组合 2"/>
          <p:cNvGrpSpPr/>
          <p:nvPr/>
        </p:nvGrpSpPr>
        <p:grpSpPr>
          <a:xfrm>
            <a:off x="1708850" y="1491630"/>
            <a:ext cx="5671462" cy="457200"/>
            <a:chOff x="2564606" y="1301317"/>
            <a:chExt cx="5671462" cy="457200"/>
          </a:xfrm>
          <a:effectLst>
            <a:outerShdw blurRad="50800" dist="38100" dir="8100000" algn="tr" rotWithShape="0">
              <a:prstClr val="black">
                <a:alpha val="40000"/>
              </a:prstClr>
            </a:outerShdw>
          </a:effectLst>
        </p:grpSpPr>
        <p:sp>
          <p:nvSpPr>
            <p:cNvPr id="4" name="矩形 3"/>
            <p:cNvSpPr/>
            <p:nvPr/>
          </p:nvSpPr>
          <p:spPr bwMode="auto">
            <a:xfrm>
              <a:off x="2836068" y="1312430"/>
              <a:ext cx="5400000" cy="428625"/>
            </a:xfrm>
            <a:prstGeom prst="rect">
              <a:avLst/>
            </a:prstGeom>
            <a:solidFill>
              <a:schemeClr val="bg1">
                <a:alpha val="16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AutoShape 3"/>
            <p:cNvSpPr>
              <a:spLocks noChangeArrowheads="1"/>
            </p:cNvSpPr>
            <p:nvPr/>
          </p:nvSpPr>
          <p:spPr bwMode="auto">
            <a:xfrm>
              <a:off x="2564606" y="1301317"/>
              <a:ext cx="435628" cy="457200"/>
            </a:xfrm>
            <a:prstGeom prst="roundRect">
              <a:avLst>
                <a:gd name="adj" fmla="val 6667"/>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25400" algn="ctr">
              <a:no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rPr>
                <a:t>1</a:t>
              </a:r>
              <a:endParaRPr lang="zh-CN" altLang="zh-CN" dirty="0">
                <a:latin typeface="Arial" panose="020B0604020202020204" pitchFamily="34" charset="0"/>
              </a:endParaRPr>
            </a:p>
          </p:txBody>
        </p:sp>
        <p:sp>
          <p:nvSpPr>
            <p:cNvPr id="6" name="Rectangle 16"/>
            <p:cNvSpPr>
              <a:spLocks noChangeArrowheads="1"/>
            </p:cNvSpPr>
            <p:nvPr/>
          </p:nvSpPr>
          <p:spPr bwMode="auto">
            <a:xfrm>
              <a:off x="4188334" y="1351779"/>
              <a:ext cx="2386012" cy="338554"/>
            </a:xfrm>
            <a:prstGeom prst="rect">
              <a:avLst/>
            </a:prstGeom>
            <a:noFill/>
            <a:ln w="9525">
              <a:noFill/>
              <a:miter lim="800000"/>
            </a:ln>
          </p:spPr>
          <p:txBody>
            <a:bodyPr>
              <a:spAutoFit/>
            </a:bodyPr>
            <a:lstStyle/>
            <a:p>
              <a:pPr algn="ctr" eaLnBrk="1" fontAlgn="auto" hangingPunct="1">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点击添加文本</a:t>
              </a:r>
              <a:endParaRPr lang="zh-CN" altLang="en-US" sz="1600" dirty="0">
                <a:solidFill>
                  <a:schemeClr val="bg1"/>
                </a:solidFill>
                <a:latin typeface="+mn-lt"/>
                <a:ea typeface="+mn-ea"/>
              </a:endParaRPr>
            </a:p>
          </p:txBody>
        </p:sp>
      </p:grpSp>
      <p:grpSp>
        <p:nvGrpSpPr>
          <p:cNvPr id="7" name="组合 6"/>
          <p:cNvGrpSpPr/>
          <p:nvPr/>
        </p:nvGrpSpPr>
        <p:grpSpPr>
          <a:xfrm>
            <a:off x="1708850" y="2097410"/>
            <a:ext cx="5671462" cy="457200"/>
            <a:chOff x="2564606" y="1961717"/>
            <a:chExt cx="5671462" cy="457200"/>
          </a:xfrm>
          <a:effectLst>
            <a:outerShdw blurRad="50800" dist="38100" dir="8100000" algn="tr" rotWithShape="0">
              <a:prstClr val="black">
                <a:alpha val="40000"/>
              </a:prstClr>
            </a:outerShdw>
          </a:effectLst>
        </p:grpSpPr>
        <p:sp>
          <p:nvSpPr>
            <p:cNvPr id="8" name="矩形 7"/>
            <p:cNvSpPr/>
            <p:nvPr/>
          </p:nvSpPr>
          <p:spPr bwMode="auto">
            <a:xfrm>
              <a:off x="2836068" y="1972830"/>
              <a:ext cx="5400000" cy="428625"/>
            </a:xfrm>
            <a:prstGeom prst="rect">
              <a:avLst/>
            </a:prstGeom>
            <a:solidFill>
              <a:schemeClr val="bg1">
                <a:alpha val="16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AutoShape 3"/>
            <p:cNvSpPr>
              <a:spLocks noChangeArrowheads="1"/>
            </p:cNvSpPr>
            <p:nvPr/>
          </p:nvSpPr>
          <p:spPr bwMode="auto">
            <a:xfrm>
              <a:off x="2564606" y="1961717"/>
              <a:ext cx="435628" cy="457200"/>
            </a:xfrm>
            <a:prstGeom prst="roundRect">
              <a:avLst>
                <a:gd name="adj" fmla="val 6667"/>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25400" algn="ctr">
              <a:no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rPr>
                <a:t>2</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10" name="Rectangle 16"/>
            <p:cNvSpPr>
              <a:spLocks noChangeArrowheads="1"/>
            </p:cNvSpPr>
            <p:nvPr/>
          </p:nvSpPr>
          <p:spPr bwMode="auto">
            <a:xfrm>
              <a:off x="4188334" y="2028916"/>
              <a:ext cx="2386012" cy="338554"/>
            </a:xfrm>
            <a:prstGeom prst="rect">
              <a:avLst/>
            </a:prstGeom>
            <a:noFill/>
            <a:ln w="9525">
              <a:noFill/>
              <a:miter lim="800000"/>
            </a:ln>
          </p:spPr>
          <p:txBody>
            <a:bodyPr>
              <a:spAutoFit/>
            </a:bodyPr>
            <a:lstStyle/>
            <a:p>
              <a:pPr algn="ctr" eaLnBrk="1" fontAlgn="auto" hangingPunct="1">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点击添加文本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708850" y="3308970"/>
            <a:ext cx="5671462" cy="457200"/>
            <a:chOff x="2564606" y="3284105"/>
            <a:chExt cx="5671462" cy="457200"/>
          </a:xfrm>
          <a:effectLst>
            <a:outerShdw blurRad="50800" dist="38100" dir="8100000" algn="tr" rotWithShape="0">
              <a:prstClr val="black">
                <a:alpha val="40000"/>
              </a:prstClr>
            </a:outerShdw>
          </a:effectLst>
        </p:grpSpPr>
        <p:sp>
          <p:nvSpPr>
            <p:cNvPr id="12" name="矩形 11"/>
            <p:cNvSpPr/>
            <p:nvPr/>
          </p:nvSpPr>
          <p:spPr bwMode="auto">
            <a:xfrm>
              <a:off x="2836068" y="3295217"/>
              <a:ext cx="5400000" cy="428625"/>
            </a:xfrm>
            <a:prstGeom prst="rect">
              <a:avLst/>
            </a:prstGeom>
            <a:solidFill>
              <a:schemeClr val="bg1">
                <a:alpha val="16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AutoShape 3"/>
            <p:cNvSpPr>
              <a:spLocks noChangeArrowheads="1"/>
            </p:cNvSpPr>
            <p:nvPr/>
          </p:nvSpPr>
          <p:spPr bwMode="auto">
            <a:xfrm>
              <a:off x="2564606" y="3284105"/>
              <a:ext cx="435628" cy="457200"/>
            </a:xfrm>
            <a:prstGeom prst="roundRect">
              <a:avLst>
                <a:gd name="adj" fmla="val 6667"/>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25400" algn="ctr">
              <a:no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rPr>
                <a:t>4</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14" name="Rectangle 16"/>
            <p:cNvSpPr>
              <a:spLocks noChangeArrowheads="1"/>
            </p:cNvSpPr>
            <p:nvPr/>
          </p:nvSpPr>
          <p:spPr bwMode="auto">
            <a:xfrm>
              <a:off x="4188334" y="3338943"/>
              <a:ext cx="2386012" cy="338554"/>
            </a:xfrm>
            <a:prstGeom prst="rect">
              <a:avLst/>
            </a:prstGeom>
            <a:noFill/>
            <a:ln w="9525">
              <a:noFill/>
              <a:miter lim="800000"/>
            </a:ln>
          </p:spPr>
          <p:txBody>
            <a:bodyPr>
              <a:spAutoFit/>
            </a:bodyPr>
            <a:lstStyle/>
            <a:p>
              <a:pPr algn="ctr" eaLnBrk="1" fontAlgn="auto" hangingPunct="1">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点击添加文本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1708850" y="2703190"/>
            <a:ext cx="5671462" cy="457200"/>
            <a:chOff x="2564606" y="2622117"/>
            <a:chExt cx="5671462" cy="457200"/>
          </a:xfrm>
          <a:effectLst>
            <a:outerShdw blurRad="50800" dist="38100" dir="8100000" algn="tr" rotWithShape="0">
              <a:prstClr val="black">
                <a:alpha val="40000"/>
              </a:prstClr>
            </a:outerShdw>
          </a:effectLst>
        </p:grpSpPr>
        <p:sp>
          <p:nvSpPr>
            <p:cNvPr id="16" name="矩形 15"/>
            <p:cNvSpPr/>
            <p:nvPr/>
          </p:nvSpPr>
          <p:spPr bwMode="auto">
            <a:xfrm>
              <a:off x="2836068" y="2633230"/>
              <a:ext cx="5400000" cy="428625"/>
            </a:xfrm>
            <a:prstGeom prst="rect">
              <a:avLst/>
            </a:prstGeom>
            <a:solidFill>
              <a:schemeClr val="bg1">
                <a:alpha val="16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AutoShape 3"/>
            <p:cNvSpPr>
              <a:spLocks noChangeArrowheads="1"/>
            </p:cNvSpPr>
            <p:nvPr/>
          </p:nvSpPr>
          <p:spPr bwMode="auto">
            <a:xfrm>
              <a:off x="2564606" y="2622117"/>
              <a:ext cx="435628" cy="457200"/>
            </a:xfrm>
            <a:prstGeom prst="roundRect">
              <a:avLst>
                <a:gd name="adj" fmla="val 6667"/>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25400" algn="ctr">
              <a:no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r>
                <a:rPr lang="en-US" altLang="zh-CN" sz="1600" dirty="0">
                  <a:solidFill>
                    <a:schemeClr val="bg1"/>
                  </a:solidFill>
                  <a:latin typeface="微软雅黑" panose="020B0503020204020204" pitchFamily="34" charset="-122"/>
                  <a:ea typeface="微软雅黑" panose="020B0503020204020204" pitchFamily="34" charset="-122"/>
                </a:rPr>
                <a:t>3</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4188334" y="2678558"/>
              <a:ext cx="2386012" cy="338554"/>
            </a:xfrm>
            <a:prstGeom prst="rect">
              <a:avLst/>
            </a:prstGeom>
            <a:noFill/>
            <a:ln w="9525">
              <a:noFill/>
              <a:miter lim="800000"/>
            </a:ln>
          </p:spPr>
          <p:txBody>
            <a:bodyPr>
              <a:spAutoFit/>
            </a:bodyPr>
            <a:lstStyle/>
            <a:p>
              <a:pPr algn="ctr" eaLnBrk="1" fontAlgn="auto" hangingPunct="1">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点击添加文本</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600"/>
                                  </p:stCondLst>
                                  <p:childTnLst>
                                    <p:animMotion origin="layout" path="M -3.05556E-6 -3.24065E-6 L -3.05556E-6 0.11122 " pathEditMode="relative" rAng="0" ptsTypes="AA">
                                      <p:cBhvr>
                                        <p:cTn id="6" dur="1000" fill="hold"/>
                                        <p:tgtEl>
                                          <p:spTgt spid="3"/>
                                        </p:tgtEl>
                                        <p:attrNameLst>
                                          <p:attrName>ppt_x</p:attrName>
                                          <p:attrName>ppt_y</p:attrName>
                                        </p:attrNameLst>
                                      </p:cBhvr>
                                      <p:rCtr x="0" y="5561"/>
                                    </p:animMotion>
                                  </p:childTnLst>
                                </p:cTn>
                              </p:par>
                              <p:par>
                                <p:cTn id="7" presetID="42" presetClass="exit" presetSubtype="0" fill="hold" nodeType="withEffect">
                                  <p:stCondLst>
                                    <p:cond delay="600"/>
                                  </p:stCondLst>
                                  <p:childTnLst>
                                    <p:animEffect transition="out" filter="fade">
                                      <p:cBhvr>
                                        <p:cTn id="8" dur="500"/>
                                        <p:tgtEl>
                                          <p:spTgt spid="7"/>
                                        </p:tgtEl>
                                      </p:cBhvr>
                                    </p:animEffect>
                                    <p:anim calcmode="lin" valueType="num">
                                      <p:cBhvr>
                                        <p:cTn id="9" dur="500"/>
                                        <p:tgtEl>
                                          <p:spTgt spid="7"/>
                                        </p:tgtEl>
                                        <p:attrNameLst>
                                          <p:attrName>ppt_x</p:attrName>
                                        </p:attrNameLst>
                                      </p:cBhvr>
                                      <p:tavLst>
                                        <p:tav tm="0">
                                          <p:val>
                                            <p:strVal val="ppt_x"/>
                                          </p:val>
                                        </p:tav>
                                        <p:tav tm="100000">
                                          <p:val>
                                            <p:strVal val="ppt_x"/>
                                          </p:val>
                                        </p:tav>
                                      </p:tavLst>
                                    </p:anim>
                                    <p:anim calcmode="lin" valueType="num">
                                      <p:cBhvr>
                                        <p:cTn id="10" dur="500"/>
                                        <p:tgtEl>
                                          <p:spTgt spid="7"/>
                                        </p:tgtEl>
                                        <p:attrNameLst>
                                          <p:attrName>ppt_y</p:attrName>
                                        </p:attrNameLst>
                                      </p:cBhvr>
                                      <p:tavLst>
                                        <p:tav tm="0">
                                          <p:val>
                                            <p:strVal val="ppt_y"/>
                                          </p:val>
                                        </p:tav>
                                        <p:tav tm="100000">
                                          <p:val>
                                            <p:strVal val="ppt_y+.1"/>
                                          </p:val>
                                        </p:tav>
                                      </p:tavLst>
                                    </p:anim>
                                    <p:set>
                                      <p:cBhvr>
                                        <p:cTn id="11" dur="1" fill="hold">
                                          <p:stCondLst>
                                            <p:cond delay="499"/>
                                          </p:stCondLst>
                                        </p:cTn>
                                        <p:tgtEl>
                                          <p:spTgt spid="7"/>
                                        </p:tgtEl>
                                        <p:attrNameLst>
                                          <p:attrName>style.visibility</p:attrName>
                                        </p:attrNameLst>
                                      </p:cBhvr>
                                      <p:to>
                                        <p:strVal val="hidden"/>
                                      </p:to>
                                    </p:set>
                                  </p:childTnLst>
                                </p:cTn>
                              </p:par>
                              <p:par>
                                <p:cTn id="12" presetID="42" presetClass="exit" presetSubtype="0" fill="hold" nodeType="withEffect">
                                  <p:stCondLst>
                                    <p:cond delay="400"/>
                                  </p:stCondLst>
                                  <p:childTnLst>
                                    <p:animEffect transition="out" filter="fade">
                                      <p:cBhvr>
                                        <p:cTn id="13" dur="500"/>
                                        <p:tgtEl>
                                          <p:spTgt spid="15"/>
                                        </p:tgtEl>
                                      </p:cBhvr>
                                    </p:animEffect>
                                    <p:anim calcmode="lin" valueType="num">
                                      <p:cBhvr>
                                        <p:cTn id="14" dur="500"/>
                                        <p:tgtEl>
                                          <p:spTgt spid="15"/>
                                        </p:tgtEl>
                                        <p:attrNameLst>
                                          <p:attrName>ppt_x</p:attrName>
                                        </p:attrNameLst>
                                      </p:cBhvr>
                                      <p:tavLst>
                                        <p:tav tm="0">
                                          <p:val>
                                            <p:strVal val="ppt_x"/>
                                          </p:val>
                                        </p:tav>
                                        <p:tav tm="100000">
                                          <p:val>
                                            <p:strVal val="ppt_x"/>
                                          </p:val>
                                        </p:tav>
                                      </p:tavLst>
                                    </p:anim>
                                    <p:anim calcmode="lin" valueType="num">
                                      <p:cBhvr>
                                        <p:cTn id="15" dur="500"/>
                                        <p:tgtEl>
                                          <p:spTgt spid="15"/>
                                        </p:tgtEl>
                                        <p:attrNameLst>
                                          <p:attrName>ppt_y</p:attrName>
                                        </p:attrNameLst>
                                      </p:cBhvr>
                                      <p:tavLst>
                                        <p:tav tm="0">
                                          <p:val>
                                            <p:strVal val="ppt_y"/>
                                          </p:val>
                                        </p:tav>
                                        <p:tav tm="100000">
                                          <p:val>
                                            <p:strVal val="ppt_y+.1"/>
                                          </p:val>
                                        </p:tav>
                                      </p:tavLst>
                                    </p:anim>
                                    <p:set>
                                      <p:cBhvr>
                                        <p:cTn id="16" dur="1" fill="hold">
                                          <p:stCondLst>
                                            <p:cond delay="499"/>
                                          </p:stCondLst>
                                        </p:cTn>
                                        <p:tgtEl>
                                          <p:spTgt spid="15"/>
                                        </p:tgtEl>
                                        <p:attrNameLst>
                                          <p:attrName>style.visibility</p:attrName>
                                        </p:attrNameLst>
                                      </p:cBhvr>
                                      <p:to>
                                        <p:strVal val="hidden"/>
                                      </p:to>
                                    </p:set>
                                  </p:childTnLst>
                                </p:cTn>
                              </p:par>
                              <p:par>
                                <p:cTn id="17" presetID="42" presetClass="exit" presetSubtype="0" fill="hold" nodeType="withEffect">
                                  <p:stCondLst>
                                    <p:cond delay="250"/>
                                  </p:stCondLst>
                                  <p:childTnLst>
                                    <p:animEffect transition="out" filter="fade">
                                      <p:cBhvr>
                                        <p:cTn id="18" dur="500"/>
                                        <p:tgtEl>
                                          <p:spTgt spid="11"/>
                                        </p:tgtEl>
                                      </p:cBhvr>
                                    </p:animEffect>
                                    <p:anim calcmode="lin" valueType="num">
                                      <p:cBhvr>
                                        <p:cTn id="19" dur="500"/>
                                        <p:tgtEl>
                                          <p:spTgt spid="11"/>
                                        </p:tgtEl>
                                        <p:attrNameLst>
                                          <p:attrName>ppt_x</p:attrName>
                                        </p:attrNameLst>
                                      </p:cBhvr>
                                      <p:tavLst>
                                        <p:tav tm="0">
                                          <p:val>
                                            <p:strVal val="ppt_x"/>
                                          </p:val>
                                        </p:tav>
                                        <p:tav tm="100000">
                                          <p:val>
                                            <p:strVal val="ppt_x"/>
                                          </p:val>
                                        </p:tav>
                                      </p:tavLst>
                                    </p:anim>
                                    <p:anim calcmode="lin" valueType="num">
                                      <p:cBhvr>
                                        <p:cTn id="20" dur="500"/>
                                        <p:tgtEl>
                                          <p:spTgt spid="11"/>
                                        </p:tgtEl>
                                        <p:attrNameLst>
                                          <p:attrName>ppt_y</p:attrName>
                                        </p:attrNameLst>
                                      </p:cBhvr>
                                      <p:tavLst>
                                        <p:tav tm="0">
                                          <p:val>
                                            <p:strVal val="ppt_y"/>
                                          </p:val>
                                        </p:tav>
                                        <p:tav tm="100000">
                                          <p:val>
                                            <p:strVal val="ppt_y+.1"/>
                                          </p:val>
                                        </p:tav>
                                      </p:tavLst>
                                    </p:anim>
                                    <p:set>
                                      <p:cBhvr>
                                        <p:cTn id="2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416" y="267241"/>
            <a:ext cx="2399414" cy="581057"/>
          </a:xfrm>
          <a:prstGeom prst="rect">
            <a:avLst/>
          </a:prstGeom>
          <a:noFill/>
          <a:ln w="9525">
            <a:noFill/>
            <a:miter lim="800000"/>
          </a:ln>
          <a:effectLst>
            <a:glow>
              <a:schemeClr val="bg1"/>
            </a:glow>
          </a:effectLst>
          <a:scene3d>
            <a:camera prst="orthographicFront"/>
            <a:lightRig rig="flood" dir="t"/>
          </a:scene3d>
          <a:sp3d extrusionH="114300" prstMaterial="metal">
            <a:extrusionClr>
              <a:schemeClr val="bg1"/>
            </a:extrusionClr>
          </a:sp3d>
        </p:spPr>
        <p:txBody>
          <a:bodyPr>
            <a:spAutoFit/>
            <a:sp3d prstMaterial="metal"/>
          </a:bodyPr>
          <a:lstStyle>
            <a:defPPr>
              <a:defRPr lang="zh-CN"/>
            </a:defPPr>
            <a:lvl1pPr algn="ctr" fontAlgn="auto">
              <a:lnSpc>
                <a:spcPct val="150000"/>
              </a:lnSpc>
              <a:spcBef>
                <a:spcPts val="0"/>
              </a:spcBef>
              <a:spcAft>
                <a:spcPts val="0"/>
              </a:spcAft>
              <a:defRPr sz="2000">
                <a:solidFill>
                  <a:srgbClr val="00ABDF"/>
                </a:solidFill>
                <a:latin typeface="微软雅黑" panose="020B0503020204020204" pitchFamily="34" charset="-122"/>
                <a:ea typeface="微软雅黑" panose="020B0503020204020204" pitchFamily="34" charset="-122"/>
              </a:defRPr>
            </a:lvl1pPr>
          </a:lstStyle>
          <a:p>
            <a:pPr algn="l" eaLnBrk="1" hangingPunct="1">
              <a:defRPr/>
            </a:pPr>
            <a:r>
              <a:rPr lang="zh-CN" altLang="en-US" sz="2400" dirty="0" smtClean="0">
                <a:solidFill>
                  <a:schemeClr val="bg1"/>
                </a:solidFill>
                <a:effectLst>
                  <a:outerShdw blurRad="50800" dist="38100" dir="2700000" algn="tl" rotWithShape="0">
                    <a:prstClr val="black">
                      <a:alpha val="40000"/>
                    </a:prstClr>
                  </a:outerShdw>
                </a:effectLst>
              </a:rPr>
              <a:t>点击添加标题</a:t>
            </a:r>
            <a:endParaRPr lang="zh-CN" altLang="en-US" sz="2400" dirty="0">
              <a:solidFill>
                <a:schemeClr val="bg1"/>
              </a:solidFill>
              <a:effectLst>
                <a:outerShdw blurRad="50800" dist="38100" dir="2700000" algn="tl" rotWithShape="0">
                  <a:prstClr val="black">
                    <a:alpha val="40000"/>
                  </a:prstClr>
                </a:outerShdw>
              </a:effectLst>
            </a:endParaRPr>
          </a:p>
        </p:txBody>
      </p:sp>
      <p:grpSp>
        <p:nvGrpSpPr>
          <p:cNvPr id="3" name="组合 68"/>
          <p:cNvGrpSpPr/>
          <p:nvPr/>
        </p:nvGrpSpPr>
        <p:grpSpPr bwMode="auto">
          <a:xfrm>
            <a:off x="4448175" y="1763713"/>
            <a:ext cx="1004888" cy="1108075"/>
            <a:chOff x="4571284" y="1357304"/>
            <a:chExt cx="1036567" cy="1143008"/>
          </a:xfrm>
        </p:grpSpPr>
        <p:sp>
          <p:nvSpPr>
            <p:cNvPr id="4" name="圆角矩形 3"/>
            <p:cNvSpPr/>
            <p:nvPr/>
          </p:nvSpPr>
          <p:spPr bwMode="auto">
            <a:xfrm flipH="1">
              <a:off x="4571284" y="1357304"/>
              <a:ext cx="1036567" cy="1143008"/>
            </a:xfrm>
            <a:prstGeom prst="roundRect">
              <a:avLst>
                <a:gd name="adj" fmla="val 4145"/>
              </a:avLst>
            </a:prstGeom>
            <a:solidFill>
              <a:schemeClr val="bg1">
                <a:alpha val="2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96" name="TextBox 23"/>
            <p:cNvSpPr txBox="1">
              <a:spLocks noChangeArrowheads="1"/>
            </p:cNvSpPr>
            <p:nvPr/>
          </p:nvSpPr>
          <p:spPr bwMode="auto">
            <a:xfrm>
              <a:off x="4691430" y="1631333"/>
              <a:ext cx="785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chemeClr val="bg1"/>
                  </a:solidFill>
                  <a:latin typeface="微软雅黑" panose="020B0503020204020204" pitchFamily="34" charset="-122"/>
                  <a:ea typeface="微软雅黑" panose="020B0503020204020204" pitchFamily="34" charset="-122"/>
                </a:rPr>
                <a:t>添加文本</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6" name="组合 67"/>
          <p:cNvGrpSpPr/>
          <p:nvPr/>
        </p:nvGrpSpPr>
        <p:grpSpPr bwMode="auto">
          <a:xfrm>
            <a:off x="3514725" y="2014538"/>
            <a:ext cx="881063" cy="857250"/>
            <a:chOff x="3536149" y="1643056"/>
            <a:chExt cx="880152" cy="857256"/>
          </a:xfrm>
        </p:grpSpPr>
        <p:sp>
          <p:nvSpPr>
            <p:cNvPr id="7" name="圆角矩形 6"/>
            <p:cNvSpPr/>
            <p:nvPr/>
          </p:nvSpPr>
          <p:spPr>
            <a:xfrm>
              <a:off x="3536149" y="1643056"/>
              <a:ext cx="854644" cy="857256"/>
            </a:xfrm>
            <a:prstGeom prst="roundRect">
              <a:avLst>
                <a:gd name="adj" fmla="val 1959"/>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3175" algn="ctr">
              <a:solidFill>
                <a:schemeClr val="bg1"/>
              </a:solid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1294" name="TextBox 24"/>
            <p:cNvSpPr txBox="1">
              <a:spLocks noChangeArrowheads="1"/>
            </p:cNvSpPr>
            <p:nvPr/>
          </p:nvSpPr>
          <p:spPr bwMode="auto">
            <a:xfrm>
              <a:off x="3630483" y="1759097"/>
              <a:ext cx="7858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nvGrpSpPr>
          <p:cNvPr id="9" name="组合 70"/>
          <p:cNvGrpSpPr/>
          <p:nvPr/>
        </p:nvGrpSpPr>
        <p:grpSpPr bwMode="auto">
          <a:xfrm>
            <a:off x="3514725" y="2943225"/>
            <a:ext cx="881063" cy="857250"/>
            <a:chOff x="3536149" y="2571750"/>
            <a:chExt cx="880152" cy="857256"/>
          </a:xfrm>
        </p:grpSpPr>
        <p:sp>
          <p:nvSpPr>
            <p:cNvPr id="10" name="圆角矩形 9"/>
            <p:cNvSpPr/>
            <p:nvPr/>
          </p:nvSpPr>
          <p:spPr>
            <a:xfrm flipV="1">
              <a:off x="3536149" y="2571750"/>
              <a:ext cx="854644" cy="857256"/>
            </a:xfrm>
            <a:prstGeom prst="roundRect">
              <a:avLst>
                <a:gd name="adj" fmla="val 5881"/>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3175" algn="ctr">
              <a:solidFill>
                <a:schemeClr val="bg1"/>
              </a:solid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1290" name="TextBox 25"/>
            <p:cNvSpPr txBox="1">
              <a:spLocks noChangeArrowheads="1"/>
            </p:cNvSpPr>
            <p:nvPr/>
          </p:nvSpPr>
          <p:spPr bwMode="auto">
            <a:xfrm>
              <a:off x="3630483" y="2698414"/>
              <a:ext cx="7858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nvGrpSpPr>
          <p:cNvPr id="12" name="组合 69"/>
          <p:cNvGrpSpPr/>
          <p:nvPr/>
        </p:nvGrpSpPr>
        <p:grpSpPr bwMode="auto">
          <a:xfrm>
            <a:off x="4443413" y="2943225"/>
            <a:ext cx="892175" cy="857250"/>
            <a:chOff x="4464844" y="2571750"/>
            <a:chExt cx="891874" cy="857256"/>
          </a:xfrm>
        </p:grpSpPr>
        <p:sp>
          <p:nvSpPr>
            <p:cNvPr id="13" name="圆角矩形 12"/>
            <p:cNvSpPr/>
            <p:nvPr/>
          </p:nvSpPr>
          <p:spPr>
            <a:xfrm flipH="1" flipV="1">
              <a:off x="4464844" y="2571750"/>
              <a:ext cx="854644" cy="857256"/>
            </a:xfrm>
            <a:prstGeom prst="roundRect">
              <a:avLst>
                <a:gd name="adj" fmla="val 5873"/>
              </a:avLst>
            </a:prstGeom>
            <a:gradFill flip="none" rotWithShape="1">
              <a:gsLst>
                <a:gs pos="417">
                  <a:srgbClr val="FF0000">
                    <a:lumMod val="86000"/>
                    <a:lumOff val="14000"/>
                  </a:srgbClr>
                </a:gs>
                <a:gs pos="17000">
                  <a:srgbClr val="9E0000">
                    <a:lumMod val="85000"/>
                    <a:lumOff val="15000"/>
                  </a:srgbClr>
                </a:gs>
                <a:gs pos="67000">
                  <a:srgbClr val="FF4D3F"/>
                </a:gs>
                <a:gs pos="100000">
                  <a:srgbClr val="FF6161"/>
                </a:gs>
              </a:gsLst>
              <a:lin ang="13500000" scaled="1"/>
              <a:tileRect/>
            </a:gradFill>
            <a:ln w="3175" algn="ctr">
              <a:solidFill>
                <a:schemeClr val="bg1"/>
              </a:solidFill>
              <a:round/>
            </a:ln>
            <a:effectLst/>
            <a:scene3d>
              <a:camera prst="orthographicFront">
                <a:rot lat="0" lon="0" rev="0"/>
              </a:camera>
              <a:lightRig rig="contrasting" dir="t"/>
            </a:scene3d>
            <a:sp3d prstMaterial="matte">
              <a:bevelT w="88900" h="88900"/>
            </a:sp3d>
          </p:spPr>
          <p:txBody>
            <a:bodyPr anchor="ctr"/>
            <a:lstStyle/>
            <a:p>
              <a:pPr algn="ctr" eaLnBrk="1" fontAlgn="auto" hangingPunct="1">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1286" name="TextBox 26"/>
            <p:cNvSpPr txBox="1">
              <a:spLocks noChangeArrowheads="1"/>
            </p:cNvSpPr>
            <p:nvPr/>
          </p:nvSpPr>
          <p:spPr bwMode="auto">
            <a:xfrm>
              <a:off x="4570900" y="2698414"/>
              <a:ext cx="7858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grpSp>
      <p:cxnSp>
        <p:nvCxnSpPr>
          <p:cNvPr id="15" name="肘形连接符 14"/>
          <p:cNvCxnSpPr/>
          <p:nvPr/>
        </p:nvCxnSpPr>
        <p:spPr>
          <a:xfrm flipV="1">
            <a:off x="5541963" y="1728788"/>
            <a:ext cx="2011362" cy="225425"/>
          </a:xfrm>
          <a:prstGeom prst="bentConnector3">
            <a:avLst>
              <a:gd name="adj1" fmla="val 22615"/>
            </a:avLst>
          </a:prstGeom>
          <a:ln>
            <a:solidFill>
              <a:schemeClr val="accent5">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5407025" y="1903413"/>
            <a:ext cx="107950" cy="107950"/>
          </a:xfrm>
          <a:prstGeom prst="ellipse">
            <a:avLst/>
          </a:prstGeom>
          <a:noFill/>
          <a:ln>
            <a:solidFill>
              <a:schemeClr val="accent5">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7" name="TextBox 16"/>
          <p:cNvSpPr txBox="1">
            <a:spLocks noChangeArrowheads="1"/>
          </p:cNvSpPr>
          <p:nvPr/>
        </p:nvSpPr>
        <p:spPr bwMode="auto">
          <a:xfrm>
            <a:off x="6122988" y="1728788"/>
            <a:ext cx="1643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添加文本</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添加文本</a:t>
            </a:r>
            <a:endParaRPr lang="zh-CN" altLang="en-US" sz="1200">
              <a:solidFill>
                <a:schemeClr val="bg1"/>
              </a:solidFill>
              <a:latin typeface="微软雅黑" panose="020B0503020204020204" pitchFamily="34" charset="-122"/>
              <a:ea typeface="微软雅黑" panose="020B0503020204020204" pitchFamily="34" charset="-122"/>
            </a:endParaRPr>
          </a:p>
        </p:txBody>
      </p:sp>
      <p:cxnSp>
        <p:nvCxnSpPr>
          <p:cNvPr id="18" name="肘形连接符 17"/>
          <p:cNvCxnSpPr/>
          <p:nvPr/>
        </p:nvCxnSpPr>
        <p:spPr>
          <a:xfrm>
            <a:off x="5329238" y="3500438"/>
            <a:ext cx="865187" cy="800100"/>
          </a:xfrm>
          <a:prstGeom prst="bentConnector3">
            <a:avLst>
              <a:gd name="adj1" fmla="val 28320"/>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V="1">
            <a:off x="5194300" y="3443288"/>
            <a:ext cx="107950" cy="107950"/>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0" name="TextBox 19"/>
          <p:cNvSpPr txBox="1">
            <a:spLocks noChangeArrowheads="1"/>
          </p:cNvSpPr>
          <p:nvPr/>
        </p:nvSpPr>
        <p:spPr bwMode="auto">
          <a:xfrm>
            <a:off x="5551488" y="365442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a:t>
            </a:r>
            <a:endParaRPr lang="zh-CN" altLang="en-US" sz="1200">
              <a:solidFill>
                <a:schemeClr val="bg1"/>
              </a:solidFill>
              <a:latin typeface="微软雅黑" panose="020B0503020204020204" pitchFamily="34" charset="-122"/>
              <a:ea typeface="微软雅黑" panose="020B0503020204020204" pitchFamily="34" charset="-122"/>
            </a:endParaRPr>
          </a:p>
        </p:txBody>
      </p:sp>
      <p:cxnSp>
        <p:nvCxnSpPr>
          <p:cNvPr id="21" name="肘形连接符 20"/>
          <p:cNvCxnSpPr/>
          <p:nvPr/>
        </p:nvCxnSpPr>
        <p:spPr>
          <a:xfrm rot="10800000" flipV="1">
            <a:off x="2265363" y="2214563"/>
            <a:ext cx="1150937" cy="442912"/>
          </a:xfrm>
          <a:prstGeom prst="bentConnector3">
            <a:avLst>
              <a:gd name="adj1" fmla="val 21480"/>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flipH="1" flipV="1">
            <a:off x="3443288" y="2157413"/>
            <a:ext cx="107950" cy="107950"/>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3" name="TextBox 22"/>
          <p:cNvSpPr txBox="1">
            <a:spLocks noChangeArrowheads="1"/>
          </p:cNvSpPr>
          <p:nvPr/>
        </p:nvSpPr>
        <p:spPr bwMode="auto">
          <a:xfrm>
            <a:off x="2336800" y="2014538"/>
            <a:ext cx="1000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a:t>
            </a:r>
            <a:endParaRPr lang="zh-CN" altLang="en-US" sz="1200">
              <a:solidFill>
                <a:schemeClr val="bg1"/>
              </a:solidFill>
              <a:latin typeface="微软雅黑" panose="020B0503020204020204" pitchFamily="34" charset="-122"/>
              <a:ea typeface="微软雅黑" panose="020B0503020204020204" pitchFamily="34" charset="-122"/>
            </a:endParaRPr>
          </a:p>
        </p:txBody>
      </p:sp>
      <p:cxnSp>
        <p:nvCxnSpPr>
          <p:cNvPr id="24" name="肘形连接符 23"/>
          <p:cNvCxnSpPr/>
          <p:nvPr/>
        </p:nvCxnSpPr>
        <p:spPr>
          <a:xfrm rot="10800000">
            <a:off x="1908175" y="3228975"/>
            <a:ext cx="1508125" cy="271463"/>
          </a:xfrm>
          <a:prstGeom prst="bentConnector3">
            <a:avLst>
              <a:gd name="adj1" fmla="val 43004"/>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flipH="1" flipV="1">
            <a:off x="3443288" y="3443288"/>
            <a:ext cx="107950" cy="107950"/>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6" name="TextBox 25"/>
          <p:cNvSpPr txBox="1">
            <a:spLocks noChangeArrowheads="1"/>
          </p:cNvSpPr>
          <p:nvPr/>
        </p:nvSpPr>
        <p:spPr bwMode="auto">
          <a:xfrm>
            <a:off x="1908175" y="322897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a:t>
            </a:r>
            <a:endParaRPr lang="en-US" altLang="zh-CN" sz="1200">
              <a:solidFill>
                <a:schemeClr val="bg1"/>
              </a:solidFill>
              <a:latin typeface="微软雅黑" panose="020B0503020204020204" pitchFamily="34" charset="-122"/>
              <a:ea typeface="微软雅黑" panose="020B0503020204020204" pitchFamily="34" charset="-122"/>
            </a:endParaRPr>
          </a:p>
          <a:p>
            <a:pPr eaLnBrk="1" hangingPunct="1"/>
            <a:r>
              <a:rPr lang="zh-CN" altLang="en-US" sz="1200">
                <a:solidFill>
                  <a:schemeClr val="bg1"/>
                </a:solidFill>
                <a:latin typeface="微软雅黑" panose="020B0503020204020204" pitchFamily="34" charset="-122"/>
                <a:ea typeface="微软雅黑" panose="020B0503020204020204" pitchFamily="34" charset="-122"/>
              </a:rPr>
              <a:t>添加文本 </a:t>
            </a:r>
            <a:endParaRPr lang="zh-CN" altLang="en-US" sz="12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2" presetClass="entr" presetSubtype="9" fill="hold" nodeType="withEffect">
                                  <p:stCondLst>
                                    <p:cond delay="7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0-#ppt_w/2"/>
                                          </p:val>
                                        </p:tav>
                                        <p:tav tm="100000">
                                          <p:val>
                                            <p:strVal val="#ppt_x"/>
                                          </p:val>
                                        </p:tav>
                                      </p:tavLst>
                                    </p:anim>
                                    <p:anim calcmode="lin" valueType="num">
                                      <p:cBhvr additive="base">
                                        <p:cTn id="11" dur="5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12" fill="hold" nodeType="withEffect">
                                  <p:stCondLst>
                                    <p:cond delay="7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0-#ppt_w/2"/>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6" fill="hold" nodeType="withEffect">
                                  <p:stCondLst>
                                    <p:cond delay="70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par>
                                <p:cTn id="20" presetID="10" presetClass="entr" presetSubtype="0" fill="hold" nodeType="withEffect">
                                  <p:stCondLst>
                                    <p:cond delay="7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7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7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100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2" presetClass="entr" presetSubtype="3" fill="hold" nodeType="withEffect">
                                  <p:stCondLst>
                                    <p:cond delay="100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1+#ppt_w/2"/>
                                          </p:val>
                                        </p:tav>
                                        <p:tav tm="100000">
                                          <p:val>
                                            <p:strVal val="#ppt_x"/>
                                          </p:val>
                                        </p:tav>
                                      </p:tavLst>
                                    </p:anim>
                                    <p:anim calcmode="lin" valueType="num">
                                      <p:cBhvr additive="base">
                                        <p:cTn id="35" dur="500" fill="hold"/>
                                        <p:tgtEl>
                                          <p:spTgt spid="3"/>
                                        </p:tgtEl>
                                        <p:attrNameLst>
                                          <p:attrName>ppt_y</p:attrName>
                                        </p:attrNameLst>
                                      </p:cBhvr>
                                      <p:tavLst>
                                        <p:tav tm="0">
                                          <p:val>
                                            <p:strVal val="0-#ppt_h/2"/>
                                          </p:val>
                                        </p:tav>
                                        <p:tav tm="100000">
                                          <p:val>
                                            <p:strVal val="#ppt_y"/>
                                          </p:val>
                                        </p:tav>
                                      </p:tavLst>
                                    </p:anim>
                                  </p:childTnLst>
                                </p:cTn>
                              </p:par>
                            </p:childTnLst>
                          </p:cTn>
                        </p:par>
                        <p:par>
                          <p:cTn id="36" fill="hold">
                            <p:stCondLst>
                              <p:cond delay="750"/>
                            </p:stCondLst>
                            <p:childTnLst>
                              <p:par>
                                <p:cTn id="37" presetID="49" presetClass="entr" presetSubtype="0" decel="10000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 calcmode="lin" valueType="num">
                                      <p:cBhvr>
                                        <p:cTn id="41" dur="500" fill="hold"/>
                                        <p:tgtEl>
                                          <p:spTgt spid="16"/>
                                        </p:tgtEl>
                                        <p:attrNameLst>
                                          <p:attrName>style.rotation</p:attrName>
                                        </p:attrNameLst>
                                      </p:cBhvr>
                                      <p:tavLst>
                                        <p:tav tm="0">
                                          <p:val>
                                            <p:fltVal val="360"/>
                                          </p:val>
                                        </p:tav>
                                        <p:tav tm="100000">
                                          <p:val>
                                            <p:fltVal val="0"/>
                                          </p:val>
                                        </p:tav>
                                      </p:tavLst>
                                    </p:anim>
                                    <p:animEffect transition="in" filter="fade">
                                      <p:cBhvr>
                                        <p:cTn id="42" dur="500"/>
                                        <p:tgtEl>
                                          <p:spTgt spid="16"/>
                                        </p:tgtEl>
                                      </p:cBhvr>
                                    </p:animEffect>
                                  </p:childTnLst>
                                </p:cTn>
                              </p:par>
                              <p:par>
                                <p:cTn id="43" presetID="10" presetClass="entr" presetSubtype="0" repeatCount="2000" fill="hold" nodeType="withEffect">
                                  <p:stCondLst>
                                    <p:cond delay="50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300"/>
                                        <p:tgtEl>
                                          <p:spTgt spid="15"/>
                                        </p:tgtEl>
                                      </p:cBhvr>
                                    </p:animEffect>
                                  </p:childTnLst>
                                </p:cTn>
                              </p:par>
                              <p:par>
                                <p:cTn id="46" presetID="49" presetClass="entr" presetSubtype="0" decel="100000" fill="hold" grpId="0" nodeType="withEffect">
                                  <p:stCondLst>
                                    <p:cond delay="50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anim calcmode="lin" valueType="num">
                                      <p:cBhvr>
                                        <p:cTn id="50" dur="500" fill="hold"/>
                                        <p:tgtEl>
                                          <p:spTgt spid="19"/>
                                        </p:tgtEl>
                                        <p:attrNameLst>
                                          <p:attrName>style.rotation</p:attrName>
                                        </p:attrNameLst>
                                      </p:cBhvr>
                                      <p:tavLst>
                                        <p:tav tm="0">
                                          <p:val>
                                            <p:fltVal val="360"/>
                                          </p:val>
                                        </p:tav>
                                        <p:tav tm="100000">
                                          <p:val>
                                            <p:fltVal val="0"/>
                                          </p:val>
                                        </p:tav>
                                      </p:tavLst>
                                    </p:anim>
                                    <p:animEffect transition="in" filter="fade">
                                      <p:cBhvr>
                                        <p:cTn id="51" dur="500"/>
                                        <p:tgtEl>
                                          <p:spTgt spid="19"/>
                                        </p:tgtEl>
                                      </p:cBhvr>
                                    </p:animEffect>
                                  </p:childTnLst>
                                </p:cTn>
                              </p:par>
                              <p:par>
                                <p:cTn id="52" presetID="49" presetClass="entr" presetSubtype="0"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 calcmode="lin" valueType="num">
                                      <p:cBhvr>
                                        <p:cTn id="56" dur="500" fill="hold"/>
                                        <p:tgtEl>
                                          <p:spTgt spid="25"/>
                                        </p:tgtEl>
                                        <p:attrNameLst>
                                          <p:attrName>style.rotation</p:attrName>
                                        </p:attrNameLst>
                                      </p:cBhvr>
                                      <p:tavLst>
                                        <p:tav tm="0">
                                          <p:val>
                                            <p:fltVal val="360"/>
                                          </p:val>
                                        </p:tav>
                                        <p:tav tm="100000">
                                          <p:val>
                                            <p:fltVal val="0"/>
                                          </p:val>
                                        </p:tav>
                                      </p:tavLst>
                                    </p:anim>
                                    <p:animEffect transition="in" filter="fade">
                                      <p:cBhvr>
                                        <p:cTn id="57" dur="500"/>
                                        <p:tgtEl>
                                          <p:spTgt spid="25"/>
                                        </p:tgtEl>
                                      </p:cBhvr>
                                    </p:animEffect>
                                  </p:childTnLst>
                                </p:cTn>
                              </p:par>
                              <p:par>
                                <p:cTn id="58" presetID="49" presetClass="entr" presetSubtype="0"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500" fill="hold"/>
                                        <p:tgtEl>
                                          <p:spTgt spid="22"/>
                                        </p:tgtEl>
                                        <p:attrNameLst>
                                          <p:attrName>ppt_w</p:attrName>
                                        </p:attrNameLst>
                                      </p:cBhvr>
                                      <p:tavLst>
                                        <p:tav tm="0">
                                          <p:val>
                                            <p:fltVal val="0"/>
                                          </p:val>
                                        </p:tav>
                                        <p:tav tm="100000">
                                          <p:val>
                                            <p:strVal val="#ppt_w"/>
                                          </p:val>
                                        </p:tav>
                                      </p:tavLst>
                                    </p:anim>
                                    <p:anim calcmode="lin" valueType="num">
                                      <p:cBhvr>
                                        <p:cTn id="61" dur="500" fill="hold"/>
                                        <p:tgtEl>
                                          <p:spTgt spid="22"/>
                                        </p:tgtEl>
                                        <p:attrNameLst>
                                          <p:attrName>ppt_h</p:attrName>
                                        </p:attrNameLst>
                                      </p:cBhvr>
                                      <p:tavLst>
                                        <p:tav tm="0">
                                          <p:val>
                                            <p:fltVal val="0"/>
                                          </p:val>
                                        </p:tav>
                                        <p:tav tm="100000">
                                          <p:val>
                                            <p:strVal val="#ppt_h"/>
                                          </p:val>
                                        </p:tav>
                                      </p:tavLst>
                                    </p:anim>
                                    <p:anim calcmode="lin" valueType="num">
                                      <p:cBhvr>
                                        <p:cTn id="62" dur="500" fill="hold"/>
                                        <p:tgtEl>
                                          <p:spTgt spid="22"/>
                                        </p:tgtEl>
                                        <p:attrNameLst>
                                          <p:attrName>style.rotation</p:attrName>
                                        </p:attrNameLst>
                                      </p:cBhvr>
                                      <p:tavLst>
                                        <p:tav tm="0">
                                          <p:val>
                                            <p:fltVal val="360"/>
                                          </p:val>
                                        </p:tav>
                                        <p:tav tm="100000">
                                          <p:val>
                                            <p:fltVal val="0"/>
                                          </p:val>
                                        </p:tav>
                                      </p:tavLst>
                                    </p:anim>
                                    <p:animEffect transition="in" filter="fade">
                                      <p:cBhvr>
                                        <p:cTn id="63" dur="500"/>
                                        <p:tgtEl>
                                          <p:spTgt spid="22"/>
                                        </p:tgtEl>
                                      </p:cBhvr>
                                    </p:animEffect>
                                  </p:childTnLst>
                                </p:cTn>
                              </p:par>
                              <p:par>
                                <p:cTn id="64" presetID="10" presetClass="entr" presetSubtype="0" repeatCount="2000" fill="hold" nodeType="withEffect">
                                  <p:stCondLst>
                                    <p:cond delay="110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300"/>
                                        <p:tgtEl>
                                          <p:spTgt spid="18"/>
                                        </p:tgtEl>
                                      </p:cBhvr>
                                    </p:animEffect>
                                  </p:childTnLst>
                                </p:cTn>
                              </p:par>
                              <p:par>
                                <p:cTn id="67" presetID="10" presetClass="entr" presetSubtype="0" repeatCount="2000" fill="hold" nodeType="withEffect">
                                  <p:stCondLst>
                                    <p:cond delay="110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300"/>
                                        <p:tgtEl>
                                          <p:spTgt spid="24"/>
                                        </p:tgtEl>
                                      </p:cBhvr>
                                    </p:animEffect>
                                  </p:childTnLst>
                                </p:cTn>
                              </p:par>
                              <p:par>
                                <p:cTn id="70" presetID="10" presetClass="entr" presetSubtype="0" repeatCount="2000" fill="hold" nodeType="withEffect">
                                  <p:stCondLst>
                                    <p:cond delay="110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300"/>
                                        <p:tgtEl>
                                          <p:spTgt spid="21"/>
                                        </p:tgtEl>
                                      </p:cBhvr>
                                    </p:animEffect>
                                  </p:childTnLst>
                                </p:cTn>
                              </p:par>
                              <p:par>
                                <p:cTn id="73" presetID="12" presetClass="entr" presetSubtype="1" fill="hold" grpId="0" nodeType="withEffect">
                                  <p:stCondLst>
                                    <p:cond delay="1100"/>
                                  </p:stCondLst>
                                  <p:childTnLst>
                                    <p:set>
                                      <p:cBhvr>
                                        <p:cTn id="74" dur="1" fill="hold">
                                          <p:stCondLst>
                                            <p:cond delay="0"/>
                                          </p:stCondLst>
                                        </p:cTn>
                                        <p:tgtEl>
                                          <p:spTgt spid="17"/>
                                        </p:tgtEl>
                                        <p:attrNameLst>
                                          <p:attrName>style.visibility</p:attrName>
                                        </p:attrNameLst>
                                      </p:cBhvr>
                                      <p:to>
                                        <p:strVal val="visible"/>
                                      </p:to>
                                    </p:set>
                                    <p:animEffect transition="in" filter="slide(fromTop)">
                                      <p:cBhvr>
                                        <p:cTn id="75" dur="500"/>
                                        <p:tgtEl>
                                          <p:spTgt spid="17"/>
                                        </p:tgtEl>
                                      </p:cBhvr>
                                    </p:animEffect>
                                  </p:childTnLst>
                                </p:cTn>
                              </p:par>
                              <p:par>
                                <p:cTn id="76" presetID="12" presetClass="entr" presetSubtype="1" fill="hold" grpId="0" nodeType="withEffect">
                                  <p:stCondLst>
                                    <p:cond delay="1700"/>
                                  </p:stCondLst>
                                  <p:childTnLst>
                                    <p:set>
                                      <p:cBhvr>
                                        <p:cTn id="77" dur="1" fill="hold">
                                          <p:stCondLst>
                                            <p:cond delay="0"/>
                                          </p:stCondLst>
                                        </p:cTn>
                                        <p:tgtEl>
                                          <p:spTgt spid="26"/>
                                        </p:tgtEl>
                                        <p:attrNameLst>
                                          <p:attrName>style.visibility</p:attrName>
                                        </p:attrNameLst>
                                      </p:cBhvr>
                                      <p:to>
                                        <p:strVal val="visible"/>
                                      </p:to>
                                    </p:set>
                                    <p:animEffect transition="in" filter="slide(fromTop)">
                                      <p:cBhvr>
                                        <p:cTn id="78" dur="500"/>
                                        <p:tgtEl>
                                          <p:spTgt spid="26"/>
                                        </p:tgtEl>
                                      </p:cBhvr>
                                    </p:animEffect>
                                  </p:childTnLst>
                                </p:cTn>
                              </p:par>
                              <p:par>
                                <p:cTn id="79" presetID="12" presetClass="entr" presetSubtype="4" fill="hold" grpId="0" nodeType="withEffect">
                                  <p:stCondLst>
                                    <p:cond delay="1700"/>
                                  </p:stCondLst>
                                  <p:childTnLst>
                                    <p:set>
                                      <p:cBhvr>
                                        <p:cTn id="80" dur="1" fill="hold">
                                          <p:stCondLst>
                                            <p:cond delay="0"/>
                                          </p:stCondLst>
                                        </p:cTn>
                                        <p:tgtEl>
                                          <p:spTgt spid="20"/>
                                        </p:tgtEl>
                                        <p:attrNameLst>
                                          <p:attrName>style.visibility</p:attrName>
                                        </p:attrNameLst>
                                      </p:cBhvr>
                                      <p:to>
                                        <p:strVal val="visible"/>
                                      </p:to>
                                    </p:set>
                                    <p:animEffect transition="in" filter="slide(fromBottom)">
                                      <p:cBhvr>
                                        <p:cTn id="81" dur="500"/>
                                        <p:tgtEl>
                                          <p:spTgt spid="20"/>
                                        </p:tgtEl>
                                      </p:cBhvr>
                                    </p:animEffect>
                                  </p:childTnLst>
                                </p:cTn>
                              </p:par>
                              <p:par>
                                <p:cTn id="82" presetID="12" presetClass="entr" presetSubtype="4" fill="hold" grpId="0" nodeType="withEffect">
                                  <p:stCondLst>
                                    <p:cond delay="1700"/>
                                  </p:stCondLst>
                                  <p:childTnLst>
                                    <p:set>
                                      <p:cBhvr>
                                        <p:cTn id="83" dur="1" fill="hold">
                                          <p:stCondLst>
                                            <p:cond delay="0"/>
                                          </p:stCondLst>
                                        </p:cTn>
                                        <p:tgtEl>
                                          <p:spTgt spid="23"/>
                                        </p:tgtEl>
                                        <p:attrNameLst>
                                          <p:attrName>style.visibility</p:attrName>
                                        </p:attrNameLst>
                                      </p:cBhvr>
                                      <p:to>
                                        <p:strVal val="visible"/>
                                      </p:to>
                                    </p:set>
                                    <p:animEffect transition="in" filter="slide(fromBottom)">
                                      <p:cBhvr>
                                        <p:cTn id="8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9" grpId="0" animBg="1"/>
      <p:bldP spid="20" grpId="0"/>
      <p:bldP spid="22" grpId="0" animBg="1"/>
      <p:bldP spid="23" grpId="0"/>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p:nvPr/>
        </p:nvGrpSpPr>
        <p:grpSpPr bwMode="auto">
          <a:xfrm>
            <a:off x="1214438" y="1460500"/>
            <a:ext cx="6786562" cy="2968625"/>
            <a:chOff x="649288" y="1342385"/>
            <a:chExt cx="7826375" cy="3682052"/>
          </a:xfrm>
        </p:grpSpPr>
        <p:sp>
          <p:nvSpPr>
            <p:cNvPr id="12320" name="AutoShape 5"/>
            <p:cNvSpPr>
              <a:spLocks noChangeArrowheads="1"/>
            </p:cNvSpPr>
            <p:nvPr/>
          </p:nvSpPr>
          <p:spPr bwMode="auto">
            <a:xfrm>
              <a:off x="649288" y="1342385"/>
              <a:ext cx="7826375" cy="3682052"/>
            </a:xfrm>
            <a:custGeom>
              <a:avLst/>
              <a:gdLst>
                <a:gd name="T0" fmla="*/ 7235182 w 6786562"/>
                <a:gd name="T1" fmla="*/ 0 h 2968625"/>
                <a:gd name="T2" fmla="*/ 8988748 w 6786562"/>
                <a:gd name="T3" fmla="*/ 0 h 2968625"/>
                <a:gd name="T4" fmla="*/ 9025504 w 6786562"/>
                <a:gd name="T5" fmla="*/ 42518 h 2968625"/>
                <a:gd name="T6" fmla="*/ 9025504 w 6786562"/>
                <a:gd name="T7" fmla="*/ 4524413 h 2968625"/>
                <a:gd name="T8" fmla="*/ 8988748 w 6786562"/>
                <a:gd name="T9" fmla="*/ 4566931 h 2968625"/>
                <a:gd name="T10" fmla="*/ 36756 w 6786562"/>
                <a:gd name="T11" fmla="*/ 4566931 h 2968625"/>
                <a:gd name="T12" fmla="*/ 0 w 6786562"/>
                <a:gd name="T13" fmla="*/ 4524413 h 2968625"/>
                <a:gd name="T14" fmla="*/ 0 w 6786562"/>
                <a:gd name="T15" fmla="*/ 42518 h 2968625"/>
                <a:gd name="T16" fmla="*/ 36756 w 6786562"/>
                <a:gd name="T17" fmla="*/ 0 h 2968625"/>
                <a:gd name="T18" fmla="*/ 1678427 w 6786562"/>
                <a:gd name="T19" fmla="*/ 0 h 29686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86562" h="2968625">
                  <a:moveTo>
                    <a:pt x="5440362" y="0"/>
                  </a:moveTo>
                  <a:lnTo>
                    <a:pt x="6758924" y="0"/>
                  </a:lnTo>
                  <a:cubicBezTo>
                    <a:pt x="6774188" y="0"/>
                    <a:pt x="6786562" y="12374"/>
                    <a:pt x="6786562" y="27638"/>
                  </a:cubicBezTo>
                  <a:lnTo>
                    <a:pt x="6786562" y="2940987"/>
                  </a:lnTo>
                  <a:cubicBezTo>
                    <a:pt x="6786562" y="2956251"/>
                    <a:pt x="6774188" y="2968625"/>
                    <a:pt x="6758924" y="2968625"/>
                  </a:cubicBezTo>
                  <a:lnTo>
                    <a:pt x="27638" y="2968625"/>
                  </a:lnTo>
                  <a:cubicBezTo>
                    <a:pt x="12374" y="2968625"/>
                    <a:pt x="0" y="2956251"/>
                    <a:pt x="0" y="2940987"/>
                  </a:cubicBezTo>
                  <a:lnTo>
                    <a:pt x="0" y="27638"/>
                  </a:lnTo>
                  <a:cubicBezTo>
                    <a:pt x="0" y="12374"/>
                    <a:pt x="12374" y="0"/>
                    <a:pt x="27638" y="0"/>
                  </a:cubicBezTo>
                  <a:lnTo>
                    <a:pt x="1262062" y="0"/>
                  </a:lnTo>
                </a:path>
              </a:pathLst>
            </a:custGeom>
            <a:noFill/>
            <a:ln w="3175">
              <a:solidFill>
                <a:schemeClr val="bg1"/>
              </a:solidFill>
              <a:round/>
            </a:ln>
            <a:extLst>
              <a:ext uri="{909E8E84-426E-40DD-AFC4-6F175D3DCCD1}">
                <a14:hiddenFill xmlns:a14="http://schemas.microsoft.com/office/drawing/2010/main">
                  <a:solidFill>
                    <a:srgbClr val="FFFFFF"/>
                  </a:solidFill>
                </a14:hiddenFill>
              </a:ext>
            </a:extLst>
          </p:spPr>
          <p:txBody>
            <a:bodyPr wrap="none" lIns="91425" tIns="45713" rIns="91425" bIns="45713" anchor="ctr"/>
            <a:lstStyle/>
            <a:p>
              <a:endParaRPr lang="zh-CN" altLang="en-US"/>
            </a:p>
          </p:txBody>
        </p:sp>
        <p:sp>
          <p:nvSpPr>
            <p:cNvPr id="12321" name="Rectangle 9"/>
            <p:cNvSpPr>
              <a:spLocks noChangeArrowheads="1"/>
            </p:cNvSpPr>
            <p:nvPr/>
          </p:nvSpPr>
          <p:spPr bwMode="auto">
            <a:xfrm>
              <a:off x="681497" y="1379377"/>
              <a:ext cx="7771214" cy="3625009"/>
            </a:xfrm>
            <a:prstGeom prst="roundRect">
              <a:avLst>
                <a:gd name="adj" fmla="val 685"/>
              </a:avLst>
            </a:prstGeom>
            <a:solidFill>
              <a:srgbClr val="005DA2">
                <a:alpha val="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grpSp>
      <p:sp>
        <p:nvSpPr>
          <p:cNvPr id="5" name="Line 11"/>
          <p:cNvSpPr>
            <a:spLocks noChangeShapeType="1"/>
          </p:cNvSpPr>
          <p:nvPr/>
        </p:nvSpPr>
        <p:spPr bwMode="auto">
          <a:xfrm>
            <a:off x="3078163" y="2084388"/>
            <a:ext cx="1587" cy="1876425"/>
          </a:xfrm>
          <a:prstGeom prst="line">
            <a:avLst/>
          </a:prstGeom>
          <a:noFill/>
          <a:ln w="158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 name="Line 12"/>
          <p:cNvSpPr>
            <a:spLocks noChangeShapeType="1"/>
          </p:cNvSpPr>
          <p:nvPr/>
        </p:nvSpPr>
        <p:spPr bwMode="auto">
          <a:xfrm>
            <a:off x="4598988" y="2084388"/>
            <a:ext cx="1587" cy="1876425"/>
          </a:xfrm>
          <a:prstGeom prst="line">
            <a:avLst/>
          </a:prstGeom>
          <a:noFill/>
          <a:ln w="158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7" name="Line 13"/>
          <p:cNvSpPr>
            <a:spLocks noChangeShapeType="1"/>
          </p:cNvSpPr>
          <p:nvPr/>
        </p:nvSpPr>
        <p:spPr bwMode="auto">
          <a:xfrm>
            <a:off x="6110288" y="2084388"/>
            <a:ext cx="3175" cy="1876425"/>
          </a:xfrm>
          <a:prstGeom prst="line">
            <a:avLst/>
          </a:prstGeom>
          <a:noFill/>
          <a:ln w="158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8" name="Text Box 56"/>
          <p:cNvSpPr txBox="1">
            <a:spLocks noChangeArrowheads="1"/>
          </p:cNvSpPr>
          <p:nvPr/>
        </p:nvSpPr>
        <p:spPr bwMode="auto">
          <a:xfrm>
            <a:off x="1920875" y="4005263"/>
            <a:ext cx="903288"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dirty="0">
                <a:solidFill>
                  <a:schemeClr val="bg1"/>
                </a:solidFill>
                <a:latin typeface="+mn-lt"/>
                <a:ea typeface="微软雅黑" panose="020B0503020204020204" pitchFamily="34" charset="-122"/>
              </a:rPr>
              <a:t>添加文本</a:t>
            </a:r>
            <a:endParaRPr lang="zh-CN" dirty="0">
              <a:solidFill>
                <a:schemeClr val="bg1"/>
              </a:solidFill>
              <a:latin typeface="Arial" panose="020B0604020202020204" pitchFamily="34" charset="0"/>
            </a:endParaRPr>
          </a:p>
        </p:txBody>
      </p:sp>
      <p:sp>
        <p:nvSpPr>
          <p:cNvPr id="9" name="Text Box 57"/>
          <p:cNvSpPr txBox="1">
            <a:spLocks noChangeArrowheads="1"/>
          </p:cNvSpPr>
          <p:nvPr/>
        </p:nvSpPr>
        <p:spPr bwMode="auto">
          <a:xfrm>
            <a:off x="3440113" y="4005263"/>
            <a:ext cx="903287"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添加文本</a:t>
            </a:r>
            <a:endParaRPr lang="zh-CN">
              <a:solidFill>
                <a:schemeClr val="bg1"/>
              </a:solidFill>
              <a:latin typeface="Arial" panose="020B0604020202020204" pitchFamily="34" charset="0"/>
            </a:endParaRPr>
          </a:p>
        </p:txBody>
      </p:sp>
      <p:sp>
        <p:nvSpPr>
          <p:cNvPr id="10" name="Text Box 58"/>
          <p:cNvSpPr txBox="1">
            <a:spLocks noChangeArrowheads="1"/>
          </p:cNvSpPr>
          <p:nvPr/>
        </p:nvSpPr>
        <p:spPr bwMode="auto">
          <a:xfrm>
            <a:off x="4962525" y="4005263"/>
            <a:ext cx="903288"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添加文本</a:t>
            </a:r>
            <a:endParaRPr lang="zh-CN">
              <a:solidFill>
                <a:schemeClr val="bg1"/>
              </a:solidFill>
              <a:latin typeface="Arial" panose="020B0604020202020204" pitchFamily="34" charset="0"/>
            </a:endParaRPr>
          </a:p>
        </p:txBody>
      </p:sp>
      <p:sp>
        <p:nvSpPr>
          <p:cNvPr id="11" name="Text Box 59"/>
          <p:cNvSpPr txBox="1">
            <a:spLocks noChangeArrowheads="1"/>
          </p:cNvSpPr>
          <p:nvPr/>
        </p:nvSpPr>
        <p:spPr bwMode="auto">
          <a:xfrm>
            <a:off x="6491288" y="4005263"/>
            <a:ext cx="903287"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添加文本</a:t>
            </a:r>
            <a:endParaRPr lang="zh-CN">
              <a:solidFill>
                <a:schemeClr val="bg1"/>
              </a:solidFill>
              <a:latin typeface="Arial" panose="020B0604020202020204" pitchFamily="34" charset="0"/>
            </a:endParaRPr>
          </a:p>
        </p:txBody>
      </p:sp>
      <p:sp>
        <p:nvSpPr>
          <p:cNvPr id="12" name="AutoShape 25"/>
          <p:cNvSpPr>
            <a:spLocks noChangeArrowheads="1"/>
          </p:cNvSpPr>
          <p:nvPr/>
        </p:nvSpPr>
        <p:spPr bwMode="auto">
          <a:xfrm>
            <a:off x="1881188" y="3848100"/>
            <a:ext cx="439737" cy="117475"/>
          </a:xfrm>
          <a:prstGeom prst="rect">
            <a:avLst/>
          </a:prstGeom>
          <a:solidFill>
            <a:schemeClr val="bg1">
              <a:alpha val="52156"/>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latin typeface="Arial" panose="020B0604020202020204" pitchFamily="34" charset="0"/>
            </a:endParaRPr>
          </a:p>
        </p:txBody>
      </p:sp>
      <p:sp>
        <p:nvSpPr>
          <p:cNvPr id="13" name="AutoShape 26"/>
          <p:cNvSpPr>
            <a:spLocks noChangeArrowheads="1"/>
          </p:cNvSpPr>
          <p:nvPr/>
        </p:nvSpPr>
        <p:spPr bwMode="auto">
          <a:xfrm>
            <a:off x="3397250" y="3576638"/>
            <a:ext cx="436563" cy="388937"/>
          </a:xfrm>
          <a:prstGeom prst="rect">
            <a:avLst/>
          </a:prstGeom>
          <a:solidFill>
            <a:schemeClr val="bg1">
              <a:alpha val="52156"/>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latin typeface="Arial" panose="020B0604020202020204" pitchFamily="34" charset="0"/>
            </a:endParaRPr>
          </a:p>
        </p:txBody>
      </p:sp>
      <p:sp>
        <p:nvSpPr>
          <p:cNvPr id="14" name="AutoShape 27"/>
          <p:cNvSpPr>
            <a:spLocks noChangeArrowheads="1"/>
          </p:cNvSpPr>
          <p:nvPr/>
        </p:nvSpPr>
        <p:spPr bwMode="auto">
          <a:xfrm>
            <a:off x="4918075" y="3194050"/>
            <a:ext cx="439738" cy="771525"/>
          </a:xfrm>
          <a:prstGeom prst="rect">
            <a:avLst/>
          </a:prstGeom>
          <a:solidFill>
            <a:schemeClr val="bg1">
              <a:alpha val="52156"/>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latin typeface="Arial" panose="020B0604020202020204" pitchFamily="34" charset="0"/>
            </a:endParaRPr>
          </a:p>
        </p:txBody>
      </p:sp>
      <p:sp>
        <p:nvSpPr>
          <p:cNvPr id="15" name="AutoShape 28"/>
          <p:cNvSpPr>
            <a:spLocks noChangeArrowheads="1"/>
          </p:cNvSpPr>
          <p:nvPr/>
        </p:nvSpPr>
        <p:spPr bwMode="auto">
          <a:xfrm>
            <a:off x="6430963" y="3078163"/>
            <a:ext cx="438150" cy="887412"/>
          </a:xfrm>
          <a:prstGeom prst="rect">
            <a:avLst/>
          </a:prstGeom>
          <a:solidFill>
            <a:schemeClr val="bg1">
              <a:alpha val="52156"/>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latin typeface="Arial" panose="020B0604020202020204" pitchFamily="34" charset="0"/>
            </a:endParaRPr>
          </a:p>
        </p:txBody>
      </p:sp>
      <p:sp>
        <p:nvSpPr>
          <p:cNvPr id="16" name="AutoShape 29"/>
          <p:cNvSpPr>
            <a:spLocks noChangeArrowheads="1"/>
          </p:cNvSpPr>
          <p:nvPr/>
        </p:nvSpPr>
        <p:spPr bwMode="auto">
          <a:xfrm>
            <a:off x="2320925" y="3003550"/>
            <a:ext cx="427038" cy="962025"/>
          </a:xfrm>
          <a:prstGeom prst="rect">
            <a:avLst/>
          </a:prstGeom>
          <a:solidFill>
            <a:schemeClr val="tx1">
              <a:alpha val="54901"/>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p>
        </p:txBody>
      </p:sp>
      <p:sp>
        <p:nvSpPr>
          <p:cNvPr id="17" name="AutoShape 30"/>
          <p:cNvSpPr>
            <a:spLocks noChangeArrowheads="1"/>
          </p:cNvSpPr>
          <p:nvPr/>
        </p:nvSpPr>
        <p:spPr bwMode="auto">
          <a:xfrm>
            <a:off x="3832225" y="3154363"/>
            <a:ext cx="439738" cy="811212"/>
          </a:xfrm>
          <a:prstGeom prst="rect">
            <a:avLst/>
          </a:prstGeom>
          <a:solidFill>
            <a:schemeClr val="tx1">
              <a:alpha val="54901"/>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p>
        </p:txBody>
      </p:sp>
      <p:sp>
        <p:nvSpPr>
          <p:cNvPr id="18" name="AutoShape 31"/>
          <p:cNvSpPr>
            <a:spLocks noChangeArrowheads="1"/>
          </p:cNvSpPr>
          <p:nvPr/>
        </p:nvSpPr>
        <p:spPr bwMode="auto">
          <a:xfrm>
            <a:off x="5356225" y="2689225"/>
            <a:ext cx="427038" cy="1276350"/>
          </a:xfrm>
          <a:prstGeom prst="rect">
            <a:avLst/>
          </a:prstGeom>
          <a:solidFill>
            <a:schemeClr val="tx1">
              <a:alpha val="54901"/>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p>
        </p:txBody>
      </p:sp>
      <p:sp>
        <p:nvSpPr>
          <p:cNvPr id="19" name="AutoShape 32"/>
          <p:cNvSpPr>
            <a:spLocks noChangeArrowheads="1"/>
          </p:cNvSpPr>
          <p:nvPr/>
        </p:nvSpPr>
        <p:spPr bwMode="auto">
          <a:xfrm>
            <a:off x="6867525" y="2921000"/>
            <a:ext cx="430213" cy="1044575"/>
          </a:xfrm>
          <a:prstGeom prst="rect">
            <a:avLst/>
          </a:prstGeom>
          <a:solidFill>
            <a:schemeClr val="tx1">
              <a:alpha val="54901"/>
            </a:schemeClr>
          </a:solidFill>
          <a:ln w="6350" algn="ctr">
            <a:solidFill>
              <a:schemeClr val="bg1"/>
            </a:solidFill>
            <a:rou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p>
        </p:txBody>
      </p:sp>
      <p:sp>
        <p:nvSpPr>
          <p:cNvPr id="20" name="Text Box 56"/>
          <p:cNvSpPr txBox="1">
            <a:spLocks noChangeArrowheads="1"/>
          </p:cNvSpPr>
          <p:nvPr/>
        </p:nvSpPr>
        <p:spPr bwMode="auto">
          <a:xfrm>
            <a:off x="2292350" y="2746375"/>
            <a:ext cx="544513"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文本</a:t>
            </a:r>
            <a:endParaRPr lang="zh-CN">
              <a:solidFill>
                <a:schemeClr val="bg1"/>
              </a:solidFill>
              <a:latin typeface="Arial" panose="020B0604020202020204" pitchFamily="34" charset="0"/>
            </a:endParaRPr>
          </a:p>
        </p:txBody>
      </p:sp>
      <p:sp>
        <p:nvSpPr>
          <p:cNvPr id="21" name="Text Box 56"/>
          <p:cNvSpPr txBox="1">
            <a:spLocks noChangeArrowheads="1"/>
          </p:cNvSpPr>
          <p:nvPr/>
        </p:nvSpPr>
        <p:spPr bwMode="auto">
          <a:xfrm>
            <a:off x="1862138" y="3502025"/>
            <a:ext cx="544512"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dirty="0">
                <a:solidFill>
                  <a:schemeClr val="bg1"/>
                </a:solidFill>
                <a:latin typeface="+mn-lt"/>
                <a:ea typeface="微软雅黑" panose="020B0503020204020204" pitchFamily="34" charset="-122"/>
              </a:rPr>
              <a:t>文本</a:t>
            </a:r>
            <a:endParaRPr lang="zh-CN" dirty="0">
              <a:solidFill>
                <a:schemeClr val="bg1"/>
              </a:solidFill>
              <a:latin typeface="Arial" panose="020B0604020202020204" pitchFamily="34" charset="0"/>
            </a:endParaRPr>
          </a:p>
        </p:txBody>
      </p:sp>
      <p:sp>
        <p:nvSpPr>
          <p:cNvPr id="22" name="Text Box 56"/>
          <p:cNvSpPr txBox="1">
            <a:spLocks noChangeArrowheads="1"/>
          </p:cNvSpPr>
          <p:nvPr/>
        </p:nvSpPr>
        <p:spPr bwMode="auto">
          <a:xfrm>
            <a:off x="3681413" y="2884488"/>
            <a:ext cx="733425" cy="307975"/>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文本</a:t>
            </a:r>
            <a:endParaRPr lang="zh-CN">
              <a:solidFill>
                <a:schemeClr val="bg1"/>
              </a:solidFill>
              <a:latin typeface="Arial" panose="020B0604020202020204" pitchFamily="34" charset="0"/>
            </a:endParaRPr>
          </a:p>
        </p:txBody>
      </p:sp>
      <p:sp>
        <p:nvSpPr>
          <p:cNvPr id="23" name="Text Box 56"/>
          <p:cNvSpPr txBox="1">
            <a:spLocks noChangeArrowheads="1"/>
          </p:cNvSpPr>
          <p:nvPr/>
        </p:nvSpPr>
        <p:spPr bwMode="auto">
          <a:xfrm>
            <a:off x="3371850" y="3314700"/>
            <a:ext cx="544513"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文本</a:t>
            </a:r>
            <a:endParaRPr lang="zh-CN">
              <a:solidFill>
                <a:schemeClr val="bg1"/>
              </a:solidFill>
              <a:latin typeface="Arial" panose="020B0604020202020204" pitchFamily="34" charset="0"/>
            </a:endParaRPr>
          </a:p>
        </p:txBody>
      </p:sp>
      <p:sp>
        <p:nvSpPr>
          <p:cNvPr id="24" name="Text Box 56"/>
          <p:cNvSpPr txBox="1">
            <a:spLocks noChangeArrowheads="1"/>
          </p:cNvSpPr>
          <p:nvPr/>
        </p:nvSpPr>
        <p:spPr bwMode="auto">
          <a:xfrm>
            <a:off x="5253038" y="2397125"/>
            <a:ext cx="663575" cy="307975"/>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sz="1400" dirty="0">
                <a:solidFill>
                  <a:schemeClr val="bg1"/>
                </a:solidFill>
                <a:latin typeface="+mn-lt"/>
                <a:ea typeface="微软雅黑" panose="020B0503020204020204" pitchFamily="34" charset="-122"/>
              </a:rPr>
              <a:t>文本</a:t>
            </a:r>
            <a:endParaRPr lang="zh-CN" dirty="0">
              <a:solidFill>
                <a:schemeClr val="bg1"/>
              </a:solidFill>
              <a:latin typeface="Arial" panose="020B0604020202020204" pitchFamily="34" charset="0"/>
            </a:endParaRPr>
          </a:p>
        </p:txBody>
      </p:sp>
      <p:sp>
        <p:nvSpPr>
          <p:cNvPr id="25" name="Text Box 56"/>
          <p:cNvSpPr txBox="1">
            <a:spLocks noChangeArrowheads="1"/>
          </p:cNvSpPr>
          <p:nvPr/>
        </p:nvSpPr>
        <p:spPr bwMode="auto">
          <a:xfrm>
            <a:off x="4879975" y="2935288"/>
            <a:ext cx="544513"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文本</a:t>
            </a:r>
            <a:endParaRPr lang="zh-CN">
              <a:solidFill>
                <a:schemeClr val="bg1"/>
              </a:solidFill>
              <a:latin typeface="Arial" panose="020B0604020202020204" pitchFamily="34" charset="0"/>
            </a:endParaRPr>
          </a:p>
        </p:txBody>
      </p:sp>
      <p:sp>
        <p:nvSpPr>
          <p:cNvPr id="26" name="Text Box 56"/>
          <p:cNvSpPr txBox="1">
            <a:spLocks noChangeArrowheads="1"/>
          </p:cNvSpPr>
          <p:nvPr/>
        </p:nvSpPr>
        <p:spPr bwMode="auto">
          <a:xfrm>
            <a:off x="6840538" y="2676525"/>
            <a:ext cx="571500" cy="307975"/>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文本</a:t>
            </a:r>
            <a:endParaRPr lang="zh-CN">
              <a:solidFill>
                <a:schemeClr val="bg1"/>
              </a:solidFill>
              <a:latin typeface="Arial" panose="020B0604020202020204" pitchFamily="34" charset="0"/>
            </a:endParaRPr>
          </a:p>
        </p:txBody>
      </p:sp>
      <p:sp>
        <p:nvSpPr>
          <p:cNvPr id="27" name="Text Box 56"/>
          <p:cNvSpPr txBox="1">
            <a:spLocks noChangeArrowheads="1"/>
          </p:cNvSpPr>
          <p:nvPr/>
        </p:nvSpPr>
        <p:spPr bwMode="auto">
          <a:xfrm>
            <a:off x="6400800" y="2819400"/>
            <a:ext cx="544513" cy="307975"/>
          </a:xfrm>
          <a:prstGeom prst="rect">
            <a:avLst/>
          </a:prstGeom>
          <a:noFill/>
          <a:ln w="9525">
            <a:noFill/>
            <a:miter lim="800000"/>
          </a:ln>
          <a:effectLst>
            <a:prstShdw prst="shdw18" dist="17961" dir="13500000">
              <a:schemeClr val="accent1">
                <a:gamma/>
                <a:shade val="60000"/>
                <a:invGamma/>
              </a:schemeClr>
            </a:prstShdw>
          </a:effectLst>
        </p:spPr>
        <p:txBody>
          <a:bodyPr wrap="none">
            <a:spAutoFit/>
          </a:bodyPr>
          <a:lstStyle/>
          <a:p>
            <a:pPr algn="ctr" eaLnBrk="1" fontAlgn="auto" hangingPunct="1">
              <a:spcBef>
                <a:spcPts val="0"/>
              </a:spcBef>
              <a:spcAft>
                <a:spcPts val="0"/>
              </a:spcAft>
              <a:defRPr/>
            </a:pPr>
            <a:r>
              <a:rPr lang="zh-CN" sz="1400">
                <a:solidFill>
                  <a:schemeClr val="bg1"/>
                </a:solidFill>
                <a:latin typeface="+mn-lt"/>
                <a:ea typeface="微软雅黑" panose="020B0503020204020204" pitchFamily="34" charset="-122"/>
              </a:rPr>
              <a:t>文本</a:t>
            </a:r>
            <a:endParaRPr lang="zh-CN">
              <a:solidFill>
                <a:schemeClr val="bg1"/>
              </a:solidFill>
              <a:latin typeface="Arial" panose="020B0604020202020204" pitchFamily="34" charset="0"/>
            </a:endParaRPr>
          </a:p>
        </p:txBody>
      </p:sp>
      <p:sp>
        <p:nvSpPr>
          <p:cNvPr id="28" name="Line 8"/>
          <p:cNvSpPr>
            <a:spLocks noChangeShapeType="1"/>
          </p:cNvSpPr>
          <p:nvPr/>
        </p:nvSpPr>
        <p:spPr bwMode="auto">
          <a:xfrm>
            <a:off x="1612900" y="1714500"/>
            <a:ext cx="0" cy="2263775"/>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8"/>
          <p:cNvSpPr>
            <a:spLocks noChangeShapeType="1"/>
          </p:cNvSpPr>
          <p:nvPr/>
        </p:nvSpPr>
        <p:spPr bwMode="auto">
          <a:xfrm rot="-5400000">
            <a:off x="4571207" y="1010444"/>
            <a:ext cx="0" cy="5932487"/>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0" name="组合 6"/>
          <p:cNvGrpSpPr/>
          <p:nvPr/>
        </p:nvGrpSpPr>
        <p:grpSpPr bwMode="auto">
          <a:xfrm>
            <a:off x="2500313" y="1292225"/>
            <a:ext cx="4143375" cy="361950"/>
            <a:chOff x="1928794" y="2119309"/>
            <a:chExt cx="5286413" cy="428627"/>
          </a:xfrm>
        </p:grpSpPr>
        <p:grpSp>
          <p:nvGrpSpPr>
            <p:cNvPr id="31" name="组合 2"/>
            <p:cNvGrpSpPr/>
            <p:nvPr/>
          </p:nvGrpSpPr>
          <p:grpSpPr>
            <a:xfrm>
              <a:off x="1928794" y="2119309"/>
              <a:ext cx="5286413" cy="428627"/>
              <a:chOff x="1388361" y="1714494"/>
              <a:chExt cx="6357982" cy="1847863"/>
            </a:xfrm>
            <a:effectLst>
              <a:outerShdw blurRad="50800" dist="38100" dir="2700000" algn="tl" rotWithShape="0">
                <a:prstClr val="black">
                  <a:alpha val="40000"/>
                </a:prstClr>
              </a:outerShdw>
            </a:effectLst>
          </p:grpSpPr>
          <p:sp>
            <p:nvSpPr>
              <p:cNvPr id="33" name="矩形 32"/>
              <p:cNvSpPr/>
              <p:nvPr/>
            </p:nvSpPr>
            <p:spPr>
              <a:xfrm>
                <a:off x="1388361" y="1714494"/>
                <a:ext cx="6357980" cy="1847863"/>
              </a:xfrm>
              <a:prstGeom prst="rect">
                <a:avLst/>
              </a:prstGeom>
              <a:gradFill>
                <a:gsLst>
                  <a:gs pos="0">
                    <a:srgbClr val="FF4D3F"/>
                  </a:gs>
                  <a:gs pos="50000">
                    <a:srgbClr val="FF0000">
                      <a:alpha val="35000"/>
                    </a:srgbClr>
                  </a:gs>
                  <a:gs pos="100000">
                    <a:srgbClr val="C0000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1388361" y="1714494"/>
                <a:ext cx="6357982" cy="1847863"/>
              </a:xfrm>
              <a:prstGeom prst="rect">
                <a:avLst/>
              </a:prstGeom>
              <a:ln w="3175">
                <a:solidFill>
                  <a:srgbClr val="FF616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grpSp>
        <p:sp>
          <p:nvSpPr>
            <p:cNvPr id="32" name="TextBox 5"/>
            <p:cNvSpPr txBox="1">
              <a:spLocks noChangeArrowheads="1"/>
            </p:cNvSpPr>
            <p:nvPr/>
          </p:nvSpPr>
          <p:spPr bwMode="auto">
            <a:xfrm>
              <a:off x="3370911" y="2134349"/>
              <a:ext cx="2396101" cy="40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zh-CN" altLang="en-US" sz="1600" b="1" spc="600" dirty="0">
                  <a:solidFill>
                    <a:schemeClr val="bg1"/>
                  </a:solidFill>
                  <a:latin typeface="微软雅黑" panose="020B0503020204020204" pitchFamily="34" charset="-122"/>
                  <a:ea typeface="微软雅黑" panose="020B0503020204020204" pitchFamily="34" charset="-122"/>
                </a:rPr>
                <a:t>点击添加标题</a:t>
              </a:r>
              <a:endParaRPr lang="zh-CN" altLang="en-US" sz="1600" b="1" spc="600" dirty="0">
                <a:solidFill>
                  <a:schemeClr val="bg1"/>
                </a:solidFill>
                <a:latin typeface="微软雅黑" panose="020B0503020204020204" pitchFamily="34" charset="-122"/>
                <a:ea typeface="微软雅黑" panose="020B0503020204020204" pitchFamily="34" charset="-122"/>
              </a:endParaRPr>
            </a:p>
          </p:txBody>
        </p:sp>
      </p:grpSp>
      <p:sp>
        <p:nvSpPr>
          <p:cNvPr id="35" name="TextBox 34"/>
          <p:cNvSpPr txBox="1"/>
          <p:nvPr/>
        </p:nvSpPr>
        <p:spPr>
          <a:xfrm>
            <a:off x="901349" y="267494"/>
            <a:ext cx="2399414" cy="581057"/>
          </a:xfrm>
          <a:prstGeom prst="rect">
            <a:avLst/>
          </a:prstGeom>
          <a:noFill/>
          <a:ln w="9525">
            <a:noFill/>
            <a:miter lim="800000"/>
          </a:ln>
          <a:effectLst>
            <a:glow>
              <a:schemeClr val="bg1"/>
            </a:glow>
          </a:effectLst>
          <a:scene3d>
            <a:camera prst="orthographicFront"/>
            <a:lightRig rig="flood" dir="t"/>
          </a:scene3d>
          <a:sp3d extrusionH="114300" prstMaterial="metal">
            <a:extrusionClr>
              <a:schemeClr val="bg1"/>
            </a:extrusionClr>
          </a:sp3d>
        </p:spPr>
        <p:txBody>
          <a:bodyPr>
            <a:spAutoFit/>
            <a:sp3d prstMaterial="metal"/>
          </a:bodyPr>
          <a:lstStyle>
            <a:defPPr>
              <a:defRPr lang="zh-CN"/>
            </a:defPPr>
            <a:lvl1pPr algn="ctr" fontAlgn="auto">
              <a:lnSpc>
                <a:spcPct val="150000"/>
              </a:lnSpc>
              <a:spcBef>
                <a:spcPts val="0"/>
              </a:spcBef>
              <a:spcAft>
                <a:spcPts val="0"/>
              </a:spcAft>
              <a:defRPr sz="2000">
                <a:solidFill>
                  <a:srgbClr val="00ABDF"/>
                </a:solidFill>
                <a:latin typeface="微软雅黑" panose="020B0503020204020204" pitchFamily="34" charset="-122"/>
                <a:ea typeface="微软雅黑" panose="020B0503020204020204" pitchFamily="34" charset="-122"/>
              </a:defRPr>
            </a:lvl1pPr>
          </a:lstStyle>
          <a:p>
            <a:pPr algn="l" eaLnBrk="1" hangingPunct="1">
              <a:defRPr/>
            </a:pPr>
            <a:r>
              <a:rPr lang="zh-CN" altLang="en-US" sz="2400" dirty="0" smtClean="0">
                <a:solidFill>
                  <a:schemeClr val="bg1"/>
                </a:solidFill>
                <a:effectLst>
                  <a:outerShdw blurRad="50800" dist="38100" dir="2700000" algn="tl" rotWithShape="0">
                    <a:prstClr val="black">
                      <a:alpha val="40000"/>
                    </a:prstClr>
                  </a:outerShdw>
                </a:effectLst>
              </a:rPr>
              <a:t>点击添加标题</a:t>
            </a:r>
            <a:endParaRPr lang="zh-CN" altLang="en-US" sz="2400" dirty="0">
              <a:solidFill>
                <a:schemeClr val="bg1"/>
              </a:solidFill>
              <a:effectLst>
                <a:outerShdw blurRad="50800" dist="38100" dir="2700000" algn="tl" rotWithShape="0">
                  <a:prstClr val="black">
                    <a:alpha val="40000"/>
                  </a:prst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par>
                                <p:cTn id="20" presetID="22" presetClass="entr" presetSubtype="4" fill="hold" grpId="0" nodeType="withEffect">
                                  <p:stCondLst>
                                    <p:cond delay="20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grpId="0" nodeType="with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20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par>
                                <p:cTn id="29" presetID="22" presetClass="entr" presetSubtype="4" fill="hold" grpId="0" nodeType="withEffect">
                                  <p:stCondLst>
                                    <p:cond delay="20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par>
                                <p:cTn id="32" presetID="22" presetClass="entr" presetSubtype="4" fill="hold" grpId="0" nodeType="withEffect">
                                  <p:stCondLst>
                                    <p:cond delay="20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par>
                                <p:cTn id="35" presetID="22" presetClass="entr" presetSubtype="4" fill="hold" nodeType="withEffect">
                                  <p:stCondLst>
                                    <p:cond delay="20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par>
                                <p:cTn id="38" presetID="22" presetClass="entr" presetSubtype="8" fill="hold" nodeType="withEffect">
                                  <p:stCondLst>
                                    <p:cond delay="20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4" fill="hold" nodeType="withEffect">
                                  <p:stCondLst>
                                    <p:cond delay="20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par>
                                <p:cTn id="44" presetID="22" presetClass="entr" presetSubtype="4" fill="hold" nodeType="withEffect">
                                  <p:stCondLst>
                                    <p:cond delay="200"/>
                                  </p:stCondLst>
                                  <p:childTnLst>
                                    <p:set>
                                      <p:cBhvr>
                                        <p:cTn id="45" dur="1" fill="hold">
                                          <p:stCondLst>
                                            <p:cond delay="0"/>
                                          </p:stCondLst>
                                        </p:cTn>
                                        <p:tgtEl>
                                          <p:spTgt spid="6"/>
                                        </p:tgtEl>
                                        <p:attrNameLst>
                                          <p:attrName>style.visibility</p:attrName>
                                        </p:attrNameLst>
                                      </p:cBhvr>
                                      <p:to>
                                        <p:strVal val="visible"/>
                                      </p:to>
                                    </p:set>
                                    <p:animEffect transition="in" filter="wipe(down)">
                                      <p:cBhvr>
                                        <p:cTn id="46" dur="500"/>
                                        <p:tgtEl>
                                          <p:spTgt spid="6"/>
                                        </p:tgtEl>
                                      </p:cBhvr>
                                    </p:animEffect>
                                  </p:childTnLst>
                                </p:cTn>
                              </p:par>
                              <p:par>
                                <p:cTn id="47" presetID="22" presetClass="entr" presetSubtype="4" fill="hold" nodeType="withEffect">
                                  <p:stCondLst>
                                    <p:cond delay="200"/>
                                  </p:stCondLst>
                                  <p:childTnLst>
                                    <p:set>
                                      <p:cBhvr>
                                        <p:cTn id="48" dur="1" fill="hold">
                                          <p:stCondLst>
                                            <p:cond delay="0"/>
                                          </p:stCondLst>
                                        </p:cTn>
                                        <p:tgtEl>
                                          <p:spTgt spid="7"/>
                                        </p:tgtEl>
                                        <p:attrNameLst>
                                          <p:attrName>style.visibility</p:attrName>
                                        </p:attrNameLst>
                                      </p:cBhvr>
                                      <p:to>
                                        <p:strVal val="visible"/>
                                      </p:to>
                                    </p:set>
                                    <p:animEffect transition="in" filter="wipe(down)">
                                      <p:cBhvr>
                                        <p:cTn id="49" dur="500"/>
                                        <p:tgtEl>
                                          <p:spTgt spid="7"/>
                                        </p:tgtEl>
                                      </p:cBhvr>
                                    </p:animEffect>
                                  </p:childTnLst>
                                </p:cTn>
                              </p:par>
                              <p:par>
                                <p:cTn id="50" presetID="10" presetClass="entr" presetSubtype="0" fill="hold" grpId="0" nodeType="withEffect">
                                  <p:stCondLst>
                                    <p:cond delay="2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20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20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20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par>
                                <p:cTn id="65" presetID="10" presetClass="entr" presetSubtype="0" fill="hold" grpId="0" nodeType="withEffect">
                                  <p:stCondLst>
                                    <p:cond delay="20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par>
                                <p:cTn id="68" presetID="10" presetClass="entr" presetSubtype="0" fill="hold" grpId="0" nodeType="withEffect">
                                  <p:stCondLst>
                                    <p:cond delay="20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2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grpId="0" nodeType="withEffect">
                                  <p:stCondLst>
                                    <p:cond delay="20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par>
                                <p:cTn id="77" presetID="10" presetClass="entr" presetSubtype="0" fill="hold" grpId="1" nodeType="withEffect">
                                  <p:stCondLst>
                                    <p:cond delay="20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par>
                                <p:cTn id="80" presetID="10" presetClass="entr" presetSubtype="0" fill="hold" grpId="0" nodeType="withEffect">
                                  <p:stCondLst>
                                    <p:cond delay="20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par>
                                <p:cTn id="83" presetID="10" presetClass="entr" presetSubtype="0" fill="hold" grpId="0" nodeType="withEffect">
                                  <p:stCondLst>
                                    <p:cond delay="200"/>
                                  </p:stCondLst>
                                  <p:childTnLst>
                                    <p:set>
                                      <p:cBhvr>
                                        <p:cTn id="84" dur="1" fill="hold">
                                          <p:stCondLst>
                                            <p:cond delay="0"/>
                                          </p:stCondLst>
                                        </p:cTn>
                                        <p:tgtEl>
                                          <p:spTgt spid="9"/>
                                        </p:tgtEl>
                                        <p:attrNameLst>
                                          <p:attrName>style.visibility</p:attrName>
                                        </p:attrNameLst>
                                      </p:cBhvr>
                                      <p:to>
                                        <p:strVal val="visible"/>
                                      </p:to>
                                    </p:set>
                                    <p:animEffect transition="in" filter="fade">
                                      <p:cBhvr>
                                        <p:cTn id="85" dur="500"/>
                                        <p:tgtEl>
                                          <p:spTgt spid="9"/>
                                        </p:tgtEl>
                                      </p:cBhvr>
                                    </p:animEffect>
                                  </p:childTnLst>
                                </p:cTn>
                              </p:par>
                              <p:par>
                                <p:cTn id="86" presetID="10" presetClass="entr" presetSubtype="0" fill="hold"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p:bldP spid="21" grpId="0"/>
      <p:bldP spid="21" grpId="1"/>
      <p:bldP spid="22" grpId="0"/>
      <p:bldP spid="23" grpId="0"/>
      <p:bldP spid="24"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919663" y="1717675"/>
            <a:ext cx="339407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1200">
                <a:solidFill>
                  <a:schemeClr val="bg1"/>
                </a:solidFill>
                <a:latin typeface="微软雅黑" panose="020B0503020204020204" pitchFamily="34" charset="-122"/>
                <a:ea typeface="微软雅黑" panose="020B0503020204020204" pitchFamily="34" charset="-122"/>
              </a:rPr>
              <a:t>高科技是一种人才密集知识密集技术密集资金密集风险密集信息密集产业密集的前沿科学技术。高科技并不神秘，高科技其实就在你身边。高科技以人为本，高科技是人类智慧的展现。扑面而来的高科技浪潮冲击着、改变着人类社会生活的各个领域，也冲击这，震撼着每个人的心。高科技关注每一个人，每一个人关注高科技。</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971600" y="267241"/>
            <a:ext cx="2399414" cy="581057"/>
          </a:xfrm>
          <a:prstGeom prst="rect">
            <a:avLst/>
          </a:prstGeom>
          <a:noFill/>
          <a:ln w="9525">
            <a:noFill/>
            <a:miter lim="800000"/>
          </a:ln>
          <a:effectLst>
            <a:glow>
              <a:schemeClr val="bg1"/>
            </a:glow>
          </a:effectLst>
          <a:scene3d>
            <a:camera prst="orthographicFront"/>
            <a:lightRig rig="flood" dir="t"/>
          </a:scene3d>
          <a:sp3d extrusionH="114300" prstMaterial="metal">
            <a:extrusionClr>
              <a:schemeClr val="bg1"/>
            </a:extrusionClr>
          </a:sp3d>
        </p:spPr>
        <p:txBody>
          <a:bodyPr>
            <a:spAutoFit/>
            <a:sp3d prstMaterial="metal"/>
          </a:bodyPr>
          <a:lstStyle>
            <a:defPPr>
              <a:defRPr lang="zh-CN"/>
            </a:defPPr>
            <a:lvl1pPr algn="ctr" fontAlgn="auto">
              <a:lnSpc>
                <a:spcPct val="150000"/>
              </a:lnSpc>
              <a:spcBef>
                <a:spcPts val="0"/>
              </a:spcBef>
              <a:spcAft>
                <a:spcPts val="0"/>
              </a:spcAft>
              <a:defRPr sz="2000">
                <a:solidFill>
                  <a:srgbClr val="00ABDF"/>
                </a:solidFill>
                <a:latin typeface="微软雅黑" panose="020B0503020204020204" pitchFamily="34" charset="-122"/>
                <a:ea typeface="微软雅黑" panose="020B0503020204020204" pitchFamily="34" charset="-122"/>
              </a:defRPr>
            </a:lvl1pPr>
          </a:lstStyle>
          <a:p>
            <a:pPr algn="l" eaLnBrk="1" hangingPunct="1">
              <a:defRPr/>
            </a:pPr>
            <a:r>
              <a:rPr lang="zh-CN" altLang="en-US" sz="2400" dirty="0" smtClean="0">
                <a:solidFill>
                  <a:schemeClr val="bg1"/>
                </a:solidFill>
                <a:effectLst>
                  <a:outerShdw blurRad="50800" dist="38100" dir="2700000" algn="tl" rotWithShape="0">
                    <a:prstClr val="black">
                      <a:alpha val="40000"/>
                    </a:prstClr>
                  </a:outerShdw>
                </a:effectLst>
              </a:rPr>
              <a:t>点击添加标题</a:t>
            </a:r>
            <a:endParaRPr lang="zh-CN" altLang="en-US" sz="2400" dirty="0">
              <a:solidFill>
                <a:schemeClr val="bg1"/>
              </a:solidFill>
              <a:effectLst>
                <a:outerShdw blurRad="50800" dist="38100" dir="2700000" algn="tl" rotWithShape="0">
                  <a:prstClr val="black">
                    <a:alpha val="40000"/>
                  </a:prstClr>
                </a:outerShdw>
              </a:effectLst>
            </a:endParaRPr>
          </a:p>
        </p:txBody>
      </p:sp>
      <p:pic>
        <p:nvPicPr>
          <p:cNvPr id="4" name="Picture 2" descr="D:\下载\shutterstock\FreeImageWorks.com_240233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1042988"/>
            <a:ext cx="3881437" cy="338931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23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9" presetClass="entr" presetSubtype="0" fill="hold" nodeType="withEffect">
                                  <p:stCondLst>
                                    <p:cond delay="150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8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740025"/>
            <a:ext cx="91567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013" y="0"/>
            <a:ext cx="3613150" cy="145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任意多边形 3"/>
          <p:cNvSpPr/>
          <p:nvPr/>
        </p:nvSpPr>
        <p:spPr>
          <a:xfrm>
            <a:off x="6397625" y="-38100"/>
            <a:ext cx="2743200" cy="963613"/>
          </a:xfrm>
          <a:custGeom>
            <a:avLst/>
            <a:gdLst>
              <a:gd name="connsiteX0" fmla="*/ 0 w 2743200"/>
              <a:gd name="connsiteY0" fmla="*/ 512064 h 963168"/>
              <a:gd name="connsiteX1" fmla="*/ 2743200 w 2743200"/>
              <a:gd name="connsiteY1" fmla="*/ 963168 h 963168"/>
              <a:gd name="connsiteX2" fmla="*/ 2731008 w 2743200"/>
              <a:gd name="connsiteY2" fmla="*/ 0 h 963168"/>
              <a:gd name="connsiteX3" fmla="*/ 0 w 2743200"/>
              <a:gd name="connsiteY3" fmla="*/ 512064 h 963168"/>
            </a:gdLst>
            <a:ahLst/>
            <a:cxnLst>
              <a:cxn ang="0">
                <a:pos x="connsiteX0" y="connsiteY0"/>
              </a:cxn>
              <a:cxn ang="0">
                <a:pos x="connsiteX1" y="connsiteY1"/>
              </a:cxn>
              <a:cxn ang="0">
                <a:pos x="connsiteX2" y="connsiteY2"/>
              </a:cxn>
              <a:cxn ang="0">
                <a:pos x="connsiteX3" y="connsiteY3"/>
              </a:cxn>
            </a:cxnLst>
            <a:rect l="l" t="t" r="r" b="b"/>
            <a:pathLst>
              <a:path w="2743200" h="963168">
                <a:moveTo>
                  <a:pt x="0" y="512064"/>
                </a:moveTo>
                <a:lnTo>
                  <a:pt x="2743200" y="963168"/>
                </a:lnTo>
                <a:lnTo>
                  <a:pt x="2731008" y="0"/>
                </a:lnTo>
                <a:lnTo>
                  <a:pt x="0" y="512064"/>
                </a:lnTo>
                <a:close/>
              </a:path>
            </a:pathLst>
          </a:custGeom>
          <a:gradFill flip="none" rotWithShape="1">
            <a:gsLst>
              <a:gs pos="0">
                <a:schemeClr val="bg1"/>
              </a:gs>
              <a:gs pos="26000">
                <a:schemeClr val="bg1">
                  <a:alpha val="82000"/>
                </a:schemeClr>
              </a:gs>
              <a:gs pos="52000">
                <a:schemeClr val="bg1">
                  <a:shade val="100000"/>
                  <a:satMod val="115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4341"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750"/>
            <a:ext cx="5876925"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342" name="组合 5"/>
          <p:cNvGrpSpPr/>
          <p:nvPr/>
        </p:nvGrpSpPr>
        <p:grpSpPr bwMode="auto">
          <a:xfrm>
            <a:off x="3503613" y="466725"/>
            <a:ext cx="5637212" cy="1295400"/>
            <a:chOff x="3504297" y="466781"/>
            <a:chExt cx="5636704" cy="1295300"/>
          </a:xfrm>
        </p:grpSpPr>
        <p:sp>
          <p:nvSpPr>
            <p:cNvPr id="7" name="Freeform 37"/>
            <p:cNvSpPr/>
            <p:nvPr/>
          </p:nvSpPr>
          <p:spPr bwMode="auto">
            <a:xfrm>
              <a:off x="3504297" y="900136"/>
              <a:ext cx="1282584" cy="455577"/>
            </a:xfrm>
            <a:custGeom>
              <a:avLst/>
              <a:gdLst>
                <a:gd name="T0" fmla="*/ 0 w 954"/>
                <a:gd name="T1" fmla="*/ 9 h 340"/>
                <a:gd name="T2" fmla="*/ 794 w 954"/>
                <a:gd name="T3" fmla="*/ 340 h 340"/>
                <a:gd name="T4" fmla="*/ 954 w 954"/>
                <a:gd name="T5" fmla="*/ 340 h 340"/>
                <a:gd name="T6" fmla="*/ 57 w 954"/>
                <a:gd name="T7" fmla="*/ 0 h 340"/>
                <a:gd name="T8" fmla="*/ 0 w 954"/>
                <a:gd name="T9" fmla="*/ 9 h 340"/>
              </a:gdLst>
              <a:ahLst/>
              <a:cxnLst>
                <a:cxn ang="0">
                  <a:pos x="T0" y="T1"/>
                </a:cxn>
                <a:cxn ang="0">
                  <a:pos x="T2" y="T3"/>
                </a:cxn>
                <a:cxn ang="0">
                  <a:pos x="T4" y="T5"/>
                </a:cxn>
                <a:cxn ang="0">
                  <a:pos x="T6" y="T7"/>
                </a:cxn>
                <a:cxn ang="0">
                  <a:pos x="T8" y="T9"/>
                </a:cxn>
              </a:cxnLst>
              <a:rect l="0" t="0" r="r" b="b"/>
              <a:pathLst>
                <a:path w="954" h="340">
                  <a:moveTo>
                    <a:pt x="0" y="9"/>
                  </a:moveTo>
                  <a:lnTo>
                    <a:pt x="794" y="340"/>
                  </a:lnTo>
                  <a:lnTo>
                    <a:pt x="954" y="340"/>
                  </a:lnTo>
                  <a:lnTo>
                    <a:pt x="57" y="0"/>
                  </a:lnTo>
                  <a:lnTo>
                    <a:pt x="0" y="9"/>
                  </a:lnTo>
                  <a:close/>
                </a:path>
              </a:pathLst>
            </a:custGeom>
            <a:gradFill flip="none" rotWithShape="1">
              <a:gsLst>
                <a:gs pos="0">
                  <a:schemeClr val="bg1">
                    <a:shade val="30000"/>
                    <a:satMod val="115000"/>
                    <a:lumMod val="29000"/>
                  </a:schemeClr>
                </a:gs>
                <a:gs pos="50000">
                  <a:schemeClr val="bg1">
                    <a:shade val="67500"/>
                    <a:satMod val="115000"/>
                    <a:lumMod val="56000"/>
                  </a:schemeClr>
                </a:gs>
                <a:gs pos="100000">
                  <a:schemeClr val="bg1">
                    <a:shade val="100000"/>
                    <a:satMod val="115000"/>
                    <a:lumMod val="92000"/>
                  </a:schemeClr>
                </a:gs>
              </a:gsLst>
              <a:lin ang="2700000" scaled="1"/>
              <a:tileRect/>
            </a:gra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8" name="Freeform 38"/>
            <p:cNvSpPr/>
            <p:nvPr/>
          </p:nvSpPr>
          <p:spPr bwMode="auto">
            <a:xfrm>
              <a:off x="3580886" y="466781"/>
              <a:ext cx="5560115" cy="1295300"/>
            </a:xfrm>
            <a:custGeom>
              <a:avLst/>
              <a:gdLst>
                <a:gd name="T0" fmla="*/ 4138 w 4138"/>
                <a:gd name="T1" fmla="*/ 312 h 964"/>
                <a:gd name="T2" fmla="*/ 4138 w 4138"/>
                <a:gd name="T3" fmla="*/ 964 h 964"/>
                <a:gd name="T4" fmla="*/ 1596 w 4138"/>
                <a:gd name="T5" fmla="*/ 929 h 964"/>
                <a:gd name="T6" fmla="*/ 0 w 4138"/>
                <a:gd name="T7" fmla="*/ 322 h 964"/>
                <a:gd name="T8" fmla="*/ 1974 w 4138"/>
                <a:gd name="T9" fmla="*/ 0 h 964"/>
                <a:gd name="T10" fmla="*/ 4138 w 4138"/>
                <a:gd name="T11" fmla="*/ 312 h 964"/>
              </a:gdLst>
              <a:ahLst/>
              <a:cxnLst>
                <a:cxn ang="0">
                  <a:pos x="T0" y="T1"/>
                </a:cxn>
                <a:cxn ang="0">
                  <a:pos x="T2" y="T3"/>
                </a:cxn>
                <a:cxn ang="0">
                  <a:pos x="T4" y="T5"/>
                </a:cxn>
                <a:cxn ang="0">
                  <a:pos x="T6" y="T7"/>
                </a:cxn>
                <a:cxn ang="0">
                  <a:pos x="T8" y="T9"/>
                </a:cxn>
                <a:cxn ang="0">
                  <a:pos x="T10" y="T11"/>
                </a:cxn>
              </a:cxnLst>
              <a:rect l="0" t="0" r="r" b="b"/>
              <a:pathLst>
                <a:path w="4138" h="964">
                  <a:moveTo>
                    <a:pt x="4138" y="312"/>
                  </a:moveTo>
                  <a:lnTo>
                    <a:pt x="4138" y="964"/>
                  </a:lnTo>
                  <a:lnTo>
                    <a:pt x="1596" y="929"/>
                  </a:lnTo>
                  <a:lnTo>
                    <a:pt x="0" y="322"/>
                  </a:lnTo>
                  <a:lnTo>
                    <a:pt x="1974" y="0"/>
                  </a:lnTo>
                  <a:lnTo>
                    <a:pt x="4138" y="312"/>
                  </a:lnTo>
                  <a:close/>
                </a:path>
              </a:pathLst>
            </a:custGeom>
            <a:gradFill flip="none" rotWithShape="1">
              <a:gsLst>
                <a:gs pos="91000">
                  <a:srgbClr val="C00000">
                    <a:lumMod val="48000"/>
                  </a:srgbClr>
                </a:gs>
                <a:gs pos="55000">
                  <a:srgbClr val="C00000"/>
                </a:gs>
                <a:gs pos="0">
                  <a:srgbClr val="FF0000">
                    <a:lumMod val="70000"/>
                    <a:lumOff val="30000"/>
                  </a:srgbClr>
                </a:gs>
              </a:gsLst>
              <a:path path="circle">
                <a:fillToRect l="100000" t="100000"/>
              </a:path>
              <a:tileRect r="-100000" b="-100000"/>
            </a:gradFill>
            <a:ln>
              <a:noFill/>
            </a:ln>
          </p:spPr>
          <p:txBody>
            <a:bodyPr/>
            <a:lstStyle/>
            <a:p>
              <a:pPr eaLnBrk="1" fontAlgn="auto" hangingPunct="1">
                <a:spcBef>
                  <a:spcPts val="0"/>
                </a:spcBef>
                <a:spcAft>
                  <a:spcPts val="0"/>
                </a:spcAft>
                <a:defRPr/>
              </a:pPr>
              <a:endParaRPr lang="zh-CN" altLang="en-US">
                <a:latin typeface="+mn-lt"/>
                <a:ea typeface="+mn-ea"/>
              </a:endParaRPr>
            </a:p>
          </p:txBody>
        </p:sp>
      </p:grpSp>
      <p:sp>
        <p:nvSpPr>
          <p:cNvPr id="9" name="任意多边形 8"/>
          <p:cNvSpPr/>
          <p:nvPr/>
        </p:nvSpPr>
        <p:spPr>
          <a:xfrm>
            <a:off x="6132513" y="427038"/>
            <a:ext cx="3035300" cy="536575"/>
          </a:xfrm>
          <a:custGeom>
            <a:avLst/>
            <a:gdLst>
              <a:gd name="connsiteX0" fmla="*/ 85344 w 3035808"/>
              <a:gd name="connsiteY0" fmla="*/ 0 h 536448"/>
              <a:gd name="connsiteX1" fmla="*/ 3035808 w 3035808"/>
              <a:gd name="connsiteY1" fmla="*/ 451104 h 536448"/>
              <a:gd name="connsiteX2" fmla="*/ 3023616 w 3035808"/>
              <a:gd name="connsiteY2" fmla="*/ 536448 h 536448"/>
              <a:gd name="connsiteX3" fmla="*/ 0 w 3035808"/>
              <a:gd name="connsiteY3" fmla="*/ 36576 h 536448"/>
              <a:gd name="connsiteX4" fmla="*/ 85344 w 3035808"/>
              <a:gd name="connsiteY4" fmla="*/ 0 h 536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5808" h="536448">
                <a:moveTo>
                  <a:pt x="85344" y="0"/>
                </a:moveTo>
                <a:lnTo>
                  <a:pt x="3035808" y="451104"/>
                </a:lnTo>
                <a:lnTo>
                  <a:pt x="3023616" y="536448"/>
                </a:lnTo>
                <a:lnTo>
                  <a:pt x="0" y="36576"/>
                </a:lnTo>
                <a:lnTo>
                  <a:pt x="85344" y="0"/>
                </a:lnTo>
                <a:close/>
              </a:path>
            </a:pathLst>
          </a:cu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44" name="Freeform 36"/>
          <p:cNvSpPr/>
          <p:nvPr/>
        </p:nvSpPr>
        <p:spPr bwMode="auto">
          <a:xfrm>
            <a:off x="0" y="-12700"/>
            <a:ext cx="9140825" cy="1482725"/>
          </a:xfrm>
          <a:custGeom>
            <a:avLst/>
            <a:gdLst>
              <a:gd name="T0" fmla="*/ 0 w 6803"/>
              <a:gd name="T1" fmla="*/ 1992297120 h 1103"/>
              <a:gd name="T2" fmla="*/ 2147483646 w 6803"/>
              <a:gd name="T3" fmla="*/ 0 h 1103"/>
              <a:gd name="T4" fmla="*/ 2147483646 w 6803"/>
              <a:gd name="T5" fmla="*/ 0 h 1103"/>
              <a:gd name="T6" fmla="*/ 0 w 6803"/>
              <a:gd name="T7" fmla="*/ 1945335200 h 11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03" h="1103">
                <a:moveTo>
                  <a:pt x="0" y="1103"/>
                </a:moveTo>
                <a:lnTo>
                  <a:pt x="6803" y="0"/>
                </a:lnTo>
                <a:lnTo>
                  <a:pt x="5932" y="0"/>
                </a:lnTo>
                <a:lnTo>
                  <a:pt x="0" y="10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5" name="Freeform 47"/>
          <p:cNvSpPr/>
          <p:nvPr/>
        </p:nvSpPr>
        <p:spPr bwMode="auto">
          <a:xfrm>
            <a:off x="0" y="0"/>
            <a:ext cx="9140825" cy="1485900"/>
          </a:xfrm>
          <a:custGeom>
            <a:avLst/>
            <a:gdLst>
              <a:gd name="T0" fmla="*/ 0 w 6803"/>
              <a:gd name="T1" fmla="*/ 1996561913 h 1106"/>
              <a:gd name="T2" fmla="*/ 2147483646 w 6803"/>
              <a:gd name="T3" fmla="*/ 0 h 1106"/>
              <a:gd name="T4" fmla="*/ 0 w 6803"/>
              <a:gd name="T5" fmla="*/ 1996561913 h 1106"/>
              <a:gd name="T6" fmla="*/ 0 60000 65536"/>
              <a:gd name="T7" fmla="*/ 0 60000 65536"/>
              <a:gd name="T8" fmla="*/ 0 60000 65536"/>
            </a:gdLst>
            <a:ahLst/>
            <a:cxnLst>
              <a:cxn ang="T6">
                <a:pos x="T0" y="T1"/>
              </a:cxn>
              <a:cxn ang="T7">
                <a:pos x="T2" y="T3"/>
              </a:cxn>
              <a:cxn ang="T8">
                <a:pos x="T4" y="T5"/>
              </a:cxn>
            </a:cxnLst>
            <a:rect l="0" t="0" r="r" b="b"/>
            <a:pathLst>
              <a:path w="6803" h="1106">
                <a:moveTo>
                  <a:pt x="0" y="1106"/>
                </a:moveTo>
                <a:lnTo>
                  <a:pt x="6803" y="0"/>
                </a:lnTo>
                <a:lnTo>
                  <a:pt x="0" y="1106"/>
                </a:lnTo>
                <a:close/>
              </a:path>
            </a:pathLst>
          </a:custGeom>
          <a:solidFill>
            <a:srgbClr val="0093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4346" name="组合 11"/>
          <p:cNvGrpSpPr/>
          <p:nvPr/>
        </p:nvGrpSpPr>
        <p:grpSpPr bwMode="auto">
          <a:xfrm>
            <a:off x="0" y="-14288"/>
            <a:ext cx="9140825" cy="1492251"/>
            <a:chOff x="0" y="-15597"/>
            <a:chExt cx="9141001" cy="1492237"/>
          </a:xfrm>
        </p:grpSpPr>
        <p:sp>
          <p:nvSpPr>
            <p:cNvPr id="14467" name="Freeform 34"/>
            <p:cNvSpPr/>
            <p:nvPr/>
          </p:nvSpPr>
          <p:spPr bwMode="auto">
            <a:xfrm>
              <a:off x="0" y="-3295"/>
              <a:ext cx="8020379" cy="1463259"/>
            </a:xfrm>
            <a:custGeom>
              <a:avLst/>
              <a:gdLst>
                <a:gd name="T0" fmla="*/ 0 w 5969"/>
                <a:gd name="T1" fmla="*/ 0 h 1089"/>
                <a:gd name="T2" fmla="*/ 0 w 5969"/>
                <a:gd name="T3" fmla="*/ 1966140405 h 1089"/>
                <a:gd name="T4" fmla="*/ 2147483646 w 5969"/>
                <a:gd name="T5" fmla="*/ 0 h 1089"/>
                <a:gd name="T6" fmla="*/ 0 w 5969"/>
                <a:gd name="T7" fmla="*/ 0 h 10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69" h="1089">
                  <a:moveTo>
                    <a:pt x="0" y="0"/>
                  </a:moveTo>
                  <a:lnTo>
                    <a:pt x="0" y="1089"/>
                  </a:lnTo>
                  <a:lnTo>
                    <a:pt x="5969" y="0"/>
                  </a:lnTo>
                  <a:lnTo>
                    <a:pt x="0" y="0"/>
                  </a:lnTo>
                  <a:close/>
                </a:path>
              </a:pathLst>
            </a:custGeom>
            <a:gradFill rotWithShape="0">
              <a:gsLst>
                <a:gs pos="0">
                  <a:srgbClr val="920000"/>
                </a:gs>
                <a:gs pos="39000">
                  <a:srgbClr val="C00000"/>
                </a:gs>
                <a:gs pos="100000">
                  <a:srgbClr val="FF0000"/>
                </a:gs>
              </a:gsLst>
              <a:lin ang="0"/>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35"/>
            <p:cNvSpPr/>
            <p:nvPr/>
          </p:nvSpPr>
          <p:spPr bwMode="auto">
            <a:xfrm>
              <a:off x="0" y="-6072"/>
              <a:ext cx="9141001" cy="1482712"/>
            </a:xfrm>
            <a:custGeom>
              <a:avLst/>
              <a:gdLst>
                <a:gd name="T0" fmla="*/ 0 w 6803"/>
                <a:gd name="T1" fmla="*/ 1103 h 1103"/>
                <a:gd name="T2" fmla="*/ 6803 w 6803"/>
                <a:gd name="T3" fmla="*/ 0 h 1103"/>
                <a:gd name="T4" fmla="*/ 5932 w 6803"/>
                <a:gd name="T5" fmla="*/ 0 h 1103"/>
                <a:gd name="T6" fmla="*/ 0 w 6803"/>
                <a:gd name="T7" fmla="*/ 1077 h 1103"/>
                <a:gd name="T8" fmla="*/ 0 w 6803"/>
                <a:gd name="T9" fmla="*/ 1103 h 1103"/>
              </a:gdLst>
              <a:ahLst/>
              <a:cxnLst>
                <a:cxn ang="0">
                  <a:pos x="T0" y="T1"/>
                </a:cxn>
                <a:cxn ang="0">
                  <a:pos x="T2" y="T3"/>
                </a:cxn>
                <a:cxn ang="0">
                  <a:pos x="T4" y="T5"/>
                </a:cxn>
                <a:cxn ang="0">
                  <a:pos x="T6" y="T7"/>
                </a:cxn>
                <a:cxn ang="0">
                  <a:pos x="T8" y="T9"/>
                </a:cxn>
              </a:cxnLst>
              <a:rect l="0" t="0" r="r" b="b"/>
              <a:pathLst>
                <a:path w="6803" h="1103">
                  <a:moveTo>
                    <a:pt x="0" y="1103"/>
                  </a:moveTo>
                  <a:lnTo>
                    <a:pt x="6803" y="0"/>
                  </a:lnTo>
                  <a:lnTo>
                    <a:pt x="5932" y="0"/>
                  </a:lnTo>
                  <a:lnTo>
                    <a:pt x="0" y="1077"/>
                  </a:lnTo>
                  <a:lnTo>
                    <a:pt x="0" y="1103"/>
                  </a:lnTo>
                  <a:close/>
                </a:path>
              </a:pathLst>
            </a:custGeom>
            <a:gradFill flip="none" rotWithShape="1">
              <a:gsLst>
                <a:gs pos="0">
                  <a:schemeClr val="bg1">
                    <a:lumMod val="65000"/>
                    <a:shade val="30000"/>
                    <a:satMod val="115000"/>
                  </a:schemeClr>
                </a:gs>
                <a:gs pos="50000">
                  <a:schemeClr val="bg1">
                    <a:shade val="67500"/>
                    <a:satMod val="115000"/>
                    <a:lumMod val="80000"/>
                  </a:schemeClr>
                </a:gs>
                <a:gs pos="100000">
                  <a:schemeClr val="bg1">
                    <a:shade val="100000"/>
                    <a:satMod val="115000"/>
                    <a:lumMod val="92000"/>
                  </a:schemeClr>
                </a:gs>
              </a:gsLst>
              <a:lin ang="10800000" scaled="1"/>
              <a:tileRect/>
            </a:gra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4469" name="Line 48"/>
            <p:cNvSpPr>
              <a:spLocks noChangeShapeType="1"/>
            </p:cNvSpPr>
            <p:nvPr/>
          </p:nvSpPr>
          <p:spPr bwMode="auto">
            <a:xfrm flipV="1">
              <a:off x="0" y="-15597"/>
              <a:ext cx="9141001" cy="1486101"/>
            </a:xfrm>
            <a:prstGeom prst="line">
              <a:avLst/>
            </a:prstGeom>
            <a:noFill/>
            <a:ln w="19050">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14347" name="Freeform 49"/>
          <p:cNvSpPr/>
          <p:nvPr/>
        </p:nvSpPr>
        <p:spPr bwMode="auto">
          <a:xfrm>
            <a:off x="0" y="1092200"/>
            <a:ext cx="9140825" cy="558800"/>
          </a:xfrm>
          <a:custGeom>
            <a:avLst/>
            <a:gdLst>
              <a:gd name="T0" fmla="*/ 0 w 6803"/>
              <a:gd name="T1" fmla="*/ 750844515 h 416"/>
              <a:gd name="T2" fmla="*/ 2147483646 w 6803"/>
              <a:gd name="T3" fmla="*/ 0 h 416"/>
              <a:gd name="T4" fmla="*/ 0 w 6803"/>
              <a:gd name="T5" fmla="*/ 750844515 h 416"/>
              <a:gd name="T6" fmla="*/ 0 60000 65536"/>
              <a:gd name="T7" fmla="*/ 0 60000 65536"/>
              <a:gd name="T8" fmla="*/ 0 60000 65536"/>
            </a:gdLst>
            <a:ahLst/>
            <a:cxnLst>
              <a:cxn ang="T6">
                <a:pos x="T0" y="T1"/>
              </a:cxn>
              <a:cxn ang="T7">
                <a:pos x="T2" y="T3"/>
              </a:cxn>
              <a:cxn ang="T8">
                <a:pos x="T4" y="T5"/>
              </a:cxn>
            </a:cxnLst>
            <a:rect l="0" t="0" r="r" b="b"/>
            <a:pathLst>
              <a:path w="6803" h="416">
                <a:moveTo>
                  <a:pt x="0" y="416"/>
                </a:moveTo>
                <a:lnTo>
                  <a:pt x="6803" y="0"/>
                </a:lnTo>
                <a:lnTo>
                  <a:pt x="0" y="416"/>
                </a:lnTo>
                <a:close/>
              </a:path>
            </a:pathLst>
          </a:custGeom>
          <a:solidFill>
            <a:srgbClr val="0093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7" name="组合 16"/>
          <p:cNvGrpSpPr/>
          <p:nvPr/>
        </p:nvGrpSpPr>
        <p:grpSpPr bwMode="auto">
          <a:xfrm>
            <a:off x="-396875" y="-307975"/>
            <a:ext cx="1355725" cy="1343025"/>
            <a:chOff x="-150163" y="13373"/>
            <a:chExt cx="1354850" cy="1342919"/>
          </a:xfrm>
        </p:grpSpPr>
        <p:sp>
          <p:nvSpPr>
            <p:cNvPr id="14465" name="Freeform 6"/>
            <p:cNvSpPr/>
            <p:nvPr/>
          </p:nvSpPr>
          <p:spPr bwMode="auto">
            <a:xfrm>
              <a:off x="622703" y="13373"/>
              <a:ext cx="581984" cy="1342919"/>
            </a:xfrm>
            <a:custGeom>
              <a:avLst/>
              <a:gdLst>
                <a:gd name="T0" fmla="*/ 713063950 w 475"/>
                <a:gd name="T1" fmla="*/ 822732709 h 1096"/>
                <a:gd name="T2" fmla="*/ 0 w 475"/>
                <a:gd name="T3" fmla="*/ 0 h 1096"/>
                <a:gd name="T4" fmla="*/ 0 w 475"/>
                <a:gd name="T5" fmla="*/ 172653312 h 1096"/>
                <a:gd name="T6" fmla="*/ 543429704 w 475"/>
                <a:gd name="T7" fmla="*/ 822732709 h 1096"/>
                <a:gd name="T8" fmla="*/ 0 w 475"/>
                <a:gd name="T9" fmla="*/ 1472813330 h 1096"/>
                <a:gd name="T10" fmla="*/ 0 w 475"/>
                <a:gd name="T11" fmla="*/ 1645466643 h 1096"/>
                <a:gd name="T12" fmla="*/ 713063950 w 475"/>
                <a:gd name="T13" fmla="*/ 822732709 h 10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5" h="1096">
                  <a:moveTo>
                    <a:pt x="475" y="548"/>
                  </a:moveTo>
                  <a:cubicBezTo>
                    <a:pt x="475" y="269"/>
                    <a:pt x="269" y="38"/>
                    <a:pt x="0" y="0"/>
                  </a:cubicBezTo>
                  <a:cubicBezTo>
                    <a:pt x="0" y="115"/>
                    <a:pt x="0" y="115"/>
                    <a:pt x="0" y="115"/>
                  </a:cubicBezTo>
                  <a:cubicBezTo>
                    <a:pt x="206" y="152"/>
                    <a:pt x="362" y="332"/>
                    <a:pt x="362" y="548"/>
                  </a:cubicBezTo>
                  <a:cubicBezTo>
                    <a:pt x="362" y="765"/>
                    <a:pt x="206" y="945"/>
                    <a:pt x="0" y="981"/>
                  </a:cubicBezTo>
                  <a:cubicBezTo>
                    <a:pt x="0" y="1096"/>
                    <a:pt x="0" y="1096"/>
                    <a:pt x="0" y="1096"/>
                  </a:cubicBezTo>
                  <a:cubicBezTo>
                    <a:pt x="269" y="1058"/>
                    <a:pt x="475" y="827"/>
                    <a:pt x="475" y="548"/>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66" name="Freeform 7"/>
            <p:cNvSpPr/>
            <p:nvPr/>
          </p:nvSpPr>
          <p:spPr bwMode="auto">
            <a:xfrm>
              <a:off x="-150163" y="13373"/>
              <a:ext cx="581984" cy="1342919"/>
            </a:xfrm>
            <a:custGeom>
              <a:avLst/>
              <a:gdLst>
                <a:gd name="T0" fmla="*/ 169634246 w 475"/>
                <a:gd name="T1" fmla="*/ 822732709 h 1096"/>
                <a:gd name="T2" fmla="*/ 713063950 w 475"/>
                <a:gd name="T3" fmla="*/ 172653312 h 1096"/>
                <a:gd name="T4" fmla="*/ 713063950 w 475"/>
                <a:gd name="T5" fmla="*/ 0 h 1096"/>
                <a:gd name="T6" fmla="*/ 0 w 475"/>
                <a:gd name="T7" fmla="*/ 822732709 h 1096"/>
                <a:gd name="T8" fmla="*/ 713063950 w 475"/>
                <a:gd name="T9" fmla="*/ 1645466643 h 1096"/>
                <a:gd name="T10" fmla="*/ 713063950 w 475"/>
                <a:gd name="T11" fmla="*/ 1472813330 h 1096"/>
                <a:gd name="T12" fmla="*/ 169634246 w 475"/>
                <a:gd name="T13" fmla="*/ 822732709 h 10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5" h="1096">
                  <a:moveTo>
                    <a:pt x="113" y="548"/>
                  </a:moveTo>
                  <a:cubicBezTo>
                    <a:pt x="113" y="332"/>
                    <a:pt x="269" y="152"/>
                    <a:pt x="475" y="115"/>
                  </a:cubicBezTo>
                  <a:cubicBezTo>
                    <a:pt x="475" y="0"/>
                    <a:pt x="475" y="0"/>
                    <a:pt x="475" y="0"/>
                  </a:cubicBezTo>
                  <a:cubicBezTo>
                    <a:pt x="207" y="38"/>
                    <a:pt x="0" y="269"/>
                    <a:pt x="0" y="548"/>
                  </a:cubicBezTo>
                  <a:cubicBezTo>
                    <a:pt x="0" y="827"/>
                    <a:pt x="207" y="1058"/>
                    <a:pt x="475" y="1096"/>
                  </a:cubicBezTo>
                  <a:cubicBezTo>
                    <a:pt x="475" y="981"/>
                    <a:pt x="475" y="981"/>
                    <a:pt x="475" y="981"/>
                  </a:cubicBezTo>
                  <a:cubicBezTo>
                    <a:pt x="269" y="945"/>
                    <a:pt x="113" y="765"/>
                    <a:pt x="113" y="548"/>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grpSp>
        <p:nvGrpSpPr>
          <p:cNvPr id="20" name="组合 19"/>
          <p:cNvGrpSpPr/>
          <p:nvPr/>
        </p:nvGrpSpPr>
        <p:grpSpPr bwMode="auto">
          <a:xfrm>
            <a:off x="-107950" y="-42863"/>
            <a:ext cx="777875" cy="812801"/>
            <a:chOff x="138754" y="278948"/>
            <a:chExt cx="777015" cy="812806"/>
          </a:xfrm>
        </p:grpSpPr>
        <p:sp>
          <p:nvSpPr>
            <p:cNvPr id="14463" name="Freeform 8"/>
            <p:cNvSpPr/>
            <p:nvPr/>
          </p:nvSpPr>
          <p:spPr bwMode="auto">
            <a:xfrm>
              <a:off x="138754" y="786239"/>
              <a:ext cx="770791" cy="305515"/>
            </a:xfrm>
            <a:custGeom>
              <a:avLst/>
              <a:gdLst>
                <a:gd name="T0" fmla="*/ 462511363 w 629"/>
                <a:gd name="T1" fmla="*/ 368835131 h 249"/>
                <a:gd name="T2" fmla="*/ 944544937 w 629"/>
                <a:gd name="T3" fmla="*/ 25592096 h 249"/>
                <a:gd name="T4" fmla="*/ 839428162 w 629"/>
                <a:gd name="T5" fmla="*/ 22582344 h 249"/>
                <a:gd name="T6" fmla="*/ 465514874 w 629"/>
                <a:gd name="T7" fmla="*/ 267969783 h 249"/>
                <a:gd name="T8" fmla="*/ 106617919 w 629"/>
                <a:gd name="T9" fmla="*/ 3010979 h 249"/>
                <a:gd name="T10" fmla="*/ 0 w 629"/>
                <a:gd name="T11" fmla="*/ 0 h 249"/>
                <a:gd name="T12" fmla="*/ 462511363 w 629"/>
                <a:gd name="T13" fmla="*/ 368835131 h 2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249">
                  <a:moveTo>
                    <a:pt x="308" y="245"/>
                  </a:moveTo>
                  <a:cubicBezTo>
                    <a:pt x="458" y="249"/>
                    <a:pt x="586" y="152"/>
                    <a:pt x="629" y="17"/>
                  </a:cubicBezTo>
                  <a:cubicBezTo>
                    <a:pt x="559" y="15"/>
                    <a:pt x="559" y="15"/>
                    <a:pt x="559" y="15"/>
                  </a:cubicBezTo>
                  <a:cubicBezTo>
                    <a:pt x="519" y="113"/>
                    <a:pt x="422" y="181"/>
                    <a:pt x="310" y="178"/>
                  </a:cubicBezTo>
                  <a:cubicBezTo>
                    <a:pt x="198" y="175"/>
                    <a:pt x="105" y="102"/>
                    <a:pt x="71" y="2"/>
                  </a:cubicBezTo>
                  <a:cubicBezTo>
                    <a:pt x="0" y="0"/>
                    <a:pt x="0" y="0"/>
                    <a:pt x="0" y="0"/>
                  </a:cubicBezTo>
                  <a:cubicBezTo>
                    <a:pt x="36" y="138"/>
                    <a:pt x="159" y="241"/>
                    <a:pt x="308" y="245"/>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64" name="Freeform 9"/>
            <p:cNvSpPr/>
            <p:nvPr/>
          </p:nvSpPr>
          <p:spPr bwMode="auto">
            <a:xfrm>
              <a:off x="144978" y="278948"/>
              <a:ext cx="770791" cy="305515"/>
            </a:xfrm>
            <a:custGeom>
              <a:avLst/>
              <a:gdLst>
                <a:gd name="T0" fmla="*/ 479030063 w 629"/>
                <a:gd name="T1" fmla="*/ 106887306 h 249"/>
                <a:gd name="T2" fmla="*/ 839428162 w 629"/>
                <a:gd name="T3" fmla="*/ 371846110 h 249"/>
                <a:gd name="T4" fmla="*/ 944544937 w 629"/>
                <a:gd name="T5" fmla="*/ 374857089 h 249"/>
                <a:gd name="T6" fmla="*/ 482033575 w 629"/>
                <a:gd name="T7" fmla="*/ 6021958 h 249"/>
                <a:gd name="T8" fmla="*/ 0 w 629"/>
                <a:gd name="T9" fmla="*/ 349264993 h 249"/>
                <a:gd name="T10" fmla="*/ 105116776 w 629"/>
                <a:gd name="T11" fmla="*/ 352274746 h 249"/>
                <a:gd name="T12" fmla="*/ 479030063 w 629"/>
                <a:gd name="T13" fmla="*/ 106887306 h 2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249">
                  <a:moveTo>
                    <a:pt x="319" y="71"/>
                  </a:moveTo>
                  <a:cubicBezTo>
                    <a:pt x="431" y="74"/>
                    <a:pt x="524" y="147"/>
                    <a:pt x="559" y="247"/>
                  </a:cubicBezTo>
                  <a:cubicBezTo>
                    <a:pt x="629" y="249"/>
                    <a:pt x="629" y="249"/>
                    <a:pt x="629" y="249"/>
                  </a:cubicBezTo>
                  <a:cubicBezTo>
                    <a:pt x="594" y="111"/>
                    <a:pt x="470" y="8"/>
                    <a:pt x="321" y="4"/>
                  </a:cubicBezTo>
                  <a:cubicBezTo>
                    <a:pt x="172" y="0"/>
                    <a:pt x="43" y="96"/>
                    <a:pt x="0" y="232"/>
                  </a:cubicBezTo>
                  <a:cubicBezTo>
                    <a:pt x="70" y="234"/>
                    <a:pt x="70" y="234"/>
                    <a:pt x="70" y="234"/>
                  </a:cubicBezTo>
                  <a:cubicBezTo>
                    <a:pt x="110" y="136"/>
                    <a:pt x="207" y="68"/>
                    <a:pt x="319" y="71"/>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grpSp>
        <p:nvGrpSpPr>
          <p:cNvPr id="23" name="组合 22"/>
          <p:cNvGrpSpPr/>
          <p:nvPr/>
        </p:nvGrpSpPr>
        <p:grpSpPr bwMode="auto">
          <a:xfrm>
            <a:off x="50800" y="133350"/>
            <a:ext cx="460375" cy="458788"/>
            <a:chOff x="296958" y="455826"/>
            <a:chExt cx="460608" cy="458014"/>
          </a:xfrm>
        </p:grpSpPr>
        <p:sp>
          <p:nvSpPr>
            <p:cNvPr id="14461" name="Freeform 10"/>
            <p:cNvSpPr/>
            <p:nvPr/>
          </p:nvSpPr>
          <p:spPr bwMode="auto">
            <a:xfrm>
              <a:off x="296958" y="455826"/>
              <a:ext cx="204369" cy="458014"/>
            </a:xfrm>
            <a:custGeom>
              <a:avLst/>
              <a:gdLst>
                <a:gd name="T0" fmla="*/ 50918475 w 167"/>
                <a:gd name="T1" fmla="*/ 280450300 h 374"/>
                <a:gd name="T2" fmla="*/ 250099929 w 167"/>
                <a:gd name="T3" fmla="*/ 50991409 h 374"/>
                <a:gd name="T4" fmla="*/ 250099929 w 167"/>
                <a:gd name="T5" fmla="*/ 0 h 374"/>
                <a:gd name="T6" fmla="*/ 0 w 167"/>
                <a:gd name="T7" fmla="*/ 280450300 h 374"/>
                <a:gd name="T8" fmla="*/ 250099929 w 167"/>
                <a:gd name="T9" fmla="*/ 560900599 h 374"/>
                <a:gd name="T10" fmla="*/ 250099929 w 167"/>
                <a:gd name="T11" fmla="*/ 509909191 h 374"/>
                <a:gd name="T12" fmla="*/ 50918475 w 167"/>
                <a:gd name="T13" fmla="*/ 280450300 h 3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7" h="374">
                  <a:moveTo>
                    <a:pt x="34" y="187"/>
                  </a:moveTo>
                  <a:cubicBezTo>
                    <a:pt x="34" y="109"/>
                    <a:pt x="91" y="45"/>
                    <a:pt x="167" y="34"/>
                  </a:cubicBezTo>
                  <a:cubicBezTo>
                    <a:pt x="167" y="0"/>
                    <a:pt x="167" y="0"/>
                    <a:pt x="167" y="0"/>
                  </a:cubicBezTo>
                  <a:cubicBezTo>
                    <a:pt x="73" y="11"/>
                    <a:pt x="0" y="91"/>
                    <a:pt x="0" y="187"/>
                  </a:cubicBezTo>
                  <a:cubicBezTo>
                    <a:pt x="0" y="284"/>
                    <a:pt x="73" y="363"/>
                    <a:pt x="167" y="374"/>
                  </a:cubicBezTo>
                  <a:cubicBezTo>
                    <a:pt x="167" y="340"/>
                    <a:pt x="167" y="340"/>
                    <a:pt x="167" y="340"/>
                  </a:cubicBezTo>
                  <a:cubicBezTo>
                    <a:pt x="91" y="330"/>
                    <a:pt x="34" y="265"/>
                    <a:pt x="34" y="187"/>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62" name="Freeform 11"/>
            <p:cNvSpPr/>
            <p:nvPr/>
          </p:nvSpPr>
          <p:spPr bwMode="auto">
            <a:xfrm>
              <a:off x="554235" y="455826"/>
              <a:ext cx="203331" cy="458014"/>
            </a:xfrm>
            <a:custGeom>
              <a:avLst/>
              <a:gdLst>
                <a:gd name="T0" fmla="*/ 249057202 w 166"/>
                <a:gd name="T1" fmla="*/ 280450300 h 374"/>
                <a:gd name="T2" fmla="*/ 0 w 166"/>
                <a:gd name="T3" fmla="*/ 0 h 374"/>
                <a:gd name="T4" fmla="*/ 0 w 166"/>
                <a:gd name="T5" fmla="*/ 50991409 h 374"/>
                <a:gd name="T6" fmla="*/ 199546104 w 166"/>
                <a:gd name="T7" fmla="*/ 280450300 h 374"/>
                <a:gd name="T8" fmla="*/ 0 w 166"/>
                <a:gd name="T9" fmla="*/ 509909191 h 374"/>
                <a:gd name="T10" fmla="*/ 0 w 166"/>
                <a:gd name="T11" fmla="*/ 560900599 h 374"/>
                <a:gd name="T12" fmla="*/ 249057202 w 166"/>
                <a:gd name="T13" fmla="*/ 280450300 h 3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6" h="374">
                  <a:moveTo>
                    <a:pt x="166" y="187"/>
                  </a:moveTo>
                  <a:cubicBezTo>
                    <a:pt x="166" y="91"/>
                    <a:pt x="94" y="11"/>
                    <a:pt x="0" y="0"/>
                  </a:cubicBezTo>
                  <a:cubicBezTo>
                    <a:pt x="0" y="34"/>
                    <a:pt x="0" y="34"/>
                    <a:pt x="0" y="34"/>
                  </a:cubicBezTo>
                  <a:cubicBezTo>
                    <a:pt x="75" y="45"/>
                    <a:pt x="133" y="109"/>
                    <a:pt x="133" y="187"/>
                  </a:cubicBezTo>
                  <a:cubicBezTo>
                    <a:pt x="133" y="265"/>
                    <a:pt x="75" y="330"/>
                    <a:pt x="0" y="340"/>
                  </a:cubicBezTo>
                  <a:cubicBezTo>
                    <a:pt x="0" y="374"/>
                    <a:pt x="0" y="374"/>
                    <a:pt x="0" y="374"/>
                  </a:cubicBezTo>
                  <a:cubicBezTo>
                    <a:pt x="94" y="363"/>
                    <a:pt x="166" y="284"/>
                    <a:pt x="166" y="187"/>
                  </a:cubicBez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sp>
        <p:nvSpPr>
          <p:cNvPr id="26" name="Freeform 16"/>
          <p:cNvSpPr/>
          <p:nvPr/>
        </p:nvSpPr>
        <p:spPr bwMode="auto">
          <a:xfrm>
            <a:off x="6789738"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27" name="Freeform 16"/>
          <p:cNvSpPr/>
          <p:nvPr/>
        </p:nvSpPr>
        <p:spPr bwMode="auto">
          <a:xfrm>
            <a:off x="7069138"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28" name="Freeform 16"/>
          <p:cNvSpPr/>
          <p:nvPr/>
        </p:nvSpPr>
        <p:spPr bwMode="auto">
          <a:xfrm>
            <a:off x="7346950" y="120650"/>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29" name="Freeform 16"/>
          <p:cNvSpPr/>
          <p:nvPr/>
        </p:nvSpPr>
        <p:spPr bwMode="auto">
          <a:xfrm>
            <a:off x="7626350" y="120650"/>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0" name="Freeform 16"/>
          <p:cNvSpPr/>
          <p:nvPr/>
        </p:nvSpPr>
        <p:spPr bwMode="auto">
          <a:xfrm>
            <a:off x="7905750" y="120650"/>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1" name="Freeform 16"/>
          <p:cNvSpPr/>
          <p:nvPr/>
        </p:nvSpPr>
        <p:spPr bwMode="auto">
          <a:xfrm>
            <a:off x="8183563"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2" name="Freeform 16"/>
          <p:cNvSpPr/>
          <p:nvPr/>
        </p:nvSpPr>
        <p:spPr bwMode="auto">
          <a:xfrm>
            <a:off x="8462963"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33" name="Freeform 16"/>
          <p:cNvSpPr/>
          <p:nvPr/>
        </p:nvSpPr>
        <p:spPr bwMode="auto">
          <a:xfrm>
            <a:off x="8742363" y="120650"/>
            <a:ext cx="563562" cy="346075"/>
          </a:xfrm>
          <a:custGeom>
            <a:avLst/>
            <a:gdLst>
              <a:gd name="T0" fmla="*/ 309979737 w 355"/>
              <a:gd name="T1" fmla="*/ 549394063 h 218"/>
              <a:gd name="T2" fmla="*/ 0 w 355"/>
              <a:gd name="T3" fmla="*/ 549394063 h 218"/>
              <a:gd name="T4" fmla="*/ 584675731 w 355"/>
              <a:gd name="T5" fmla="*/ 0 h 218"/>
              <a:gd name="T6" fmla="*/ 894655469 w 355"/>
              <a:gd name="T7" fmla="*/ 0 h 218"/>
              <a:gd name="T8" fmla="*/ 309979737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nvGrpSpPr>
          <p:cNvPr id="34" name="组合 33"/>
          <p:cNvGrpSpPr/>
          <p:nvPr/>
        </p:nvGrpSpPr>
        <p:grpSpPr bwMode="auto">
          <a:xfrm>
            <a:off x="896938" y="133350"/>
            <a:ext cx="1082675" cy="46038"/>
            <a:chOff x="1365331" y="-88714"/>
            <a:chExt cx="1255245" cy="45719"/>
          </a:xfrm>
        </p:grpSpPr>
        <p:sp>
          <p:nvSpPr>
            <p:cNvPr id="14453" name="矩形 34"/>
            <p:cNvSpPr>
              <a:spLocks noChangeArrowheads="1"/>
            </p:cNvSpPr>
            <p:nvPr/>
          </p:nvSpPr>
          <p:spPr bwMode="auto">
            <a:xfrm>
              <a:off x="1365331"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54" name="矩形 35"/>
            <p:cNvSpPr>
              <a:spLocks noChangeArrowheads="1"/>
            </p:cNvSpPr>
            <p:nvPr/>
          </p:nvSpPr>
          <p:spPr bwMode="auto">
            <a:xfrm>
              <a:off x="1535395"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55" name="矩形 36"/>
            <p:cNvSpPr>
              <a:spLocks noChangeArrowheads="1"/>
            </p:cNvSpPr>
            <p:nvPr/>
          </p:nvSpPr>
          <p:spPr bwMode="auto">
            <a:xfrm>
              <a:off x="1875523"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56" name="矩形 37"/>
            <p:cNvSpPr>
              <a:spLocks noChangeArrowheads="1"/>
            </p:cNvSpPr>
            <p:nvPr/>
          </p:nvSpPr>
          <p:spPr bwMode="auto">
            <a:xfrm>
              <a:off x="2045587"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57" name="矩形 38"/>
            <p:cNvSpPr>
              <a:spLocks noChangeArrowheads="1"/>
            </p:cNvSpPr>
            <p:nvPr/>
          </p:nvSpPr>
          <p:spPr bwMode="auto">
            <a:xfrm>
              <a:off x="2385715"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58" name="矩形 39"/>
            <p:cNvSpPr>
              <a:spLocks noChangeArrowheads="1"/>
            </p:cNvSpPr>
            <p:nvPr/>
          </p:nvSpPr>
          <p:spPr bwMode="auto">
            <a:xfrm>
              <a:off x="2215651"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59" name="矩形 40"/>
            <p:cNvSpPr>
              <a:spLocks noChangeArrowheads="1"/>
            </p:cNvSpPr>
            <p:nvPr/>
          </p:nvSpPr>
          <p:spPr bwMode="auto">
            <a:xfrm>
              <a:off x="1705459" y="-88714"/>
              <a:ext cx="1260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60" name="矩形 41"/>
            <p:cNvSpPr>
              <a:spLocks noChangeArrowheads="1"/>
            </p:cNvSpPr>
            <p:nvPr/>
          </p:nvSpPr>
          <p:spPr bwMode="auto">
            <a:xfrm>
              <a:off x="2555776" y="-88714"/>
              <a:ext cx="64800" cy="4571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sp>
        <p:nvSpPr>
          <p:cNvPr id="43" name="Freeform 42"/>
          <p:cNvSpPr/>
          <p:nvPr/>
        </p:nvSpPr>
        <p:spPr bwMode="auto">
          <a:xfrm>
            <a:off x="0" y="1837536"/>
            <a:ext cx="9141001" cy="2882177"/>
          </a:xfrm>
          <a:custGeom>
            <a:avLst/>
            <a:gdLst>
              <a:gd name="T0" fmla="*/ 0 w 6803"/>
              <a:gd name="T1" fmla="*/ 0 h 2145"/>
              <a:gd name="T2" fmla="*/ 6803 w 6803"/>
              <a:gd name="T3" fmla="*/ 0 h 2145"/>
              <a:gd name="T4" fmla="*/ 6803 w 6803"/>
              <a:gd name="T5" fmla="*/ 2145 h 2145"/>
              <a:gd name="T6" fmla="*/ 0 w 6803"/>
              <a:gd name="T7" fmla="*/ 945 h 2145"/>
              <a:gd name="T8" fmla="*/ 0 w 6803"/>
              <a:gd name="T9" fmla="*/ 0 h 2145"/>
            </a:gdLst>
            <a:ahLst/>
            <a:cxnLst>
              <a:cxn ang="0">
                <a:pos x="T0" y="T1"/>
              </a:cxn>
              <a:cxn ang="0">
                <a:pos x="T2" y="T3"/>
              </a:cxn>
              <a:cxn ang="0">
                <a:pos x="T4" y="T5"/>
              </a:cxn>
              <a:cxn ang="0">
                <a:pos x="T6" y="T7"/>
              </a:cxn>
              <a:cxn ang="0">
                <a:pos x="T8" y="T9"/>
              </a:cxn>
            </a:cxnLst>
            <a:rect l="0" t="0" r="r" b="b"/>
            <a:pathLst>
              <a:path w="6803" h="2145">
                <a:moveTo>
                  <a:pt x="0" y="0"/>
                </a:moveTo>
                <a:lnTo>
                  <a:pt x="6803" y="0"/>
                </a:lnTo>
                <a:lnTo>
                  <a:pt x="6803" y="2145"/>
                </a:lnTo>
                <a:lnTo>
                  <a:pt x="0" y="945"/>
                </a:lnTo>
                <a:lnTo>
                  <a:pt x="0" y="0"/>
                </a:lnTo>
                <a:close/>
              </a:path>
            </a:pathLst>
          </a:custGeom>
          <a:gradFill flip="none" rotWithShape="1">
            <a:gsLst>
              <a:gs pos="100000">
                <a:srgbClr val="C00000">
                  <a:lumMod val="59000"/>
                </a:srgbClr>
              </a:gs>
              <a:gs pos="61000">
                <a:srgbClr val="C00000">
                  <a:lumMod val="87000"/>
                </a:srgbClr>
              </a:gs>
              <a:gs pos="0">
                <a:srgbClr val="FF0000">
                  <a:lumMod val="94000"/>
                </a:srgbClr>
              </a:gs>
            </a:gsLst>
            <a:path path="circle">
              <a:fillToRect l="50000" t="50000" r="50000" b="50000"/>
            </a:path>
            <a:tileRect/>
          </a:gradFill>
          <a:ln>
            <a:noFill/>
          </a:ln>
        </p:spPr>
        <p:txBody>
          <a:bodyPr/>
          <a:lstStyle/>
          <a:p>
            <a:pPr eaLnBrk="1" fontAlgn="auto" hangingPunct="1">
              <a:spcBef>
                <a:spcPts val="0"/>
              </a:spcBef>
              <a:spcAft>
                <a:spcPts val="0"/>
              </a:spcAft>
              <a:defRPr/>
            </a:pPr>
            <a:endParaRPr lang="zh-CN" altLang="en-US" dirty="0">
              <a:latin typeface="+mn-lt"/>
              <a:ea typeface="+mn-ea"/>
            </a:endParaRPr>
          </a:p>
        </p:txBody>
      </p:sp>
      <p:grpSp>
        <p:nvGrpSpPr>
          <p:cNvPr id="14363" name="组合 43"/>
          <p:cNvGrpSpPr/>
          <p:nvPr/>
        </p:nvGrpSpPr>
        <p:grpSpPr bwMode="auto">
          <a:xfrm>
            <a:off x="0" y="1620838"/>
            <a:ext cx="9140825" cy="217487"/>
            <a:chOff x="0" y="1621205"/>
            <a:chExt cx="9141001" cy="216332"/>
          </a:xfrm>
        </p:grpSpPr>
        <p:sp>
          <p:nvSpPr>
            <p:cNvPr id="45" name="Freeform 40"/>
            <p:cNvSpPr/>
            <p:nvPr/>
          </p:nvSpPr>
          <p:spPr bwMode="auto">
            <a:xfrm>
              <a:off x="0" y="1621205"/>
              <a:ext cx="9141001" cy="216332"/>
            </a:xfrm>
            <a:custGeom>
              <a:avLst/>
              <a:gdLst>
                <a:gd name="T0" fmla="*/ 6803 w 6803"/>
                <a:gd name="T1" fmla="*/ 0 h 161"/>
                <a:gd name="T2" fmla="*/ 0 w 6803"/>
                <a:gd name="T3" fmla="*/ 123 h 161"/>
                <a:gd name="T4" fmla="*/ 0 w 6803"/>
                <a:gd name="T5" fmla="*/ 161 h 161"/>
                <a:gd name="T6" fmla="*/ 6803 w 6803"/>
                <a:gd name="T7" fmla="*/ 161 h 161"/>
                <a:gd name="T8" fmla="*/ 6803 w 6803"/>
                <a:gd name="T9" fmla="*/ 0 h 161"/>
              </a:gdLst>
              <a:ahLst/>
              <a:cxnLst>
                <a:cxn ang="0">
                  <a:pos x="T0" y="T1"/>
                </a:cxn>
                <a:cxn ang="0">
                  <a:pos x="T2" y="T3"/>
                </a:cxn>
                <a:cxn ang="0">
                  <a:pos x="T4" y="T5"/>
                </a:cxn>
                <a:cxn ang="0">
                  <a:pos x="T6" y="T7"/>
                </a:cxn>
                <a:cxn ang="0">
                  <a:pos x="T8" y="T9"/>
                </a:cxn>
              </a:cxnLst>
              <a:rect l="0" t="0" r="r" b="b"/>
              <a:pathLst>
                <a:path w="6803" h="161">
                  <a:moveTo>
                    <a:pt x="6803" y="0"/>
                  </a:moveTo>
                  <a:lnTo>
                    <a:pt x="0" y="123"/>
                  </a:lnTo>
                  <a:lnTo>
                    <a:pt x="0" y="161"/>
                  </a:lnTo>
                  <a:lnTo>
                    <a:pt x="6803" y="161"/>
                  </a:lnTo>
                  <a:lnTo>
                    <a:pt x="6803" y="0"/>
                  </a:lnTo>
                  <a:close/>
                </a:path>
              </a:pathLst>
            </a:custGeom>
            <a:gradFill flip="none" rotWithShape="1">
              <a:gsLst>
                <a:gs pos="35000">
                  <a:srgbClr val="909090"/>
                </a:gs>
                <a:gs pos="20000">
                  <a:srgbClr val="8A8A8A">
                    <a:lumMod val="37000"/>
                    <a:lumOff val="63000"/>
                  </a:srgbClr>
                </a:gs>
                <a:gs pos="0">
                  <a:schemeClr val="bg1">
                    <a:shade val="30000"/>
                    <a:satMod val="115000"/>
                    <a:lumMod val="53000"/>
                  </a:schemeClr>
                </a:gs>
                <a:gs pos="75400">
                  <a:srgbClr val="CCCCCC">
                    <a:lumMod val="79000"/>
                  </a:srgbClr>
                </a:gs>
                <a:gs pos="50000">
                  <a:schemeClr val="bg1">
                    <a:shade val="67500"/>
                    <a:satMod val="115000"/>
                    <a:lumMod val="80000"/>
                  </a:schemeClr>
                </a:gs>
                <a:gs pos="100000">
                  <a:schemeClr val="bg1">
                    <a:shade val="100000"/>
                    <a:satMod val="115000"/>
                    <a:lumMod val="92000"/>
                  </a:schemeClr>
                </a:gs>
              </a:gsLst>
              <a:lin ang="10800000" scaled="1"/>
              <a:tileRect/>
            </a:gra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4451" name="Freeform 41"/>
            <p:cNvSpPr/>
            <p:nvPr/>
          </p:nvSpPr>
          <p:spPr bwMode="auto">
            <a:xfrm>
              <a:off x="0" y="1621205"/>
              <a:ext cx="9141001" cy="174677"/>
            </a:xfrm>
            <a:custGeom>
              <a:avLst/>
              <a:gdLst>
                <a:gd name="T0" fmla="*/ 2147483646 w 6803"/>
                <a:gd name="T1" fmla="*/ 39720206 h 130"/>
                <a:gd name="T2" fmla="*/ 0 w 6803"/>
                <a:gd name="T3" fmla="*/ 234708110 h 130"/>
                <a:gd name="T4" fmla="*/ 0 w 6803"/>
                <a:gd name="T5" fmla="*/ 222069557 h 130"/>
                <a:gd name="T6" fmla="*/ 2147483646 w 6803"/>
                <a:gd name="T7" fmla="*/ 0 h 130"/>
                <a:gd name="T8" fmla="*/ 2147483646 w 6803"/>
                <a:gd name="T9" fmla="*/ 39720206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3" h="130">
                  <a:moveTo>
                    <a:pt x="6803" y="22"/>
                  </a:moveTo>
                  <a:lnTo>
                    <a:pt x="0" y="130"/>
                  </a:lnTo>
                  <a:lnTo>
                    <a:pt x="0" y="123"/>
                  </a:lnTo>
                  <a:lnTo>
                    <a:pt x="6803" y="0"/>
                  </a:lnTo>
                  <a:lnTo>
                    <a:pt x="6803" y="2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52" name="Freeform 55"/>
            <p:cNvSpPr/>
            <p:nvPr/>
          </p:nvSpPr>
          <p:spPr bwMode="auto">
            <a:xfrm>
              <a:off x="0" y="1809319"/>
              <a:ext cx="9141001" cy="28218"/>
            </a:xfrm>
            <a:custGeom>
              <a:avLst/>
              <a:gdLst>
                <a:gd name="T0" fmla="*/ 2147483646 w 6803"/>
                <a:gd name="T1" fmla="*/ 37916930 h 21"/>
                <a:gd name="T2" fmla="*/ 0 w 6803"/>
                <a:gd name="T3" fmla="*/ 37916930 h 21"/>
                <a:gd name="T4" fmla="*/ 0 w 6803"/>
                <a:gd name="T5" fmla="*/ 25277953 h 21"/>
                <a:gd name="T6" fmla="*/ 2147483646 w 6803"/>
                <a:gd name="T7" fmla="*/ 0 h 21"/>
                <a:gd name="T8" fmla="*/ 2147483646 w 6803"/>
                <a:gd name="T9" fmla="*/ 3791693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3" h="21">
                  <a:moveTo>
                    <a:pt x="6803" y="21"/>
                  </a:moveTo>
                  <a:lnTo>
                    <a:pt x="0" y="21"/>
                  </a:lnTo>
                  <a:lnTo>
                    <a:pt x="0" y="14"/>
                  </a:lnTo>
                  <a:lnTo>
                    <a:pt x="6803" y="0"/>
                  </a:lnTo>
                  <a:lnTo>
                    <a:pt x="6803"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8" name="任意多边形 47"/>
          <p:cNvSpPr/>
          <p:nvPr/>
        </p:nvSpPr>
        <p:spPr>
          <a:xfrm>
            <a:off x="-101411" y="1993833"/>
            <a:ext cx="12132840" cy="2971800"/>
          </a:xfrm>
          <a:custGeom>
            <a:avLst/>
            <a:gdLst>
              <a:gd name="connsiteX0" fmla="*/ 0 w 9159240"/>
              <a:gd name="connsiteY0" fmla="*/ 822960 h 2346960"/>
              <a:gd name="connsiteX1" fmla="*/ 9159240 w 9159240"/>
              <a:gd name="connsiteY1" fmla="*/ 2346960 h 2346960"/>
              <a:gd name="connsiteX2" fmla="*/ 9159240 w 9159240"/>
              <a:gd name="connsiteY2" fmla="*/ 0 h 2346960"/>
              <a:gd name="connsiteX3" fmla="*/ 30480 w 9159240"/>
              <a:gd name="connsiteY3" fmla="*/ 0 h 2346960"/>
              <a:gd name="connsiteX4" fmla="*/ 0 w 9159240"/>
              <a:gd name="connsiteY4" fmla="*/ 822960 h 2346960"/>
              <a:gd name="connsiteX0-1" fmla="*/ 0 w 9159240"/>
              <a:gd name="connsiteY0-2" fmla="*/ 822960 h 2971800"/>
              <a:gd name="connsiteX1-3" fmla="*/ 9090211 w 9159240"/>
              <a:gd name="connsiteY1-4" fmla="*/ 2971800 h 2971800"/>
              <a:gd name="connsiteX2-5" fmla="*/ 9159240 w 9159240"/>
              <a:gd name="connsiteY2-6" fmla="*/ 0 h 2971800"/>
              <a:gd name="connsiteX3-7" fmla="*/ 30480 w 9159240"/>
              <a:gd name="connsiteY3-8" fmla="*/ 0 h 2971800"/>
              <a:gd name="connsiteX4-9" fmla="*/ 0 w 9159240"/>
              <a:gd name="connsiteY4-10" fmla="*/ 822960 h 2971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9240" h="2971800">
                <a:moveTo>
                  <a:pt x="0" y="822960"/>
                </a:moveTo>
                <a:lnTo>
                  <a:pt x="9090211" y="2971800"/>
                </a:lnTo>
                <a:lnTo>
                  <a:pt x="9159240" y="0"/>
                </a:lnTo>
                <a:lnTo>
                  <a:pt x="30480" y="0"/>
                </a:lnTo>
                <a:lnTo>
                  <a:pt x="0" y="822960"/>
                </a:lnTo>
                <a:close/>
              </a:path>
            </a:pathLst>
          </a:custGeom>
          <a:gradFill flip="none" rotWithShape="1">
            <a:gsLst>
              <a:gs pos="8000">
                <a:srgbClr val="FF0000">
                  <a:alpha val="10000"/>
                </a:srgbClr>
              </a:gs>
              <a:gs pos="68000">
                <a:schemeClr val="bg1">
                  <a:alpha val="0"/>
                </a:schemeClr>
              </a:gs>
              <a:gs pos="100000">
                <a:schemeClr val="bg1">
                  <a:shade val="100000"/>
                  <a:satMod val="115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椭圆 48"/>
          <p:cNvSpPr/>
          <p:nvPr/>
        </p:nvSpPr>
        <p:spPr>
          <a:xfrm>
            <a:off x="3153760" y="1578139"/>
            <a:ext cx="4985567" cy="4682835"/>
          </a:xfrm>
          <a:prstGeom prst="ellipse">
            <a:avLst/>
          </a:prstGeom>
          <a:gradFill flip="none" rotWithShape="1">
            <a:gsLst>
              <a:gs pos="0">
                <a:schemeClr val="bg1">
                  <a:alpha val="42000"/>
                </a:schemeClr>
              </a:gs>
              <a:gs pos="50000">
                <a:schemeClr val="bg1">
                  <a:shade val="67500"/>
                  <a:satMod val="115000"/>
                  <a:alpha val="0"/>
                </a:schemeClr>
              </a:gs>
              <a:gs pos="100000">
                <a:schemeClr val="bg1">
                  <a:shade val="100000"/>
                  <a:satMod val="115000"/>
                  <a:alpha val="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0" name="组合 49"/>
          <p:cNvGrpSpPr/>
          <p:nvPr/>
        </p:nvGrpSpPr>
        <p:grpSpPr bwMode="auto">
          <a:xfrm>
            <a:off x="7489825" y="1763713"/>
            <a:ext cx="1690688" cy="195262"/>
            <a:chOff x="6789463" y="120706"/>
            <a:chExt cx="2516313" cy="346075"/>
          </a:xfrm>
        </p:grpSpPr>
        <p:sp>
          <p:nvSpPr>
            <p:cNvPr id="14442" name="Freeform 16"/>
            <p:cNvSpPr/>
            <p:nvPr/>
          </p:nvSpPr>
          <p:spPr bwMode="auto">
            <a:xfrm>
              <a:off x="6789463"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43" name="Freeform 16"/>
            <p:cNvSpPr/>
            <p:nvPr/>
          </p:nvSpPr>
          <p:spPr bwMode="auto">
            <a:xfrm>
              <a:off x="7068427"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44" name="Freeform 16"/>
            <p:cNvSpPr/>
            <p:nvPr/>
          </p:nvSpPr>
          <p:spPr bwMode="auto">
            <a:xfrm>
              <a:off x="7347391"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45" name="Freeform 16"/>
            <p:cNvSpPr/>
            <p:nvPr/>
          </p:nvSpPr>
          <p:spPr bwMode="auto">
            <a:xfrm>
              <a:off x="7626355"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46" name="Freeform 16"/>
            <p:cNvSpPr/>
            <p:nvPr/>
          </p:nvSpPr>
          <p:spPr bwMode="auto">
            <a:xfrm>
              <a:off x="7905319"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47" name="Freeform 16"/>
            <p:cNvSpPr/>
            <p:nvPr/>
          </p:nvSpPr>
          <p:spPr bwMode="auto">
            <a:xfrm>
              <a:off x="8184283"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48" name="Freeform 16"/>
            <p:cNvSpPr/>
            <p:nvPr/>
          </p:nvSpPr>
          <p:spPr bwMode="auto">
            <a:xfrm>
              <a:off x="8463247"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49" name="Freeform 16"/>
            <p:cNvSpPr/>
            <p:nvPr/>
          </p:nvSpPr>
          <p:spPr bwMode="auto">
            <a:xfrm>
              <a:off x="8742213" y="120706"/>
              <a:ext cx="563563" cy="346075"/>
            </a:xfrm>
            <a:custGeom>
              <a:avLst/>
              <a:gdLst>
                <a:gd name="T0" fmla="*/ 309980288 w 355"/>
                <a:gd name="T1" fmla="*/ 549394063 h 218"/>
                <a:gd name="T2" fmla="*/ 0 w 355"/>
                <a:gd name="T3" fmla="*/ 549394063 h 218"/>
                <a:gd name="T4" fmla="*/ 584676769 w 355"/>
                <a:gd name="T5" fmla="*/ 0 h 218"/>
                <a:gd name="T6" fmla="*/ 894657056 w 355"/>
                <a:gd name="T7" fmla="*/ 0 h 218"/>
                <a:gd name="T8" fmla="*/ 309980288 w 355"/>
                <a:gd name="T9" fmla="*/ 549394063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grpSp>
        <p:nvGrpSpPr>
          <p:cNvPr id="59" name="组合 58"/>
          <p:cNvGrpSpPr/>
          <p:nvPr/>
        </p:nvGrpSpPr>
        <p:grpSpPr>
          <a:xfrm>
            <a:off x="7022707" y="2200918"/>
            <a:ext cx="2118294" cy="82800"/>
            <a:chOff x="7068427" y="2136654"/>
            <a:chExt cx="2118294" cy="82800"/>
          </a:xfrm>
          <a:solidFill>
            <a:schemeClr val="bg1">
              <a:alpha val="57000"/>
            </a:schemeClr>
          </a:solidFill>
        </p:grpSpPr>
        <p:sp>
          <p:nvSpPr>
            <p:cNvPr id="60" name="椭圆 59"/>
            <p:cNvSpPr/>
            <p:nvPr/>
          </p:nvSpPr>
          <p:spPr>
            <a:xfrm>
              <a:off x="7068427" y="2136654"/>
              <a:ext cx="95861" cy="82800"/>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1" name="直接连接符 60"/>
            <p:cNvCxnSpPr/>
            <p:nvPr/>
          </p:nvCxnSpPr>
          <p:spPr>
            <a:xfrm>
              <a:off x="7162078" y="2179960"/>
              <a:ext cx="2024643" cy="0"/>
            </a:xfrm>
            <a:prstGeom prst="line">
              <a:avLst/>
            </a:prstGeom>
            <a:grpFill/>
            <a:ln w="12700">
              <a:solidFill>
                <a:schemeClr val="bg1">
                  <a:alpha val="17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7452320" y="2283718"/>
            <a:ext cx="2118294" cy="82800"/>
            <a:chOff x="7068427" y="2136654"/>
            <a:chExt cx="2118294" cy="82800"/>
          </a:xfrm>
          <a:solidFill>
            <a:schemeClr val="bg1">
              <a:alpha val="57000"/>
            </a:schemeClr>
          </a:solidFill>
        </p:grpSpPr>
        <p:sp>
          <p:nvSpPr>
            <p:cNvPr id="63" name="椭圆 62"/>
            <p:cNvSpPr/>
            <p:nvPr/>
          </p:nvSpPr>
          <p:spPr>
            <a:xfrm>
              <a:off x="7068427" y="2136654"/>
              <a:ext cx="95861" cy="82800"/>
            </a:xfrm>
            <a:prstGeom prst="ellipse">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64" name="直接连接符 63"/>
            <p:cNvCxnSpPr/>
            <p:nvPr/>
          </p:nvCxnSpPr>
          <p:spPr>
            <a:xfrm>
              <a:off x="7162078" y="2179960"/>
              <a:ext cx="2024643" cy="0"/>
            </a:xfrm>
            <a:prstGeom prst="line">
              <a:avLst/>
            </a:prstGeom>
            <a:grpFill/>
            <a:ln w="28575">
              <a:solidFill>
                <a:schemeClr val="bg1">
                  <a:alpha val="26000"/>
                </a:schemeClr>
              </a:solidFill>
            </a:ln>
          </p:spPr>
          <p:style>
            <a:lnRef idx="1">
              <a:schemeClr val="accent1"/>
            </a:lnRef>
            <a:fillRef idx="0">
              <a:schemeClr val="accent1"/>
            </a:fillRef>
            <a:effectRef idx="0">
              <a:schemeClr val="accent1"/>
            </a:effectRef>
            <a:fontRef idx="minor">
              <a:schemeClr val="tx1"/>
            </a:fontRef>
          </p:style>
        </p:cxnSp>
      </p:grpSp>
      <p:sp>
        <p:nvSpPr>
          <p:cNvPr id="65" name="任意多边形 64"/>
          <p:cNvSpPr/>
          <p:nvPr/>
        </p:nvSpPr>
        <p:spPr>
          <a:xfrm>
            <a:off x="-122238" y="2163763"/>
            <a:ext cx="1828801" cy="2667000"/>
          </a:xfrm>
          <a:custGeom>
            <a:avLst/>
            <a:gdLst>
              <a:gd name="connsiteX0" fmla="*/ 1996440 w 1996440"/>
              <a:gd name="connsiteY0" fmla="*/ 0 h 2667000"/>
              <a:gd name="connsiteX1" fmla="*/ 1341120 w 1996440"/>
              <a:gd name="connsiteY1" fmla="*/ 2667000 h 2667000"/>
              <a:gd name="connsiteX2" fmla="*/ 91440 w 1996440"/>
              <a:gd name="connsiteY2" fmla="*/ 2667000 h 2667000"/>
              <a:gd name="connsiteX3" fmla="*/ 0 w 1996440"/>
              <a:gd name="connsiteY3" fmla="*/ 30480 h 2667000"/>
              <a:gd name="connsiteX4" fmla="*/ 1996440 w 1996440"/>
              <a:gd name="connsiteY4" fmla="*/ 0 h 266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6440" h="2667000">
                <a:moveTo>
                  <a:pt x="1996440" y="0"/>
                </a:moveTo>
                <a:lnTo>
                  <a:pt x="1341120" y="2667000"/>
                </a:lnTo>
                <a:lnTo>
                  <a:pt x="91440" y="2667000"/>
                </a:lnTo>
                <a:lnTo>
                  <a:pt x="0" y="30480"/>
                </a:lnTo>
                <a:lnTo>
                  <a:pt x="1996440" y="0"/>
                </a:lnTo>
                <a:close/>
              </a:path>
            </a:pathLst>
          </a:custGeom>
          <a:gradFill flip="none" rotWithShape="1">
            <a:gsLst>
              <a:gs pos="0">
                <a:schemeClr val="bg1">
                  <a:alpha val="59000"/>
                </a:schemeClr>
              </a:gs>
              <a:gs pos="50000">
                <a:schemeClr val="bg1">
                  <a:shade val="67500"/>
                  <a:satMod val="115000"/>
                  <a:alpha val="0"/>
                </a:schemeClr>
              </a:gs>
              <a:gs pos="100000">
                <a:schemeClr val="bg1">
                  <a:shade val="100000"/>
                  <a:satMod val="115000"/>
                  <a:alpha val="0"/>
                </a:schemeClr>
              </a:gs>
            </a:gsLst>
            <a:lin ang="4800000" scaled="0"/>
            <a:tileRect/>
          </a:gradFill>
          <a:ln w="9" cap="flat">
            <a:noFill/>
            <a:prstDash val="solid"/>
            <a:miter lim="800000"/>
          </a:ln>
        </p:spPr>
        <p:txBody>
          <a:bodyPr/>
          <a:lstStyle/>
          <a:p>
            <a:pPr eaLnBrk="1" fontAlgn="auto" hangingPunct="1">
              <a:spcBef>
                <a:spcPts val="0"/>
              </a:spcBef>
              <a:spcAft>
                <a:spcPts val="0"/>
              </a:spcAft>
              <a:defRPr/>
            </a:pPr>
            <a:endParaRPr lang="zh-CN" altLang="en-US">
              <a:latin typeface="+mn-lt"/>
              <a:ea typeface="+mn-ea"/>
            </a:endParaRPr>
          </a:p>
        </p:txBody>
      </p:sp>
      <p:sp>
        <p:nvSpPr>
          <p:cNvPr id="66" name="Freeform 16"/>
          <p:cNvSpPr/>
          <p:nvPr/>
        </p:nvSpPr>
        <p:spPr bwMode="auto">
          <a:xfrm>
            <a:off x="-180975"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67" name="Freeform 16"/>
          <p:cNvSpPr/>
          <p:nvPr/>
        </p:nvSpPr>
        <p:spPr bwMode="auto">
          <a:xfrm>
            <a:off x="50800"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68" name="Freeform 16"/>
          <p:cNvSpPr/>
          <p:nvPr/>
        </p:nvSpPr>
        <p:spPr bwMode="auto">
          <a:xfrm>
            <a:off x="280988"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69" name="Freeform 16"/>
          <p:cNvSpPr/>
          <p:nvPr/>
        </p:nvSpPr>
        <p:spPr bwMode="auto">
          <a:xfrm>
            <a:off x="512763" y="1851025"/>
            <a:ext cx="465137" cy="241300"/>
          </a:xfrm>
          <a:custGeom>
            <a:avLst/>
            <a:gdLst>
              <a:gd name="T0" fmla="*/ 211732983 w 355"/>
              <a:gd name="T1" fmla="*/ 265956875 h 218"/>
              <a:gd name="T2" fmla="*/ 0 w 355"/>
              <a:gd name="T3" fmla="*/ 265956875 h 218"/>
              <a:gd name="T4" fmla="*/ 399365318 w 355"/>
              <a:gd name="T5" fmla="*/ 0 h 218"/>
              <a:gd name="T6" fmla="*/ 611098301 w 355"/>
              <a:gd name="T7" fmla="*/ 0 h 218"/>
              <a:gd name="T8" fmla="*/ 211732983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0" name="Freeform 16"/>
          <p:cNvSpPr/>
          <p:nvPr/>
        </p:nvSpPr>
        <p:spPr bwMode="auto">
          <a:xfrm>
            <a:off x="742950"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1" name="Freeform 16"/>
          <p:cNvSpPr/>
          <p:nvPr/>
        </p:nvSpPr>
        <p:spPr bwMode="auto">
          <a:xfrm>
            <a:off x="973138"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2" name="Freeform 16"/>
          <p:cNvSpPr/>
          <p:nvPr/>
        </p:nvSpPr>
        <p:spPr bwMode="auto">
          <a:xfrm>
            <a:off x="1204913"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73" name="Freeform 16"/>
          <p:cNvSpPr/>
          <p:nvPr/>
        </p:nvSpPr>
        <p:spPr bwMode="auto">
          <a:xfrm>
            <a:off x="1435100" y="1851025"/>
            <a:ext cx="466725" cy="241300"/>
          </a:xfrm>
          <a:custGeom>
            <a:avLst/>
            <a:gdLst>
              <a:gd name="T0" fmla="*/ 212455849 w 355"/>
              <a:gd name="T1" fmla="*/ 265956875 h 218"/>
              <a:gd name="T2" fmla="*/ 0 w 355"/>
              <a:gd name="T3" fmla="*/ 265956875 h 218"/>
              <a:gd name="T4" fmla="*/ 400728770 w 355"/>
              <a:gd name="T5" fmla="*/ 0 h 218"/>
              <a:gd name="T6" fmla="*/ 613184620 w 355"/>
              <a:gd name="T7" fmla="*/ 0 h 218"/>
              <a:gd name="T8" fmla="*/ 212455849 w 355"/>
              <a:gd name="T9" fmla="*/ 2659568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cxnSp>
        <p:nvCxnSpPr>
          <p:cNvPr id="74" name="直接连接符 73"/>
          <p:cNvCxnSpPr/>
          <p:nvPr/>
        </p:nvCxnSpPr>
        <p:spPr>
          <a:xfrm>
            <a:off x="-107635" y="2352675"/>
            <a:ext cx="1720825" cy="0"/>
          </a:xfrm>
          <a:prstGeom prst="line">
            <a:avLst/>
          </a:prstGeom>
          <a:grpFill/>
          <a:ln w="12700">
            <a:solidFill>
              <a:schemeClr val="bg1">
                <a:alpha val="68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07635" y="2401888"/>
            <a:ext cx="2087347" cy="0"/>
          </a:xfrm>
          <a:prstGeom prst="line">
            <a:avLst/>
          </a:prstGeom>
          <a:grpFill/>
          <a:ln w="28575">
            <a:solidFill>
              <a:srgbClr val="FFFFFF">
                <a:alpha val="69000"/>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07635" y="2481263"/>
            <a:ext cx="1720825" cy="0"/>
          </a:xfrm>
          <a:prstGeom prst="line">
            <a:avLst/>
          </a:prstGeom>
          <a:grpFill/>
          <a:ln w="12700">
            <a:solidFill>
              <a:schemeClr val="bg1">
                <a:alpha val="68000"/>
              </a:schemeClr>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5696618" y="2124462"/>
            <a:ext cx="3555902" cy="2127498"/>
            <a:chOff x="574416" y="-125717"/>
            <a:chExt cx="8431213" cy="4492930"/>
          </a:xfrm>
          <a:solidFill>
            <a:schemeClr val="bg1">
              <a:alpha val="11000"/>
            </a:schemeClr>
          </a:solidFill>
        </p:grpSpPr>
        <p:sp>
          <p:nvSpPr>
            <p:cNvPr id="78" name="Oval 22"/>
            <p:cNvSpPr>
              <a:spLocks noChangeArrowheads="1"/>
            </p:cNvSpPr>
            <p:nvPr/>
          </p:nvSpPr>
          <p:spPr bwMode="auto">
            <a:xfrm>
              <a:off x="8134350" y="4041775"/>
              <a:ext cx="36513" cy="39688"/>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Freeform 23"/>
            <p:cNvSpPr/>
            <p:nvPr/>
          </p:nvSpPr>
          <p:spPr bwMode="auto">
            <a:xfrm>
              <a:off x="8069263" y="3981450"/>
              <a:ext cx="544513" cy="160338"/>
            </a:xfrm>
            <a:custGeom>
              <a:avLst/>
              <a:gdLst>
                <a:gd name="T0" fmla="*/ 145 w 145"/>
                <a:gd name="T1" fmla="*/ 26 h 43"/>
                <a:gd name="T2" fmla="*/ 43 w 145"/>
                <a:gd name="T3" fmla="*/ 26 h 43"/>
                <a:gd name="T4" fmla="*/ 22 w 145"/>
                <a:gd name="T5" fmla="*/ 43 h 43"/>
                <a:gd name="T6" fmla="*/ 0 w 145"/>
                <a:gd name="T7" fmla="*/ 22 h 43"/>
                <a:gd name="T8" fmla="*/ 22 w 145"/>
                <a:gd name="T9" fmla="*/ 0 h 43"/>
                <a:gd name="T10" fmla="*/ 42 w 145"/>
                <a:gd name="T11" fmla="*/ 16 h 43"/>
                <a:gd name="T12" fmla="*/ 145 w 145"/>
                <a:gd name="T13" fmla="*/ 16 h 43"/>
                <a:gd name="T14" fmla="*/ 145 w 145"/>
                <a:gd name="T15" fmla="*/ 26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43">
                  <a:moveTo>
                    <a:pt x="145" y="26"/>
                  </a:moveTo>
                  <a:cubicBezTo>
                    <a:pt x="43" y="26"/>
                    <a:pt x="43" y="26"/>
                    <a:pt x="43" y="26"/>
                  </a:cubicBezTo>
                  <a:cubicBezTo>
                    <a:pt x="41" y="36"/>
                    <a:pt x="32" y="43"/>
                    <a:pt x="22" y="43"/>
                  </a:cubicBezTo>
                  <a:cubicBezTo>
                    <a:pt x="10" y="43"/>
                    <a:pt x="0" y="33"/>
                    <a:pt x="0" y="22"/>
                  </a:cubicBezTo>
                  <a:cubicBezTo>
                    <a:pt x="0" y="10"/>
                    <a:pt x="10" y="0"/>
                    <a:pt x="22" y="0"/>
                  </a:cubicBezTo>
                  <a:cubicBezTo>
                    <a:pt x="32" y="0"/>
                    <a:pt x="40" y="7"/>
                    <a:pt x="42" y="16"/>
                  </a:cubicBezTo>
                  <a:cubicBezTo>
                    <a:pt x="145" y="16"/>
                    <a:pt x="145" y="16"/>
                    <a:pt x="145" y="16"/>
                  </a:cubicBezTo>
                  <a:lnTo>
                    <a:pt x="145" y="26"/>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0" name="Oval 24"/>
            <p:cNvSpPr>
              <a:spLocks noChangeArrowheads="1"/>
            </p:cNvSpPr>
            <p:nvPr/>
          </p:nvSpPr>
          <p:spPr bwMode="auto">
            <a:xfrm>
              <a:off x="4718050"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1" name="Freeform 25"/>
            <p:cNvSpPr/>
            <p:nvPr/>
          </p:nvSpPr>
          <p:spPr bwMode="auto">
            <a:xfrm>
              <a:off x="4657725" y="1093788"/>
              <a:ext cx="4129088" cy="1481138"/>
            </a:xfrm>
            <a:custGeom>
              <a:avLst/>
              <a:gdLst>
                <a:gd name="T0" fmla="*/ 1101 w 1101"/>
                <a:gd name="T1" fmla="*/ 10 h 395"/>
                <a:gd name="T2" fmla="*/ 385 w 1101"/>
                <a:gd name="T3" fmla="*/ 10 h 395"/>
                <a:gd name="T4" fmla="*/ 36 w 1101"/>
                <a:gd name="T5" fmla="*/ 358 h 395"/>
                <a:gd name="T6" fmla="*/ 43 w 1101"/>
                <a:gd name="T7" fmla="*/ 374 h 395"/>
                <a:gd name="T8" fmla="*/ 21 w 1101"/>
                <a:gd name="T9" fmla="*/ 395 h 395"/>
                <a:gd name="T10" fmla="*/ 0 w 1101"/>
                <a:gd name="T11" fmla="*/ 374 h 395"/>
                <a:gd name="T12" fmla="*/ 21 w 1101"/>
                <a:gd name="T13" fmla="*/ 352 h 395"/>
                <a:gd name="T14" fmla="*/ 30 w 1101"/>
                <a:gd name="T15" fmla="*/ 354 h 395"/>
                <a:gd name="T16" fmla="*/ 385 w 1101"/>
                <a:gd name="T17" fmla="*/ 0 h 395"/>
                <a:gd name="T18" fmla="*/ 1101 w 1101"/>
                <a:gd name="T19" fmla="*/ 0 h 395"/>
                <a:gd name="T20" fmla="*/ 1101 w 1101"/>
                <a:gd name="T21" fmla="*/ 1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1" h="395">
                  <a:moveTo>
                    <a:pt x="1101" y="10"/>
                  </a:moveTo>
                  <a:cubicBezTo>
                    <a:pt x="385" y="10"/>
                    <a:pt x="385" y="10"/>
                    <a:pt x="385" y="10"/>
                  </a:cubicBezTo>
                  <a:cubicBezTo>
                    <a:pt x="36" y="358"/>
                    <a:pt x="36" y="358"/>
                    <a:pt x="36" y="358"/>
                  </a:cubicBezTo>
                  <a:cubicBezTo>
                    <a:pt x="40" y="362"/>
                    <a:pt x="43" y="368"/>
                    <a:pt x="43" y="374"/>
                  </a:cubicBezTo>
                  <a:cubicBezTo>
                    <a:pt x="43" y="385"/>
                    <a:pt x="33" y="395"/>
                    <a:pt x="21" y="395"/>
                  </a:cubicBezTo>
                  <a:cubicBezTo>
                    <a:pt x="9" y="395"/>
                    <a:pt x="0" y="385"/>
                    <a:pt x="0" y="374"/>
                  </a:cubicBezTo>
                  <a:cubicBezTo>
                    <a:pt x="0" y="362"/>
                    <a:pt x="9" y="352"/>
                    <a:pt x="21" y="352"/>
                  </a:cubicBezTo>
                  <a:cubicBezTo>
                    <a:pt x="24" y="352"/>
                    <a:pt x="27" y="353"/>
                    <a:pt x="30" y="354"/>
                  </a:cubicBezTo>
                  <a:cubicBezTo>
                    <a:pt x="385" y="0"/>
                    <a:pt x="385" y="0"/>
                    <a:pt x="385" y="0"/>
                  </a:cubicBezTo>
                  <a:cubicBezTo>
                    <a:pt x="1101" y="0"/>
                    <a:pt x="1101" y="0"/>
                    <a:pt x="1101" y="0"/>
                  </a:cubicBezTo>
                  <a:lnTo>
                    <a:pt x="1101"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 name="Oval 26"/>
            <p:cNvSpPr>
              <a:spLocks noChangeArrowheads="1"/>
            </p:cNvSpPr>
            <p:nvPr/>
          </p:nvSpPr>
          <p:spPr bwMode="auto">
            <a:xfrm>
              <a:off x="4435475"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3" name="Freeform 27"/>
            <p:cNvSpPr/>
            <p:nvPr/>
          </p:nvSpPr>
          <p:spPr bwMode="auto">
            <a:xfrm>
              <a:off x="4376738" y="933450"/>
              <a:ext cx="4410075" cy="1641475"/>
            </a:xfrm>
            <a:custGeom>
              <a:avLst/>
              <a:gdLst>
                <a:gd name="T0" fmla="*/ 1176 w 1176"/>
                <a:gd name="T1" fmla="*/ 10 h 438"/>
                <a:gd name="T2" fmla="*/ 428 w 1176"/>
                <a:gd name="T3" fmla="*/ 10 h 438"/>
                <a:gd name="T4" fmla="*/ 37 w 1176"/>
                <a:gd name="T5" fmla="*/ 401 h 438"/>
                <a:gd name="T6" fmla="*/ 43 w 1176"/>
                <a:gd name="T7" fmla="*/ 417 h 438"/>
                <a:gd name="T8" fmla="*/ 21 w 1176"/>
                <a:gd name="T9" fmla="*/ 438 h 438"/>
                <a:gd name="T10" fmla="*/ 0 w 1176"/>
                <a:gd name="T11" fmla="*/ 417 h 438"/>
                <a:gd name="T12" fmla="*/ 21 w 1176"/>
                <a:gd name="T13" fmla="*/ 395 h 438"/>
                <a:gd name="T14" fmla="*/ 30 w 1176"/>
                <a:gd name="T15" fmla="*/ 397 h 438"/>
                <a:gd name="T16" fmla="*/ 428 w 1176"/>
                <a:gd name="T17" fmla="*/ 0 h 438"/>
                <a:gd name="T18" fmla="*/ 1176 w 1176"/>
                <a:gd name="T19" fmla="*/ 0 h 438"/>
                <a:gd name="T20" fmla="*/ 1176 w 1176"/>
                <a:gd name="T21" fmla="*/ 1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6" h="438">
                  <a:moveTo>
                    <a:pt x="1176" y="10"/>
                  </a:moveTo>
                  <a:cubicBezTo>
                    <a:pt x="428" y="10"/>
                    <a:pt x="428" y="10"/>
                    <a:pt x="428" y="10"/>
                  </a:cubicBezTo>
                  <a:cubicBezTo>
                    <a:pt x="37" y="401"/>
                    <a:pt x="37" y="401"/>
                    <a:pt x="37" y="401"/>
                  </a:cubicBezTo>
                  <a:cubicBezTo>
                    <a:pt x="40" y="405"/>
                    <a:pt x="43" y="411"/>
                    <a:pt x="43" y="417"/>
                  </a:cubicBezTo>
                  <a:cubicBezTo>
                    <a:pt x="43" y="428"/>
                    <a:pt x="33" y="438"/>
                    <a:pt x="21" y="438"/>
                  </a:cubicBezTo>
                  <a:cubicBezTo>
                    <a:pt x="10" y="438"/>
                    <a:pt x="0" y="428"/>
                    <a:pt x="0" y="417"/>
                  </a:cubicBezTo>
                  <a:cubicBezTo>
                    <a:pt x="0" y="405"/>
                    <a:pt x="10" y="395"/>
                    <a:pt x="21" y="395"/>
                  </a:cubicBezTo>
                  <a:cubicBezTo>
                    <a:pt x="25" y="395"/>
                    <a:pt x="28" y="396"/>
                    <a:pt x="30" y="397"/>
                  </a:cubicBezTo>
                  <a:cubicBezTo>
                    <a:pt x="428" y="0"/>
                    <a:pt x="428" y="0"/>
                    <a:pt x="428" y="0"/>
                  </a:cubicBezTo>
                  <a:cubicBezTo>
                    <a:pt x="1176" y="0"/>
                    <a:pt x="1176" y="0"/>
                    <a:pt x="1176" y="0"/>
                  </a:cubicBezTo>
                  <a:lnTo>
                    <a:pt x="1176"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4" name="Oval 28"/>
            <p:cNvSpPr>
              <a:spLocks noChangeArrowheads="1"/>
            </p:cNvSpPr>
            <p:nvPr/>
          </p:nvSpPr>
          <p:spPr bwMode="auto">
            <a:xfrm>
              <a:off x="4154488" y="247332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5" name="Freeform 29"/>
            <p:cNvSpPr/>
            <p:nvPr/>
          </p:nvSpPr>
          <p:spPr bwMode="auto">
            <a:xfrm>
              <a:off x="4094163" y="771525"/>
              <a:ext cx="4692650" cy="1803400"/>
            </a:xfrm>
            <a:custGeom>
              <a:avLst/>
              <a:gdLst>
                <a:gd name="T0" fmla="*/ 1251 w 1251"/>
                <a:gd name="T1" fmla="*/ 11 h 481"/>
                <a:gd name="T2" fmla="*/ 471 w 1251"/>
                <a:gd name="T3" fmla="*/ 11 h 481"/>
                <a:gd name="T4" fmla="*/ 37 w 1251"/>
                <a:gd name="T5" fmla="*/ 444 h 481"/>
                <a:gd name="T6" fmla="*/ 43 w 1251"/>
                <a:gd name="T7" fmla="*/ 460 h 481"/>
                <a:gd name="T8" fmla="*/ 22 w 1251"/>
                <a:gd name="T9" fmla="*/ 481 h 481"/>
                <a:gd name="T10" fmla="*/ 0 w 1251"/>
                <a:gd name="T11" fmla="*/ 460 h 481"/>
                <a:gd name="T12" fmla="*/ 22 w 1251"/>
                <a:gd name="T13" fmla="*/ 438 h 481"/>
                <a:gd name="T14" fmla="*/ 30 w 1251"/>
                <a:gd name="T15" fmla="*/ 440 h 481"/>
                <a:gd name="T16" fmla="*/ 471 w 1251"/>
                <a:gd name="T17" fmla="*/ 0 h 481"/>
                <a:gd name="T18" fmla="*/ 1251 w 1251"/>
                <a:gd name="T19" fmla="*/ 0 h 481"/>
                <a:gd name="T20" fmla="*/ 1251 w 1251"/>
                <a:gd name="T21" fmla="*/ 1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1" h="481">
                  <a:moveTo>
                    <a:pt x="1251" y="11"/>
                  </a:moveTo>
                  <a:cubicBezTo>
                    <a:pt x="471" y="11"/>
                    <a:pt x="471" y="11"/>
                    <a:pt x="471" y="11"/>
                  </a:cubicBezTo>
                  <a:cubicBezTo>
                    <a:pt x="37" y="444"/>
                    <a:pt x="37" y="444"/>
                    <a:pt x="37" y="444"/>
                  </a:cubicBezTo>
                  <a:cubicBezTo>
                    <a:pt x="41" y="448"/>
                    <a:pt x="43" y="454"/>
                    <a:pt x="43" y="460"/>
                  </a:cubicBezTo>
                  <a:cubicBezTo>
                    <a:pt x="43" y="471"/>
                    <a:pt x="33" y="481"/>
                    <a:pt x="22" y="481"/>
                  </a:cubicBezTo>
                  <a:cubicBezTo>
                    <a:pt x="10" y="481"/>
                    <a:pt x="0" y="471"/>
                    <a:pt x="0" y="460"/>
                  </a:cubicBezTo>
                  <a:cubicBezTo>
                    <a:pt x="0" y="448"/>
                    <a:pt x="10" y="438"/>
                    <a:pt x="22" y="438"/>
                  </a:cubicBezTo>
                  <a:cubicBezTo>
                    <a:pt x="25" y="438"/>
                    <a:pt x="28" y="439"/>
                    <a:pt x="30" y="440"/>
                  </a:cubicBezTo>
                  <a:cubicBezTo>
                    <a:pt x="471" y="0"/>
                    <a:pt x="471" y="0"/>
                    <a:pt x="471" y="0"/>
                  </a:cubicBezTo>
                  <a:cubicBezTo>
                    <a:pt x="1251" y="0"/>
                    <a:pt x="1251" y="0"/>
                    <a:pt x="1251" y="0"/>
                  </a:cubicBezTo>
                  <a:lnTo>
                    <a:pt x="1251"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Oval 30"/>
            <p:cNvSpPr>
              <a:spLocks noChangeArrowheads="1"/>
            </p:cNvSpPr>
            <p:nvPr/>
          </p:nvSpPr>
          <p:spPr bwMode="auto">
            <a:xfrm>
              <a:off x="3876675" y="2473325"/>
              <a:ext cx="38100"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7" name="Freeform 31"/>
            <p:cNvSpPr/>
            <p:nvPr/>
          </p:nvSpPr>
          <p:spPr bwMode="auto">
            <a:xfrm>
              <a:off x="3813175" y="609600"/>
              <a:ext cx="4973638" cy="1965325"/>
            </a:xfrm>
            <a:custGeom>
              <a:avLst/>
              <a:gdLst>
                <a:gd name="T0" fmla="*/ 1326 w 1326"/>
                <a:gd name="T1" fmla="*/ 11 h 524"/>
                <a:gd name="T2" fmla="*/ 513 w 1326"/>
                <a:gd name="T3" fmla="*/ 11 h 524"/>
                <a:gd name="T4" fmla="*/ 37 w 1326"/>
                <a:gd name="T5" fmla="*/ 487 h 524"/>
                <a:gd name="T6" fmla="*/ 43 w 1326"/>
                <a:gd name="T7" fmla="*/ 503 h 524"/>
                <a:gd name="T8" fmla="*/ 22 w 1326"/>
                <a:gd name="T9" fmla="*/ 524 h 524"/>
                <a:gd name="T10" fmla="*/ 0 w 1326"/>
                <a:gd name="T11" fmla="*/ 503 h 524"/>
                <a:gd name="T12" fmla="*/ 22 w 1326"/>
                <a:gd name="T13" fmla="*/ 481 h 524"/>
                <a:gd name="T14" fmla="*/ 31 w 1326"/>
                <a:gd name="T15" fmla="*/ 483 h 524"/>
                <a:gd name="T16" fmla="*/ 513 w 1326"/>
                <a:gd name="T17" fmla="*/ 0 h 524"/>
                <a:gd name="T18" fmla="*/ 1326 w 1326"/>
                <a:gd name="T19" fmla="*/ 0 h 524"/>
                <a:gd name="T20" fmla="*/ 1326 w 1326"/>
                <a:gd name="T21" fmla="*/ 11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6" h="524">
                  <a:moveTo>
                    <a:pt x="1326" y="11"/>
                  </a:moveTo>
                  <a:cubicBezTo>
                    <a:pt x="513" y="11"/>
                    <a:pt x="513" y="11"/>
                    <a:pt x="513" y="11"/>
                  </a:cubicBezTo>
                  <a:cubicBezTo>
                    <a:pt x="37" y="487"/>
                    <a:pt x="37" y="487"/>
                    <a:pt x="37" y="487"/>
                  </a:cubicBezTo>
                  <a:cubicBezTo>
                    <a:pt x="41" y="491"/>
                    <a:pt x="43" y="497"/>
                    <a:pt x="43" y="503"/>
                  </a:cubicBezTo>
                  <a:cubicBezTo>
                    <a:pt x="43" y="514"/>
                    <a:pt x="34" y="524"/>
                    <a:pt x="22" y="524"/>
                  </a:cubicBezTo>
                  <a:cubicBezTo>
                    <a:pt x="10" y="524"/>
                    <a:pt x="0" y="514"/>
                    <a:pt x="0" y="503"/>
                  </a:cubicBezTo>
                  <a:cubicBezTo>
                    <a:pt x="0" y="491"/>
                    <a:pt x="10" y="481"/>
                    <a:pt x="22" y="481"/>
                  </a:cubicBezTo>
                  <a:cubicBezTo>
                    <a:pt x="25" y="481"/>
                    <a:pt x="28" y="482"/>
                    <a:pt x="31" y="483"/>
                  </a:cubicBezTo>
                  <a:cubicBezTo>
                    <a:pt x="513" y="0"/>
                    <a:pt x="513" y="0"/>
                    <a:pt x="513" y="0"/>
                  </a:cubicBezTo>
                  <a:cubicBezTo>
                    <a:pt x="1326" y="0"/>
                    <a:pt x="1326" y="0"/>
                    <a:pt x="1326" y="0"/>
                  </a:cubicBezTo>
                  <a:lnTo>
                    <a:pt x="1326"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8" name="Freeform 32"/>
            <p:cNvSpPr/>
            <p:nvPr/>
          </p:nvSpPr>
          <p:spPr bwMode="auto">
            <a:xfrm>
              <a:off x="3295650" y="1443038"/>
              <a:ext cx="5491163" cy="1420813"/>
            </a:xfrm>
            <a:custGeom>
              <a:avLst/>
              <a:gdLst>
                <a:gd name="T0" fmla="*/ 1464 w 1464"/>
                <a:gd name="T1" fmla="*/ 11 h 379"/>
                <a:gd name="T2" fmla="*/ 1307 w 1464"/>
                <a:gd name="T3" fmla="*/ 11 h 379"/>
                <a:gd name="T4" fmla="*/ 1270 w 1464"/>
                <a:gd name="T5" fmla="*/ 11 h 379"/>
                <a:gd name="T6" fmla="*/ 737 w 1464"/>
                <a:gd name="T7" fmla="*/ 11 h 379"/>
                <a:gd name="T8" fmla="*/ 385 w 1464"/>
                <a:gd name="T9" fmla="*/ 364 h 379"/>
                <a:gd name="T10" fmla="*/ 42 w 1464"/>
                <a:gd name="T11" fmla="*/ 363 h 379"/>
                <a:gd name="T12" fmla="*/ 21 w 1464"/>
                <a:gd name="T13" fmla="*/ 379 h 379"/>
                <a:gd name="T14" fmla="*/ 0 w 1464"/>
                <a:gd name="T15" fmla="*/ 358 h 379"/>
                <a:gd name="T16" fmla="*/ 21 w 1464"/>
                <a:gd name="T17" fmla="*/ 336 h 379"/>
                <a:gd name="T18" fmla="*/ 42 w 1464"/>
                <a:gd name="T19" fmla="*/ 353 h 379"/>
                <a:gd name="T20" fmla="*/ 385 w 1464"/>
                <a:gd name="T21" fmla="*/ 353 h 379"/>
                <a:gd name="T22" fmla="*/ 737 w 1464"/>
                <a:gd name="T23" fmla="*/ 0 h 379"/>
                <a:gd name="T24" fmla="*/ 1270 w 1464"/>
                <a:gd name="T25" fmla="*/ 0 h 379"/>
                <a:gd name="T26" fmla="*/ 1307 w 1464"/>
                <a:gd name="T27" fmla="*/ 0 h 379"/>
                <a:gd name="T28" fmla="*/ 1464 w 1464"/>
                <a:gd name="T29" fmla="*/ 0 h 379"/>
                <a:gd name="T30" fmla="*/ 1464 w 1464"/>
                <a:gd name="T31" fmla="*/ 1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4" h="379">
                  <a:moveTo>
                    <a:pt x="1464" y="11"/>
                  </a:moveTo>
                  <a:cubicBezTo>
                    <a:pt x="1307" y="11"/>
                    <a:pt x="1307" y="11"/>
                    <a:pt x="1307" y="11"/>
                  </a:cubicBezTo>
                  <a:cubicBezTo>
                    <a:pt x="1270" y="11"/>
                    <a:pt x="1270" y="11"/>
                    <a:pt x="1270" y="11"/>
                  </a:cubicBezTo>
                  <a:cubicBezTo>
                    <a:pt x="737" y="11"/>
                    <a:pt x="737" y="11"/>
                    <a:pt x="737" y="11"/>
                  </a:cubicBezTo>
                  <a:cubicBezTo>
                    <a:pt x="385" y="364"/>
                    <a:pt x="385" y="364"/>
                    <a:pt x="385" y="364"/>
                  </a:cubicBezTo>
                  <a:cubicBezTo>
                    <a:pt x="42" y="363"/>
                    <a:pt x="42" y="363"/>
                    <a:pt x="42" y="363"/>
                  </a:cubicBezTo>
                  <a:cubicBezTo>
                    <a:pt x="39" y="372"/>
                    <a:pt x="31" y="379"/>
                    <a:pt x="21" y="379"/>
                  </a:cubicBezTo>
                  <a:cubicBezTo>
                    <a:pt x="9" y="379"/>
                    <a:pt x="0" y="369"/>
                    <a:pt x="0" y="358"/>
                  </a:cubicBezTo>
                  <a:cubicBezTo>
                    <a:pt x="0" y="346"/>
                    <a:pt x="9" y="336"/>
                    <a:pt x="21" y="336"/>
                  </a:cubicBezTo>
                  <a:cubicBezTo>
                    <a:pt x="31" y="336"/>
                    <a:pt x="40" y="343"/>
                    <a:pt x="42" y="353"/>
                  </a:cubicBezTo>
                  <a:cubicBezTo>
                    <a:pt x="385" y="353"/>
                    <a:pt x="385" y="353"/>
                    <a:pt x="385" y="353"/>
                  </a:cubicBezTo>
                  <a:cubicBezTo>
                    <a:pt x="737" y="0"/>
                    <a:pt x="737" y="0"/>
                    <a:pt x="737" y="0"/>
                  </a:cubicBezTo>
                  <a:cubicBezTo>
                    <a:pt x="1270" y="0"/>
                    <a:pt x="1270" y="0"/>
                    <a:pt x="1270" y="0"/>
                  </a:cubicBezTo>
                  <a:cubicBezTo>
                    <a:pt x="1307" y="0"/>
                    <a:pt x="1307" y="0"/>
                    <a:pt x="1307" y="0"/>
                  </a:cubicBezTo>
                  <a:cubicBezTo>
                    <a:pt x="1464" y="0"/>
                    <a:pt x="1464" y="0"/>
                    <a:pt x="1464" y="0"/>
                  </a:cubicBezTo>
                  <a:lnTo>
                    <a:pt x="146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9" name="Freeform 33"/>
            <p:cNvSpPr/>
            <p:nvPr/>
          </p:nvSpPr>
          <p:spPr bwMode="auto">
            <a:xfrm>
              <a:off x="5842000" y="1581150"/>
              <a:ext cx="2944813" cy="600075"/>
            </a:xfrm>
            <a:custGeom>
              <a:avLst/>
              <a:gdLst>
                <a:gd name="T0" fmla="*/ 785 w 785"/>
                <a:gd name="T1" fmla="*/ 11 h 160"/>
                <a:gd name="T2" fmla="*/ 666 w 785"/>
                <a:gd name="T3" fmla="*/ 11 h 160"/>
                <a:gd name="T4" fmla="*/ 629 w 785"/>
                <a:gd name="T5" fmla="*/ 11 h 160"/>
                <a:gd name="T6" fmla="*/ 149 w 785"/>
                <a:gd name="T7" fmla="*/ 11 h 160"/>
                <a:gd name="T8" fmla="*/ 36 w 785"/>
                <a:gd name="T9" fmla="*/ 124 h 160"/>
                <a:gd name="T10" fmla="*/ 43 w 785"/>
                <a:gd name="T11" fmla="*/ 139 h 160"/>
                <a:gd name="T12" fmla="*/ 21 w 785"/>
                <a:gd name="T13" fmla="*/ 160 h 160"/>
                <a:gd name="T14" fmla="*/ 0 w 785"/>
                <a:gd name="T15" fmla="*/ 139 h 160"/>
                <a:gd name="T16" fmla="*/ 21 w 785"/>
                <a:gd name="T17" fmla="*/ 118 h 160"/>
                <a:gd name="T18" fmla="*/ 30 w 785"/>
                <a:gd name="T19" fmla="*/ 119 h 160"/>
                <a:gd name="T20" fmla="*/ 149 w 785"/>
                <a:gd name="T21" fmla="*/ 0 h 160"/>
                <a:gd name="T22" fmla="*/ 629 w 785"/>
                <a:gd name="T23" fmla="*/ 0 h 160"/>
                <a:gd name="T24" fmla="*/ 666 w 785"/>
                <a:gd name="T25" fmla="*/ 0 h 160"/>
                <a:gd name="T26" fmla="*/ 785 w 785"/>
                <a:gd name="T27" fmla="*/ 0 h 160"/>
                <a:gd name="T28" fmla="*/ 785 w 785"/>
                <a:gd name="T29"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5" h="160">
                  <a:moveTo>
                    <a:pt x="785" y="11"/>
                  </a:moveTo>
                  <a:cubicBezTo>
                    <a:pt x="666" y="11"/>
                    <a:pt x="666" y="11"/>
                    <a:pt x="666" y="11"/>
                  </a:cubicBezTo>
                  <a:cubicBezTo>
                    <a:pt x="629" y="11"/>
                    <a:pt x="629" y="11"/>
                    <a:pt x="629" y="11"/>
                  </a:cubicBezTo>
                  <a:cubicBezTo>
                    <a:pt x="149" y="11"/>
                    <a:pt x="149" y="11"/>
                    <a:pt x="149" y="11"/>
                  </a:cubicBezTo>
                  <a:cubicBezTo>
                    <a:pt x="36" y="124"/>
                    <a:pt x="36" y="124"/>
                    <a:pt x="36" y="124"/>
                  </a:cubicBezTo>
                  <a:cubicBezTo>
                    <a:pt x="40" y="128"/>
                    <a:pt x="43" y="133"/>
                    <a:pt x="43" y="139"/>
                  </a:cubicBezTo>
                  <a:cubicBezTo>
                    <a:pt x="43" y="151"/>
                    <a:pt x="33" y="160"/>
                    <a:pt x="21" y="160"/>
                  </a:cubicBezTo>
                  <a:cubicBezTo>
                    <a:pt x="9" y="160"/>
                    <a:pt x="0" y="151"/>
                    <a:pt x="0" y="139"/>
                  </a:cubicBezTo>
                  <a:cubicBezTo>
                    <a:pt x="0" y="127"/>
                    <a:pt x="9" y="118"/>
                    <a:pt x="21" y="118"/>
                  </a:cubicBezTo>
                  <a:cubicBezTo>
                    <a:pt x="24" y="118"/>
                    <a:pt x="27" y="118"/>
                    <a:pt x="30" y="119"/>
                  </a:cubicBezTo>
                  <a:cubicBezTo>
                    <a:pt x="149" y="0"/>
                    <a:pt x="149" y="0"/>
                    <a:pt x="149" y="0"/>
                  </a:cubicBezTo>
                  <a:cubicBezTo>
                    <a:pt x="629" y="0"/>
                    <a:pt x="629" y="0"/>
                    <a:pt x="629" y="0"/>
                  </a:cubicBezTo>
                  <a:cubicBezTo>
                    <a:pt x="666" y="0"/>
                    <a:pt x="666" y="0"/>
                    <a:pt x="666" y="0"/>
                  </a:cubicBezTo>
                  <a:cubicBezTo>
                    <a:pt x="785" y="0"/>
                    <a:pt x="785" y="0"/>
                    <a:pt x="785" y="0"/>
                  </a:cubicBezTo>
                  <a:lnTo>
                    <a:pt x="785"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0" name="Freeform 34"/>
            <p:cNvSpPr/>
            <p:nvPr/>
          </p:nvSpPr>
          <p:spPr bwMode="auto">
            <a:xfrm>
              <a:off x="3295650" y="1843088"/>
              <a:ext cx="5491163" cy="1339850"/>
            </a:xfrm>
            <a:custGeom>
              <a:avLst/>
              <a:gdLst>
                <a:gd name="T0" fmla="*/ 1464 w 1464"/>
                <a:gd name="T1" fmla="*/ 11 h 357"/>
                <a:gd name="T2" fmla="*/ 1296 w 1464"/>
                <a:gd name="T3" fmla="*/ 11 h 357"/>
                <a:gd name="T4" fmla="*/ 1281 w 1464"/>
                <a:gd name="T5" fmla="*/ 11 h 357"/>
                <a:gd name="T6" fmla="*/ 865 w 1464"/>
                <a:gd name="T7" fmla="*/ 11 h 357"/>
                <a:gd name="T8" fmla="*/ 716 w 1464"/>
                <a:gd name="T9" fmla="*/ 160 h 357"/>
                <a:gd name="T10" fmla="*/ 598 w 1464"/>
                <a:gd name="T11" fmla="*/ 160 h 357"/>
                <a:gd name="T12" fmla="*/ 417 w 1464"/>
                <a:gd name="T13" fmla="*/ 342 h 357"/>
                <a:gd name="T14" fmla="*/ 42 w 1464"/>
                <a:gd name="T15" fmla="*/ 342 h 357"/>
                <a:gd name="T16" fmla="*/ 21 w 1464"/>
                <a:gd name="T17" fmla="*/ 357 h 357"/>
                <a:gd name="T18" fmla="*/ 0 w 1464"/>
                <a:gd name="T19" fmla="*/ 336 h 357"/>
                <a:gd name="T20" fmla="*/ 21 w 1464"/>
                <a:gd name="T21" fmla="*/ 315 h 357"/>
                <a:gd name="T22" fmla="*/ 42 w 1464"/>
                <a:gd name="T23" fmla="*/ 331 h 357"/>
                <a:gd name="T24" fmla="*/ 417 w 1464"/>
                <a:gd name="T25" fmla="*/ 331 h 357"/>
                <a:gd name="T26" fmla="*/ 598 w 1464"/>
                <a:gd name="T27" fmla="*/ 150 h 357"/>
                <a:gd name="T28" fmla="*/ 716 w 1464"/>
                <a:gd name="T29" fmla="*/ 150 h 357"/>
                <a:gd name="T30" fmla="*/ 865 w 1464"/>
                <a:gd name="T31" fmla="*/ 0 h 357"/>
                <a:gd name="T32" fmla="*/ 1281 w 1464"/>
                <a:gd name="T33" fmla="*/ 0 h 357"/>
                <a:gd name="T34" fmla="*/ 1296 w 1464"/>
                <a:gd name="T35" fmla="*/ 0 h 357"/>
                <a:gd name="T36" fmla="*/ 1464 w 1464"/>
                <a:gd name="T37" fmla="*/ 0 h 357"/>
                <a:gd name="T38" fmla="*/ 1464 w 1464"/>
                <a:gd name="T39" fmla="*/ 1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4" h="357">
                  <a:moveTo>
                    <a:pt x="1464" y="11"/>
                  </a:moveTo>
                  <a:cubicBezTo>
                    <a:pt x="1296" y="11"/>
                    <a:pt x="1296" y="11"/>
                    <a:pt x="1296" y="11"/>
                  </a:cubicBezTo>
                  <a:cubicBezTo>
                    <a:pt x="1281" y="11"/>
                    <a:pt x="1281" y="11"/>
                    <a:pt x="1281" y="11"/>
                  </a:cubicBezTo>
                  <a:cubicBezTo>
                    <a:pt x="865" y="11"/>
                    <a:pt x="865" y="11"/>
                    <a:pt x="865" y="11"/>
                  </a:cubicBezTo>
                  <a:cubicBezTo>
                    <a:pt x="716" y="160"/>
                    <a:pt x="716" y="160"/>
                    <a:pt x="716" y="160"/>
                  </a:cubicBezTo>
                  <a:cubicBezTo>
                    <a:pt x="598" y="160"/>
                    <a:pt x="598" y="160"/>
                    <a:pt x="598" y="160"/>
                  </a:cubicBezTo>
                  <a:cubicBezTo>
                    <a:pt x="417" y="342"/>
                    <a:pt x="417" y="342"/>
                    <a:pt x="417" y="342"/>
                  </a:cubicBezTo>
                  <a:cubicBezTo>
                    <a:pt x="42" y="342"/>
                    <a:pt x="42" y="342"/>
                    <a:pt x="42" y="342"/>
                  </a:cubicBezTo>
                  <a:cubicBezTo>
                    <a:pt x="39" y="351"/>
                    <a:pt x="31" y="357"/>
                    <a:pt x="21" y="357"/>
                  </a:cubicBezTo>
                  <a:cubicBezTo>
                    <a:pt x="9" y="357"/>
                    <a:pt x="0" y="348"/>
                    <a:pt x="0" y="336"/>
                  </a:cubicBezTo>
                  <a:cubicBezTo>
                    <a:pt x="0" y="324"/>
                    <a:pt x="9" y="315"/>
                    <a:pt x="21" y="315"/>
                  </a:cubicBezTo>
                  <a:cubicBezTo>
                    <a:pt x="31" y="315"/>
                    <a:pt x="40" y="322"/>
                    <a:pt x="42" y="331"/>
                  </a:cubicBezTo>
                  <a:cubicBezTo>
                    <a:pt x="417" y="331"/>
                    <a:pt x="417" y="331"/>
                    <a:pt x="417" y="331"/>
                  </a:cubicBezTo>
                  <a:cubicBezTo>
                    <a:pt x="598" y="150"/>
                    <a:pt x="598" y="150"/>
                    <a:pt x="598" y="150"/>
                  </a:cubicBezTo>
                  <a:cubicBezTo>
                    <a:pt x="716" y="150"/>
                    <a:pt x="716" y="150"/>
                    <a:pt x="716" y="150"/>
                  </a:cubicBezTo>
                  <a:cubicBezTo>
                    <a:pt x="865" y="0"/>
                    <a:pt x="865" y="0"/>
                    <a:pt x="865" y="0"/>
                  </a:cubicBezTo>
                  <a:cubicBezTo>
                    <a:pt x="1281" y="0"/>
                    <a:pt x="1281" y="0"/>
                    <a:pt x="1281" y="0"/>
                  </a:cubicBezTo>
                  <a:cubicBezTo>
                    <a:pt x="1296" y="0"/>
                    <a:pt x="1296" y="0"/>
                    <a:pt x="1296" y="0"/>
                  </a:cubicBezTo>
                  <a:cubicBezTo>
                    <a:pt x="1464" y="0"/>
                    <a:pt x="1464" y="0"/>
                    <a:pt x="1464" y="0"/>
                  </a:cubicBezTo>
                  <a:lnTo>
                    <a:pt x="146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Freeform 35"/>
            <p:cNvSpPr/>
            <p:nvPr/>
          </p:nvSpPr>
          <p:spPr bwMode="auto">
            <a:xfrm>
              <a:off x="6183313" y="2035175"/>
              <a:ext cx="2603500" cy="600075"/>
            </a:xfrm>
            <a:custGeom>
              <a:avLst/>
              <a:gdLst>
                <a:gd name="T0" fmla="*/ 694 w 694"/>
                <a:gd name="T1" fmla="*/ 11 h 160"/>
                <a:gd name="T2" fmla="*/ 671 w 694"/>
                <a:gd name="T3" fmla="*/ 11 h 160"/>
                <a:gd name="T4" fmla="*/ 150 w 694"/>
                <a:gd name="T5" fmla="*/ 11 h 160"/>
                <a:gd name="T6" fmla="*/ 36 w 694"/>
                <a:gd name="T7" fmla="*/ 124 h 160"/>
                <a:gd name="T8" fmla="*/ 43 w 694"/>
                <a:gd name="T9" fmla="*/ 139 h 160"/>
                <a:gd name="T10" fmla="*/ 21 w 694"/>
                <a:gd name="T11" fmla="*/ 160 h 160"/>
                <a:gd name="T12" fmla="*/ 0 w 694"/>
                <a:gd name="T13" fmla="*/ 139 h 160"/>
                <a:gd name="T14" fmla="*/ 21 w 694"/>
                <a:gd name="T15" fmla="*/ 118 h 160"/>
                <a:gd name="T16" fmla="*/ 30 w 694"/>
                <a:gd name="T17" fmla="*/ 120 h 160"/>
                <a:gd name="T18" fmla="*/ 150 w 694"/>
                <a:gd name="T19" fmla="*/ 0 h 160"/>
                <a:gd name="T20" fmla="*/ 671 w 694"/>
                <a:gd name="T21" fmla="*/ 0 h 160"/>
                <a:gd name="T22" fmla="*/ 694 w 694"/>
                <a:gd name="T23" fmla="*/ 0 h 160"/>
                <a:gd name="T24" fmla="*/ 694 w 694"/>
                <a:gd name="T25"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4" h="160">
                  <a:moveTo>
                    <a:pt x="694" y="11"/>
                  </a:moveTo>
                  <a:cubicBezTo>
                    <a:pt x="671" y="11"/>
                    <a:pt x="671" y="11"/>
                    <a:pt x="671" y="11"/>
                  </a:cubicBezTo>
                  <a:cubicBezTo>
                    <a:pt x="150" y="11"/>
                    <a:pt x="150" y="11"/>
                    <a:pt x="150" y="11"/>
                  </a:cubicBezTo>
                  <a:cubicBezTo>
                    <a:pt x="36" y="124"/>
                    <a:pt x="36" y="124"/>
                    <a:pt x="36" y="124"/>
                  </a:cubicBezTo>
                  <a:cubicBezTo>
                    <a:pt x="40" y="128"/>
                    <a:pt x="43" y="133"/>
                    <a:pt x="43" y="139"/>
                  </a:cubicBezTo>
                  <a:cubicBezTo>
                    <a:pt x="43" y="151"/>
                    <a:pt x="33" y="160"/>
                    <a:pt x="21" y="160"/>
                  </a:cubicBezTo>
                  <a:cubicBezTo>
                    <a:pt x="9" y="160"/>
                    <a:pt x="0" y="151"/>
                    <a:pt x="0" y="139"/>
                  </a:cubicBezTo>
                  <a:cubicBezTo>
                    <a:pt x="0" y="127"/>
                    <a:pt x="9" y="118"/>
                    <a:pt x="21" y="118"/>
                  </a:cubicBezTo>
                  <a:cubicBezTo>
                    <a:pt x="24" y="118"/>
                    <a:pt x="27" y="118"/>
                    <a:pt x="30" y="120"/>
                  </a:cubicBezTo>
                  <a:cubicBezTo>
                    <a:pt x="150" y="0"/>
                    <a:pt x="150" y="0"/>
                    <a:pt x="150" y="0"/>
                  </a:cubicBezTo>
                  <a:cubicBezTo>
                    <a:pt x="671" y="0"/>
                    <a:pt x="671" y="0"/>
                    <a:pt x="671" y="0"/>
                  </a:cubicBezTo>
                  <a:cubicBezTo>
                    <a:pt x="694" y="0"/>
                    <a:pt x="694" y="0"/>
                    <a:pt x="694" y="0"/>
                  </a:cubicBezTo>
                  <a:lnTo>
                    <a:pt x="694"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 name="Freeform 36"/>
            <p:cNvSpPr/>
            <p:nvPr/>
          </p:nvSpPr>
          <p:spPr bwMode="auto">
            <a:xfrm>
              <a:off x="5800725" y="2203450"/>
              <a:ext cx="2986088" cy="739775"/>
            </a:xfrm>
            <a:custGeom>
              <a:avLst/>
              <a:gdLst>
                <a:gd name="T0" fmla="*/ 796 w 796"/>
                <a:gd name="T1" fmla="*/ 11 h 197"/>
                <a:gd name="T2" fmla="*/ 666 w 796"/>
                <a:gd name="T3" fmla="*/ 11 h 197"/>
                <a:gd name="T4" fmla="*/ 651 w 796"/>
                <a:gd name="T5" fmla="*/ 11 h 197"/>
                <a:gd name="T6" fmla="*/ 299 w 796"/>
                <a:gd name="T7" fmla="*/ 11 h 197"/>
                <a:gd name="T8" fmla="*/ 128 w 796"/>
                <a:gd name="T9" fmla="*/ 182 h 197"/>
                <a:gd name="T10" fmla="*/ 42 w 796"/>
                <a:gd name="T11" fmla="*/ 182 h 197"/>
                <a:gd name="T12" fmla="*/ 22 w 796"/>
                <a:gd name="T13" fmla="*/ 197 h 197"/>
                <a:gd name="T14" fmla="*/ 0 w 796"/>
                <a:gd name="T15" fmla="*/ 176 h 197"/>
                <a:gd name="T16" fmla="*/ 22 w 796"/>
                <a:gd name="T17" fmla="*/ 155 h 197"/>
                <a:gd name="T18" fmla="*/ 42 w 796"/>
                <a:gd name="T19" fmla="*/ 171 h 197"/>
                <a:gd name="T20" fmla="*/ 128 w 796"/>
                <a:gd name="T21" fmla="*/ 171 h 197"/>
                <a:gd name="T22" fmla="*/ 299 w 796"/>
                <a:gd name="T23" fmla="*/ 0 h 197"/>
                <a:gd name="T24" fmla="*/ 651 w 796"/>
                <a:gd name="T25" fmla="*/ 0 h 197"/>
                <a:gd name="T26" fmla="*/ 666 w 796"/>
                <a:gd name="T27" fmla="*/ 0 h 197"/>
                <a:gd name="T28" fmla="*/ 796 w 796"/>
                <a:gd name="T29" fmla="*/ 0 h 197"/>
                <a:gd name="T30" fmla="*/ 796 w 796"/>
                <a:gd name="T31" fmla="*/ 1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6" h="197">
                  <a:moveTo>
                    <a:pt x="796" y="11"/>
                  </a:moveTo>
                  <a:cubicBezTo>
                    <a:pt x="666" y="11"/>
                    <a:pt x="666" y="11"/>
                    <a:pt x="666" y="11"/>
                  </a:cubicBezTo>
                  <a:cubicBezTo>
                    <a:pt x="651" y="11"/>
                    <a:pt x="651" y="11"/>
                    <a:pt x="651" y="11"/>
                  </a:cubicBezTo>
                  <a:cubicBezTo>
                    <a:pt x="299" y="11"/>
                    <a:pt x="299" y="11"/>
                    <a:pt x="299" y="11"/>
                  </a:cubicBezTo>
                  <a:cubicBezTo>
                    <a:pt x="128" y="182"/>
                    <a:pt x="128" y="182"/>
                    <a:pt x="128" y="182"/>
                  </a:cubicBezTo>
                  <a:cubicBezTo>
                    <a:pt x="42" y="182"/>
                    <a:pt x="42" y="182"/>
                    <a:pt x="42" y="182"/>
                  </a:cubicBezTo>
                  <a:cubicBezTo>
                    <a:pt x="40" y="191"/>
                    <a:pt x="31" y="197"/>
                    <a:pt x="22" y="197"/>
                  </a:cubicBezTo>
                  <a:cubicBezTo>
                    <a:pt x="10" y="197"/>
                    <a:pt x="0" y="188"/>
                    <a:pt x="0" y="176"/>
                  </a:cubicBezTo>
                  <a:cubicBezTo>
                    <a:pt x="0" y="164"/>
                    <a:pt x="10" y="155"/>
                    <a:pt x="22" y="155"/>
                  </a:cubicBezTo>
                  <a:cubicBezTo>
                    <a:pt x="32" y="155"/>
                    <a:pt x="40" y="162"/>
                    <a:pt x="42" y="171"/>
                  </a:cubicBezTo>
                  <a:cubicBezTo>
                    <a:pt x="128" y="171"/>
                    <a:pt x="128" y="171"/>
                    <a:pt x="128" y="171"/>
                  </a:cubicBezTo>
                  <a:cubicBezTo>
                    <a:pt x="299" y="0"/>
                    <a:pt x="299" y="0"/>
                    <a:pt x="299" y="0"/>
                  </a:cubicBezTo>
                  <a:cubicBezTo>
                    <a:pt x="651" y="0"/>
                    <a:pt x="651" y="0"/>
                    <a:pt x="651" y="0"/>
                  </a:cubicBezTo>
                  <a:cubicBezTo>
                    <a:pt x="666" y="0"/>
                    <a:pt x="666" y="0"/>
                    <a:pt x="666" y="0"/>
                  </a:cubicBezTo>
                  <a:cubicBezTo>
                    <a:pt x="796" y="0"/>
                    <a:pt x="796" y="0"/>
                    <a:pt x="796" y="0"/>
                  </a:cubicBezTo>
                  <a:lnTo>
                    <a:pt x="796"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3" name="Freeform 37"/>
            <p:cNvSpPr/>
            <p:nvPr/>
          </p:nvSpPr>
          <p:spPr bwMode="auto">
            <a:xfrm>
              <a:off x="5602288" y="2406650"/>
              <a:ext cx="3184525" cy="738188"/>
            </a:xfrm>
            <a:custGeom>
              <a:avLst/>
              <a:gdLst>
                <a:gd name="T0" fmla="*/ 849 w 849"/>
                <a:gd name="T1" fmla="*/ 10 h 197"/>
                <a:gd name="T2" fmla="*/ 719 w 849"/>
                <a:gd name="T3" fmla="*/ 10 h 197"/>
                <a:gd name="T4" fmla="*/ 704 w 849"/>
                <a:gd name="T5" fmla="*/ 10 h 197"/>
                <a:gd name="T6" fmla="*/ 384 w 849"/>
                <a:gd name="T7" fmla="*/ 10 h 197"/>
                <a:gd name="T8" fmla="*/ 213 w 849"/>
                <a:gd name="T9" fmla="*/ 181 h 197"/>
                <a:gd name="T10" fmla="*/ 42 w 849"/>
                <a:gd name="T11" fmla="*/ 181 h 197"/>
                <a:gd name="T12" fmla="*/ 21 w 849"/>
                <a:gd name="T13" fmla="*/ 197 h 197"/>
                <a:gd name="T14" fmla="*/ 0 w 849"/>
                <a:gd name="T15" fmla="*/ 175 h 197"/>
                <a:gd name="T16" fmla="*/ 21 w 849"/>
                <a:gd name="T17" fmla="*/ 154 h 197"/>
                <a:gd name="T18" fmla="*/ 42 w 849"/>
                <a:gd name="T19" fmla="*/ 171 h 197"/>
                <a:gd name="T20" fmla="*/ 213 w 849"/>
                <a:gd name="T21" fmla="*/ 171 h 197"/>
                <a:gd name="T22" fmla="*/ 384 w 849"/>
                <a:gd name="T23" fmla="*/ 0 h 197"/>
                <a:gd name="T24" fmla="*/ 704 w 849"/>
                <a:gd name="T25" fmla="*/ 0 h 197"/>
                <a:gd name="T26" fmla="*/ 719 w 849"/>
                <a:gd name="T27" fmla="*/ 0 h 197"/>
                <a:gd name="T28" fmla="*/ 849 w 849"/>
                <a:gd name="T29" fmla="*/ 0 h 197"/>
                <a:gd name="T30" fmla="*/ 849 w 849"/>
                <a:gd name="T31" fmla="*/ 1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197">
                  <a:moveTo>
                    <a:pt x="849" y="10"/>
                  </a:moveTo>
                  <a:cubicBezTo>
                    <a:pt x="719" y="10"/>
                    <a:pt x="719" y="10"/>
                    <a:pt x="719" y="10"/>
                  </a:cubicBezTo>
                  <a:cubicBezTo>
                    <a:pt x="704" y="10"/>
                    <a:pt x="704" y="10"/>
                    <a:pt x="704" y="10"/>
                  </a:cubicBezTo>
                  <a:cubicBezTo>
                    <a:pt x="384" y="10"/>
                    <a:pt x="384" y="10"/>
                    <a:pt x="384" y="10"/>
                  </a:cubicBezTo>
                  <a:cubicBezTo>
                    <a:pt x="213" y="181"/>
                    <a:pt x="213" y="181"/>
                    <a:pt x="213" y="181"/>
                  </a:cubicBezTo>
                  <a:cubicBezTo>
                    <a:pt x="42" y="181"/>
                    <a:pt x="42" y="181"/>
                    <a:pt x="42" y="181"/>
                  </a:cubicBezTo>
                  <a:cubicBezTo>
                    <a:pt x="39" y="190"/>
                    <a:pt x="31" y="197"/>
                    <a:pt x="21" y="197"/>
                  </a:cubicBezTo>
                  <a:cubicBezTo>
                    <a:pt x="9" y="197"/>
                    <a:pt x="0" y="187"/>
                    <a:pt x="0" y="175"/>
                  </a:cubicBezTo>
                  <a:cubicBezTo>
                    <a:pt x="0" y="164"/>
                    <a:pt x="9" y="154"/>
                    <a:pt x="21" y="154"/>
                  </a:cubicBezTo>
                  <a:cubicBezTo>
                    <a:pt x="31" y="154"/>
                    <a:pt x="40" y="161"/>
                    <a:pt x="42" y="171"/>
                  </a:cubicBezTo>
                  <a:cubicBezTo>
                    <a:pt x="213" y="171"/>
                    <a:pt x="213" y="171"/>
                    <a:pt x="213" y="171"/>
                  </a:cubicBezTo>
                  <a:cubicBezTo>
                    <a:pt x="384" y="0"/>
                    <a:pt x="384" y="0"/>
                    <a:pt x="384" y="0"/>
                  </a:cubicBezTo>
                  <a:cubicBezTo>
                    <a:pt x="704" y="0"/>
                    <a:pt x="704" y="0"/>
                    <a:pt x="704" y="0"/>
                  </a:cubicBezTo>
                  <a:cubicBezTo>
                    <a:pt x="719" y="0"/>
                    <a:pt x="719" y="0"/>
                    <a:pt x="719" y="0"/>
                  </a:cubicBezTo>
                  <a:cubicBezTo>
                    <a:pt x="849" y="0"/>
                    <a:pt x="849" y="0"/>
                    <a:pt x="849" y="0"/>
                  </a:cubicBezTo>
                  <a:lnTo>
                    <a:pt x="849"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4" name="Freeform 38"/>
            <p:cNvSpPr/>
            <p:nvPr/>
          </p:nvSpPr>
          <p:spPr bwMode="auto">
            <a:xfrm>
              <a:off x="5764213" y="2646363"/>
              <a:ext cx="3022600" cy="900113"/>
            </a:xfrm>
            <a:custGeom>
              <a:avLst/>
              <a:gdLst>
                <a:gd name="T0" fmla="*/ 806 w 806"/>
                <a:gd name="T1" fmla="*/ 10 h 240"/>
                <a:gd name="T2" fmla="*/ 676 w 806"/>
                <a:gd name="T3" fmla="*/ 10 h 240"/>
                <a:gd name="T4" fmla="*/ 661 w 806"/>
                <a:gd name="T5" fmla="*/ 10 h 240"/>
                <a:gd name="T6" fmla="*/ 374 w 806"/>
                <a:gd name="T7" fmla="*/ 10 h 240"/>
                <a:gd name="T8" fmla="*/ 160 w 806"/>
                <a:gd name="T9" fmla="*/ 224 h 240"/>
                <a:gd name="T10" fmla="*/ 41 w 806"/>
                <a:gd name="T11" fmla="*/ 224 h 240"/>
                <a:gd name="T12" fmla="*/ 21 w 806"/>
                <a:gd name="T13" fmla="*/ 240 h 240"/>
                <a:gd name="T14" fmla="*/ 0 w 806"/>
                <a:gd name="T15" fmla="*/ 218 h 240"/>
                <a:gd name="T16" fmla="*/ 21 w 806"/>
                <a:gd name="T17" fmla="*/ 197 h 240"/>
                <a:gd name="T18" fmla="*/ 42 w 806"/>
                <a:gd name="T19" fmla="*/ 213 h 240"/>
                <a:gd name="T20" fmla="*/ 160 w 806"/>
                <a:gd name="T21" fmla="*/ 213 h 240"/>
                <a:gd name="T22" fmla="*/ 374 w 806"/>
                <a:gd name="T23" fmla="*/ 0 h 240"/>
                <a:gd name="T24" fmla="*/ 661 w 806"/>
                <a:gd name="T25" fmla="*/ 0 h 240"/>
                <a:gd name="T26" fmla="*/ 676 w 806"/>
                <a:gd name="T27" fmla="*/ 0 h 240"/>
                <a:gd name="T28" fmla="*/ 806 w 806"/>
                <a:gd name="T29" fmla="*/ 0 h 240"/>
                <a:gd name="T30" fmla="*/ 806 w 806"/>
                <a:gd name="T31" fmla="*/ 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6" h="240">
                  <a:moveTo>
                    <a:pt x="806" y="10"/>
                  </a:moveTo>
                  <a:cubicBezTo>
                    <a:pt x="676" y="10"/>
                    <a:pt x="676" y="10"/>
                    <a:pt x="676" y="10"/>
                  </a:cubicBezTo>
                  <a:cubicBezTo>
                    <a:pt x="661" y="10"/>
                    <a:pt x="661" y="10"/>
                    <a:pt x="661" y="10"/>
                  </a:cubicBezTo>
                  <a:cubicBezTo>
                    <a:pt x="374" y="10"/>
                    <a:pt x="374" y="10"/>
                    <a:pt x="374" y="10"/>
                  </a:cubicBezTo>
                  <a:cubicBezTo>
                    <a:pt x="160" y="224"/>
                    <a:pt x="160" y="224"/>
                    <a:pt x="160" y="224"/>
                  </a:cubicBezTo>
                  <a:cubicBezTo>
                    <a:pt x="41" y="224"/>
                    <a:pt x="41" y="224"/>
                    <a:pt x="41" y="224"/>
                  </a:cubicBezTo>
                  <a:cubicBezTo>
                    <a:pt x="39" y="233"/>
                    <a:pt x="31" y="240"/>
                    <a:pt x="21" y="240"/>
                  </a:cubicBezTo>
                  <a:cubicBezTo>
                    <a:pt x="9" y="240"/>
                    <a:pt x="0" y="230"/>
                    <a:pt x="0" y="218"/>
                  </a:cubicBezTo>
                  <a:cubicBezTo>
                    <a:pt x="0" y="206"/>
                    <a:pt x="9" y="197"/>
                    <a:pt x="21" y="197"/>
                  </a:cubicBezTo>
                  <a:cubicBezTo>
                    <a:pt x="31" y="197"/>
                    <a:pt x="40" y="204"/>
                    <a:pt x="42" y="213"/>
                  </a:cubicBezTo>
                  <a:cubicBezTo>
                    <a:pt x="160" y="213"/>
                    <a:pt x="160" y="213"/>
                    <a:pt x="160" y="213"/>
                  </a:cubicBezTo>
                  <a:cubicBezTo>
                    <a:pt x="374" y="0"/>
                    <a:pt x="374" y="0"/>
                    <a:pt x="374" y="0"/>
                  </a:cubicBezTo>
                  <a:cubicBezTo>
                    <a:pt x="661" y="0"/>
                    <a:pt x="661" y="0"/>
                    <a:pt x="661" y="0"/>
                  </a:cubicBezTo>
                  <a:cubicBezTo>
                    <a:pt x="676" y="0"/>
                    <a:pt x="676" y="0"/>
                    <a:pt x="676" y="0"/>
                  </a:cubicBezTo>
                  <a:cubicBezTo>
                    <a:pt x="806" y="0"/>
                    <a:pt x="806" y="0"/>
                    <a:pt x="806" y="0"/>
                  </a:cubicBezTo>
                  <a:lnTo>
                    <a:pt x="806"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5" name="Oval 39"/>
            <p:cNvSpPr>
              <a:spLocks noChangeArrowheads="1"/>
            </p:cNvSpPr>
            <p:nvPr/>
          </p:nvSpPr>
          <p:spPr bwMode="auto">
            <a:xfrm>
              <a:off x="7064375" y="3241675"/>
              <a:ext cx="41275"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6" name="Freeform 40"/>
            <p:cNvSpPr/>
            <p:nvPr/>
          </p:nvSpPr>
          <p:spPr bwMode="auto">
            <a:xfrm>
              <a:off x="7005638" y="2927350"/>
              <a:ext cx="1781175" cy="415925"/>
            </a:xfrm>
            <a:custGeom>
              <a:avLst/>
              <a:gdLst>
                <a:gd name="T0" fmla="*/ 475 w 475"/>
                <a:gd name="T1" fmla="*/ 10 h 111"/>
                <a:gd name="T2" fmla="*/ 345 w 475"/>
                <a:gd name="T3" fmla="*/ 10 h 111"/>
                <a:gd name="T4" fmla="*/ 330 w 475"/>
                <a:gd name="T5" fmla="*/ 10 h 111"/>
                <a:gd name="T6" fmla="*/ 171 w 475"/>
                <a:gd name="T7" fmla="*/ 10 h 111"/>
                <a:gd name="T8" fmla="*/ 171 w 475"/>
                <a:gd name="T9" fmla="*/ 96 h 111"/>
                <a:gd name="T10" fmla="*/ 42 w 475"/>
                <a:gd name="T11" fmla="*/ 96 h 111"/>
                <a:gd name="T12" fmla="*/ 21 w 475"/>
                <a:gd name="T13" fmla="*/ 111 h 111"/>
                <a:gd name="T14" fmla="*/ 0 w 475"/>
                <a:gd name="T15" fmla="*/ 90 h 111"/>
                <a:gd name="T16" fmla="*/ 21 w 475"/>
                <a:gd name="T17" fmla="*/ 68 h 111"/>
                <a:gd name="T18" fmla="*/ 42 w 475"/>
                <a:gd name="T19" fmla="*/ 85 h 111"/>
                <a:gd name="T20" fmla="*/ 160 w 475"/>
                <a:gd name="T21" fmla="*/ 85 h 111"/>
                <a:gd name="T22" fmla="*/ 160 w 475"/>
                <a:gd name="T23" fmla="*/ 0 h 111"/>
                <a:gd name="T24" fmla="*/ 330 w 475"/>
                <a:gd name="T25" fmla="*/ 0 h 111"/>
                <a:gd name="T26" fmla="*/ 345 w 475"/>
                <a:gd name="T27" fmla="*/ 0 h 111"/>
                <a:gd name="T28" fmla="*/ 475 w 475"/>
                <a:gd name="T29" fmla="*/ 0 h 111"/>
                <a:gd name="T30" fmla="*/ 475 w 475"/>
                <a:gd name="T31"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111">
                  <a:moveTo>
                    <a:pt x="475" y="10"/>
                  </a:moveTo>
                  <a:cubicBezTo>
                    <a:pt x="345" y="10"/>
                    <a:pt x="345" y="10"/>
                    <a:pt x="345" y="10"/>
                  </a:cubicBezTo>
                  <a:cubicBezTo>
                    <a:pt x="330" y="10"/>
                    <a:pt x="330" y="10"/>
                    <a:pt x="330" y="10"/>
                  </a:cubicBezTo>
                  <a:cubicBezTo>
                    <a:pt x="171" y="10"/>
                    <a:pt x="171" y="10"/>
                    <a:pt x="171" y="10"/>
                  </a:cubicBezTo>
                  <a:cubicBezTo>
                    <a:pt x="171" y="96"/>
                    <a:pt x="171" y="96"/>
                    <a:pt x="171" y="96"/>
                  </a:cubicBezTo>
                  <a:cubicBezTo>
                    <a:pt x="42" y="96"/>
                    <a:pt x="42" y="96"/>
                    <a:pt x="42" y="96"/>
                  </a:cubicBezTo>
                  <a:cubicBezTo>
                    <a:pt x="39" y="105"/>
                    <a:pt x="31" y="111"/>
                    <a:pt x="21" y="111"/>
                  </a:cubicBezTo>
                  <a:cubicBezTo>
                    <a:pt x="9" y="111"/>
                    <a:pt x="0" y="102"/>
                    <a:pt x="0" y="90"/>
                  </a:cubicBezTo>
                  <a:cubicBezTo>
                    <a:pt x="0" y="78"/>
                    <a:pt x="9" y="68"/>
                    <a:pt x="21" y="68"/>
                  </a:cubicBezTo>
                  <a:cubicBezTo>
                    <a:pt x="31" y="68"/>
                    <a:pt x="40" y="76"/>
                    <a:pt x="42" y="85"/>
                  </a:cubicBezTo>
                  <a:cubicBezTo>
                    <a:pt x="160" y="85"/>
                    <a:pt x="160" y="85"/>
                    <a:pt x="160" y="85"/>
                  </a:cubicBezTo>
                  <a:cubicBezTo>
                    <a:pt x="160" y="0"/>
                    <a:pt x="160" y="0"/>
                    <a:pt x="160" y="0"/>
                  </a:cubicBezTo>
                  <a:cubicBezTo>
                    <a:pt x="330" y="0"/>
                    <a:pt x="330" y="0"/>
                    <a:pt x="330" y="0"/>
                  </a:cubicBezTo>
                  <a:cubicBezTo>
                    <a:pt x="345" y="0"/>
                    <a:pt x="345" y="0"/>
                    <a:pt x="345" y="0"/>
                  </a:cubicBezTo>
                  <a:cubicBezTo>
                    <a:pt x="475" y="0"/>
                    <a:pt x="475" y="0"/>
                    <a:pt x="475" y="0"/>
                  </a:cubicBezTo>
                  <a:lnTo>
                    <a:pt x="475" y="10"/>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7" name="Oval 41"/>
            <p:cNvSpPr>
              <a:spLocks noChangeArrowheads="1"/>
            </p:cNvSpPr>
            <p:nvPr/>
          </p:nvSpPr>
          <p:spPr bwMode="auto">
            <a:xfrm>
              <a:off x="6824663" y="3444875"/>
              <a:ext cx="38100" cy="41275"/>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8" name="Freeform 42"/>
            <p:cNvSpPr/>
            <p:nvPr/>
          </p:nvSpPr>
          <p:spPr bwMode="auto">
            <a:xfrm>
              <a:off x="6764338" y="3125788"/>
              <a:ext cx="2022475" cy="420688"/>
            </a:xfrm>
            <a:custGeom>
              <a:avLst/>
              <a:gdLst>
                <a:gd name="T0" fmla="*/ 539 w 539"/>
                <a:gd name="T1" fmla="*/ 11 h 112"/>
                <a:gd name="T2" fmla="*/ 409 w 539"/>
                <a:gd name="T3" fmla="*/ 11 h 112"/>
                <a:gd name="T4" fmla="*/ 394 w 539"/>
                <a:gd name="T5" fmla="*/ 11 h 112"/>
                <a:gd name="T6" fmla="*/ 331 w 539"/>
                <a:gd name="T7" fmla="*/ 11 h 112"/>
                <a:gd name="T8" fmla="*/ 245 w 539"/>
                <a:gd name="T9" fmla="*/ 96 h 112"/>
                <a:gd name="T10" fmla="*/ 42 w 539"/>
                <a:gd name="T11" fmla="*/ 96 h 112"/>
                <a:gd name="T12" fmla="*/ 21 w 539"/>
                <a:gd name="T13" fmla="*/ 112 h 112"/>
                <a:gd name="T14" fmla="*/ 0 w 539"/>
                <a:gd name="T15" fmla="*/ 90 h 112"/>
                <a:gd name="T16" fmla="*/ 21 w 539"/>
                <a:gd name="T17" fmla="*/ 69 h 112"/>
                <a:gd name="T18" fmla="*/ 42 w 539"/>
                <a:gd name="T19" fmla="*/ 85 h 112"/>
                <a:gd name="T20" fmla="*/ 245 w 539"/>
                <a:gd name="T21" fmla="*/ 85 h 112"/>
                <a:gd name="T22" fmla="*/ 331 w 539"/>
                <a:gd name="T23" fmla="*/ 0 h 112"/>
                <a:gd name="T24" fmla="*/ 394 w 539"/>
                <a:gd name="T25" fmla="*/ 0 h 112"/>
                <a:gd name="T26" fmla="*/ 409 w 539"/>
                <a:gd name="T27" fmla="*/ 0 h 112"/>
                <a:gd name="T28" fmla="*/ 539 w 539"/>
                <a:gd name="T29" fmla="*/ 0 h 112"/>
                <a:gd name="T30" fmla="*/ 539 w 539"/>
                <a:gd name="T31"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9" h="112">
                  <a:moveTo>
                    <a:pt x="539" y="11"/>
                  </a:moveTo>
                  <a:cubicBezTo>
                    <a:pt x="409" y="11"/>
                    <a:pt x="409" y="11"/>
                    <a:pt x="409" y="11"/>
                  </a:cubicBezTo>
                  <a:cubicBezTo>
                    <a:pt x="394" y="11"/>
                    <a:pt x="394" y="11"/>
                    <a:pt x="394" y="11"/>
                  </a:cubicBezTo>
                  <a:cubicBezTo>
                    <a:pt x="331" y="11"/>
                    <a:pt x="331" y="11"/>
                    <a:pt x="331" y="11"/>
                  </a:cubicBezTo>
                  <a:cubicBezTo>
                    <a:pt x="245" y="96"/>
                    <a:pt x="245" y="96"/>
                    <a:pt x="245" y="96"/>
                  </a:cubicBezTo>
                  <a:cubicBezTo>
                    <a:pt x="42" y="96"/>
                    <a:pt x="42" y="96"/>
                    <a:pt x="42" y="96"/>
                  </a:cubicBezTo>
                  <a:cubicBezTo>
                    <a:pt x="39" y="105"/>
                    <a:pt x="31" y="112"/>
                    <a:pt x="21" y="112"/>
                  </a:cubicBezTo>
                  <a:cubicBezTo>
                    <a:pt x="9" y="112"/>
                    <a:pt x="0" y="102"/>
                    <a:pt x="0" y="90"/>
                  </a:cubicBezTo>
                  <a:cubicBezTo>
                    <a:pt x="0" y="78"/>
                    <a:pt x="9" y="69"/>
                    <a:pt x="21" y="69"/>
                  </a:cubicBezTo>
                  <a:cubicBezTo>
                    <a:pt x="31" y="69"/>
                    <a:pt x="40" y="76"/>
                    <a:pt x="42" y="85"/>
                  </a:cubicBezTo>
                  <a:cubicBezTo>
                    <a:pt x="245" y="85"/>
                    <a:pt x="245" y="85"/>
                    <a:pt x="245" y="85"/>
                  </a:cubicBezTo>
                  <a:cubicBezTo>
                    <a:pt x="331" y="0"/>
                    <a:pt x="331" y="0"/>
                    <a:pt x="331" y="0"/>
                  </a:cubicBezTo>
                  <a:cubicBezTo>
                    <a:pt x="394" y="0"/>
                    <a:pt x="394" y="0"/>
                    <a:pt x="394" y="0"/>
                  </a:cubicBezTo>
                  <a:cubicBezTo>
                    <a:pt x="409" y="0"/>
                    <a:pt x="409" y="0"/>
                    <a:pt x="409" y="0"/>
                  </a:cubicBezTo>
                  <a:cubicBezTo>
                    <a:pt x="539" y="0"/>
                    <a:pt x="539" y="0"/>
                    <a:pt x="539" y="0"/>
                  </a:cubicBezTo>
                  <a:lnTo>
                    <a:pt x="539"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9" name="Oval 43"/>
            <p:cNvSpPr>
              <a:spLocks noChangeArrowheads="1"/>
            </p:cNvSpPr>
            <p:nvPr/>
          </p:nvSpPr>
          <p:spPr bwMode="auto">
            <a:xfrm>
              <a:off x="6584950" y="3703638"/>
              <a:ext cx="38100"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Freeform 44"/>
            <p:cNvSpPr/>
            <p:nvPr/>
          </p:nvSpPr>
          <p:spPr bwMode="auto">
            <a:xfrm>
              <a:off x="6524625" y="3384550"/>
              <a:ext cx="2262188" cy="415925"/>
            </a:xfrm>
            <a:custGeom>
              <a:avLst/>
              <a:gdLst>
                <a:gd name="T0" fmla="*/ 603 w 603"/>
                <a:gd name="T1" fmla="*/ 11 h 111"/>
                <a:gd name="T2" fmla="*/ 473 w 603"/>
                <a:gd name="T3" fmla="*/ 11 h 111"/>
                <a:gd name="T4" fmla="*/ 458 w 603"/>
                <a:gd name="T5" fmla="*/ 11 h 111"/>
                <a:gd name="T6" fmla="*/ 378 w 603"/>
                <a:gd name="T7" fmla="*/ 11 h 111"/>
                <a:gd name="T8" fmla="*/ 293 w 603"/>
                <a:gd name="T9" fmla="*/ 96 h 111"/>
                <a:gd name="T10" fmla="*/ 41 w 603"/>
                <a:gd name="T11" fmla="*/ 96 h 111"/>
                <a:gd name="T12" fmla="*/ 21 w 603"/>
                <a:gd name="T13" fmla="*/ 111 h 111"/>
                <a:gd name="T14" fmla="*/ 0 w 603"/>
                <a:gd name="T15" fmla="*/ 90 h 111"/>
                <a:gd name="T16" fmla="*/ 21 w 603"/>
                <a:gd name="T17" fmla="*/ 69 h 111"/>
                <a:gd name="T18" fmla="*/ 42 w 603"/>
                <a:gd name="T19" fmla="*/ 85 h 111"/>
                <a:gd name="T20" fmla="*/ 293 w 603"/>
                <a:gd name="T21" fmla="*/ 85 h 111"/>
                <a:gd name="T22" fmla="*/ 378 w 603"/>
                <a:gd name="T23" fmla="*/ 0 h 111"/>
                <a:gd name="T24" fmla="*/ 458 w 603"/>
                <a:gd name="T25" fmla="*/ 0 h 111"/>
                <a:gd name="T26" fmla="*/ 473 w 603"/>
                <a:gd name="T27" fmla="*/ 0 h 111"/>
                <a:gd name="T28" fmla="*/ 603 w 603"/>
                <a:gd name="T29" fmla="*/ 0 h 111"/>
                <a:gd name="T30" fmla="*/ 603 w 603"/>
                <a:gd name="T31" fmla="*/ 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3" h="111">
                  <a:moveTo>
                    <a:pt x="603" y="11"/>
                  </a:moveTo>
                  <a:cubicBezTo>
                    <a:pt x="473" y="11"/>
                    <a:pt x="473" y="11"/>
                    <a:pt x="473" y="11"/>
                  </a:cubicBezTo>
                  <a:cubicBezTo>
                    <a:pt x="458" y="11"/>
                    <a:pt x="458" y="11"/>
                    <a:pt x="458" y="11"/>
                  </a:cubicBezTo>
                  <a:cubicBezTo>
                    <a:pt x="378" y="11"/>
                    <a:pt x="378" y="11"/>
                    <a:pt x="378" y="11"/>
                  </a:cubicBezTo>
                  <a:cubicBezTo>
                    <a:pt x="293" y="96"/>
                    <a:pt x="293" y="96"/>
                    <a:pt x="293" y="96"/>
                  </a:cubicBezTo>
                  <a:cubicBezTo>
                    <a:pt x="41" y="96"/>
                    <a:pt x="41" y="96"/>
                    <a:pt x="41" y="96"/>
                  </a:cubicBezTo>
                  <a:cubicBezTo>
                    <a:pt x="39" y="105"/>
                    <a:pt x="31" y="111"/>
                    <a:pt x="21" y="111"/>
                  </a:cubicBezTo>
                  <a:cubicBezTo>
                    <a:pt x="9" y="111"/>
                    <a:pt x="0" y="102"/>
                    <a:pt x="0" y="90"/>
                  </a:cubicBezTo>
                  <a:cubicBezTo>
                    <a:pt x="0" y="78"/>
                    <a:pt x="9" y="69"/>
                    <a:pt x="21" y="69"/>
                  </a:cubicBezTo>
                  <a:cubicBezTo>
                    <a:pt x="31" y="69"/>
                    <a:pt x="40" y="76"/>
                    <a:pt x="42" y="85"/>
                  </a:cubicBezTo>
                  <a:cubicBezTo>
                    <a:pt x="293" y="85"/>
                    <a:pt x="293" y="85"/>
                    <a:pt x="293" y="85"/>
                  </a:cubicBezTo>
                  <a:cubicBezTo>
                    <a:pt x="378" y="0"/>
                    <a:pt x="378" y="0"/>
                    <a:pt x="378" y="0"/>
                  </a:cubicBezTo>
                  <a:cubicBezTo>
                    <a:pt x="458" y="0"/>
                    <a:pt x="458" y="0"/>
                    <a:pt x="458" y="0"/>
                  </a:cubicBezTo>
                  <a:cubicBezTo>
                    <a:pt x="473" y="0"/>
                    <a:pt x="473" y="0"/>
                    <a:pt x="473" y="0"/>
                  </a:cubicBezTo>
                  <a:cubicBezTo>
                    <a:pt x="603" y="0"/>
                    <a:pt x="603" y="0"/>
                    <a:pt x="603" y="0"/>
                  </a:cubicBezTo>
                  <a:lnTo>
                    <a:pt x="603" y="1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1" name="Freeform 45"/>
            <p:cNvSpPr/>
            <p:nvPr/>
          </p:nvSpPr>
          <p:spPr bwMode="auto">
            <a:xfrm>
              <a:off x="3295650" y="3343275"/>
              <a:ext cx="5491163" cy="663575"/>
            </a:xfrm>
            <a:custGeom>
              <a:avLst/>
              <a:gdLst>
                <a:gd name="T0" fmla="*/ 1464 w 1464"/>
                <a:gd name="T1" fmla="*/ 49 h 177"/>
                <a:gd name="T2" fmla="*/ 1296 w 1464"/>
                <a:gd name="T3" fmla="*/ 49 h 177"/>
                <a:gd name="T4" fmla="*/ 1281 w 1464"/>
                <a:gd name="T5" fmla="*/ 49 h 177"/>
                <a:gd name="T6" fmla="*/ 1239 w 1464"/>
                <a:gd name="T7" fmla="*/ 49 h 177"/>
                <a:gd name="T8" fmla="*/ 1111 w 1464"/>
                <a:gd name="T9" fmla="*/ 177 h 177"/>
                <a:gd name="T10" fmla="*/ 534 w 1464"/>
                <a:gd name="T11" fmla="*/ 177 h 177"/>
                <a:gd name="T12" fmla="*/ 385 w 1464"/>
                <a:gd name="T13" fmla="*/ 27 h 177"/>
                <a:gd name="T14" fmla="*/ 42 w 1464"/>
                <a:gd name="T15" fmla="*/ 27 h 177"/>
                <a:gd name="T16" fmla="*/ 21 w 1464"/>
                <a:gd name="T17" fmla="*/ 43 h 177"/>
                <a:gd name="T18" fmla="*/ 0 w 1464"/>
                <a:gd name="T19" fmla="*/ 22 h 177"/>
                <a:gd name="T20" fmla="*/ 21 w 1464"/>
                <a:gd name="T21" fmla="*/ 0 h 177"/>
                <a:gd name="T22" fmla="*/ 42 w 1464"/>
                <a:gd name="T23" fmla="*/ 17 h 177"/>
                <a:gd name="T24" fmla="*/ 385 w 1464"/>
                <a:gd name="T25" fmla="*/ 17 h 177"/>
                <a:gd name="T26" fmla="*/ 534 w 1464"/>
                <a:gd name="T27" fmla="*/ 166 h 177"/>
                <a:gd name="T28" fmla="*/ 1111 w 1464"/>
                <a:gd name="T29" fmla="*/ 166 h 177"/>
                <a:gd name="T30" fmla="*/ 1239 w 1464"/>
                <a:gd name="T31" fmla="*/ 38 h 177"/>
                <a:gd name="T32" fmla="*/ 1281 w 1464"/>
                <a:gd name="T33" fmla="*/ 38 h 177"/>
                <a:gd name="T34" fmla="*/ 1296 w 1464"/>
                <a:gd name="T35" fmla="*/ 38 h 177"/>
                <a:gd name="T36" fmla="*/ 1464 w 1464"/>
                <a:gd name="T37" fmla="*/ 38 h 177"/>
                <a:gd name="T38" fmla="*/ 1464 w 1464"/>
                <a:gd name="T39" fmla="*/ 4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4" h="177">
                  <a:moveTo>
                    <a:pt x="1464" y="49"/>
                  </a:moveTo>
                  <a:cubicBezTo>
                    <a:pt x="1296" y="49"/>
                    <a:pt x="1296" y="49"/>
                    <a:pt x="1296" y="49"/>
                  </a:cubicBezTo>
                  <a:cubicBezTo>
                    <a:pt x="1281" y="49"/>
                    <a:pt x="1281" y="49"/>
                    <a:pt x="1281" y="49"/>
                  </a:cubicBezTo>
                  <a:cubicBezTo>
                    <a:pt x="1239" y="49"/>
                    <a:pt x="1239" y="49"/>
                    <a:pt x="1239" y="49"/>
                  </a:cubicBezTo>
                  <a:cubicBezTo>
                    <a:pt x="1111" y="177"/>
                    <a:pt x="1111" y="177"/>
                    <a:pt x="1111" y="177"/>
                  </a:cubicBezTo>
                  <a:cubicBezTo>
                    <a:pt x="534" y="177"/>
                    <a:pt x="534" y="177"/>
                    <a:pt x="534" y="177"/>
                  </a:cubicBezTo>
                  <a:cubicBezTo>
                    <a:pt x="385" y="27"/>
                    <a:pt x="385" y="27"/>
                    <a:pt x="385" y="27"/>
                  </a:cubicBezTo>
                  <a:cubicBezTo>
                    <a:pt x="42" y="27"/>
                    <a:pt x="42" y="27"/>
                    <a:pt x="42" y="27"/>
                  </a:cubicBezTo>
                  <a:cubicBezTo>
                    <a:pt x="39" y="36"/>
                    <a:pt x="31" y="43"/>
                    <a:pt x="21" y="43"/>
                  </a:cubicBezTo>
                  <a:cubicBezTo>
                    <a:pt x="9" y="43"/>
                    <a:pt x="0" y="33"/>
                    <a:pt x="0" y="22"/>
                  </a:cubicBezTo>
                  <a:cubicBezTo>
                    <a:pt x="0" y="10"/>
                    <a:pt x="9" y="0"/>
                    <a:pt x="21" y="0"/>
                  </a:cubicBezTo>
                  <a:cubicBezTo>
                    <a:pt x="31" y="0"/>
                    <a:pt x="40" y="7"/>
                    <a:pt x="42" y="17"/>
                  </a:cubicBezTo>
                  <a:cubicBezTo>
                    <a:pt x="385" y="17"/>
                    <a:pt x="385" y="17"/>
                    <a:pt x="385" y="17"/>
                  </a:cubicBezTo>
                  <a:cubicBezTo>
                    <a:pt x="534" y="166"/>
                    <a:pt x="534" y="166"/>
                    <a:pt x="534" y="166"/>
                  </a:cubicBezTo>
                  <a:cubicBezTo>
                    <a:pt x="1111" y="166"/>
                    <a:pt x="1111" y="166"/>
                    <a:pt x="1111" y="166"/>
                  </a:cubicBezTo>
                  <a:cubicBezTo>
                    <a:pt x="1239" y="38"/>
                    <a:pt x="1239" y="38"/>
                    <a:pt x="1239" y="38"/>
                  </a:cubicBezTo>
                  <a:cubicBezTo>
                    <a:pt x="1281" y="38"/>
                    <a:pt x="1281" y="38"/>
                    <a:pt x="1281" y="38"/>
                  </a:cubicBezTo>
                  <a:cubicBezTo>
                    <a:pt x="1296" y="38"/>
                    <a:pt x="1296" y="38"/>
                    <a:pt x="1296" y="38"/>
                  </a:cubicBezTo>
                  <a:cubicBezTo>
                    <a:pt x="1464" y="38"/>
                    <a:pt x="1464" y="38"/>
                    <a:pt x="1464" y="38"/>
                  </a:cubicBezTo>
                  <a:lnTo>
                    <a:pt x="1464" y="49"/>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 name="Freeform 46"/>
            <p:cNvSpPr/>
            <p:nvPr/>
          </p:nvSpPr>
          <p:spPr bwMode="auto">
            <a:xfrm>
              <a:off x="3851275" y="3665538"/>
              <a:ext cx="4935538" cy="536575"/>
            </a:xfrm>
            <a:custGeom>
              <a:avLst/>
              <a:gdLst>
                <a:gd name="T0" fmla="*/ 1316 w 1316"/>
                <a:gd name="T1" fmla="*/ 47 h 143"/>
                <a:gd name="T2" fmla="*/ 1147 w 1316"/>
                <a:gd name="T3" fmla="*/ 47 h 143"/>
                <a:gd name="T4" fmla="*/ 1131 w 1316"/>
                <a:gd name="T5" fmla="*/ 47 h 143"/>
                <a:gd name="T6" fmla="*/ 1090 w 1316"/>
                <a:gd name="T7" fmla="*/ 47 h 143"/>
                <a:gd name="T8" fmla="*/ 994 w 1316"/>
                <a:gd name="T9" fmla="*/ 143 h 143"/>
                <a:gd name="T10" fmla="*/ 342 w 1316"/>
                <a:gd name="T11" fmla="*/ 143 h 143"/>
                <a:gd name="T12" fmla="*/ 224 w 1316"/>
                <a:gd name="T13" fmla="*/ 26 h 143"/>
                <a:gd name="T14" fmla="*/ 42 w 1316"/>
                <a:gd name="T15" fmla="*/ 26 h 143"/>
                <a:gd name="T16" fmla="*/ 21 w 1316"/>
                <a:gd name="T17" fmla="*/ 42 h 143"/>
                <a:gd name="T18" fmla="*/ 0 w 1316"/>
                <a:gd name="T19" fmla="*/ 21 h 143"/>
                <a:gd name="T20" fmla="*/ 21 w 1316"/>
                <a:gd name="T21" fmla="*/ 0 h 143"/>
                <a:gd name="T22" fmla="*/ 42 w 1316"/>
                <a:gd name="T23" fmla="*/ 15 h 143"/>
                <a:gd name="T24" fmla="*/ 224 w 1316"/>
                <a:gd name="T25" fmla="*/ 15 h 143"/>
                <a:gd name="T26" fmla="*/ 342 w 1316"/>
                <a:gd name="T27" fmla="*/ 133 h 143"/>
                <a:gd name="T28" fmla="*/ 994 w 1316"/>
                <a:gd name="T29" fmla="*/ 133 h 143"/>
                <a:gd name="T30" fmla="*/ 1090 w 1316"/>
                <a:gd name="T31" fmla="*/ 37 h 143"/>
                <a:gd name="T32" fmla="*/ 1131 w 1316"/>
                <a:gd name="T33" fmla="*/ 37 h 143"/>
                <a:gd name="T34" fmla="*/ 1147 w 1316"/>
                <a:gd name="T35" fmla="*/ 37 h 143"/>
                <a:gd name="T36" fmla="*/ 1316 w 1316"/>
                <a:gd name="T37" fmla="*/ 37 h 143"/>
                <a:gd name="T38" fmla="*/ 1316 w 1316"/>
                <a:gd name="T39" fmla="*/ 4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6" h="143">
                  <a:moveTo>
                    <a:pt x="1316" y="47"/>
                  </a:moveTo>
                  <a:cubicBezTo>
                    <a:pt x="1147" y="47"/>
                    <a:pt x="1147" y="47"/>
                    <a:pt x="1147" y="47"/>
                  </a:cubicBezTo>
                  <a:cubicBezTo>
                    <a:pt x="1131" y="47"/>
                    <a:pt x="1131" y="47"/>
                    <a:pt x="1131" y="47"/>
                  </a:cubicBezTo>
                  <a:cubicBezTo>
                    <a:pt x="1090" y="47"/>
                    <a:pt x="1090" y="47"/>
                    <a:pt x="1090" y="47"/>
                  </a:cubicBezTo>
                  <a:cubicBezTo>
                    <a:pt x="994" y="143"/>
                    <a:pt x="994" y="143"/>
                    <a:pt x="994" y="143"/>
                  </a:cubicBezTo>
                  <a:cubicBezTo>
                    <a:pt x="342" y="143"/>
                    <a:pt x="342" y="143"/>
                    <a:pt x="342" y="143"/>
                  </a:cubicBezTo>
                  <a:cubicBezTo>
                    <a:pt x="224" y="26"/>
                    <a:pt x="224" y="26"/>
                    <a:pt x="224" y="26"/>
                  </a:cubicBezTo>
                  <a:cubicBezTo>
                    <a:pt x="42" y="26"/>
                    <a:pt x="42" y="26"/>
                    <a:pt x="42" y="26"/>
                  </a:cubicBezTo>
                  <a:cubicBezTo>
                    <a:pt x="40" y="35"/>
                    <a:pt x="31" y="42"/>
                    <a:pt x="21" y="42"/>
                  </a:cubicBezTo>
                  <a:cubicBezTo>
                    <a:pt x="9" y="42"/>
                    <a:pt x="0" y="33"/>
                    <a:pt x="0" y="21"/>
                  </a:cubicBezTo>
                  <a:cubicBezTo>
                    <a:pt x="0" y="9"/>
                    <a:pt x="9" y="0"/>
                    <a:pt x="21" y="0"/>
                  </a:cubicBezTo>
                  <a:cubicBezTo>
                    <a:pt x="31" y="0"/>
                    <a:pt x="39" y="6"/>
                    <a:pt x="42" y="15"/>
                  </a:cubicBezTo>
                  <a:cubicBezTo>
                    <a:pt x="224" y="15"/>
                    <a:pt x="224" y="15"/>
                    <a:pt x="224" y="15"/>
                  </a:cubicBezTo>
                  <a:cubicBezTo>
                    <a:pt x="342" y="133"/>
                    <a:pt x="342" y="133"/>
                    <a:pt x="342" y="133"/>
                  </a:cubicBezTo>
                  <a:cubicBezTo>
                    <a:pt x="994" y="133"/>
                    <a:pt x="994" y="133"/>
                    <a:pt x="994" y="133"/>
                  </a:cubicBezTo>
                  <a:cubicBezTo>
                    <a:pt x="1090" y="37"/>
                    <a:pt x="1090" y="37"/>
                    <a:pt x="1090" y="37"/>
                  </a:cubicBezTo>
                  <a:cubicBezTo>
                    <a:pt x="1131" y="37"/>
                    <a:pt x="1131" y="37"/>
                    <a:pt x="1131" y="37"/>
                  </a:cubicBezTo>
                  <a:cubicBezTo>
                    <a:pt x="1147" y="37"/>
                    <a:pt x="1147" y="37"/>
                    <a:pt x="1147" y="37"/>
                  </a:cubicBezTo>
                  <a:cubicBezTo>
                    <a:pt x="1316" y="37"/>
                    <a:pt x="1316" y="37"/>
                    <a:pt x="1316" y="37"/>
                  </a:cubicBezTo>
                  <a:lnTo>
                    <a:pt x="1316" y="47"/>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3" name="Freeform 47"/>
            <p:cNvSpPr/>
            <p:nvPr/>
          </p:nvSpPr>
          <p:spPr bwMode="auto">
            <a:xfrm>
              <a:off x="1189038" y="4025900"/>
              <a:ext cx="7597775" cy="341313"/>
            </a:xfrm>
            <a:custGeom>
              <a:avLst/>
              <a:gdLst>
                <a:gd name="T0" fmla="*/ 1404 w 2026"/>
                <a:gd name="T1" fmla="*/ 91 h 91"/>
                <a:gd name="T2" fmla="*/ 310 w 2026"/>
                <a:gd name="T3" fmla="*/ 91 h 91"/>
                <a:gd name="T4" fmla="*/ 246 w 2026"/>
                <a:gd name="T5" fmla="*/ 27 h 91"/>
                <a:gd name="T6" fmla="*/ 42 w 2026"/>
                <a:gd name="T7" fmla="*/ 27 h 91"/>
                <a:gd name="T8" fmla="*/ 21 w 2026"/>
                <a:gd name="T9" fmla="*/ 43 h 91"/>
                <a:gd name="T10" fmla="*/ 0 w 2026"/>
                <a:gd name="T11" fmla="*/ 21 h 91"/>
                <a:gd name="T12" fmla="*/ 21 w 2026"/>
                <a:gd name="T13" fmla="*/ 0 h 91"/>
                <a:gd name="T14" fmla="*/ 42 w 2026"/>
                <a:gd name="T15" fmla="*/ 16 h 91"/>
                <a:gd name="T16" fmla="*/ 246 w 2026"/>
                <a:gd name="T17" fmla="*/ 16 h 91"/>
                <a:gd name="T18" fmla="*/ 310 w 2026"/>
                <a:gd name="T19" fmla="*/ 81 h 91"/>
                <a:gd name="T20" fmla="*/ 1404 w 2026"/>
                <a:gd name="T21" fmla="*/ 81 h 91"/>
                <a:gd name="T22" fmla="*/ 1507 w 2026"/>
                <a:gd name="T23" fmla="*/ 81 h 91"/>
                <a:gd name="T24" fmla="*/ 2026 w 2026"/>
                <a:gd name="T25" fmla="*/ 81 h 91"/>
                <a:gd name="T26" fmla="*/ 2026 w 2026"/>
                <a:gd name="T27" fmla="*/ 91 h 91"/>
                <a:gd name="T28" fmla="*/ 1507 w 2026"/>
                <a:gd name="T29" fmla="*/ 91 h 91"/>
                <a:gd name="T30" fmla="*/ 1404 w 2026"/>
                <a:gd name="T3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6" h="91">
                  <a:moveTo>
                    <a:pt x="1404" y="91"/>
                  </a:moveTo>
                  <a:cubicBezTo>
                    <a:pt x="310" y="91"/>
                    <a:pt x="310" y="91"/>
                    <a:pt x="310" y="91"/>
                  </a:cubicBezTo>
                  <a:cubicBezTo>
                    <a:pt x="246" y="27"/>
                    <a:pt x="246" y="27"/>
                    <a:pt x="246" y="27"/>
                  </a:cubicBezTo>
                  <a:cubicBezTo>
                    <a:pt x="42" y="27"/>
                    <a:pt x="42" y="27"/>
                    <a:pt x="42" y="27"/>
                  </a:cubicBezTo>
                  <a:cubicBezTo>
                    <a:pt x="39" y="36"/>
                    <a:pt x="31" y="43"/>
                    <a:pt x="21" y="43"/>
                  </a:cubicBezTo>
                  <a:cubicBezTo>
                    <a:pt x="9" y="43"/>
                    <a:pt x="0" y="33"/>
                    <a:pt x="0" y="21"/>
                  </a:cubicBezTo>
                  <a:cubicBezTo>
                    <a:pt x="0" y="9"/>
                    <a:pt x="9" y="0"/>
                    <a:pt x="21" y="0"/>
                  </a:cubicBezTo>
                  <a:cubicBezTo>
                    <a:pt x="31" y="0"/>
                    <a:pt x="40" y="7"/>
                    <a:pt x="42" y="16"/>
                  </a:cubicBezTo>
                  <a:cubicBezTo>
                    <a:pt x="246" y="16"/>
                    <a:pt x="246" y="16"/>
                    <a:pt x="246" y="16"/>
                  </a:cubicBezTo>
                  <a:cubicBezTo>
                    <a:pt x="310" y="81"/>
                    <a:pt x="310" y="81"/>
                    <a:pt x="310" y="81"/>
                  </a:cubicBezTo>
                  <a:cubicBezTo>
                    <a:pt x="1404" y="81"/>
                    <a:pt x="1404" y="81"/>
                    <a:pt x="1404" y="81"/>
                  </a:cubicBezTo>
                  <a:cubicBezTo>
                    <a:pt x="1507" y="81"/>
                    <a:pt x="1507" y="81"/>
                    <a:pt x="1507" y="81"/>
                  </a:cubicBezTo>
                  <a:cubicBezTo>
                    <a:pt x="2026" y="81"/>
                    <a:pt x="2026" y="81"/>
                    <a:pt x="2026" y="81"/>
                  </a:cubicBezTo>
                  <a:cubicBezTo>
                    <a:pt x="2026" y="91"/>
                    <a:pt x="2026" y="91"/>
                    <a:pt x="2026" y="91"/>
                  </a:cubicBezTo>
                  <a:cubicBezTo>
                    <a:pt x="1507" y="91"/>
                    <a:pt x="1507" y="91"/>
                    <a:pt x="1507" y="91"/>
                  </a:cubicBezTo>
                  <a:lnTo>
                    <a:pt x="1404" y="91"/>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Freeform 48"/>
            <p:cNvSpPr/>
            <p:nvPr/>
          </p:nvSpPr>
          <p:spPr bwMode="auto">
            <a:xfrm>
              <a:off x="574416" y="-125717"/>
              <a:ext cx="8431213" cy="160338"/>
            </a:xfrm>
            <a:custGeom>
              <a:avLst/>
              <a:gdLst>
                <a:gd name="T0" fmla="*/ 1397 w 2248"/>
                <a:gd name="T1" fmla="*/ 27 h 43"/>
                <a:gd name="T2" fmla="*/ 42 w 2248"/>
                <a:gd name="T3" fmla="*/ 27 h 43"/>
                <a:gd name="T4" fmla="*/ 21 w 2248"/>
                <a:gd name="T5" fmla="*/ 43 h 43"/>
                <a:gd name="T6" fmla="*/ 0 w 2248"/>
                <a:gd name="T7" fmla="*/ 21 h 43"/>
                <a:gd name="T8" fmla="*/ 21 w 2248"/>
                <a:gd name="T9" fmla="*/ 0 h 43"/>
                <a:gd name="T10" fmla="*/ 42 w 2248"/>
                <a:gd name="T11" fmla="*/ 17 h 43"/>
                <a:gd name="T12" fmla="*/ 1397 w 2248"/>
                <a:gd name="T13" fmla="*/ 17 h 43"/>
                <a:gd name="T14" fmla="*/ 1415 w 2248"/>
                <a:gd name="T15" fmla="*/ 17 h 43"/>
                <a:gd name="T16" fmla="*/ 2248 w 2248"/>
                <a:gd name="T17" fmla="*/ 17 h 43"/>
                <a:gd name="T18" fmla="*/ 2248 w 2248"/>
                <a:gd name="T19" fmla="*/ 27 h 43"/>
                <a:gd name="T20" fmla="*/ 1415 w 2248"/>
                <a:gd name="T21" fmla="*/ 27 h 43"/>
                <a:gd name="T22" fmla="*/ 1397 w 2248"/>
                <a:gd name="T2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8" h="43">
                  <a:moveTo>
                    <a:pt x="1397" y="27"/>
                  </a:moveTo>
                  <a:cubicBezTo>
                    <a:pt x="42" y="27"/>
                    <a:pt x="42" y="27"/>
                    <a:pt x="42" y="27"/>
                  </a:cubicBezTo>
                  <a:cubicBezTo>
                    <a:pt x="39" y="36"/>
                    <a:pt x="31" y="43"/>
                    <a:pt x="21" y="43"/>
                  </a:cubicBezTo>
                  <a:cubicBezTo>
                    <a:pt x="9" y="43"/>
                    <a:pt x="0" y="33"/>
                    <a:pt x="0" y="21"/>
                  </a:cubicBezTo>
                  <a:cubicBezTo>
                    <a:pt x="0" y="10"/>
                    <a:pt x="9" y="0"/>
                    <a:pt x="21" y="0"/>
                  </a:cubicBezTo>
                  <a:cubicBezTo>
                    <a:pt x="31" y="0"/>
                    <a:pt x="40" y="7"/>
                    <a:pt x="42" y="17"/>
                  </a:cubicBezTo>
                  <a:cubicBezTo>
                    <a:pt x="1397" y="17"/>
                    <a:pt x="1397" y="17"/>
                    <a:pt x="1397" y="17"/>
                  </a:cubicBezTo>
                  <a:cubicBezTo>
                    <a:pt x="1415" y="17"/>
                    <a:pt x="1415" y="17"/>
                    <a:pt x="1415" y="17"/>
                  </a:cubicBezTo>
                  <a:cubicBezTo>
                    <a:pt x="2248" y="17"/>
                    <a:pt x="2248" y="17"/>
                    <a:pt x="2248" y="17"/>
                  </a:cubicBezTo>
                  <a:cubicBezTo>
                    <a:pt x="2248" y="27"/>
                    <a:pt x="2248" y="27"/>
                    <a:pt x="2248" y="27"/>
                  </a:cubicBezTo>
                  <a:cubicBezTo>
                    <a:pt x="1415" y="27"/>
                    <a:pt x="1415" y="27"/>
                    <a:pt x="1415" y="27"/>
                  </a:cubicBezTo>
                  <a:lnTo>
                    <a:pt x="1397" y="27"/>
                  </a:lnTo>
                  <a:close/>
                </a:path>
              </a:pathLst>
            </a:custGeom>
            <a:grp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5" name="组合 104"/>
          <p:cNvGrpSpPr/>
          <p:nvPr/>
        </p:nvGrpSpPr>
        <p:grpSpPr bwMode="auto">
          <a:xfrm>
            <a:off x="0" y="2967038"/>
            <a:ext cx="9140825" cy="2174875"/>
            <a:chOff x="0" y="2967565"/>
            <a:chExt cx="9141001" cy="2174061"/>
          </a:xfrm>
        </p:grpSpPr>
        <p:sp>
          <p:nvSpPr>
            <p:cNvPr id="106" name="Freeform 43"/>
            <p:cNvSpPr/>
            <p:nvPr/>
          </p:nvSpPr>
          <p:spPr bwMode="auto">
            <a:xfrm>
              <a:off x="0" y="2967565"/>
              <a:ext cx="9141001" cy="1904287"/>
            </a:xfrm>
            <a:custGeom>
              <a:avLst/>
              <a:gdLst>
                <a:gd name="T0" fmla="*/ 0 w 6803"/>
                <a:gd name="T1" fmla="*/ 0 h 1417"/>
                <a:gd name="T2" fmla="*/ 6803 w 6803"/>
                <a:gd name="T3" fmla="*/ 1200 h 1417"/>
                <a:gd name="T4" fmla="*/ 6803 w 6803"/>
                <a:gd name="T5" fmla="*/ 1417 h 1417"/>
                <a:gd name="T6" fmla="*/ 0 w 6803"/>
                <a:gd name="T7" fmla="*/ 113 h 1417"/>
                <a:gd name="T8" fmla="*/ 0 w 6803"/>
                <a:gd name="T9" fmla="*/ 0 h 1417"/>
              </a:gdLst>
              <a:ahLst/>
              <a:cxnLst>
                <a:cxn ang="0">
                  <a:pos x="T0" y="T1"/>
                </a:cxn>
                <a:cxn ang="0">
                  <a:pos x="T2" y="T3"/>
                </a:cxn>
                <a:cxn ang="0">
                  <a:pos x="T4" y="T5"/>
                </a:cxn>
                <a:cxn ang="0">
                  <a:pos x="T6" y="T7"/>
                </a:cxn>
                <a:cxn ang="0">
                  <a:pos x="T8" y="T9"/>
                </a:cxn>
              </a:cxnLst>
              <a:rect l="0" t="0" r="r" b="b"/>
              <a:pathLst>
                <a:path w="6803" h="1417">
                  <a:moveTo>
                    <a:pt x="0" y="0"/>
                  </a:moveTo>
                  <a:lnTo>
                    <a:pt x="6803" y="1200"/>
                  </a:lnTo>
                  <a:lnTo>
                    <a:pt x="6803" y="1417"/>
                  </a:lnTo>
                  <a:lnTo>
                    <a:pt x="0" y="113"/>
                  </a:lnTo>
                  <a:lnTo>
                    <a:pt x="0" y="0"/>
                  </a:lnTo>
                  <a:close/>
                </a:path>
              </a:pathLst>
            </a:custGeom>
            <a:gradFill flip="none" rotWithShape="1">
              <a:gsLst>
                <a:gs pos="35000">
                  <a:srgbClr val="909090"/>
                </a:gs>
                <a:gs pos="20000">
                  <a:srgbClr val="8A8A8A">
                    <a:lumMod val="37000"/>
                    <a:lumOff val="63000"/>
                  </a:srgbClr>
                </a:gs>
                <a:gs pos="0">
                  <a:schemeClr val="bg1">
                    <a:shade val="30000"/>
                    <a:satMod val="115000"/>
                    <a:lumMod val="53000"/>
                  </a:schemeClr>
                </a:gs>
                <a:gs pos="75400">
                  <a:srgbClr val="CCCCCC">
                    <a:lumMod val="79000"/>
                  </a:srgbClr>
                </a:gs>
                <a:gs pos="50000">
                  <a:schemeClr val="bg1">
                    <a:shade val="67500"/>
                    <a:satMod val="115000"/>
                    <a:lumMod val="80000"/>
                  </a:schemeClr>
                </a:gs>
                <a:gs pos="100000">
                  <a:schemeClr val="bg1">
                    <a:shade val="100000"/>
                    <a:satMod val="115000"/>
                    <a:lumMod val="92000"/>
                  </a:schemeClr>
                </a:gs>
              </a:gsLst>
              <a:lin ang="10800000" scaled="1"/>
              <a:tileRect/>
            </a:gra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35" name="Freeform 44"/>
            <p:cNvSpPr/>
            <p:nvPr/>
          </p:nvSpPr>
          <p:spPr bwMode="auto">
            <a:xfrm>
              <a:off x="0" y="2967565"/>
              <a:ext cx="9141001" cy="1637937"/>
            </a:xfrm>
            <a:custGeom>
              <a:avLst/>
              <a:gdLst>
                <a:gd name="T0" fmla="*/ 0 w 6803"/>
                <a:gd name="T1" fmla="*/ 0 h 1219"/>
                <a:gd name="T2" fmla="*/ 2147483646 w 6803"/>
                <a:gd name="T3" fmla="*/ 2135855068 h 1219"/>
                <a:gd name="T4" fmla="*/ 2147483646 w 6803"/>
                <a:gd name="T5" fmla="*/ 2147483646 h 1219"/>
                <a:gd name="T6" fmla="*/ 0 w 6803"/>
                <a:gd name="T7" fmla="*/ 34303964 h 1219"/>
                <a:gd name="T8" fmla="*/ 0 w 6803"/>
                <a:gd name="T9" fmla="*/ 0 h 1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3" h="1219">
                  <a:moveTo>
                    <a:pt x="0" y="0"/>
                  </a:moveTo>
                  <a:lnTo>
                    <a:pt x="6803" y="1183"/>
                  </a:lnTo>
                  <a:lnTo>
                    <a:pt x="6803" y="1219"/>
                  </a:lnTo>
                  <a:lnTo>
                    <a:pt x="0" y="1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 name="Freeform 45"/>
            <p:cNvSpPr/>
            <p:nvPr/>
          </p:nvSpPr>
          <p:spPr bwMode="auto">
            <a:xfrm>
              <a:off x="0" y="3151646"/>
              <a:ext cx="9141001" cy="1989980"/>
            </a:xfrm>
            <a:custGeom>
              <a:avLst/>
              <a:gdLst>
                <a:gd name="T0" fmla="*/ 6803 w 6803"/>
                <a:gd name="T1" fmla="*/ 1481 h 1481"/>
                <a:gd name="T2" fmla="*/ 6009 w 6803"/>
                <a:gd name="T3" fmla="*/ 1481 h 1481"/>
                <a:gd name="T4" fmla="*/ 0 w 6803"/>
                <a:gd name="T5" fmla="*/ 76 h 1481"/>
                <a:gd name="T6" fmla="*/ 0 w 6803"/>
                <a:gd name="T7" fmla="*/ 0 h 1481"/>
                <a:gd name="T8" fmla="*/ 6803 w 6803"/>
                <a:gd name="T9" fmla="*/ 1294 h 1481"/>
                <a:gd name="T10" fmla="*/ 6803 w 6803"/>
                <a:gd name="T11" fmla="*/ 1481 h 1481"/>
              </a:gdLst>
              <a:ahLst/>
              <a:cxnLst>
                <a:cxn ang="0">
                  <a:pos x="T0" y="T1"/>
                </a:cxn>
                <a:cxn ang="0">
                  <a:pos x="T2" y="T3"/>
                </a:cxn>
                <a:cxn ang="0">
                  <a:pos x="T4" y="T5"/>
                </a:cxn>
                <a:cxn ang="0">
                  <a:pos x="T6" y="T7"/>
                </a:cxn>
                <a:cxn ang="0">
                  <a:pos x="T8" y="T9"/>
                </a:cxn>
                <a:cxn ang="0">
                  <a:pos x="T10" y="T11"/>
                </a:cxn>
              </a:cxnLst>
              <a:rect l="0" t="0" r="r" b="b"/>
              <a:pathLst>
                <a:path w="6803" h="1481">
                  <a:moveTo>
                    <a:pt x="6803" y="1481"/>
                  </a:moveTo>
                  <a:lnTo>
                    <a:pt x="6009" y="1481"/>
                  </a:lnTo>
                  <a:lnTo>
                    <a:pt x="0" y="76"/>
                  </a:lnTo>
                  <a:lnTo>
                    <a:pt x="0" y="0"/>
                  </a:lnTo>
                  <a:lnTo>
                    <a:pt x="6803" y="1294"/>
                  </a:lnTo>
                  <a:lnTo>
                    <a:pt x="6803" y="1481"/>
                  </a:lnTo>
                  <a:close/>
                </a:path>
              </a:pathLst>
            </a:custGeom>
            <a:gradFill flip="none" rotWithShape="1">
              <a:gsLst>
                <a:gs pos="0">
                  <a:schemeClr val="bg1">
                    <a:lumMod val="65000"/>
                    <a:shade val="30000"/>
                    <a:satMod val="115000"/>
                  </a:schemeClr>
                </a:gs>
                <a:gs pos="50000">
                  <a:schemeClr val="bg1">
                    <a:shade val="67500"/>
                    <a:satMod val="115000"/>
                    <a:lumMod val="80000"/>
                  </a:schemeClr>
                </a:gs>
                <a:gs pos="100000">
                  <a:schemeClr val="bg1">
                    <a:shade val="100000"/>
                    <a:satMod val="115000"/>
                    <a:lumMod val="92000"/>
                  </a:schemeClr>
                </a:gs>
              </a:gsLst>
              <a:lin ang="10800000" scaled="1"/>
              <a:tileRect/>
            </a:gra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14437" name="Freeform 46"/>
            <p:cNvSpPr/>
            <p:nvPr/>
          </p:nvSpPr>
          <p:spPr bwMode="auto">
            <a:xfrm>
              <a:off x="0" y="3151647"/>
              <a:ext cx="9141001" cy="1989979"/>
            </a:xfrm>
            <a:custGeom>
              <a:avLst/>
              <a:gdLst>
                <a:gd name="T0" fmla="*/ 2147483646 w 6803"/>
                <a:gd name="T1" fmla="*/ 2147483646 h 1481"/>
                <a:gd name="T2" fmla="*/ 2147483646 w 6803"/>
                <a:gd name="T3" fmla="*/ 2147483646 h 1481"/>
                <a:gd name="T4" fmla="*/ 0 w 6803"/>
                <a:gd name="T5" fmla="*/ 137214494 h 1481"/>
                <a:gd name="T6" fmla="*/ 0 w 6803"/>
                <a:gd name="T7" fmla="*/ 0 h 1481"/>
                <a:gd name="T8" fmla="*/ 2147483646 w 6803"/>
                <a:gd name="T9" fmla="*/ 2147483646 h 14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3" h="1481">
                  <a:moveTo>
                    <a:pt x="6803" y="1481"/>
                  </a:moveTo>
                  <a:lnTo>
                    <a:pt x="6009" y="1481"/>
                  </a:lnTo>
                  <a:lnTo>
                    <a:pt x="0" y="76"/>
                  </a:lnTo>
                  <a:lnTo>
                    <a:pt x="0" y="0"/>
                  </a:lnTo>
                  <a:lnTo>
                    <a:pt x="6803" y="12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38" name="Freeform 51"/>
            <p:cNvSpPr/>
            <p:nvPr/>
          </p:nvSpPr>
          <p:spPr bwMode="auto">
            <a:xfrm>
              <a:off x="0" y="3253766"/>
              <a:ext cx="8074125" cy="1887860"/>
            </a:xfrm>
            <a:custGeom>
              <a:avLst/>
              <a:gdLst>
                <a:gd name="T0" fmla="*/ 0 w 6009"/>
                <a:gd name="T1" fmla="*/ 0 h 1405"/>
                <a:gd name="T2" fmla="*/ 2147483646 w 6009"/>
                <a:gd name="T3" fmla="*/ 2147483646 h 1405"/>
                <a:gd name="T4" fmla="*/ 0 w 6009"/>
                <a:gd name="T5" fmla="*/ 0 h 1405"/>
                <a:gd name="T6" fmla="*/ 0 60000 65536"/>
                <a:gd name="T7" fmla="*/ 0 60000 65536"/>
                <a:gd name="T8" fmla="*/ 0 60000 65536"/>
              </a:gdLst>
              <a:ahLst/>
              <a:cxnLst>
                <a:cxn ang="T6">
                  <a:pos x="T0" y="T1"/>
                </a:cxn>
                <a:cxn ang="T7">
                  <a:pos x="T2" y="T3"/>
                </a:cxn>
                <a:cxn ang="T8">
                  <a:pos x="T4" y="T5"/>
                </a:cxn>
              </a:cxnLst>
              <a:rect l="0" t="0" r="r" b="b"/>
              <a:pathLst>
                <a:path w="6009" h="1405">
                  <a:moveTo>
                    <a:pt x="0" y="0"/>
                  </a:moveTo>
                  <a:lnTo>
                    <a:pt x="6009" y="1405"/>
                  </a:lnTo>
                  <a:lnTo>
                    <a:pt x="0" y="0"/>
                  </a:lnTo>
                  <a:close/>
                </a:path>
              </a:pathLst>
            </a:custGeom>
            <a:solidFill>
              <a:srgbClr val="0093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39" name="Line 52"/>
            <p:cNvSpPr>
              <a:spLocks noChangeShapeType="1"/>
            </p:cNvSpPr>
            <p:nvPr/>
          </p:nvSpPr>
          <p:spPr bwMode="auto">
            <a:xfrm>
              <a:off x="0" y="3253766"/>
              <a:ext cx="8074125" cy="1887860"/>
            </a:xfrm>
            <a:prstGeom prst="line">
              <a:avLst/>
            </a:prstGeom>
            <a:noFill/>
            <a:ln w="7">
              <a:solidFill>
                <a:srgbClr val="E6E7E7"/>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440" name="Freeform 53"/>
            <p:cNvSpPr/>
            <p:nvPr/>
          </p:nvSpPr>
          <p:spPr bwMode="auto">
            <a:xfrm>
              <a:off x="0" y="3163741"/>
              <a:ext cx="9141001" cy="1740056"/>
            </a:xfrm>
            <a:custGeom>
              <a:avLst/>
              <a:gdLst>
                <a:gd name="T0" fmla="*/ 0 w 6803"/>
                <a:gd name="T1" fmla="*/ 0 h 1295"/>
                <a:gd name="T2" fmla="*/ 2147483646 w 6803"/>
                <a:gd name="T3" fmla="*/ 2147483646 h 1295"/>
                <a:gd name="T4" fmla="*/ 0 w 6803"/>
                <a:gd name="T5" fmla="*/ 0 h 1295"/>
                <a:gd name="T6" fmla="*/ 0 60000 65536"/>
                <a:gd name="T7" fmla="*/ 0 60000 65536"/>
                <a:gd name="T8" fmla="*/ 0 60000 65536"/>
              </a:gdLst>
              <a:ahLst/>
              <a:cxnLst>
                <a:cxn ang="T6">
                  <a:pos x="T0" y="T1"/>
                </a:cxn>
                <a:cxn ang="T7">
                  <a:pos x="T2" y="T3"/>
                </a:cxn>
                <a:cxn ang="T8">
                  <a:pos x="T4" y="T5"/>
                </a:cxn>
              </a:cxnLst>
              <a:rect l="0" t="0" r="r" b="b"/>
              <a:pathLst>
                <a:path w="6803" h="1295">
                  <a:moveTo>
                    <a:pt x="0" y="0"/>
                  </a:moveTo>
                  <a:lnTo>
                    <a:pt x="6803" y="1295"/>
                  </a:lnTo>
                  <a:lnTo>
                    <a:pt x="0" y="0"/>
                  </a:lnTo>
                  <a:close/>
                </a:path>
              </a:pathLst>
            </a:custGeom>
            <a:solidFill>
              <a:srgbClr val="00934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441" name="Line 54"/>
            <p:cNvSpPr>
              <a:spLocks noChangeShapeType="1"/>
            </p:cNvSpPr>
            <p:nvPr/>
          </p:nvSpPr>
          <p:spPr bwMode="auto">
            <a:xfrm>
              <a:off x="0" y="3163741"/>
              <a:ext cx="9141001" cy="1740056"/>
            </a:xfrm>
            <a:prstGeom prst="line">
              <a:avLst/>
            </a:prstGeom>
            <a:noFill/>
            <a:ln w="19">
              <a:solidFill>
                <a:srgbClr val="E6E7E7"/>
              </a:solidFill>
              <a:miter lim="800000"/>
            </a:ln>
            <a:extLst>
              <a:ext uri="{909E8E84-426E-40DD-AFC4-6F175D3DCCD1}">
                <a14:hiddenFill xmlns:a14="http://schemas.microsoft.com/office/drawing/2010/main">
                  <a:noFill/>
                </a14:hiddenFill>
              </a:ext>
            </a:extLst>
          </p:spPr>
          <p:txBody>
            <a:bodyPr/>
            <a:lstStyle/>
            <a:p>
              <a:endParaRPr lang="zh-CN" altLang="en-US"/>
            </a:p>
          </p:txBody>
        </p:sp>
      </p:grpSp>
      <p:grpSp>
        <p:nvGrpSpPr>
          <p:cNvPr id="114" name="组合 113"/>
          <p:cNvGrpSpPr/>
          <p:nvPr/>
        </p:nvGrpSpPr>
        <p:grpSpPr bwMode="auto">
          <a:xfrm>
            <a:off x="7226300" y="4672013"/>
            <a:ext cx="1695450" cy="319087"/>
            <a:chOff x="7226301" y="4671979"/>
            <a:chExt cx="1695902" cy="319122"/>
          </a:xfrm>
        </p:grpSpPr>
        <p:sp>
          <p:nvSpPr>
            <p:cNvPr id="14425" name="Freeform 16"/>
            <p:cNvSpPr/>
            <p:nvPr/>
          </p:nvSpPr>
          <p:spPr bwMode="auto">
            <a:xfrm>
              <a:off x="7226301"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26" name="Freeform 16"/>
            <p:cNvSpPr/>
            <p:nvPr/>
          </p:nvSpPr>
          <p:spPr bwMode="auto">
            <a:xfrm>
              <a:off x="7429974"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27" name="Freeform 16"/>
            <p:cNvSpPr/>
            <p:nvPr/>
          </p:nvSpPr>
          <p:spPr bwMode="auto">
            <a:xfrm>
              <a:off x="7633648"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28" name="Freeform 16"/>
            <p:cNvSpPr/>
            <p:nvPr/>
          </p:nvSpPr>
          <p:spPr bwMode="auto">
            <a:xfrm>
              <a:off x="7837321"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29" name="Freeform 16"/>
            <p:cNvSpPr/>
            <p:nvPr/>
          </p:nvSpPr>
          <p:spPr bwMode="auto">
            <a:xfrm>
              <a:off x="8040994"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30" name="Freeform 16"/>
            <p:cNvSpPr/>
            <p:nvPr/>
          </p:nvSpPr>
          <p:spPr bwMode="auto">
            <a:xfrm>
              <a:off x="8244668"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31" name="Freeform 16"/>
            <p:cNvSpPr/>
            <p:nvPr/>
          </p:nvSpPr>
          <p:spPr bwMode="auto">
            <a:xfrm>
              <a:off x="8448341" y="4671979"/>
              <a:ext cx="411461" cy="318461"/>
            </a:xfrm>
            <a:custGeom>
              <a:avLst/>
              <a:gdLst>
                <a:gd name="T0" fmla="*/ 165236942 w 355"/>
                <a:gd name="T1" fmla="*/ 465217470 h 218"/>
                <a:gd name="T2" fmla="*/ 0 w 355"/>
                <a:gd name="T3" fmla="*/ 465217470 h 218"/>
                <a:gd name="T4" fmla="*/ 311664901 w 355"/>
                <a:gd name="T5" fmla="*/ 0 h 218"/>
                <a:gd name="T6" fmla="*/ 476901844 w 355"/>
                <a:gd name="T7" fmla="*/ 0 h 218"/>
                <a:gd name="T8" fmla="*/ 165236942 w 355"/>
                <a:gd name="T9" fmla="*/ 46521747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 h="218">
                  <a:moveTo>
                    <a:pt x="123" y="218"/>
                  </a:moveTo>
                  <a:lnTo>
                    <a:pt x="0" y="218"/>
                  </a:lnTo>
                  <a:lnTo>
                    <a:pt x="232" y="0"/>
                  </a:lnTo>
                  <a:lnTo>
                    <a:pt x="355" y="0"/>
                  </a:lnTo>
                  <a:lnTo>
                    <a:pt x="123" y="218"/>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32" name="Freeform 16"/>
            <p:cNvSpPr/>
            <p:nvPr/>
          </p:nvSpPr>
          <p:spPr bwMode="auto">
            <a:xfrm>
              <a:off x="8652016" y="4671979"/>
              <a:ext cx="270187" cy="318461"/>
            </a:xfrm>
            <a:custGeom>
              <a:avLst/>
              <a:gdLst>
                <a:gd name="T0" fmla="*/ 3901825 w 9873"/>
                <a:gd name="T1" fmla="*/ 10141741 h 10000"/>
                <a:gd name="T2" fmla="*/ 0 w 9873"/>
                <a:gd name="T3" fmla="*/ 10141741 h 10000"/>
                <a:gd name="T4" fmla="*/ 7358812 w 9873"/>
                <a:gd name="T5" fmla="*/ 0 h 10000"/>
                <a:gd name="T6" fmla="*/ 7394005 w 9873"/>
                <a:gd name="T7" fmla="*/ 5348744 h 10000"/>
                <a:gd name="T8" fmla="*/ 3901825 w 9873"/>
                <a:gd name="T9" fmla="*/ 10141741 h 1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73" h="10000">
                  <a:moveTo>
                    <a:pt x="5210" y="10000"/>
                  </a:moveTo>
                  <a:lnTo>
                    <a:pt x="0" y="10000"/>
                  </a:lnTo>
                  <a:lnTo>
                    <a:pt x="9826" y="0"/>
                  </a:lnTo>
                  <a:cubicBezTo>
                    <a:pt x="9884" y="1712"/>
                    <a:pt x="9814" y="3562"/>
                    <a:pt x="9873" y="5274"/>
                  </a:cubicBezTo>
                  <a:lnTo>
                    <a:pt x="5210" y="10000"/>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sp>
          <p:nvSpPr>
            <p:cNvPr id="14433" name="Freeform 16"/>
            <p:cNvSpPr/>
            <p:nvPr/>
          </p:nvSpPr>
          <p:spPr bwMode="auto">
            <a:xfrm>
              <a:off x="8845781" y="4901267"/>
              <a:ext cx="74680" cy="89834"/>
            </a:xfrm>
            <a:custGeom>
              <a:avLst/>
              <a:gdLst>
                <a:gd name="T0" fmla="*/ 557710 w 10000"/>
                <a:gd name="T1" fmla="*/ 0 h 10074"/>
                <a:gd name="T2" fmla="*/ 544716 w 10000"/>
                <a:gd name="T3" fmla="*/ 801087 h 10074"/>
                <a:gd name="T4" fmla="*/ 0 w 10000"/>
                <a:gd name="T5" fmla="*/ 795201 h 10074"/>
                <a:gd name="T6" fmla="*/ 557710 w 10000"/>
                <a:gd name="T7" fmla="*/ 0 h 100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0" h="10074">
                  <a:moveTo>
                    <a:pt x="10000" y="0"/>
                  </a:moveTo>
                  <a:cubicBezTo>
                    <a:pt x="9768" y="3276"/>
                    <a:pt x="9998" y="6798"/>
                    <a:pt x="9767" y="10074"/>
                  </a:cubicBezTo>
                  <a:lnTo>
                    <a:pt x="0" y="10000"/>
                  </a:lnTo>
                  <a:lnTo>
                    <a:pt x="10000" y="0"/>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grpSp>
        <p:nvGrpSpPr>
          <p:cNvPr id="14388" name="组合 123"/>
          <p:cNvGrpSpPr/>
          <p:nvPr/>
        </p:nvGrpSpPr>
        <p:grpSpPr bwMode="auto">
          <a:xfrm>
            <a:off x="8986838" y="4325938"/>
            <a:ext cx="49212" cy="663575"/>
            <a:chOff x="8809251" y="4371238"/>
            <a:chExt cx="48999" cy="664103"/>
          </a:xfrm>
        </p:grpSpPr>
        <p:sp>
          <p:nvSpPr>
            <p:cNvPr id="14416" name="矩形 124"/>
            <p:cNvSpPr>
              <a:spLocks noChangeArrowheads="1"/>
            </p:cNvSpPr>
            <p:nvPr/>
          </p:nvSpPr>
          <p:spPr bwMode="auto">
            <a:xfrm>
              <a:off x="8809251" y="4986342"/>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17" name="矩形 125"/>
            <p:cNvSpPr>
              <a:spLocks noChangeArrowheads="1"/>
            </p:cNvSpPr>
            <p:nvPr/>
          </p:nvSpPr>
          <p:spPr bwMode="auto">
            <a:xfrm>
              <a:off x="8809251" y="4909454"/>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18" name="矩形 126"/>
            <p:cNvSpPr>
              <a:spLocks noChangeArrowheads="1"/>
            </p:cNvSpPr>
            <p:nvPr/>
          </p:nvSpPr>
          <p:spPr bwMode="auto">
            <a:xfrm>
              <a:off x="8809251" y="4832566"/>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19" name="矩形 127"/>
            <p:cNvSpPr>
              <a:spLocks noChangeArrowheads="1"/>
            </p:cNvSpPr>
            <p:nvPr/>
          </p:nvSpPr>
          <p:spPr bwMode="auto">
            <a:xfrm>
              <a:off x="8809251" y="4755678"/>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20" name="矩形 128"/>
            <p:cNvSpPr>
              <a:spLocks noChangeArrowheads="1"/>
            </p:cNvSpPr>
            <p:nvPr/>
          </p:nvSpPr>
          <p:spPr bwMode="auto">
            <a:xfrm>
              <a:off x="8809251" y="4678790"/>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21" name="矩形 129"/>
            <p:cNvSpPr>
              <a:spLocks noChangeArrowheads="1"/>
            </p:cNvSpPr>
            <p:nvPr/>
          </p:nvSpPr>
          <p:spPr bwMode="auto">
            <a:xfrm>
              <a:off x="8809251" y="4601902"/>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22" name="矩形 130"/>
            <p:cNvSpPr>
              <a:spLocks noChangeArrowheads="1"/>
            </p:cNvSpPr>
            <p:nvPr/>
          </p:nvSpPr>
          <p:spPr bwMode="auto">
            <a:xfrm>
              <a:off x="8809251" y="4525014"/>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23" name="矩形 131"/>
            <p:cNvSpPr>
              <a:spLocks noChangeArrowheads="1"/>
            </p:cNvSpPr>
            <p:nvPr/>
          </p:nvSpPr>
          <p:spPr bwMode="auto">
            <a:xfrm>
              <a:off x="8809251" y="4448126"/>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4424" name="矩形 132"/>
            <p:cNvSpPr>
              <a:spLocks noChangeArrowheads="1"/>
            </p:cNvSpPr>
            <p:nvPr/>
          </p:nvSpPr>
          <p:spPr bwMode="auto">
            <a:xfrm>
              <a:off x="8809251" y="4371238"/>
              <a:ext cx="48999" cy="48999"/>
            </a:xfrm>
            <a:prstGeom prst="rect">
              <a:avLst/>
            </a:prstGeom>
            <a:solidFill>
              <a:schemeClr val="bg1">
                <a:alpha val="25098"/>
              </a:schemeClr>
            </a:solidFill>
            <a:ln>
              <a:noFill/>
            </a:ln>
            <a:extLst>
              <a:ext uri="{91240B29-F687-4F45-9708-019B960494DF}">
                <a14:hiddenLine xmlns:a14="http://schemas.microsoft.com/office/drawing/2010/main" w="9">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sp>
        <p:nvSpPr>
          <p:cNvPr id="134" name="Freeform 37"/>
          <p:cNvSpPr/>
          <p:nvPr/>
        </p:nvSpPr>
        <p:spPr bwMode="auto">
          <a:xfrm flipH="1">
            <a:off x="-25400" y="2266950"/>
            <a:ext cx="2724150" cy="609600"/>
          </a:xfrm>
          <a:custGeom>
            <a:avLst/>
            <a:gdLst>
              <a:gd name="T0" fmla="*/ 849 w 849"/>
              <a:gd name="T1" fmla="*/ 10 h 197"/>
              <a:gd name="T2" fmla="*/ 719 w 849"/>
              <a:gd name="T3" fmla="*/ 10 h 197"/>
              <a:gd name="T4" fmla="*/ 704 w 849"/>
              <a:gd name="T5" fmla="*/ 10 h 197"/>
              <a:gd name="T6" fmla="*/ 384 w 849"/>
              <a:gd name="T7" fmla="*/ 10 h 197"/>
              <a:gd name="T8" fmla="*/ 213 w 849"/>
              <a:gd name="T9" fmla="*/ 181 h 197"/>
              <a:gd name="T10" fmla="*/ 42 w 849"/>
              <a:gd name="T11" fmla="*/ 181 h 197"/>
              <a:gd name="T12" fmla="*/ 21 w 849"/>
              <a:gd name="T13" fmla="*/ 197 h 197"/>
              <a:gd name="T14" fmla="*/ 0 w 849"/>
              <a:gd name="T15" fmla="*/ 175 h 197"/>
              <a:gd name="T16" fmla="*/ 21 w 849"/>
              <a:gd name="T17" fmla="*/ 154 h 197"/>
              <a:gd name="T18" fmla="*/ 42 w 849"/>
              <a:gd name="T19" fmla="*/ 171 h 197"/>
              <a:gd name="T20" fmla="*/ 213 w 849"/>
              <a:gd name="T21" fmla="*/ 171 h 197"/>
              <a:gd name="T22" fmla="*/ 384 w 849"/>
              <a:gd name="T23" fmla="*/ 0 h 197"/>
              <a:gd name="T24" fmla="*/ 704 w 849"/>
              <a:gd name="T25" fmla="*/ 0 h 197"/>
              <a:gd name="T26" fmla="*/ 719 w 849"/>
              <a:gd name="T27" fmla="*/ 0 h 197"/>
              <a:gd name="T28" fmla="*/ 849 w 849"/>
              <a:gd name="T29" fmla="*/ 0 h 197"/>
              <a:gd name="T30" fmla="*/ 849 w 849"/>
              <a:gd name="T31" fmla="*/ 1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197">
                <a:moveTo>
                  <a:pt x="849" y="10"/>
                </a:moveTo>
                <a:cubicBezTo>
                  <a:pt x="719" y="10"/>
                  <a:pt x="719" y="10"/>
                  <a:pt x="719" y="10"/>
                </a:cubicBezTo>
                <a:cubicBezTo>
                  <a:pt x="704" y="10"/>
                  <a:pt x="704" y="10"/>
                  <a:pt x="704" y="10"/>
                </a:cubicBezTo>
                <a:cubicBezTo>
                  <a:pt x="384" y="10"/>
                  <a:pt x="384" y="10"/>
                  <a:pt x="384" y="10"/>
                </a:cubicBezTo>
                <a:cubicBezTo>
                  <a:pt x="213" y="181"/>
                  <a:pt x="213" y="181"/>
                  <a:pt x="213" y="181"/>
                </a:cubicBezTo>
                <a:cubicBezTo>
                  <a:pt x="42" y="181"/>
                  <a:pt x="42" y="181"/>
                  <a:pt x="42" y="181"/>
                </a:cubicBezTo>
                <a:cubicBezTo>
                  <a:pt x="39" y="190"/>
                  <a:pt x="31" y="197"/>
                  <a:pt x="21" y="197"/>
                </a:cubicBezTo>
                <a:cubicBezTo>
                  <a:pt x="9" y="197"/>
                  <a:pt x="0" y="187"/>
                  <a:pt x="0" y="175"/>
                </a:cubicBezTo>
                <a:cubicBezTo>
                  <a:pt x="0" y="164"/>
                  <a:pt x="9" y="154"/>
                  <a:pt x="21" y="154"/>
                </a:cubicBezTo>
                <a:cubicBezTo>
                  <a:pt x="31" y="154"/>
                  <a:pt x="40" y="161"/>
                  <a:pt x="42" y="171"/>
                </a:cubicBezTo>
                <a:cubicBezTo>
                  <a:pt x="213" y="171"/>
                  <a:pt x="213" y="171"/>
                  <a:pt x="213" y="171"/>
                </a:cubicBezTo>
                <a:cubicBezTo>
                  <a:pt x="384" y="0"/>
                  <a:pt x="384" y="0"/>
                  <a:pt x="384" y="0"/>
                </a:cubicBezTo>
                <a:cubicBezTo>
                  <a:pt x="704" y="0"/>
                  <a:pt x="704" y="0"/>
                  <a:pt x="704" y="0"/>
                </a:cubicBezTo>
                <a:cubicBezTo>
                  <a:pt x="719" y="0"/>
                  <a:pt x="719" y="0"/>
                  <a:pt x="719" y="0"/>
                </a:cubicBezTo>
                <a:cubicBezTo>
                  <a:pt x="849" y="0"/>
                  <a:pt x="849" y="0"/>
                  <a:pt x="849" y="0"/>
                </a:cubicBezTo>
                <a:lnTo>
                  <a:pt x="849" y="10"/>
                </a:lnTo>
                <a:close/>
              </a:path>
            </a:pathLst>
          </a:cu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35" name="组合 134"/>
          <p:cNvGrpSpPr/>
          <p:nvPr/>
        </p:nvGrpSpPr>
        <p:grpSpPr bwMode="auto">
          <a:xfrm>
            <a:off x="-996950" y="-973138"/>
            <a:ext cx="2001838" cy="2085976"/>
            <a:chOff x="5840406" y="-1968337"/>
            <a:chExt cx="2252992" cy="2347329"/>
          </a:xfrm>
        </p:grpSpPr>
        <p:sp>
          <p:nvSpPr>
            <p:cNvPr id="136" name="十字星 135"/>
            <p:cNvSpPr/>
            <p:nvPr/>
          </p:nvSpPr>
          <p:spPr>
            <a:xfrm>
              <a:off x="5840406" y="-1968337"/>
              <a:ext cx="2252992" cy="2347329"/>
            </a:xfrm>
            <a:prstGeom prst="star4">
              <a:avLst>
                <a:gd name="adj" fmla="val 9827"/>
              </a:avLst>
            </a:prstGeom>
            <a:solidFill>
              <a:schemeClr val="bg1"/>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4408" name="组合 40"/>
            <p:cNvGrpSpPr/>
            <p:nvPr/>
          </p:nvGrpSpPr>
          <p:grpSpPr bwMode="auto">
            <a:xfrm>
              <a:off x="6302261" y="-1483877"/>
              <a:ext cx="1333500" cy="1387475"/>
              <a:chOff x="2968053" y="672653"/>
              <a:chExt cx="1334124" cy="1388195"/>
            </a:xfrm>
          </p:grpSpPr>
          <p:cxnSp>
            <p:nvCxnSpPr>
              <p:cNvPr id="142" name="直接连接符 141"/>
              <p:cNvCxnSpPr/>
              <p:nvPr/>
            </p:nvCxnSpPr>
            <p:spPr>
              <a:xfrm>
                <a:off x="3041042" y="1002360"/>
                <a:ext cx="1170918" cy="686400"/>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26501" y="672653"/>
                <a:ext cx="6765" cy="1388195"/>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H="1">
                <a:off x="2968053" y="1034321"/>
                <a:ext cx="1334124" cy="614597"/>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grpSp>
          <p:nvGrpSpPr>
            <p:cNvPr id="14409" name="组合 41"/>
            <p:cNvGrpSpPr/>
            <p:nvPr/>
          </p:nvGrpSpPr>
          <p:grpSpPr bwMode="auto">
            <a:xfrm rot="-1653973">
              <a:off x="6392749" y="-1394977"/>
              <a:ext cx="1149350" cy="1196975"/>
              <a:chOff x="2968053" y="672653"/>
              <a:chExt cx="1334124" cy="1388195"/>
            </a:xfrm>
          </p:grpSpPr>
          <p:cxnSp>
            <p:nvCxnSpPr>
              <p:cNvPr id="139" name="直接连接符 138"/>
              <p:cNvCxnSpPr/>
              <p:nvPr/>
            </p:nvCxnSpPr>
            <p:spPr>
              <a:xfrm>
                <a:off x="3041042" y="1002360"/>
                <a:ext cx="1170918" cy="686400"/>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626501" y="672653"/>
                <a:ext cx="6765" cy="1388195"/>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2968053" y="1034321"/>
                <a:ext cx="1334124" cy="614597"/>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grpSp>
      <p:grpSp>
        <p:nvGrpSpPr>
          <p:cNvPr id="145" name="组合 144"/>
          <p:cNvGrpSpPr/>
          <p:nvPr/>
        </p:nvGrpSpPr>
        <p:grpSpPr bwMode="auto">
          <a:xfrm>
            <a:off x="0" y="1076325"/>
            <a:ext cx="9140825" cy="685800"/>
            <a:chOff x="0" y="1076808"/>
            <a:chExt cx="9141001" cy="685273"/>
          </a:xfrm>
        </p:grpSpPr>
        <p:sp>
          <p:nvSpPr>
            <p:cNvPr id="146" name="Freeform 39"/>
            <p:cNvSpPr/>
            <p:nvPr/>
          </p:nvSpPr>
          <p:spPr bwMode="auto">
            <a:xfrm>
              <a:off x="0" y="1076808"/>
              <a:ext cx="9141001" cy="685273"/>
            </a:xfrm>
            <a:custGeom>
              <a:avLst/>
              <a:gdLst>
                <a:gd name="T0" fmla="*/ 0 w 6803"/>
                <a:gd name="T1" fmla="*/ 416 h 510"/>
                <a:gd name="T2" fmla="*/ 6803 w 6803"/>
                <a:gd name="T3" fmla="*/ 0 h 510"/>
                <a:gd name="T4" fmla="*/ 6803 w 6803"/>
                <a:gd name="T5" fmla="*/ 321 h 510"/>
                <a:gd name="T6" fmla="*/ 0 w 6803"/>
                <a:gd name="T7" fmla="*/ 510 h 510"/>
                <a:gd name="T8" fmla="*/ 0 w 6803"/>
                <a:gd name="T9" fmla="*/ 416 h 510"/>
              </a:gdLst>
              <a:ahLst/>
              <a:cxnLst>
                <a:cxn ang="0">
                  <a:pos x="T0" y="T1"/>
                </a:cxn>
                <a:cxn ang="0">
                  <a:pos x="T2" y="T3"/>
                </a:cxn>
                <a:cxn ang="0">
                  <a:pos x="T4" y="T5"/>
                </a:cxn>
                <a:cxn ang="0">
                  <a:pos x="T6" y="T7"/>
                </a:cxn>
                <a:cxn ang="0">
                  <a:pos x="T8" y="T9"/>
                </a:cxn>
              </a:cxnLst>
              <a:rect l="0" t="0" r="r" b="b"/>
              <a:pathLst>
                <a:path w="6803" h="510">
                  <a:moveTo>
                    <a:pt x="0" y="416"/>
                  </a:moveTo>
                  <a:lnTo>
                    <a:pt x="6803" y="0"/>
                  </a:lnTo>
                  <a:lnTo>
                    <a:pt x="6803" y="321"/>
                  </a:lnTo>
                  <a:lnTo>
                    <a:pt x="0" y="510"/>
                  </a:lnTo>
                  <a:lnTo>
                    <a:pt x="0" y="416"/>
                  </a:lnTo>
                  <a:close/>
                </a:path>
              </a:pathLst>
            </a:custGeom>
            <a:gradFill flip="none" rotWithShape="1">
              <a:gsLst>
                <a:gs pos="72000">
                  <a:schemeClr val="bg1">
                    <a:shade val="30000"/>
                    <a:satMod val="115000"/>
                    <a:lumMod val="93000"/>
                  </a:schemeClr>
                </a:gs>
                <a:gs pos="100000">
                  <a:schemeClr val="bg1">
                    <a:shade val="67500"/>
                    <a:satMod val="115000"/>
                    <a:lumMod val="94000"/>
                    <a:lumOff val="6000"/>
                  </a:schemeClr>
                </a:gs>
                <a:gs pos="0">
                  <a:schemeClr val="bg1">
                    <a:shade val="100000"/>
                    <a:satMod val="115000"/>
                    <a:lumMod val="92000"/>
                  </a:schemeClr>
                </a:gs>
              </a:gsLst>
              <a:lin ang="16200000" scaled="0"/>
              <a:tileRect/>
            </a:gradFill>
            <a:ln>
              <a:noFill/>
            </a:ln>
          </p:spPr>
          <p:txBody>
            <a:bodyPr/>
            <a:lstStyle/>
            <a:p>
              <a:pPr eaLnBrk="1" fontAlgn="auto" hangingPunct="1">
                <a:spcBef>
                  <a:spcPts val="0"/>
                </a:spcBef>
                <a:spcAft>
                  <a:spcPts val="0"/>
                </a:spcAft>
                <a:defRPr/>
              </a:pPr>
              <a:endParaRPr lang="zh-CN" altLang="en-US">
                <a:latin typeface="+mn-lt"/>
                <a:ea typeface="+mn-ea"/>
              </a:endParaRPr>
            </a:p>
          </p:txBody>
        </p:sp>
        <p:sp>
          <p:nvSpPr>
            <p:cNvPr id="14403" name="Line 50"/>
            <p:cNvSpPr>
              <a:spLocks noChangeShapeType="1"/>
            </p:cNvSpPr>
            <p:nvPr/>
          </p:nvSpPr>
          <p:spPr bwMode="auto">
            <a:xfrm flipV="1">
              <a:off x="0" y="1076808"/>
              <a:ext cx="9141001" cy="558968"/>
            </a:xfrm>
            <a:prstGeom prst="line">
              <a:avLst/>
            </a:prstGeom>
            <a:noFill/>
            <a:ln w="7">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cxnSp>
          <p:nvCxnSpPr>
            <p:cNvPr id="148" name="直接连接符 147"/>
            <p:cNvCxnSpPr/>
            <p:nvPr/>
          </p:nvCxnSpPr>
          <p:spPr>
            <a:xfrm flipV="1">
              <a:off x="2756005" y="1595804"/>
              <a:ext cx="2248043" cy="63819"/>
            </a:xfrm>
            <a:prstGeom prst="line">
              <a:avLst/>
            </a:prstGeom>
            <a:ln>
              <a:gradFill flip="none" rotWithShape="1">
                <a:gsLst>
                  <a:gs pos="0">
                    <a:schemeClr val="accent1">
                      <a:tint val="66000"/>
                      <a:satMod val="160000"/>
                      <a:alpha val="0"/>
                    </a:schemeClr>
                  </a:gs>
                  <a:gs pos="50000">
                    <a:schemeClr val="bg1"/>
                  </a:gs>
                  <a:gs pos="100000">
                    <a:schemeClr val="accent1">
                      <a:tint val="23500"/>
                      <a:satMod val="16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49" name="任意多边形 148"/>
          <p:cNvSpPr/>
          <p:nvPr/>
        </p:nvSpPr>
        <p:spPr bwMode="auto">
          <a:xfrm>
            <a:off x="9525" y="-38100"/>
            <a:ext cx="2609850" cy="5194300"/>
          </a:xfrm>
          <a:custGeom>
            <a:avLst/>
            <a:gdLst>
              <a:gd name="T0" fmla="*/ 0 w 2609088"/>
              <a:gd name="T1" fmla="*/ 0 h 5193792"/>
              <a:gd name="T2" fmla="*/ 24391 w 2609088"/>
              <a:gd name="T3" fmla="*/ 5194300 h 5193792"/>
              <a:gd name="T4" fmla="*/ 1439076 w 2609088"/>
              <a:gd name="T5" fmla="*/ 5194300 h 5193792"/>
              <a:gd name="T6" fmla="*/ 2609850 w 2609088"/>
              <a:gd name="T7" fmla="*/ 12193 h 5193792"/>
              <a:gd name="T8" fmla="*/ 0 w 2609088"/>
              <a:gd name="T9" fmla="*/ 0 h 5193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9088" h="5193792">
                <a:moveTo>
                  <a:pt x="0" y="0"/>
                </a:moveTo>
                <a:lnTo>
                  <a:pt x="24384" y="5193792"/>
                </a:lnTo>
                <a:lnTo>
                  <a:pt x="1438656" y="5193792"/>
                </a:lnTo>
                <a:lnTo>
                  <a:pt x="2609088" y="12192"/>
                </a:lnTo>
                <a:lnTo>
                  <a:pt x="0" y="0"/>
                </a:lnTo>
                <a:close/>
              </a:path>
            </a:pathLst>
          </a:custGeom>
          <a:solidFill>
            <a:schemeClr val="bg1">
              <a:alpha val="25098"/>
            </a:schemeClr>
          </a:solidFill>
          <a:ln>
            <a:noFill/>
          </a:ln>
          <a:extLst>
            <a:ext uri="{91240B29-F687-4F45-9708-019B960494DF}">
              <a14:hiddenLine xmlns:a14="http://schemas.microsoft.com/office/drawing/2010/main" w="9">
                <a:solidFill>
                  <a:srgbClr val="000000"/>
                </a:solidFill>
                <a:prstDash val="solid"/>
                <a:miter lim="800000"/>
                <a:headEnd/>
                <a:tailEnd/>
              </a14:hiddenLine>
            </a:ext>
          </a:extLst>
        </p:spPr>
        <p:txBody>
          <a:bodyPr/>
          <a:lstStyle/>
          <a:p>
            <a:endParaRPr lang="zh-CN" altLang="en-US"/>
          </a:p>
        </p:txBody>
      </p:sp>
      <p:grpSp>
        <p:nvGrpSpPr>
          <p:cNvPr id="150" name="组合 149"/>
          <p:cNvGrpSpPr/>
          <p:nvPr/>
        </p:nvGrpSpPr>
        <p:grpSpPr bwMode="auto">
          <a:xfrm>
            <a:off x="6156325" y="836613"/>
            <a:ext cx="1914525" cy="1884362"/>
            <a:chOff x="5840406" y="-1968337"/>
            <a:chExt cx="2252992" cy="2347329"/>
          </a:xfrm>
        </p:grpSpPr>
        <p:sp>
          <p:nvSpPr>
            <p:cNvPr id="151" name="十字星 150"/>
            <p:cNvSpPr/>
            <p:nvPr/>
          </p:nvSpPr>
          <p:spPr>
            <a:xfrm>
              <a:off x="5840406" y="-1968337"/>
              <a:ext cx="2252992" cy="2347329"/>
            </a:xfrm>
            <a:prstGeom prst="star4">
              <a:avLst>
                <a:gd name="adj" fmla="val 9827"/>
              </a:avLst>
            </a:prstGeom>
            <a:solidFill>
              <a:schemeClr val="bg1"/>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2" name="直接连接符 151"/>
            <p:cNvCxnSpPr/>
            <p:nvPr/>
          </p:nvCxnSpPr>
          <p:spPr bwMode="auto">
            <a:xfrm>
              <a:off x="6960489" y="-1483877"/>
              <a:ext cx="6762" cy="1387475"/>
            </a:xfrm>
            <a:prstGeom prst="line">
              <a:avLst/>
            </a:prstGeom>
            <a:ln>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bwMode="auto">
            <a:xfrm rot="19946027">
              <a:off x="6448016" y="-1105178"/>
              <a:ext cx="1008748" cy="591850"/>
            </a:xfrm>
            <a:prstGeom prst="line">
              <a:avLst/>
            </a:prstGeom>
            <a:ln>
              <a:gradFill>
                <a:gsLst>
                  <a:gs pos="0">
                    <a:schemeClr val="accent1">
                      <a:tint val="66000"/>
                      <a:satMod val="160000"/>
                      <a:alpha val="0"/>
                    </a:schemeClr>
                  </a:gs>
                  <a:gs pos="50000">
                    <a:schemeClr val="bg1">
                      <a:alpha val="69000"/>
                    </a:schemeClr>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grpSp>
      <p:sp>
        <p:nvSpPr>
          <p:cNvPr id="155" name="TextBox 154"/>
          <p:cNvSpPr txBox="1"/>
          <p:nvPr/>
        </p:nvSpPr>
        <p:spPr>
          <a:xfrm>
            <a:off x="4752975" y="2540000"/>
            <a:ext cx="1690688" cy="400050"/>
          </a:xfrm>
          <a:prstGeom prst="rect">
            <a:avLst/>
          </a:prstGeom>
          <a:noFill/>
          <a:ln w="9525">
            <a:noFill/>
            <a:miter lim="800000"/>
          </a:ln>
        </p:spPr>
        <p:txBody>
          <a:bodyPr>
            <a:spAutoFit/>
          </a:bodyPr>
          <a:lstStyle>
            <a:defPPr>
              <a:defRPr lang="zh-CN"/>
            </a:defPPr>
            <a:lvl1pPr marR="0" lvl="0" indent="0" algn="ctr" fontAlgn="base">
              <a:lnSpc>
                <a:spcPct val="100000"/>
              </a:lnSpc>
              <a:spcBef>
                <a:spcPct val="0"/>
              </a:spcBef>
              <a:spcAft>
                <a:spcPct val="0"/>
              </a:spcAft>
              <a:buClrTx/>
              <a:buSzTx/>
              <a:buFontTx/>
              <a:buNone/>
              <a:defRPr kumimoji="0" sz="1600" i="0" u="none" strike="noStrike" cap="none" spc="300" normalizeH="0" baseline="0">
                <a:ln>
                  <a:noFill/>
                </a:ln>
                <a:effectLst/>
                <a:latin typeface="微软雅黑" panose="020B0503020204020204" pitchFamily="34" charset="-122"/>
                <a:ea typeface="微软雅黑" panose="020B0503020204020204" pitchFamily="34" charset="-122"/>
              </a:defRPr>
            </a:lvl1pPr>
          </a:lstStyle>
          <a:p>
            <a:pPr algn="r" eaLnBrk="1" hangingPunct="1">
              <a:defRPr/>
            </a:pPr>
            <a:r>
              <a:rPr lang="zh-CN" altLang="en-US" sz="2000" b="1" dirty="0" smtClean="0">
                <a:solidFill>
                  <a:schemeClr val="bg1"/>
                </a:solidFill>
              </a:rPr>
              <a:t>谢谢观看</a:t>
            </a:r>
            <a:endParaRPr lang="zh-CN" altLang="en-US" sz="2000" b="1" dirty="0">
              <a:solidFill>
                <a:schemeClr val="bg1"/>
              </a:solidFill>
            </a:endParaRPr>
          </a:p>
        </p:txBody>
      </p:sp>
      <p:sp>
        <p:nvSpPr>
          <p:cNvPr id="156" name="TextBox 155"/>
          <p:cNvSpPr txBox="1"/>
          <p:nvPr/>
        </p:nvSpPr>
        <p:spPr>
          <a:xfrm>
            <a:off x="6232376" y="2343026"/>
            <a:ext cx="2591670" cy="707886"/>
          </a:xfrm>
          <a:prstGeom prst="rect">
            <a:avLst/>
          </a:prstGeom>
          <a:noFill/>
          <a:ln w="9525">
            <a:noFill/>
            <a:miter lim="800000"/>
          </a:ln>
        </p:spPr>
        <p:txBody>
          <a:bodyPr>
            <a:spAutoFit/>
          </a:bodyPr>
          <a:lstStyle>
            <a:defPPr>
              <a:defRPr lang="zh-CN"/>
            </a:defPPr>
            <a:lvl1pPr marR="0" lvl="0" indent="0" algn="ctr" fontAlgn="base">
              <a:lnSpc>
                <a:spcPct val="100000"/>
              </a:lnSpc>
              <a:spcBef>
                <a:spcPct val="0"/>
              </a:spcBef>
              <a:spcAft>
                <a:spcPct val="0"/>
              </a:spcAft>
              <a:buClrTx/>
              <a:buSzTx/>
              <a:buFontTx/>
              <a:buNone/>
              <a:defRPr kumimoji="0" sz="1600" i="0" u="none" strike="noStrike" cap="none" spc="300" normalizeH="0" baseline="0">
                <a:ln>
                  <a:noFill/>
                </a:ln>
                <a:effectLst/>
                <a:latin typeface="微软雅黑" panose="020B0503020204020204" pitchFamily="34" charset="-122"/>
                <a:ea typeface="微软雅黑" panose="020B0503020204020204" pitchFamily="34" charset="-122"/>
              </a:defRPr>
            </a:lvl1pPr>
          </a:lstStyle>
          <a:p>
            <a:pPr algn="l" eaLnBrk="1" hangingPunct="1">
              <a:defRPr/>
            </a:pPr>
            <a:r>
              <a:rPr lang="en-US" altLang="zh-CN" sz="4000" b="1" spc="0" dirty="0" smtClean="0">
                <a:solidFill>
                  <a:srgbClr val="FFC000">
                    <a:alpha val="44000"/>
                  </a:srgbClr>
                </a:solidFill>
              </a:rPr>
              <a:t>THANKS</a:t>
            </a:r>
            <a:endParaRPr lang="zh-CN" altLang="en-US" sz="4000" b="1" spc="0" dirty="0">
              <a:solidFill>
                <a:srgbClr val="FFC000">
                  <a:alpha val="44000"/>
                </a:srgb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500"/>
                                        <p:tgtEl>
                                          <p:spTgt spid="135"/>
                                        </p:tgtEl>
                                      </p:cBhvr>
                                    </p:animEffect>
                                  </p:childTnLst>
                                </p:cTn>
                              </p:par>
                              <p:par>
                                <p:cTn id="8" presetID="6" presetClass="emph" presetSubtype="0" autoRev="1" fill="hold" nodeType="withEffect">
                                  <p:stCondLst>
                                    <p:cond delay="0"/>
                                  </p:stCondLst>
                                  <p:childTnLst>
                                    <p:animScale>
                                      <p:cBhvr>
                                        <p:cTn id="9" dur="1800" fill="hold"/>
                                        <p:tgtEl>
                                          <p:spTgt spid="135"/>
                                        </p:tgtEl>
                                      </p:cBhvr>
                                      <p:by x="300000" y="300000"/>
                                    </p:animScale>
                                  </p:childTnLst>
                                </p:cTn>
                              </p:par>
                              <p:par>
                                <p:cTn id="10" presetID="10" presetClass="exit" presetSubtype="0" fill="hold" nodeType="withEffect">
                                  <p:stCondLst>
                                    <p:cond delay="1400"/>
                                  </p:stCondLst>
                                  <p:childTnLst>
                                    <p:animEffect transition="out" filter="fade">
                                      <p:cBhvr>
                                        <p:cTn id="11" dur="1300"/>
                                        <p:tgtEl>
                                          <p:spTgt spid="135"/>
                                        </p:tgtEl>
                                      </p:cBhvr>
                                    </p:animEffect>
                                    <p:set>
                                      <p:cBhvr>
                                        <p:cTn id="12" dur="1" fill="hold">
                                          <p:stCondLst>
                                            <p:cond delay="1299"/>
                                          </p:stCondLst>
                                        </p:cTn>
                                        <p:tgtEl>
                                          <p:spTgt spid="135"/>
                                        </p:tgtEl>
                                        <p:attrNameLst>
                                          <p:attrName>style.visibility</p:attrName>
                                        </p:attrNameLst>
                                      </p:cBhvr>
                                      <p:to>
                                        <p:strVal val="hidden"/>
                                      </p:to>
                                    </p:set>
                                  </p:childTnLst>
                                </p:cTn>
                              </p:par>
                              <p:par>
                                <p:cTn id="13" presetID="10" presetClass="entr" presetSubtype="0" fill="hold" nodeType="withEffect">
                                  <p:stCondLst>
                                    <p:cond delay="15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15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150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8" presetClass="emph" presetSubtype="0" repeatCount="indefinite" fill="hold" nodeType="withEffect">
                                  <p:stCondLst>
                                    <p:cond delay="1500"/>
                                  </p:stCondLst>
                                  <p:childTnLst>
                                    <p:animRot by="21600000">
                                      <p:cBhvr>
                                        <p:cTn id="23" dur="2000" fill="hold"/>
                                        <p:tgtEl>
                                          <p:spTgt spid="17"/>
                                        </p:tgtEl>
                                        <p:attrNameLst>
                                          <p:attrName>r</p:attrName>
                                        </p:attrNameLst>
                                      </p:cBhvr>
                                    </p:animRot>
                                  </p:childTnLst>
                                </p:cTn>
                              </p:par>
                              <p:par>
                                <p:cTn id="24" presetID="8" presetClass="emph" presetSubtype="0" repeatCount="indefinite" fill="hold" nodeType="withEffect">
                                  <p:stCondLst>
                                    <p:cond delay="1500"/>
                                  </p:stCondLst>
                                  <p:childTnLst>
                                    <p:animRot by="-21600000">
                                      <p:cBhvr>
                                        <p:cTn id="25" dur="2000" fill="hold"/>
                                        <p:tgtEl>
                                          <p:spTgt spid="20"/>
                                        </p:tgtEl>
                                        <p:attrNameLst>
                                          <p:attrName>r</p:attrName>
                                        </p:attrNameLst>
                                      </p:cBhvr>
                                    </p:animRot>
                                  </p:childTnLst>
                                </p:cTn>
                              </p:par>
                              <p:par>
                                <p:cTn id="26" presetID="8" presetClass="emph" presetSubtype="0" repeatCount="indefinite" fill="hold" nodeType="withEffect">
                                  <p:stCondLst>
                                    <p:cond delay="1500"/>
                                  </p:stCondLst>
                                  <p:childTnLst>
                                    <p:animRot by="21600000">
                                      <p:cBhvr>
                                        <p:cTn id="27" dur="2000" fill="hold"/>
                                        <p:tgtEl>
                                          <p:spTgt spid="23"/>
                                        </p:tgtEl>
                                        <p:attrNameLst>
                                          <p:attrName>r</p:attrName>
                                        </p:attrNameLst>
                                      </p:cBhvr>
                                    </p:animRot>
                                  </p:childTnLst>
                                </p:cTn>
                              </p:par>
                              <p:par>
                                <p:cTn id="28" presetID="22" presetClass="entr" presetSubtype="8" fill="hold" nodeType="withEffect">
                                  <p:stCondLst>
                                    <p:cond delay="150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1800"/>
                                        <p:tgtEl>
                                          <p:spTgt spid="34"/>
                                        </p:tgtEl>
                                      </p:cBhvr>
                                    </p:animEffect>
                                  </p:childTnLst>
                                </p:cTn>
                              </p:par>
                              <p:par>
                                <p:cTn id="31" presetID="2" presetClass="entr" presetSubtype="8" fill="hold" nodeType="withEffect">
                                  <p:stCondLst>
                                    <p:cond delay="1500"/>
                                  </p:stCondLst>
                                  <p:childTnLst>
                                    <p:set>
                                      <p:cBhvr>
                                        <p:cTn id="32" dur="1" fill="hold">
                                          <p:stCondLst>
                                            <p:cond delay="0"/>
                                          </p:stCondLst>
                                        </p:cTn>
                                        <p:tgtEl>
                                          <p:spTgt spid="134"/>
                                        </p:tgtEl>
                                        <p:attrNameLst>
                                          <p:attrName>style.visibility</p:attrName>
                                        </p:attrNameLst>
                                      </p:cBhvr>
                                      <p:to>
                                        <p:strVal val="visible"/>
                                      </p:to>
                                    </p:set>
                                    <p:anim calcmode="lin" valueType="num">
                                      <p:cBhvr additive="base">
                                        <p:cTn id="33" dur="500" fill="hold"/>
                                        <p:tgtEl>
                                          <p:spTgt spid="134"/>
                                        </p:tgtEl>
                                        <p:attrNameLst>
                                          <p:attrName>ppt_x</p:attrName>
                                        </p:attrNameLst>
                                      </p:cBhvr>
                                      <p:tavLst>
                                        <p:tav tm="0">
                                          <p:val>
                                            <p:strVal val="0-#ppt_w/2"/>
                                          </p:val>
                                        </p:tav>
                                        <p:tav tm="100000">
                                          <p:val>
                                            <p:strVal val="#ppt_x"/>
                                          </p:val>
                                        </p:tav>
                                      </p:tavLst>
                                    </p:anim>
                                    <p:anim calcmode="lin" valueType="num">
                                      <p:cBhvr additive="base">
                                        <p:cTn id="34" dur="500" fill="hold"/>
                                        <p:tgtEl>
                                          <p:spTgt spid="134"/>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170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fill="hold"/>
                                        <p:tgtEl>
                                          <p:spTgt spid="74"/>
                                        </p:tgtEl>
                                        <p:attrNameLst>
                                          <p:attrName>ppt_x</p:attrName>
                                        </p:attrNameLst>
                                      </p:cBhvr>
                                      <p:tavLst>
                                        <p:tav tm="0">
                                          <p:val>
                                            <p:strVal val="0-#ppt_w/2"/>
                                          </p:val>
                                        </p:tav>
                                        <p:tav tm="100000">
                                          <p:val>
                                            <p:strVal val="#ppt_x"/>
                                          </p:val>
                                        </p:tav>
                                      </p:tavLst>
                                    </p:anim>
                                    <p:anim calcmode="lin" valueType="num">
                                      <p:cBhvr additive="base">
                                        <p:cTn id="38" dur="500" fill="hold"/>
                                        <p:tgtEl>
                                          <p:spTgt spid="74"/>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1600"/>
                                  </p:stCondLst>
                                  <p:childTnLst>
                                    <p:set>
                                      <p:cBhvr>
                                        <p:cTn id="40" dur="1" fill="hold">
                                          <p:stCondLst>
                                            <p:cond delay="0"/>
                                          </p:stCondLst>
                                        </p:cTn>
                                        <p:tgtEl>
                                          <p:spTgt spid="75"/>
                                        </p:tgtEl>
                                        <p:attrNameLst>
                                          <p:attrName>style.visibility</p:attrName>
                                        </p:attrNameLst>
                                      </p:cBhvr>
                                      <p:to>
                                        <p:strVal val="visible"/>
                                      </p:to>
                                    </p:set>
                                    <p:anim calcmode="lin" valueType="num">
                                      <p:cBhvr additive="base">
                                        <p:cTn id="41" dur="500" fill="hold"/>
                                        <p:tgtEl>
                                          <p:spTgt spid="75"/>
                                        </p:tgtEl>
                                        <p:attrNameLst>
                                          <p:attrName>ppt_x</p:attrName>
                                        </p:attrNameLst>
                                      </p:cBhvr>
                                      <p:tavLst>
                                        <p:tav tm="0">
                                          <p:val>
                                            <p:strVal val="0-#ppt_w/2"/>
                                          </p:val>
                                        </p:tav>
                                        <p:tav tm="100000">
                                          <p:val>
                                            <p:strVal val="#ppt_x"/>
                                          </p:val>
                                        </p:tav>
                                      </p:tavLst>
                                    </p:anim>
                                    <p:anim calcmode="lin" valueType="num">
                                      <p:cBhvr additive="base">
                                        <p:cTn id="42" dur="500" fill="hold"/>
                                        <p:tgtEl>
                                          <p:spTgt spid="75"/>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180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0-#ppt_w/2"/>
                                          </p:val>
                                        </p:tav>
                                        <p:tav tm="100000">
                                          <p:val>
                                            <p:strVal val="#ppt_x"/>
                                          </p:val>
                                        </p:tav>
                                      </p:tavLst>
                                    </p:anim>
                                    <p:anim calcmode="lin" valueType="num">
                                      <p:cBhvr additive="base">
                                        <p:cTn id="46" dur="500" fill="hold"/>
                                        <p:tgtEl>
                                          <p:spTgt spid="76"/>
                                        </p:tgtEl>
                                        <p:attrNameLst>
                                          <p:attrName>ppt_y</p:attrName>
                                        </p:attrNameLst>
                                      </p:cBhvr>
                                      <p:tavLst>
                                        <p:tav tm="0">
                                          <p:val>
                                            <p:strVal val="#ppt_y"/>
                                          </p:val>
                                        </p:tav>
                                        <p:tav tm="100000">
                                          <p:val>
                                            <p:strVal val="#ppt_y"/>
                                          </p:val>
                                        </p:tav>
                                      </p:tavLst>
                                    </p:anim>
                                  </p:childTnLst>
                                </p:cTn>
                              </p:par>
                              <p:par>
                                <p:cTn id="47" presetID="1" presetClass="entr" presetSubtype="0" fill="hold" nodeType="withEffect">
                                  <p:stCondLst>
                                    <p:cond delay="180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185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190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nodeType="withEffect">
                                  <p:stCondLst>
                                    <p:cond delay="1950"/>
                                  </p:stCondLst>
                                  <p:childTnLst>
                                    <p:set>
                                      <p:cBhvr>
                                        <p:cTn id="54" dur="1" fill="hold">
                                          <p:stCondLst>
                                            <p:cond delay="0"/>
                                          </p:stCondLst>
                                        </p:cTn>
                                        <p:tgtEl>
                                          <p:spTgt spid="69"/>
                                        </p:tgtEl>
                                        <p:attrNameLst>
                                          <p:attrName>style.visibility</p:attrName>
                                        </p:attrNameLst>
                                      </p:cBhvr>
                                      <p:to>
                                        <p:strVal val="visible"/>
                                      </p:to>
                                    </p:set>
                                  </p:childTnLst>
                                </p:cTn>
                              </p:par>
                              <p:par>
                                <p:cTn id="55" presetID="1" presetClass="entr" presetSubtype="0" fill="hold" nodeType="withEffect">
                                  <p:stCondLst>
                                    <p:cond delay="200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nodeType="withEffect">
                                  <p:stCondLst>
                                    <p:cond delay="205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nodeType="withEffect">
                                  <p:stCondLst>
                                    <p:cond delay="210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nodeType="withEffect">
                                  <p:stCondLst>
                                    <p:cond delay="2150"/>
                                  </p:stCondLst>
                                  <p:childTnLst>
                                    <p:set>
                                      <p:cBhvr>
                                        <p:cTn id="62" dur="1" fill="hold">
                                          <p:stCondLst>
                                            <p:cond delay="0"/>
                                          </p:stCondLst>
                                        </p:cTn>
                                        <p:tgtEl>
                                          <p:spTgt spid="73"/>
                                        </p:tgtEl>
                                        <p:attrNameLst>
                                          <p:attrName>style.visibility</p:attrName>
                                        </p:attrNameLst>
                                      </p:cBhvr>
                                      <p:to>
                                        <p:strVal val="visible"/>
                                      </p:to>
                                    </p:set>
                                  </p:childTnLst>
                                </p:cTn>
                              </p:par>
                              <p:par>
                                <p:cTn id="63" presetID="10" presetClass="entr" presetSubtype="0" fill="hold" nodeType="withEffect">
                                  <p:stCondLst>
                                    <p:cond delay="2150"/>
                                  </p:stCondLst>
                                  <p:childTnLst>
                                    <p:set>
                                      <p:cBhvr>
                                        <p:cTn id="64" dur="1" fill="hold">
                                          <p:stCondLst>
                                            <p:cond delay="0"/>
                                          </p:stCondLst>
                                        </p:cTn>
                                        <p:tgtEl>
                                          <p:spTgt spid="114"/>
                                        </p:tgtEl>
                                        <p:attrNameLst>
                                          <p:attrName>style.visibility</p:attrName>
                                        </p:attrNameLst>
                                      </p:cBhvr>
                                      <p:to>
                                        <p:strVal val="visible"/>
                                      </p:to>
                                    </p:set>
                                    <p:animEffect transition="in" filter="fade">
                                      <p:cBhvr>
                                        <p:cTn id="65" dur="500"/>
                                        <p:tgtEl>
                                          <p:spTgt spid="114"/>
                                        </p:tgtEl>
                                      </p:cBhvr>
                                    </p:animEffect>
                                  </p:childTnLst>
                                </p:cTn>
                              </p:par>
                              <p:par>
                                <p:cTn id="66" presetID="1" presetClass="entr" presetSubtype="0" fill="hold" nodeType="withEffect">
                                  <p:stCondLst>
                                    <p:cond delay="2150"/>
                                  </p:stCondLst>
                                  <p:childTnLst>
                                    <p:set>
                                      <p:cBhvr>
                                        <p:cTn id="67" dur="1" fill="hold">
                                          <p:stCondLst>
                                            <p:cond delay="0"/>
                                          </p:stCondLst>
                                        </p:cTn>
                                        <p:tgtEl>
                                          <p:spTgt spid="33"/>
                                        </p:tgtEl>
                                        <p:attrNameLst>
                                          <p:attrName>style.visibility</p:attrName>
                                        </p:attrNameLst>
                                      </p:cBhvr>
                                      <p:to>
                                        <p:strVal val="visible"/>
                                      </p:to>
                                    </p:set>
                                  </p:childTnLst>
                                </p:cTn>
                              </p:par>
                              <p:par>
                                <p:cTn id="68" presetID="1" presetClass="entr" presetSubtype="0" fill="hold" nodeType="withEffect">
                                  <p:stCondLst>
                                    <p:cond delay="2200"/>
                                  </p:stCondLst>
                                  <p:childTnLst>
                                    <p:set>
                                      <p:cBhvr>
                                        <p:cTn id="69" dur="1" fill="hold">
                                          <p:stCondLst>
                                            <p:cond delay="0"/>
                                          </p:stCondLst>
                                        </p:cTn>
                                        <p:tgtEl>
                                          <p:spTgt spid="32"/>
                                        </p:tgtEl>
                                        <p:attrNameLst>
                                          <p:attrName>style.visibility</p:attrName>
                                        </p:attrNameLst>
                                      </p:cBhvr>
                                      <p:to>
                                        <p:strVal val="visible"/>
                                      </p:to>
                                    </p:set>
                                  </p:childTnLst>
                                </p:cTn>
                              </p:par>
                              <p:par>
                                <p:cTn id="70" presetID="1" presetClass="entr" presetSubtype="0" fill="hold" nodeType="withEffect">
                                  <p:stCondLst>
                                    <p:cond delay="2250"/>
                                  </p:stCondLst>
                                  <p:childTnLst>
                                    <p:set>
                                      <p:cBhvr>
                                        <p:cTn id="71" dur="1" fill="hold">
                                          <p:stCondLst>
                                            <p:cond delay="0"/>
                                          </p:stCondLst>
                                        </p:cTn>
                                        <p:tgtEl>
                                          <p:spTgt spid="31"/>
                                        </p:tgtEl>
                                        <p:attrNameLst>
                                          <p:attrName>style.visibility</p:attrName>
                                        </p:attrNameLst>
                                      </p:cBhvr>
                                      <p:to>
                                        <p:strVal val="visible"/>
                                      </p:to>
                                    </p:set>
                                  </p:childTnLst>
                                </p:cTn>
                              </p:par>
                              <p:par>
                                <p:cTn id="72" presetID="1" presetClass="entr" presetSubtype="0" fill="hold" nodeType="withEffect">
                                  <p:stCondLst>
                                    <p:cond delay="2300"/>
                                  </p:stCondLst>
                                  <p:childTnLst>
                                    <p:set>
                                      <p:cBhvr>
                                        <p:cTn id="73" dur="1" fill="hold">
                                          <p:stCondLst>
                                            <p:cond delay="0"/>
                                          </p:stCondLst>
                                        </p:cTn>
                                        <p:tgtEl>
                                          <p:spTgt spid="30"/>
                                        </p:tgtEl>
                                        <p:attrNameLst>
                                          <p:attrName>style.visibility</p:attrName>
                                        </p:attrNameLst>
                                      </p:cBhvr>
                                      <p:to>
                                        <p:strVal val="visible"/>
                                      </p:to>
                                    </p:set>
                                  </p:childTnLst>
                                </p:cTn>
                              </p:par>
                              <p:par>
                                <p:cTn id="74" presetID="1" presetClass="entr" presetSubtype="0" fill="hold" nodeType="withEffect">
                                  <p:stCondLst>
                                    <p:cond delay="2350"/>
                                  </p:stCondLst>
                                  <p:childTnLst>
                                    <p:set>
                                      <p:cBhvr>
                                        <p:cTn id="75" dur="1" fill="hold">
                                          <p:stCondLst>
                                            <p:cond delay="0"/>
                                          </p:stCondLst>
                                        </p:cTn>
                                        <p:tgtEl>
                                          <p:spTgt spid="29"/>
                                        </p:tgtEl>
                                        <p:attrNameLst>
                                          <p:attrName>style.visibility</p:attrName>
                                        </p:attrNameLst>
                                      </p:cBhvr>
                                      <p:to>
                                        <p:strVal val="visible"/>
                                      </p:to>
                                    </p:set>
                                  </p:childTnLst>
                                </p:cTn>
                              </p:par>
                              <p:par>
                                <p:cTn id="76" presetID="1" presetClass="entr" presetSubtype="0" fill="hold" nodeType="withEffect">
                                  <p:stCondLst>
                                    <p:cond delay="2400"/>
                                  </p:stCondLst>
                                  <p:childTnLst>
                                    <p:set>
                                      <p:cBhvr>
                                        <p:cTn id="77" dur="1" fill="hold">
                                          <p:stCondLst>
                                            <p:cond delay="0"/>
                                          </p:stCondLst>
                                        </p:cTn>
                                        <p:tgtEl>
                                          <p:spTgt spid="28"/>
                                        </p:tgtEl>
                                        <p:attrNameLst>
                                          <p:attrName>style.visibility</p:attrName>
                                        </p:attrNameLst>
                                      </p:cBhvr>
                                      <p:to>
                                        <p:strVal val="visible"/>
                                      </p:to>
                                    </p:set>
                                  </p:childTnLst>
                                </p:cTn>
                              </p:par>
                              <p:par>
                                <p:cTn id="78" presetID="1" presetClass="entr" presetSubtype="0" fill="hold" nodeType="withEffect">
                                  <p:stCondLst>
                                    <p:cond delay="2450"/>
                                  </p:stCondLst>
                                  <p:childTnLst>
                                    <p:set>
                                      <p:cBhvr>
                                        <p:cTn id="79" dur="1" fill="hold">
                                          <p:stCondLst>
                                            <p:cond delay="0"/>
                                          </p:stCondLst>
                                        </p:cTn>
                                        <p:tgtEl>
                                          <p:spTgt spid="27"/>
                                        </p:tgtEl>
                                        <p:attrNameLst>
                                          <p:attrName>style.visibility</p:attrName>
                                        </p:attrNameLst>
                                      </p:cBhvr>
                                      <p:to>
                                        <p:strVal val="visible"/>
                                      </p:to>
                                    </p:set>
                                  </p:childTnLst>
                                </p:cTn>
                              </p:par>
                              <p:par>
                                <p:cTn id="80" presetID="1" presetClass="entr" presetSubtype="0" fill="hold" nodeType="withEffect">
                                  <p:stCondLst>
                                    <p:cond delay="2500"/>
                                  </p:stCondLst>
                                  <p:childTnLst>
                                    <p:set>
                                      <p:cBhvr>
                                        <p:cTn id="81" dur="1" fill="hold">
                                          <p:stCondLst>
                                            <p:cond delay="0"/>
                                          </p:stCondLst>
                                        </p:cTn>
                                        <p:tgtEl>
                                          <p:spTgt spid="26"/>
                                        </p:tgtEl>
                                        <p:attrNameLst>
                                          <p:attrName>style.visibility</p:attrName>
                                        </p:attrNameLst>
                                      </p:cBhvr>
                                      <p:to>
                                        <p:strVal val="visible"/>
                                      </p:to>
                                    </p:set>
                                  </p:childTnLst>
                                </p:cTn>
                              </p:par>
                              <p:par>
                                <p:cTn id="82" presetID="16" presetClass="entr" presetSubtype="21" fill="hold" nodeType="withEffect">
                                  <p:stCondLst>
                                    <p:cond delay="500"/>
                                  </p:stCondLst>
                                  <p:childTnLst>
                                    <p:set>
                                      <p:cBhvr>
                                        <p:cTn id="83" dur="1" fill="hold">
                                          <p:stCondLst>
                                            <p:cond delay="0"/>
                                          </p:stCondLst>
                                        </p:cTn>
                                        <p:tgtEl>
                                          <p:spTgt spid="105"/>
                                        </p:tgtEl>
                                        <p:attrNameLst>
                                          <p:attrName>style.visibility</p:attrName>
                                        </p:attrNameLst>
                                      </p:cBhvr>
                                      <p:to>
                                        <p:strVal val="visible"/>
                                      </p:to>
                                    </p:set>
                                    <p:animEffect transition="in" filter="barn(inVertical)">
                                      <p:cBhvr>
                                        <p:cTn id="84" dur="500"/>
                                        <p:tgtEl>
                                          <p:spTgt spid="105"/>
                                        </p:tgtEl>
                                      </p:cBhvr>
                                    </p:animEffect>
                                  </p:childTnLst>
                                </p:cTn>
                              </p:par>
                              <p:par>
                                <p:cTn id="85" presetID="16" presetClass="entr" presetSubtype="21" fill="hold" nodeType="withEffect">
                                  <p:stCondLst>
                                    <p:cond delay="700"/>
                                  </p:stCondLst>
                                  <p:childTnLst>
                                    <p:set>
                                      <p:cBhvr>
                                        <p:cTn id="86" dur="1" fill="hold">
                                          <p:stCondLst>
                                            <p:cond delay="0"/>
                                          </p:stCondLst>
                                        </p:cTn>
                                        <p:tgtEl>
                                          <p:spTgt spid="145"/>
                                        </p:tgtEl>
                                        <p:attrNameLst>
                                          <p:attrName>style.visibility</p:attrName>
                                        </p:attrNameLst>
                                      </p:cBhvr>
                                      <p:to>
                                        <p:strVal val="visible"/>
                                      </p:to>
                                    </p:set>
                                    <p:animEffect transition="in" filter="barn(inVertical)">
                                      <p:cBhvr>
                                        <p:cTn id="87" dur="500"/>
                                        <p:tgtEl>
                                          <p:spTgt spid="145"/>
                                        </p:tgtEl>
                                      </p:cBhvr>
                                    </p:animEffect>
                                  </p:childTnLst>
                                </p:cTn>
                              </p:par>
                              <p:par>
                                <p:cTn id="88" presetID="31" presetClass="entr" presetSubtype="0" fill="hold" nodeType="withEffect">
                                  <p:stCondLst>
                                    <p:cond delay="2500"/>
                                  </p:stCondLst>
                                  <p:childTnLst>
                                    <p:set>
                                      <p:cBhvr>
                                        <p:cTn id="89" dur="1" fill="hold">
                                          <p:stCondLst>
                                            <p:cond delay="0"/>
                                          </p:stCondLst>
                                        </p:cTn>
                                        <p:tgtEl>
                                          <p:spTgt spid="150"/>
                                        </p:tgtEl>
                                        <p:attrNameLst>
                                          <p:attrName>style.visibility</p:attrName>
                                        </p:attrNameLst>
                                      </p:cBhvr>
                                      <p:to>
                                        <p:strVal val="visible"/>
                                      </p:to>
                                    </p:set>
                                    <p:anim calcmode="lin" valueType="num">
                                      <p:cBhvr>
                                        <p:cTn id="90" dur="600" fill="hold"/>
                                        <p:tgtEl>
                                          <p:spTgt spid="150"/>
                                        </p:tgtEl>
                                        <p:attrNameLst>
                                          <p:attrName>ppt_w</p:attrName>
                                        </p:attrNameLst>
                                      </p:cBhvr>
                                      <p:tavLst>
                                        <p:tav tm="0">
                                          <p:val>
                                            <p:fltVal val="0"/>
                                          </p:val>
                                        </p:tav>
                                        <p:tav tm="100000">
                                          <p:val>
                                            <p:strVal val="#ppt_w"/>
                                          </p:val>
                                        </p:tav>
                                      </p:tavLst>
                                    </p:anim>
                                    <p:anim calcmode="lin" valueType="num">
                                      <p:cBhvr>
                                        <p:cTn id="91" dur="600" fill="hold"/>
                                        <p:tgtEl>
                                          <p:spTgt spid="150"/>
                                        </p:tgtEl>
                                        <p:attrNameLst>
                                          <p:attrName>ppt_h</p:attrName>
                                        </p:attrNameLst>
                                      </p:cBhvr>
                                      <p:tavLst>
                                        <p:tav tm="0">
                                          <p:val>
                                            <p:fltVal val="0"/>
                                          </p:val>
                                        </p:tav>
                                        <p:tav tm="100000">
                                          <p:val>
                                            <p:strVal val="#ppt_h"/>
                                          </p:val>
                                        </p:tav>
                                      </p:tavLst>
                                    </p:anim>
                                    <p:anim calcmode="lin" valueType="num">
                                      <p:cBhvr>
                                        <p:cTn id="92" dur="600" fill="hold"/>
                                        <p:tgtEl>
                                          <p:spTgt spid="150"/>
                                        </p:tgtEl>
                                        <p:attrNameLst>
                                          <p:attrName>style.rotation</p:attrName>
                                        </p:attrNameLst>
                                      </p:cBhvr>
                                      <p:tavLst>
                                        <p:tav tm="0">
                                          <p:val>
                                            <p:fltVal val="90"/>
                                          </p:val>
                                        </p:tav>
                                        <p:tav tm="100000">
                                          <p:val>
                                            <p:fltVal val="0"/>
                                          </p:val>
                                        </p:tav>
                                      </p:tavLst>
                                    </p:anim>
                                    <p:animEffect transition="in" filter="fade">
                                      <p:cBhvr>
                                        <p:cTn id="93" dur="600"/>
                                        <p:tgtEl>
                                          <p:spTgt spid="150"/>
                                        </p:tgtEl>
                                      </p:cBhvr>
                                    </p:animEffect>
                                  </p:childTnLst>
                                </p:cTn>
                              </p:par>
                              <p:par>
                                <p:cTn id="94" presetID="26" presetClass="emph" presetSubtype="0" repeatCount="2000" fill="hold" nodeType="withEffect">
                                  <p:stCondLst>
                                    <p:cond delay="3300"/>
                                  </p:stCondLst>
                                  <p:childTnLst>
                                    <p:animEffect transition="out" filter="fade">
                                      <p:cBhvr>
                                        <p:cTn id="95" dur="300" tmFilter="0, 0; .2, .5; .8, .5; 1, 0"/>
                                        <p:tgtEl>
                                          <p:spTgt spid="150"/>
                                        </p:tgtEl>
                                      </p:cBhvr>
                                    </p:animEffect>
                                    <p:animScale>
                                      <p:cBhvr>
                                        <p:cTn id="96" dur="150" autoRev="1" fill="hold"/>
                                        <p:tgtEl>
                                          <p:spTgt spid="150"/>
                                        </p:tgtEl>
                                      </p:cBhvr>
                                      <p:by x="105000" y="105000"/>
                                    </p:animScale>
                                  </p:childTnLst>
                                </p:cTn>
                              </p:par>
                              <p:par>
                                <p:cTn id="97" presetID="6" presetClass="entr" presetSubtype="16" fill="hold" nodeType="withEffect">
                                  <p:stCondLst>
                                    <p:cond delay="3100"/>
                                  </p:stCondLst>
                                  <p:childTnLst>
                                    <p:set>
                                      <p:cBhvr>
                                        <p:cTn id="98" dur="1" fill="hold">
                                          <p:stCondLst>
                                            <p:cond delay="0"/>
                                          </p:stCondLst>
                                        </p:cTn>
                                        <p:tgtEl>
                                          <p:spTgt spid="50"/>
                                        </p:tgtEl>
                                        <p:attrNameLst>
                                          <p:attrName>style.visibility</p:attrName>
                                        </p:attrNameLst>
                                      </p:cBhvr>
                                      <p:to>
                                        <p:strVal val="visible"/>
                                      </p:to>
                                    </p:set>
                                    <p:animEffect transition="in" filter="circle(in)">
                                      <p:cBhvr>
                                        <p:cTn id="99" dur="500"/>
                                        <p:tgtEl>
                                          <p:spTgt spid="50"/>
                                        </p:tgtEl>
                                      </p:cBhvr>
                                    </p:animEffect>
                                  </p:childTnLst>
                                </p:cTn>
                              </p:par>
                              <p:par>
                                <p:cTn id="100" presetID="6" presetClass="entr" presetSubtype="16" fill="hold" nodeType="withEffect">
                                  <p:stCondLst>
                                    <p:cond delay="3500"/>
                                  </p:stCondLst>
                                  <p:childTnLst>
                                    <p:set>
                                      <p:cBhvr>
                                        <p:cTn id="101" dur="1" fill="hold">
                                          <p:stCondLst>
                                            <p:cond delay="0"/>
                                          </p:stCondLst>
                                        </p:cTn>
                                        <p:tgtEl>
                                          <p:spTgt spid="59"/>
                                        </p:tgtEl>
                                        <p:attrNameLst>
                                          <p:attrName>style.visibility</p:attrName>
                                        </p:attrNameLst>
                                      </p:cBhvr>
                                      <p:to>
                                        <p:strVal val="visible"/>
                                      </p:to>
                                    </p:set>
                                    <p:animEffect transition="in" filter="circle(in)">
                                      <p:cBhvr>
                                        <p:cTn id="102" dur="500"/>
                                        <p:tgtEl>
                                          <p:spTgt spid="59"/>
                                        </p:tgtEl>
                                      </p:cBhvr>
                                    </p:animEffect>
                                  </p:childTnLst>
                                </p:cTn>
                              </p:par>
                              <p:par>
                                <p:cTn id="103" presetID="6" presetClass="entr" presetSubtype="16" fill="hold" nodeType="withEffect">
                                  <p:stCondLst>
                                    <p:cond delay="3700"/>
                                  </p:stCondLst>
                                  <p:childTnLst>
                                    <p:set>
                                      <p:cBhvr>
                                        <p:cTn id="104" dur="1" fill="hold">
                                          <p:stCondLst>
                                            <p:cond delay="0"/>
                                          </p:stCondLst>
                                        </p:cTn>
                                        <p:tgtEl>
                                          <p:spTgt spid="62"/>
                                        </p:tgtEl>
                                        <p:attrNameLst>
                                          <p:attrName>style.visibility</p:attrName>
                                        </p:attrNameLst>
                                      </p:cBhvr>
                                      <p:to>
                                        <p:strVal val="visible"/>
                                      </p:to>
                                    </p:set>
                                    <p:animEffect transition="in" filter="circle(in)">
                                      <p:cBhvr>
                                        <p:cTn id="105" dur="500"/>
                                        <p:tgtEl>
                                          <p:spTgt spid="62"/>
                                        </p:tgtEl>
                                      </p:cBhvr>
                                    </p:animEffect>
                                  </p:childTnLst>
                                </p:cTn>
                              </p:par>
                              <p:par>
                                <p:cTn id="106" presetID="2" presetClass="entr" presetSubtype="8" fill="hold" nodeType="withEffect">
                                  <p:stCondLst>
                                    <p:cond delay="3700"/>
                                  </p:stCondLst>
                                  <p:childTnLst>
                                    <p:set>
                                      <p:cBhvr>
                                        <p:cTn id="107" dur="1" fill="hold">
                                          <p:stCondLst>
                                            <p:cond delay="0"/>
                                          </p:stCondLst>
                                        </p:cTn>
                                        <p:tgtEl>
                                          <p:spTgt spid="65"/>
                                        </p:tgtEl>
                                        <p:attrNameLst>
                                          <p:attrName>style.visibility</p:attrName>
                                        </p:attrNameLst>
                                      </p:cBhvr>
                                      <p:to>
                                        <p:strVal val="visible"/>
                                      </p:to>
                                    </p:set>
                                    <p:anim calcmode="lin" valueType="num">
                                      <p:cBhvr additive="base">
                                        <p:cTn id="108" dur="500" fill="hold"/>
                                        <p:tgtEl>
                                          <p:spTgt spid="65"/>
                                        </p:tgtEl>
                                        <p:attrNameLst>
                                          <p:attrName>ppt_x</p:attrName>
                                        </p:attrNameLst>
                                      </p:cBhvr>
                                      <p:tavLst>
                                        <p:tav tm="0">
                                          <p:val>
                                            <p:strVal val="0-#ppt_w/2"/>
                                          </p:val>
                                        </p:tav>
                                        <p:tav tm="100000">
                                          <p:val>
                                            <p:strVal val="#ppt_x"/>
                                          </p:val>
                                        </p:tav>
                                      </p:tavLst>
                                    </p:anim>
                                    <p:anim calcmode="lin" valueType="num">
                                      <p:cBhvr additive="base">
                                        <p:cTn id="109" dur="500" fill="hold"/>
                                        <p:tgtEl>
                                          <p:spTgt spid="65"/>
                                        </p:tgtEl>
                                        <p:attrNameLst>
                                          <p:attrName>ppt_y</p:attrName>
                                        </p:attrNameLst>
                                      </p:cBhvr>
                                      <p:tavLst>
                                        <p:tav tm="0">
                                          <p:val>
                                            <p:strVal val="#ppt_y"/>
                                          </p:val>
                                        </p:tav>
                                        <p:tav tm="100000">
                                          <p:val>
                                            <p:strVal val="#ppt_y"/>
                                          </p:val>
                                        </p:tav>
                                      </p:tavLst>
                                    </p:anim>
                                  </p:childTnLst>
                                </p:cTn>
                              </p:par>
                              <p:par>
                                <p:cTn id="110" presetID="2" presetClass="entr" presetSubtype="8" fill="hold" nodeType="withEffect">
                                  <p:stCondLst>
                                    <p:cond delay="4000"/>
                                  </p:stCondLst>
                                  <p:childTnLst>
                                    <p:set>
                                      <p:cBhvr>
                                        <p:cTn id="111" dur="1" fill="hold">
                                          <p:stCondLst>
                                            <p:cond delay="0"/>
                                          </p:stCondLst>
                                        </p:cTn>
                                        <p:tgtEl>
                                          <p:spTgt spid="149"/>
                                        </p:tgtEl>
                                        <p:attrNameLst>
                                          <p:attrName>style.visibility</p:attrName>
                                        </p:attrNameLst>
                                      </p:cBhvr>
                                      <p:to>
                                        <p:strVal val="visible"/>
                                      </p:to>
                                    </p:set>
                                    <p:anim calcmode="lin" valueType="num">
                                      <p:cBhvr additive="base">
                                        <p:cTn id="112" dur="500" fill="hold"/>
                                        <p:tgtEl>
                                          <p:spTgt spid="149"/>
                                        </p:tgtEl>
                                        <p:attrNameLst>
                                          <p:attrName>ppt_x</p:attrName>
                                        </p:attrNameLst>
                                      </p:cBhvr>
                                      <p:tavLst>
                                        <p:tav tm="0">
                                          <p:val>
                                            <p:strVal val="0-#ppt_w/2"/>
                                          </p:val>
                                        </p:tav>
                                        <p:tav tm="100000">
                                          <p:val>
                                            <p:strVal val="#ppt_x"/>
                                          </p:val>
                                        </p:tav>
                                      </p:tavLst>
                                    </p:anim>
                                    <p:anim calcmode="lin" valueType="num">
                                      <p:cBhvr additive="base">
                                        <p:cTn id="113" dur="500" fill="hold"/>
                                        <p:tgtEl>
                                          <p:spTgt spid="149"/>
                                        </p:tgtEl>
                                        <p:attrNameLst>
                                          <p:attrName>ppt_y</p:attrName>
                                        </p:attrNameLst>
                                      </p:cBhvr>
                                      <p:tavLst>
                                        <p:tav tm="0">
                                          <p:val>
                                            <p:strVal val="#ppt_y"/>
                                          </p:val>
                                        </p:tav>
                                        <p:tav tm="100000">
                                          <p:val>
                                            <p:strVal val="#ppt_y"/>
                                          </p:val>
                                        </p:tav>
                                      </p:tavLst>
                                    </p:anim>
                                  </p:childTnLst>
                                </p:cTn>
                              </p:par>
                              <p:par>
                                <p:cTn id="114" presetID="14" presetClass="entr" presetSubtype="10" fill="hold" grpId="0" nodeType="withEffect">
                                  <p:stCondLst>
                                    <p:cond delay="5100"/>
                                  </p:stCondLst>
                                  <p:childTnLst>
                                    <p:set>
                                      <p:cBhvr>
                                        <p:cTn id="115" dur="1" fill="hold">
                                          <p:stCondLst>
                                            <p:cond delay="0"/>
                                          </p:stCondLst>
                                        </p:cTn>
                                        <p:tgtEl>
                                          <p:spTgt spid="155"/>
                                        </p:tgtEl>
                                        <p:attrNameLst>
                                          <p:attrName>style.visibility</p:attrName>
                                        </p:attrNameLst>
                                      </p:cBhvr>
                                      <p:to>
                                        <p:strVal val="visible"/>
                                      </p:to>
                                    </p:set>
                                    <p:animEffect transition="in" filter="randombar(horizontal)">
                                      <p:cBhvr>
                                        <p:cTn id="116" dur="500"/>
                                        <p:tgtEl>
                                          <p:spTgt spid="155"/>
                                        </p:tgtEl>
                                      </p:cBhvr>
                                    </p:animEffect>
                                  </p:childTnLst>
                                </p:cTn>
                              </p:par>
                              <p:par>
                                <p:cTn id="117" presetID="14" presetClass="entr" presetSubtype="10" fill="hold" nodeType="withEffect">
                                  <p:stCondLst>
                                    <p:cond delay="5100"/>
                                  </p:stCondLst>
                                  <p:childTnLst>
                                    <p:set>
                                      <p:cBhvr>
                                        <p:cTn id="118" dur="1" fill="hold">
                                          <p:stCondLst>
                                            <p:cond delay="0"/>
                                          </p:stCondLst>
                                        </p:cTn>
                                        <p:tgtEl>
                                          <p:spTgt spid="156"/>
                                        </p:tgtEl>
                                        <p:attrNameLst>
                                          <p:attrName>style.visibility</p:attrName>
                                        </p:attrNameLst>
                                      </p:cBhvr>
                                      <p:to>
                                        <p:strVal val="visible"/>
                                      </p:to>
                                    </p:set>
                                    <p:animEffect transition="in" filter="randombar(horizontal)">
                                      <p:cBhvr>
                                        <p:cTn id="119"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Words>
  <Application>WPS 演示</Application>
  <PresentationFormat>全屏显示(16:9)</PresentationFormat>
  <Paragraphs>108</Paragraphs>
  <Slides>8</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Calibri</vt:lpstr>
      <vt:lpstr>微软雅黑</vt:lpstr>
      <vt:lpstr>方正细倩简体</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M120165D</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4</cp:revision>
  <dcterms:created xsi:type="dcterms:W3CDTF">2012-09-04T02:59:00Z</dcterms:created>
  <dcterms:modified xsi:type="dcterms:W3CDTF">2018-08-28T06:47:31Z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