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roadway" panose="04040905080B02020502" pitchFamily="82" charset="0"/>
      <p:regular r:id="rId19"/>
    </p:embeddedFont>
    <p:embeddedFont>
      <p:font typeface="方正少儿简体" panose="03000509000000000000" pitchFamily="65" charset="-122"/>
      <p:regular r:id="rId20"/>
    </p:embeddedFont>
    <p:embeddedFont>
      <p:font typeface="方正细圆简体" panose="03000509000000000000" pitchFamily="65" charset="-122"/>
      <p:regular r:id="rId21"/>
    </p:embeddedFont>
    <p:embeddedFont>
      <p:font typeface="微软雅黑" panose="020B0503020204020204" pitchFamily="34" charset="-122"/>
      <p:regular r:id="rId22"/>
    </p:embeddedFont>
    <p:embeddedFont>
      <p:font typeface="方正细倩简体" panose="03000509000000000000" pitchFamily="65" charset="-122"/>
      <p:regular r:id="rId23"/>
    </p:embeddedFont>
    <p:embeddedFont>
      <p:font typeface="Arial Unicode MS" panose="020B0604020202020204" pitchFamily="34" charset="-122"/>
      <p:regular r:id="rId24"/>
    </p:embeddedFont>
    <p:embeddedFont>
      <p:font typeface="等线" panose="02010600030101010101" charset="-122"/>
      <p:regular r:id="rId2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8" autoAdjust="0"/>
    <p:restoredTop sz="94660"/>
  </p:normalViewPr>
  <p:slideViewPr>
    <p:cSldViewPr showGuides="1">
      <p:cViewPr varScale="1">
        <p:scale>
          <a:sx n="85" d="100"/>
          <a:sy n="85" d="100"/>
        </p:scale>
        <p:origin x="115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2A8B1F-698C-4541-880B-0AC71C4C18E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D8C1876-1D17-448F-BDDD-C6785A34890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FB4BA-DA24-40B8-ACB0-2C5F0C5BBE3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72735-C3E1-4760-954F-557C4D32C1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55F18-D1F4-4418-85DF-EE57E4F546F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7F-BA25-4EE6-95E6-7A10B09F2A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50047-0856-4CCA-888A-D2E1B3EC22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4EFE6-5FAE-456D-A0B7-C3BAC95F5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2490E-44DC-40D8-A603-52B44DA92A5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C130B-E84C-46B3-9877-7FE7563850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204EB-E15A-4289-AD83-B6E761083A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EADD9-FB46-4FBC-81EF-BFFA3A966A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709CA-97B6-4376-BB8D-3A6976CFB53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6A0E1-F5C3-4737-B501-0900E51414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46825-B12F-405F-B6F1-03898192121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E2596-42E8-49DE-8F14-5EC46BD170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B4E34-9A73-424D-8D5A-C8B7B2735F2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10736-5231-4D21-B91F-1238C6E9E4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5813"/>
            <a:ext cx="9144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3150"/>
            <a:ext cx="91440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865A6-6192-4C4A-BE1A-7B8A8A0D478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08F5E4-F5A6-4431-A952-227A41189A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31DD5-E227-4172-8CC0-EAE7CA79FF0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33D8E-4C6E-4F71-A796-61457C565C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BB3B-FBAA-46E1-B736-D39D0814E58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2C7F5-021C-4F19-963B-6E87EC42F3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D5D374-980B-47B1-BC0B-1387A24FDE2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75427A-C569-458C-AA8A-342267714F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 bwMode="auto">
          <a:xfrm>
            <a:off x="2378075" y="539750"/>
            <a:ext cx="5040313" cy="1084263"/>
            <a:chOff x="2377440" y="539498"/>
            <a:chExt cx="5040623" cy="1085179"/>
          </a:xfrm>
        </p:grpSpPr>
        <p:sp>
          <p:nvSpPr>
            <p:cNvPr id="6" name="矩形​​ 42"/>
            <p:cNvSpPr>
              <a:spLocks noChangeArrowheads="1"/>
            </p:cNvSpPr>
            <p:nvPr/>
          </p:nvSpPr>
          <p:spPr bwMode="auto">
            <a:xfrm>
              <a:off x="2377440" y="539498"/>
              <a:ext cx="5040623" cy="58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roadway" panose="04040905080B02020502" pitchFamily="82" charset="0"/>
                  <a:ea typeface="方正少儿简体" panose="03000509000000000000" pitchFamily="65" charset="-122"/>
                </a:rPr>
                <a:t>PowerPoint Template</a:t>
              </a:r>
              <a:endPara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Broadway" panose="04040905080B02020502" pitchFamily="82" charset="0"/>
                <a:ea typeface="方正少儿简体" panose="03000509000000000000" pitchFamily="65" charset="-122"/>
              </a:endParaRPr>
            </a:p>
          </p:txBody>
        </p:sp>
        <p:sp>
          <p:nvSpPr>
            <p:cNvPr id="4161" name="TextBox 83"/>
            <p:cNvSpPr txBox="1">
              <a:spLocks noChangeArrowheads="1"/>
            </p:cNvSpPr>
            <p:nvPr/>
          </p:nvSpPr>
          <p:spPr bwMode="auto">
            <a:xfrm>
              <a:off x="3827902" y="1378456"/>
              <a:ext cx="172354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适用于抽象及相关类别演示</a:t>
              </a:r>
              <a:endParaRPr lang="zh-CN" altLang="en-US" sz="1000"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1113"/>
            <a:ext cx="2103438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193675"/>
            <a:ext cx="2005012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617663"/>
            <a:ext cx="27670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1374775"/>
            <a:ext cx="287655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028825"/>
            <a:ext cx="788193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2460625"/>
            <a:ext cx="6699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2266950"/>
            <a:ext cx="8350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8" y="25558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8" y="2265363"/>
            <a:ext cx="75565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2301875"/>
            <a:ext cx="57943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386013"/>
            <a:ext cx="100012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8" y="2370138"/>
            <a:ext cx="841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2289175"/>
            <a:ext cx="871537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接连接符 21"/>
          <p:cNvCxnSpPr>
            <a:endCxn id="34" idx="2"/>
          </p:cNvCxnSpPr>
          <p:nvPr/>
        </p:nvCxnSpPr>
        <p:spPr>
          <a:xfrm>
            <a:off x="995363" y="4249738"/>
            <a:ext cx="3300412" cy="4048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31" idx="0"/>
          </p:cNvCxnSpPr>
          <p:nvPr/>
        </p:nvCxnSpPr>
        <p:spPr>
          <a:xfrm flipV="1">
            <a:off x="4346575" y="3976688"/>
            <a:ext cx="225425" cy="6778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2" idx="5"/>
            <a:endCxn id="28" idx="1"/>
          </p:cNvCxnSpPr>
          <p:nvPr/>
        </p:nvCxnSpPr>
        <p:spPr>
          <a:xfrm>
            <a:off x="4614863" y="4025900"/>
            <a:ext cx="3308350" cy="3968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900113" y="4227513"/>
            <a:ext cx="71437" cy="460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76300" y="4211638"/>
            <a:ext cx="119063" cy="762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1188" y="4102100"/>
            <a:ext cx="631825" cy="28098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913688" y="4416425"/>
            <a:ext cx="71437" cy="444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889875" y="4400550"/>
            <a:ext cx="119063" cy="762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624763" y="4291013"/>
            <a:ext cx="631825" cy="28098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535488" y="3976688"/>
            <a:ext cx="71437" cy="444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511675" y="3960813"/>
            <a:ext cx="120650" cy="762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232275" y="3848100"/>
            <a:ext cx="679450" cy="301625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294188" y="4641850"/>
            <a:ext cx="71437" cy="444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270375" y="4625975"/>
            <a:ext cx="120650" cy="762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054475" y="4541838"/>
            <a:ext cx="552450" cy="244475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144963" y="4579938"/>
            <a:ext cx="371475" cy="168275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787775" y="4422775"/>
            <a:ext cx="1085850" cy="4826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422775" y="3925888"/>
            <a:ext cx="298450" cy="14605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2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2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2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200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125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37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indefinite" accel="50000" decel="50000" autoRev="1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path" presetSubtype="0" repeatCount="indefinite" accel="50000" decel="50000" autoRev="1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path" presetSubtype="0" repeatCount="indefinite" accel="50000" decel="50000" autoRev="1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path" presetSubtype="0" repeatCount="indefinite" accel="50000" decel="50000" autoRev="1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7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path" presetSubtype="0" repeatCount="indefinite" accel="50000" decel="50000" autoRev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path" presetSubtype="0" repeatCount="indefinite" accel="50000" decel="50000" autoRev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7" presetClass="entr" presetSubtype="0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path" presetSubtype="0" repeatCount="indefinite" accel="50000" decel="50000" autoRev="1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path" presetSubtype="0" repeatCount="indefinite" accel="50000" decel="50000" autoRev="1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1" grpId="1" animBg="1"/>
      <p:bldP spid="32" grpId="0" animBg="1"/>
      <p:bldP spid="33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 bwMode="auto">
          <a:xfrm>
            <a:off x="2378075" y="539750"/>
            <a:ext cx="5040313" cy="1084263"/>
            <a:chOff x="2377440" y="539498"/>
            <a:chExt cx="5040623" cy="1085179"/>
          </a:xfrm>
        </p:grpSpPr>
        <p:sp>
          <p:nvSpPr>
            <p:cNvPr id="6" name="矩形​​ 42"/>
            <p:cNvSpPr>
              <a:spLocks noChangeArrowheads="1"/>
            </p:cNvSpPr>
            <p:nvPr/>
          </p:nvSpPr>
          <p:spPr bwMode="auto">
            <a:xfrm>
              <a:off x="2377440" y="539498"/>
              <a:ext cx="5040623" cy="58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roadway" panose="04040905080B02020502" pitchFamily="82" charset="0"/>
                  <a:ea typeface="方正少儿简体" panose="03000509000000000000" pitchFamily="65" charset="-122"/>
                </a:rPr>
                <a:t>PowerPoint Template</a:t>
              </a:r>
              <a:endPara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Broadway" panose="04040905080B02020502" pitchFamily="82" charset="0"/>
                <a:ea typeface="方正少儿简体" panose="03000509000000000000" pitchFamily="65" charset="-122"/>
              </a:endParaRPr>
            </a:p>
          </p:txBody>
        </p:sp>
        <p:sp>
          <p:nvSpPr>
            <p:cNvPr id="7247" name="TextBox 83"/>
            <p:cNvSpPr txBox="1">
              <a:spLocks noChangeArrowheads="1"/>
            </p:cNvSpPr>
            <p:nvPr/>
          </p:nvSpPr>
          <p:spPr bwMode="auto">
            <a:xfrm>
              <a:off x="3827902" y="1378456"/>
              <a:ext cx="172354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适用于抽象及相关类别演示</a:t>
              </a:r>
              <a:endParaRPr lang="zh-CN" altLang="en-US" sz="1000"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1113"/>
            <a:ext cx="2103438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193675"/>
            <a:ext cx="2005012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617663"/>
            <a:ext cx="27670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1374775"/>
            <a:ext cx="287655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 bwMode="auto">
          <a:xfrm>
            <a:off x="695325" y="2028825"/>
            <a:ext cx="7881938" cy="2219325"/>
            <a:chOff x="695269" y="2029297"/>
            <a:chExt cx="7881477" cy="2218761"/>
          </a:xfrm>
        </p:grpSpPr>
        <p:pic>
          <p:nvPicPr>
            <p:cNvPr id="7236" name="图片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269" y="2029297"/>
              <a:ext cx="7881477" cy="221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37" name="图片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4747" y="2461037"/>
              <a:ext cx="670505" cy="749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38" name="图片 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698" y="2266990"/>
              <a:ext cx="835083" cy="975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39" name="图片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951" y="2556541"/>
              <a:ext cx="761937" cy="7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40" name="图片 4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159" y="2264957"/>
              <a:ext cx="755842" cy="938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41" name="图片 4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927" y="2301529"/>
              <a:ext cx="579072" cy="865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42" name="图片 4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049" y="2385867"/>
              <a:ext cx="999661" cy="1103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43" name="图片 4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70" y="2370616"/>
              <a:ext cx="841179" cy="82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44" name="图片 4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6252" y="2289344"/>
              <a:ext cx="871656" cy="1011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22"/>
          <p:cNvGrpSpPr/>
          <p:nvPr/>
        </p:nvGrpSpPr>
        <p:grpSpPr bwMode="auto">
          <a:xfrm>
            <a:off x="611188" y="3848100"/>
            <a:ext cx="7645400" cy="1057275"/>
            <a:chOff x="611981" y="3848101"/>
            <a:chExt cx="7644153" cy="1057274"/>
          </a:xfrm>
        </p:grpSpPr>
        <p:cxnSp>
          <p:nvCxnSpPr>
            <p:cNvPr id="24" name="直接连接符 23"/>
            <p:cNvCxnSpPr>
              <a:endCxn id="36" idx="2"/>
            </p:cNvCxnSpPr>
            <p:nvPr/>
          </p:nvCxnSpPr>
          <p:spPr>
            <a:xfrm>
              <a:off x="996093" y="4249739"/>
              <a:ext cx="3299874" cy="4048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33" idx="0"/>
            </p:cNvCxnSpPr>
            <p:nvPr/>
          </p:nvCxnSpPr>
          <p:spPr>
            <a:xfrm flipV="1">
              <a:off x="4345172" y="3976689"/>
              <a:ext cx="226975" cy="6778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34" idx="5"/>
              <a:endCxn id="30" idx="1"/>
            </p:cNvCxnSpPr>
            <p:nvPr/>
          </p:nvCxnSpPr>
          <p:spPr>
            <a:xfrm>
              <a:off x="4613415" y="4025901"/>
              <a:ext cx="3310985" cy="3968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900859" y="4227514"/>
              <a:ext cx="71425" cy="460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77050" y="4211639"/>
              <a:ext cx="119044" cy="762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11981" y="4102101"/>
              <a:ext cx="631722" cy="280988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913290" y="4416425"/>
              <a:ext cx="71425" cy="44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889481" y="4400550"/>
              <a:ext cx="119044" cy="762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624412" y="4291014"/>
              <a:ext cx="631722" cy="28098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535641" y="3976689"/>
              <a:ext cx="71425" cy="44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511832" y="3960814"/>
              <a:ext cx="119044" cy="762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232477" y="3848101"/>
              <a:ext cx="679339" cy="301625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294380" y="4641850"/>
              <a:ext cx="71425" cy="44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270571" y="4625975"/>
              <a:ext cx="119044" cy="762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054706" y="4540250"/>
              <a:ext cx="552360" cy="246063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145180" y="4579938"/>
              <a:ext cx="371414" cy="168275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788050" y="4422775"/>
              <a:ext cx="1085673" cy="4826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4422946" y="3925889"/>
              <a:ext cx="298401" cy="14605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5813"/>
            <a:ext cx="9144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组合 15390"/>
          <p:cNvGrpSpPr/>
          <p:nvPr/>
        </p:nvGrpSpPr>
        <p:grpSpPr bwMode="auto">
          <a:xfrm>
            <a:off x="1304925" y="2603500"/>
            <a:ext cx="809625" cy="225425"/>
            <a:chOff x="179388" y="2060575"/>
            <a:chExt cx="8786812" cy="2439988"/>
          </a:xfrm>
        </p:grpSpPr>
        <p:sp>
          <p:nvSpPr>
            <p:cNvPr id="7191" name="Freeform 40"/>
            <p:cNvSpPr>
              <a:spLocks noEditPoints="1"/>
            </p:cNvSpPr>
            <p:nvPr/>
          </p:nvSpPr>
          <p:spPr bwMode="auto">
            <a:xfrm>
              <a:off x="3048000" y="3884613"/>
              <a:ext cx="619125" cy="609600"/>
            </a:xfrm>
            <a:custGeom>
              <a:avLst/>
              <a:gdLst>
                <a:gd name="T0" fmla="*/ 0 w 2306"/>
                <a:gd name="T1" fmla="*/ 0 h 2269"/>
                <a:gd name="T2" fmla="*/ 2147483646 w 2306"/>
                <a:gd name="T3" fmla="*/ 0 h 2269"/>
                <a:gd name="T4" fmla="*/ 2147483646 w 2306"/>
                <a:gd name="T5" fmla="*/ 2147483646 h 2269"/>
                <a:gd name="T6" fmla="*/ 2147483646 w 2306"/>
                <a:gd name="T7" fmla="*/ 2147483646 h 2269"/>
                <a:gd name="T8" fmla="*/ 2147483646 w 2306"/>
                <a:gd name="T9" fmla="*/ 2147483646 h 2269"/>
                <a:gd name="T10" fmla="*/ 2147483646 w 2306"/>
                <a:gd name="T11" fmla="*/ 2147483646 h 2269"/>
                <a:gd name="T12" fmla="*/ 2147483646 w 2306"/>
                <a:gd name="T13" fmla="*/ 2147483646 h 2269"/>
                <a:gd name="T14" fmla="*/ 2147483646 w 2306"/>
                <a:gd name="T15" fmla="*/ 2147483646 h 2269"/>
                <a:gd name="T16" fmla="*/ 2147483646 w 2306"/>
                <a:gd name="T17" fmla="*/ 2147483646 h 2269"/>
                <a:gd name="T18" fmla="*/ 2147483646 w 2306"/>
                <a:gd name="T19" fmla="*/ 2147483646 h 2269"/>
                <a:gd name="T20" fmla="*/ 2147483646 w 2306"/>
                <a:gd name="T21" fmla="*/ 2147483646 h 2269"/>
                <a:gd name="T22" fmla="*/ 2147483646 w 2306"/>
                <a:gd name="T23" fmla="*/ 2147483646 h 2269"/>
                <a:gd name="T24" fmla="*/ 2147483646 w 2306"/>
                <a:gd name="T25" fmla="*/ 2147483646 h 2269"/>
                <a:gd name="T26" fmla="*/ 2147483646 w 2306"/>
                <a:gd name="T27" fmla="*/ 2147483646 h 2269"/>
                <a:gd name="T28" fmla="*/ 2147483646 w 2306"/>
                <a:gd name="T29" fmla="*/ 2147483646 h 2269"/>
                <a:gd name="T30" fmla="*/ 2147483646 w 2306"/>
                <a:gd name="T31" fmla="*/ 2147483646 h 2269"/>
                <a:gd name="T32" fmla="*/ 0 w 2306"/>
                <a:gd name="T33" fmla="*/ 2147483646 h 2269"/>
                <a:gd name="T34" fmla="*/ 0 w 2306"/>
                <a:gd name="T35" fmla="*/ 0 h 2269"/>
                <a:gd name="T36" fmla="*/ 2147483646 w 2306"/>
                <a:gd name="T37" fmla="*/ 2147483646 h 2269"/>
                <a:gd name="T38" fmla="*/ 2147483646 w 2306"/>
                <a:gd name="T39" fmla="*/ 2147483646 h 2269"/>
                <a:gd name="T40" fmla="*/ 2147483646 w 2306"/>
                <a:gd name="T41" fmla="*/ 2147483646 h 2269"/>
                <a:gd name="T42" fmla="*/ 2147483646 w 2306"/>
                <a:gd name="T43" fmla="*/ 2147483646 h 2269"/>
                <a:gd name="T44" fmla="*/ 2147483646 w 2306"/>
                <a:gd name="T45" fmla="*/ 2147483646 h 2269"/>
                <a:gd name="T46" fmla="*/ 2147483646 w 2306"/>
                <a:gd name="T47" fmla="*/ 2147483646 h 2269"/>
                <a:gd name="T48" fmla="*/ 2147483646 w 2306"/>
                <a:gd name="T49" fmla="*/ 2147483646 h 2269"/>
                <a:gd name="T50" fmla="*/ 2147483646 w 2306"/>
                <a:gd name="T51" fmla="*/ 2147483646 h 2269"/>
                <a:gd name="T52" fmla="*/ 2147483646 w 2306"/>
                <a:gd name="T53" fmla="*/ 2147483646 h 2269"/>
                <a:gd name="T54" fmla="*/ 2147483646 w 2306"/>
                <a:gd name="T55" fmla="*/ 2147483646 h 2269"/>
                <a:gd name="T56" fmla="*/ 2147483646 w 2306"/>
                <a:gd name="T57" fmla="*/ 2147483646 h 2269"/>
                <a:gd name="T58" fmla="*/ 2147483646 w 2306"/>
                <a:gd name="T59" fmla="*/ 2147483646 h 226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658" y="0"/>
                    <a:pt x="1658" y="0"/>
                    <a:pt x="1658" y="0"/>
                  </a:cubicBezTo>
                  <a:cubicBezTo>
                    <a:pt x="1752" y="0"/>
                    <a:pt x="1832" y="18"/>
                    <a:pt x="1910" y="54"/>
                  </a:cubicBezTo>
                  <a:cubicBezTo>
                    <a:pt x="1990" y="81"/>
                    <a:pt x="2056" y="129"/>
                    <a:pt x="2114" y="187"/>
                  </a:cubicBezTo>
                  <a:cubicBezTo>
                    <a:pt x="2173" y="243"/>
                    <a:pt x="2218" y="308"/>
                    <a:pt x="2254" y="390"/>
                  </a:cubicBezTo>
                  <a:cubicBezTo>
                    <a:pt x="2289" y="464"/>
                    <a:pt x="2306" y="545"/>
                    <a:pt x="2306" y="633"/>
                  </a:cubicBezTo>
                  <a:cubicBezTo>
                    <a:pt x="2306" y="726"/>
                    <a:pt x="2289" y="807"/>
                    <a:pt x="2254" y="880"/>
                  </a:cubicBezTo>
                  <a:cubicBezTo>
                    <a:pt x="2218" y="962"/>
                    <a:pt x="2173" y="1026"/>
                    <a:pt x="2114" y="1083"/>
                  </a:cubicBezTo>
                  <a:cubicBezTo>
                    <a:pt x="2056" y="1142"/>
                    <a:pt x="1990" y="1189"/>
                    <a:pt x="1910" y="1223"/>
                  </a:cubicBezTo>
                  <a:cubicBezTo>
                    <a:pt x="1832" y="1257"/>
                    <a:pt x="1752" y="1270"/>
                    <a:pt x="1658" y="1270"/>
                  </a:cubicBezTo>
                  <a:cubicBezTo>
                    <a:pt x="1658" y="1270"/>
                    <a:pt x="1658" y="1270"/>
                    <a:pt x="1658" y="1270"/>
                  </a:cubicBezTo>
                  <a:cubicBezTo>
                    <a:pt x="2306" y="2269"/>
                    <a:pt x="2306" y="2269"/>
                    <a:pt x="2306" y="2269"/>
                  </a:cubicBezTo>
                  <a:cubicBezTo>
                    <a:pt x="2202" y="2269"/>
                    <a:pt x="2202" y="2269"/>
                    <a:pt x="2202" y="2269"/>
                  </a:cubicBezTo>
                  <a:cubicBezTo>
                    <a:pt x="1547" y="1270"/>
                    <a:pt x="1547" y="1270"/>
                    <a:pt x="1547" y="1270"/>
                  </a:cubicBezTo>
                  <a:cubicBezTo>
                    <a:pt x="88" y="1270"/>
                    <a:pt x="88" y="1270"/>
                    <a:pt x="88" y="1270"/>
                  </a:cubicBezTo>
                  <a:cubicBezTo>
                    <a:pt x="88" y="2269"/>
                    <a:pt x="88" y="2269"/>
                    <a:pt x="88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74" y="1135"/>
                  </a:moveTo>
                  <a:cubicBezTo>
                    <a:pt x="1939" y="1108"/>
                    <a:pt x="1998" y="1072"/>
                    <a:pt x="2050" y="1020"/>
                  </a:cubicBezTo>
                  <a:cubicBezTo>
                    <a:pt x="2096" y="968"/>
                    <a:pt x="2137" y="910"/>
                    <a:pt x="2166" y="847"/>
                  </a:cubicBezTo>
                  <a:cubicBezTo>
                    <a:pt x="2195" y="783"/>
                    <a:pt x="2213" y="707"/>
                    <a:pt x="2213" y="633"/>
                  </a:cubicBezTo>
                  <a:cubicBezTo>
                    <a:pt x="2213" y="556"/>
                    <a:pt x="2195" y="486"/>
                    <a:pt x="2166" y="423"/>
                  </a:cubicBezTo>
                  <a:cubicBezTo>
                    <a:pt x="2137" y="354"/>
                    <a:pt x="2096" y="297"/>
                    <a:pt x="2050" y="250"/>
                  </a:cubicBezTo>
                  <a:cubicBezTo>
                    <a:pt x="1998" y="203"/>
                    <a:pt x="1939" y="162"/>
                    <a:pt x="1874" y="135"/>
                  </a:cubicBezTo>
                  <a:cubicBezTo>
                    <a:pt x="1803" y="106"/>
                    <a:pt x="1733" y="95"/>
                    <a:pt x="165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1182"/>
                    <a:pt x="88" y="1182"/>
                    <a:pt x="88" y="1182"/>
                  </a:cubicBezTo>
                  <a:cubicBezTo>
                    <a:pt x="1658" y="1182"/>
                    <a:pt x="1658" y="1182"/>
                    <a:pt x="1658" y="1182"/>
                  </a:cubicBezTo>
                  <a:cubicBezTo>
                    <a:pt x="1733" y="1182"/>
                    <a:pt x="1803" y="1164"/>
                    <a:pt x="1874" y="113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Freeform 41"/>
            <p:cNvSpPr>
              <a:spLocks noEditPoints="1"/>
            </p:cNvSpPr>
            <p:nvPr/>
          </p:nvSpPr>
          <p:spPr bwMode="auto">
            <a:xfrm>
              <a:off x="3697288" y="3884613"/>
              <a:ext cx="619125" cy="609600"/>
            </a:xfrm>
            <a:custGeom>
              <a:avLst/>
              <a:gdLst>
                <a:gd name="T0" fmla="*/ 2147483646 w 390"/>
                <a:gd name="T1" fmla="*/ 2147483646 h 384"/>
                <a:gd name="T2" fmla="*/ 2147483646 w 390"/>
                <a:gd name="T3" fmla="*/ 2147483646 h 384"/>
                <a:gd name="T4" fmla="*/ 2147483646 w 390"/>
                <a:gd name="T5" fmla="*/ 2147483646 h 384"/>
                <a:gd name="T6" fmla="*/ 2147483646 w 390"/>
                <a:gd name="T7" fmla="*/ 2147483646 h 384"/>
                <a:gd name="T8" fmla="*/ 2147483646 w 390"/>
                <a:gd name="T9" fmla="*/ 2147483646 h 384"/>
                <a:gd name="T10" fmla="*/ 0 w 390"/>
                <a:gd name="T11" fmla="*/ 2147483646 h 384"/>
                <a:gd name="T12" fmla="*/ 2147483646 w 390"/>
                <a:gd name="T13" fmla="*/ 0 h 384"/>
                <a:gd name="T14" fmla="*/ 2147483646 w 390"/>
                <a:gd name="T15" fmla="*/ 0 h 384"/>
                <a:gd name="T16" fmla="*/ 2147483646 w 390"/>
                <a:gd name="T17" fmla="*/ 2147483646 h 384"/>
                <a:gd name="T18" fmla="*/ 2147483646 w 390"/>
                <a:gd name="T19" fmla="*/ 2147483646 h 384"/>
                <a:gd name="T20" fmla="*/ 2147483646 w 390"/>
                <a:gd name="T21" fmla="*/ 2147483646 h 384"/>
                <a:gd name="T22" fmla="*/ 2147483646 w 390"/>
                <a:gd name="T23" fmla="*/ 2147483646 h 384"/>
                <a:gd name="T24" fmla="*/ 2147483646 w 390"/>
                <a:gd name="T25" fmla="*/ 2147483646 h 384"/>
                <a:gd name="T26" fmla="*/ 2147483646 w 390"/>
                <a:gd name="T27" fmla="*/ 2147483646 h 384"/>
                <a:gd name="T28" fmla="*/ 2147483646 w 390"/>
                <a:gd name="T29" fmla="*/ 2147483646 h 3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0" h="384">
                  <a:moveTo>
                    <a:pt x="390" y="384"/>
                  </a:moveTo>
                  <a:lnTo>
                    <a:pt x="372" y="384"/>
                  </a:lnTo>
                  <a:lnTo>
                    <a:pt x="357" y="353"/>
                  </a:lnTo>
                  <a:lnTo>
                    <a:pt x="31" y="353"/>
                  </a:lnTo>
                  <a:lnTo>
                    <a:pt x="17" y="384"/>
                  </a:lnTo>
                  <a:lnTo>
                    <a:pt x="0" y="384"/>
                  </a:lnTo>
                  <a:lnTo>
                    <a:pt x="184" y="0"/>
                  </a:lnTo>
                  <a:lnTo>
                    <a:pt x="200" y="0"/>
                  </a:lnTo>
                  <a:lnTo>
                    <a:pt x="390" y="384"/>
                  </a:lnTo>
                  <a:close/>
                  <a:moveTo>
                    <a:pt x="39" y="339"/>
                  </a:moveTo>
                  <a:lnTo>
                    <a:pt x="349" y="339"/>
                  </a:lnTo>
                  <a:lnTo>
                    <a:pt x="192" y="20"/>
                  </a:lnTo>
                  <a:lnTo>
                    <a:pt x="39" y="339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Freeform 42"/>
            <p:cNvSpPr>
              <a:spLocks noEditPoints="1"/>
            </p:cNvSpPr>
            <p:nvPr/>
          </p:nvSpPr>
          <p:spPr bwMode="auto">
            <a:xfrm>
              <a:off x="4346575" y="3884613"/>
              <a:ext cx="619125" cy="609600"/>
            </a:xfrm>
            <a:custGeom>
              <a:avLst/>
              <a:gdLst>
                <a:gd name="T0" fmla="*/ 0 w 2305"/>
                <a:gd name="T1" fmla="*/ 0 h 2269"/>
                <a:gd name="T2" fmla="*/ 2147483646 w 2305"/>
                <a:gd name="T3" fmla="*/ 0 h 2269"/>
                <a:gd name="T4" fmla="*/ 2147483646 w 2305"/>
                <a:gd name="T5" fmla="*/ 2147483646 h 2269"/>
                <a:gd name="T6" fmla="*/ 2147483646 w 2305"/>
                <a:gd name="T7" fmla="*/ 2147483646 h 2269"/>
                <a:gd name="T8" fmla="*/ 2147483646 w 2305"/>
                <a:gd name="T9" fmla="*/ 2147483646 h 2269"/>
                <a:gd name="T10" fmla="*/ 2147483646 w 2305"/>
                <a:gd name="T11" fmla="*/ 2147483646 h 2269"/>
                <a:gd name="T12" fmla="*/ 2147483646 w 2305"/>
                <a:gd name="T13" fmla="*/ 2147483646 h 2269"/>
                <a:gd name="T14" fmla="*/ 2147483646 w 2305"/>
                <a:gd name="T15" fmla="*/ 2147483646 h 2269"/>
                <a:gd name="T16" fmla="*/ 2147483646 w 2305"/>
                <a:gd name="T17" fmla="*/ 2147483646 h 2269"/>
                <a:gd name="T18" fmla="*/ 2147483646 w 2305"/>
                <a:gd name="T19" fmla="*/ 2147483646 h 2269"/>
                <a:gd name="T20" fmla="*/ 2147483646 w 2305"/>
                <a:gd name="T21" fmla="*/ 2147483646 h 2269"/>
                <a:gd name="T22" fmla="*/ 2147483646 w 2305"/>
                <a:gd name="T23" fmla="*/ 2147483646 h 2269"/>
                <a:gd name="T24" fmla="*/ 0 w 2305"/>
                <a:gd name="T25" fmla="*/ 2147483646 h 2269"/>
                <a:gd name="T26" fmla="*/ 0 w 2305"/>
                <a:gd name="T27" fmla="*/ 0 h 2269"/>
                <a:gd name="T28" fmla="*/ 2147483646 w 2305"/>
                <a:gd name="T29" fmla="*/ 2147483646 h 2269"/>
                <a:gd name="T30" fmla="*/ 2147483646 w 2305"/>
                <a:gd name="T31" fmla="*/ 2147483646 h 2269"/>
                <a:gd name="T32" fmla="*/ 2147483646 w 2305"/>
                <a:gd name="T33" fmla="*/ 2147483646 h 2269"/>
                <a:gd name="T34" fmla="*/ 2147483646 w 2305"/>
                <a:gd name="T35" fmla="*/ 2147483646 h 2269"/>
                <a:gd name="T36" fmla="*/ 2147483646 w 2305"/>
                <a:gd name="T37" fmla="*/ 2147483646 h 2269"/>
                <a:gd name="T38" fmla="*/ 2147483646 w 2305"/>
                <a:gd name="T39" fmla="*/ 2147483646 h 2269"/>
                <a:gd name="T40" fmla="*/ 2147483646 w 2305"/>
                <a:gd name="T41" fmla="*/ 2147483646 h 2269"/>
                <a:gd name="T42" fmla="*/ 2147483646 w 2305"/>
                <a:gd name="T43" fmla="*/ 2147483646 h 2269"/>
                <a:gd name="T44" fmla="*/ 2147483646 w 2305"/>
                <a:gd name="T45" fmla="*/ 2147483646 h 2269"/>
                <a:gd name="T46" fmla="*/ 2147483646 w 2305"/>
                <a:gd name="T47" fmla="*/ 2147483646 h 2269"/>
                <a:gd name="T48" fmla="*/ 2147483646 w 2305"/>
                <a:gd name="T49" fmla="*/ 2147483646 h 2269"/>
                <a:gd name="T50" fmla="*/ 2147483646 w 2305"/>
                <a:gd name="T51" fmla="*/ 2147483646 h 22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305" h="2269">
                  <a:moveTo>
                    <a:pt x="0" y="0"/>
                  </a:moveTo>
                  <a:cubicBezTo>
                    <a:pt x="1663" y="0"/>
                    <a:pt x="1663" y="0"/>
                    <a:pt x="1663" y="0"/>
                  </a:cubicBezTo>
                  <a:cubicBezTo>
                    <a:pt x="1751" y="0"/>
                    <a:pt x="1832" y="18"/>
                    <a:pt x="1913" y="54"/>
                  </a:cubicBezTo>
                  <a:cubicBezTo>
                    <a:pt x="1990" y="81"/>
                    <a:pt x="2059" y="129"/>
                    <a:pt x="2118" y="187"/>
                  </a:cubicBezTo>
                  <a:cubicBezTo>
                    <a:pt x="2177" y="243"/>
                    <a:pt x="2224" y="308"/>
                    <a:pt x="2253" y="390"/>
                  </a:cubicBezTo>
                  <a:cubicBezTo>
                    <a:pt x="2289" y="464"/>
                    <a:pt x="2305" y="545"/>
                    <a:pt x="2305" y="633"/>
                  </a:cubicBezTo>
                  <a:cubicBezTo>
                    <a:pt x="2305" y="726"/>
                    <a:pt x="2289" y="807"/>
                    <a:pt x="2253" y="880"/>
                  </a:cubicBezTo>
                  <a:cubicBezTo>
                    <a:pt x="2224" y="962"/>
                    <a:pt x="2177" y="1026"/>
                    <a:pt x="2118" y="1083"/>
                  </a:cubicBezTo>
                  <a:cubicBezTo>
                    <a:pt x="2059" y="1142"/>
                    <a:pt x="1990" y="1189"/>
                    <a:pt x="1913" y="1223"/>
                  </a:cubicBezTo>
                  <a:cubicBezTo>
                    <a:pt x="1832" y="1257"/>
                    <a:pt x="1751" y="1270"/>
                    <a:pt x="1663" y="1270"/>
                  </a:cubicBezTo>
                  <a:cubicBezTo>
                    <a:pt x="94" y="1270"/>
                    <a:pt x="94" y="1270"/>
                    <a:pt x="94" y="1270"/>
                  </a:cubicBezTo>
                  <a:cubicBezTo>
                    <a:pt x="94" y="2269"/>
                    <a:pt x="94" y="2269"/>
                    <a:pt x="94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663" y="1182"/>
                  </a:moveTo>
                  <a:cubicBezTo>
                    <a:pt x="1737" y="1182"/>
                    <a:pt x="1810" y="1164"/>
                    <a:pt x="1872" y="1135"/>
                  </a:cubicBezTo>
                  <a:cubicBezTo>
                    <a:pt x="1943" y="1108"/>
                    <a:pt x="2000" y="1072"/>
                    <a:pt x="2048" y="1020"/>
                  </a:cubicBezTo>
                  <a:cubicBezTo>
                    <a:pt x="2102" y="968"/>
                    <a:pt x="2143" y="910"/>
                    <a:pt x="2172" y="847"/>
                  </a:cubicBezTo>
                  <a:cubicBezTo>
                    <a:pt x="2201" y="783"/>
                    <a:pt x="2212" y="707"/>
                    <a:pt x="2212" y="633"/>
                  </a:cubicBezTo>
                  <a:cubicBezTo>
                    <a:pt x="2212" y="556"/>
                    <a:pt x="2201" y="486"/>
                    <a:pt x="2172" y="423"/>
                  </a:cubicBezTo>
                  <a:cubicBezTo>
                    <a:pt x="2143" y="354"/>
                    <a:pt x="2102" y="297"/>
                    <a:pt x="2048" y="250"/>
                  </a:cubicBezTo>
                  <a:cubicBezTo>
                    <a:pt x="2000" y="203"/>
                    <a:pt x="1943" y="162"/>
                    <a:pt x="1872" y="135"/>
                  </a:cubicBezTo>
                  <a:cubicBezTo>
                    <a:pt x="1810" y="106"/>
                    <a:pt x="1737" y="95"/>
                    <a:pt x="1663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1182"/>
                    <a:pt x="94" y="1182"/>
                    <a:pt x="94" y="1182"/>
                  </a:cubicBezTo>
                  <a:cubicBezTo>
                    <a:pt x="1663" y="1182"/>
                    <a:pt x="1663" y="1182"/>
                    <a:pt x="1663" y="1182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Freeform 43"/>
            <p:cNvSpPr/>
            <p:nvPr/>
          </p:nvSpPr>
          <p:spPr bwMode="auto">
            <a:xfrm>
              <a:off x="4994275" y="3884613"/>
              <a:ext cx="19050" cy="609600"/>
            </a:xfrm>
            <a:custGeom>
              <a:avLst/>
              <a:gdLst>
                <a:gd name="T0" fmla="*/ 0 w 12"/>
                <a:gd name="T1" fmla="*/ 0 h 384"/>
                <a:gd name="T2" fmla="*/ 0 w 12"/>
                <a:gd name="T3" fmla="*/ 2147483646 h 384"/>
                <a:gd name="T4" fmla="*/ 2147483646 w 12"/>
                <a:gd name="T5" fmla="*/ 2147483646 h 384"/>
                <a:gd name="T6" fmla="*/ 2147483646 w 12"/>
                <a:gd name="T7" fmla="*/ 0 h 384"/>
                <a:gd name="T8" fmla="*/ 0 w 12"/>
                <a:gd name="T9" fmla="*/ 0 h 384"/>
                <a:gd name="T10" fmla="*/ 0 w 12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384">
                  <a:moveTo>
                    <a:pt x="0" y="0"/>
                  </a:moveTo>
                  <a:lnTo>
                    <a:pt x="0" y="384"/>
                  </a:lnTo>
                  <a:lnTo>
                    <a:pt x="12" y="384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Freeform 44"/>
            <p:cNvSpPr>
              <a:spLocks noEditPoints="1"/>
            </p:cNvSpPr>
            <p:nvPr/>
          </p:nvSpPr>
          <p:spPr bwMode="auto">
            <a:xfrm>
              <a:off x="5072063" y="3884613"/>
              <a:ext cx="620712" cy="609600"/>
            </a:xfrm>
            <a:custGeom>
              <a:avLst/>
              <a:gdLst>
                <a:gd name="T0" fmla="*/ 0 w 2306"/>
                <a:gd name="T1" fmla="*/ 0 h 2269"/>
                <a:gd name="T2" fmla="*/ 2147483646 w 2306"/>
                <a:gd name="T3" fmla="*/ 0 h 2269"/>
                <a:gd name="T4" fmla="*/ 2147483646 w 2306"/>
                <a:gd name="T5" fmla="*/ 2147483646 h 2269"/>
                <a:gd name="T6" fmla="*/ 2147483646 w 2306"/>
                <a:gd name="T7" fmla="*/ 2147483646 h 2269"/>
                <a:gd name="T8" fmla="*/ 2147483646 w 2306"/>
                <a:gd name="T9" fmla="*/ 2147483646 h 2269"/>
                <a:gd name="T10" fmla="*/ 2147483646 w 2306"/>
                <a:gd name="T11" fmla="*/ 2147483646 h 2269"/>
                <a:gd name="T12" fmla="*/ 2147483646 w 2306"/>
                <a:gd name="T13" fmla="*/ 2147483646 h 2269"/>
                <a:gd name="T14" fmla="*/ 2147483646 w 2306"/>
                <a:gd name="T15" fmla="*/ 2147483646 h 2269"/>
                <a:gd name="T16" fmla="*/ 2147483646 w 2306"/>
                <a:gd name="T17" fmla="*/ 2147483646 h 2269"/>
                <a:gd name="T18" fmla="*/ 2147483646 w 2306"/>
                <a:gd name="T19" fmla="*/ 2147483646 h 2269"/>
                <a:gd name="T20" fmla="*/ 0 w 2306"/>
                <a:gd name="T21" fmla="*/ 2147483646 h 2269"/>
                <a:gd name="T22" fmla="*/ 0 w 2306"/>
                <a:gd name="T23" fmla="*/ 0 h 2269"/>
                <a:gd name="T24" fmla="*/ 2147483646 w 2306"/>
                <a:gd name="T25" fmla="*/ 2147483646 h 2269"/>
                <a:gd name="T26" fmla="*/ 2147483646 w 2306"/>
                <a:gd name="T27" fmla="*/ 2147483646 h 2269"/>
                <a:gd name="T28" fmla="*/ 2147483646 w 2306"/>
                <a:gd name="T29" fmla="*/ 2147483646 h 2269"/>
                <a:gd name="T30" fmla="*/ 2147483646 w 2306"/>
                <a:gd name="T31" fmla="*/ 2147483646 h 2269"/>
                <a:gd name="T32" fmla="*/ 2147483646 w 2306"/>
                <a:gd name="T33" fmla="*/ 2147483646 h 2269"/>
                <a:gd name="T34" fmla="*/ 2147483646 w 2306"/>
                <a:gd name="T35" fmla="*/ 2147483646 h 2269"/>
                <a:gd name="T36" fmla="*/ 2147483646 w 2306"/>
                <a:gd name="T37" fmla="*/ 2147483646 h 2269"/>
                <a:gd name="T38" fmla="*/ 2147483646 w 2306"/>
                <a:gd name="T39" fmla="*/ 2147483646 h 2269"/>
                <a:gd name="T40" fmla="*/ 2147483646 w 2306"/>
                <a:gd name="T41" fmla="*/ 2147483646 h 2269"/>
                <a:gd name="T42" fmla="*/ 2147483646 w 2306"/>
                <a:gd name="T43" fmla="*/ 2147483646 h 2269"/>
                <a:gd name="T44" fmla="*/ 2147483646 w 2306"/>
                <a:gd name="T45" fmla="*/ 2147483646 h 2269"/>
                <a:gd name="T46" fmla="*/ 2147483646 w 2306"/>
                <a:gd name="T47" fmla="*/ 2147483646 h 22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157" y="0"/>
                    <a:pt x="1157" y="0"/>
                    <a:pt x="1157" y="0"/>
                  </a:cubicBezTo>
                  <a:cubicBezTo>
                    <a:pt x="1315" y="0"/>
                    <a:pt x="1468" y="29"/>
                    <a:pt x="1608" y="88"/>
                  </a:cubicBezTo>
                  <a:cubicBezTo>
                    <a:pt x="1743" y="147"/>
                    <a:pt x="1866" y="228"/>
                    <a:pt x="1972" y="331"/>
                  </a:cubicBezTo>
                  <a:cubicBezTo>
                    <a:pt x="2078" y="435"/>
                    <a:pt x="2159" y="551"/>
                    <a:pt x="2217" y="689"/>
                  </a:cubicBezTo>
                  <a:cubicBezTo>
                    <a:pt x="2276" y="829"/>
                    <a:pt x="2306" y="973"/>
                    <a:pt x="2306" y="1131"/>
                  </a:cubicBezTo>
                  <a:cubicBezTo>
                    <a:pt x="2306" y="1293"/>
                    <a:pt x="2276" y="1437"/>
                    <a:pt x="2217" y="1576"/>
                  </a:cubicBezTo>
                  <a:cubicBezTo>
                    <a:pt x="2159" y="1716"/>
                    <a:pt x="2078" y="1831"/>
                    <a:pt x="1972" y="1934"/>
                  </a:cubicBezTo>
                  <a:cubicBezTo>
                    <a:pt x="1866" y="2040"/>
                    <a:pt x="1743" y="2121"/>
                    <a:pt x="1608" y="2177"/>
                  </a:cubicBezTo>
                  <a:cubicBezTo>
                    <a:pt x="1468" y="2242"/>
                    <a:pt x="1315" y="2269"/>
                    <a:pt x="1157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157" y="2177"/>
                  </a:moveTo>
                  <a:cubicBezTo>
                    <a:pt x="1304" y="2177"/>
                    <a:pt x="1443" y="2147"/>
                    <a:pt x="1574" y="2096"/>
                  </a:cubicBezTo>
                  <a:cubicBezTo>
                    <a:pt x="1702" y="2044"/>
                    <a:pt x="1815" y="1970"/>
                    <a:pt x="1906" y="1871"/>
                  </a:cubicBezTo>
                  <a:cubicBezTo>
                    <a:pt x="2002" y="1779"/>
                    <a:pt x="2078" y="1668"/>
                    <a:pt x="2137" y="1540"/>
                  </a:cubicBezTo>
                  <a:cubicBezTo>
                    <a:pt x="2189" y="1414"/>
                    <a:pt x="2217" y="1282"/>
                    <a:pt x="2217" y="1131"/>
                  </a:cubicBezTo>
                  <a:cubicBezTo>
                    <a:pt x="2217" y="987"/>
                    <a:pt x="2189" y="851"/>
                    <a:pt x="2137" y="726"/>
                  </a:cubicBezTo>
                  <a:cubicBezTo>
                    <a:pt x="2078" y="597"/>
                    <a:pt x="2002" y="486"/>
                    <a:pt x="1906" y="394"/>
                  </a:cubicBezTo>
                  <a:cubicBezTo>
                    <a:pt x="1815" y="302"/>
                    <a:pt x="1702" y="228"/>
                    <a:pt x="1574" y="176"/>
                  </a:cubicBezTo>
                  <a:cubicBezTo>
                    <a:pt x="1443" y="117"/>
                    <a:pt x="1304" y="95"/>
                    <a:pt x="1157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2177"/>
                    <a:pt x="94" y="2177"/>
                    <a:pt x="94" y="2177"/>
                  </a:cubicBezTo>
                  <a:cubicBezTo>
                    <a:pt x="1157" y="2177"/>
                    <a:pt x="1157" y="2177"/>
                    <a:pt x="1157" y="2177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Freeform 45"/>
            <p:cNvSpPr/>
            <p:nvPr/>
          </p:nvSpPr>
          <p:spPr bwMode="auto">
            <a:xfrm>
              <a:off x="5730875" y="3884613"/>
              <a:ext cx="620712" cy="609600"/>
            </a:xfrm>
            <a:custGeom>
              <a:avLst/>
              <a:gdLst>
                <a:gd name="T0" fmla="*/ 0 w 391"/>
                <a:gd name="T1" fmla="*/ 0 h 384"/>
                <a:gd name="T2" fmla="*/ 2147483646 w 391"/>
                <a:gd name="T3" fmla="*/ 0 h 384"/>
                <a:gd name="T4" fmla="*/ 2147483646 w 391"/>
                <a:gd name="T5" fmla="*/ 2147483646 h 384"/>
                <a:gd name="T6" fmla="*/ 2147483646 w 391"/>
                <a:gd name="T7" fmla="*/ 2147483646 h 384"/>
                <a:gd name="T8" fmla="*/ 2147483646 w 391"/>
                <a:gd name="T9" fmla="*/ 2147483646 h 384"/>
                <a:gd name="T10" fmla="*/ 2147483646 w 391"/>
                <a:gd name="T11" fmla="*/ 2147483646 h 384"/>
                <a:gd name="T12" fmla="*/ 2147483646 w 391"/>
                <a:gd name="T13" fmla="*/ 2147483646 h 384"/>
                <a:gd name="T14" fmla="*/ 2147483646 w 391"/>
                <a:gd name="T15" fmla="*/ 2147483646 h 384"/>
                <a:gd name="T16" fmla="*/ 2147483646 w 391"/>
                <a:gd name="T17" fmla="*/ 2147483646 h 384"/>
                <a:gd name="T18" fmla="*/ 2147483646 w 391"/>
                <a:gd name="T19" fmla="*/ 2147483646 h 384"/>
                <a:gd name="T20" fmla="*/ 2147483646 w 391"/>
                <a:gd name="T21" fmla="*/ 2147483646 h 384"/>
                <a:gd name="T22" fmla="*/ 0 w 391"/>
                <a:gd name="T23" fmla="*/ 2147483646 h 384"/>
                <a:gd name="T24" fmla="*/ 0 w 391"/>
                <a:gd name="T25" fmla="*/ 0 h 384"/>
                <a:gd name="T26" fmla="*/ 0 w 391"/>
                <a:gd name="T27" fmla="*/ 0 h 3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1" h="384">
                  <a:moveTo>
                    <a:pt x="0" y="0"/>
                  </a:moveTo>
                  <a:lnTo>
                    <a:pt x="391" y="0"/>
                  </a:lnTo>
                  <a:lnTo>
                    <a:pt x="391" y="16"/>
                  </a:lnTo>
                  <a:lnTo>
                    <a:pt x="15" y="16"/>
                  </a:lnTo>
                  <a:lnTo>
                    <a:pt x="15" y="185"/>
                  </a:lnTo>
                  <a:lnTo>
                    <a:pt x="383" y="185"/>
                  </a:lnTo>
                  <a:lnTo>
                    <a:pt x="383" y="200"/>
                  </a:lnTo>
                  <a:lnTo>
                    <a:pt x="15" y="200"/>
                  </a:lnTo>
                  <a:lnTo>
                    <a:pt x="15" y="369"/>
                  </a:lnTo>
                  <a:lnTo>
                    <a:pt x="391" y="369"/>
                  </a:lnTo>
                  <a:lnTo>
                    <a:pt x="391" y="384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Freeform 46"/>
            <p:cNvSpPr/>
            <p:nvPr/>
          </p:nvSpPr>
          <p:spPr bwMode="auto">
            <a:xfrm>
              <a:off x="6370638" y="3875088"/>
              <a:ext cx="1209675" cy="619125"/>
            </a:xfrm>
            <a:custGeom>
              <a:avLst/>
              <a:gdLst>
                <a:gd name="T0" fmla="*/ 2147483646 w 4503"/>
                <a:gd name="T1" fmla="*/ 2147483646 h 2305"/>
                <a:gd name="T2" fmla="*/ 2147483646 w 4503"/>
                <a:gd name="T3" fmla="*/ 2147483646 h 2305"/>
                <a:gd name="T4" fmla="*/ 2147483646 w 4503"/>
                <a:gd name="T5" fmla="*/ 2147483646 h 2305"/>
                <a:gd name="T6" fmla="*/ 2147483646 w 4503"/>
                <a:gd name="T7" fmla="*/ 2147483646 h 2305"/>
                <a:gd name="T8" fmla="*/ 2147483646 w 4503"/>
                <a:gd name="T9" fmla="*/ 2147483646 h 2305"/>
                <a:gd name="T10" fmla="*/ 2147483646 w 4503"/>
                <a:gd name="T11" fmla="*/ 2147483646 h 2305"/>
                <a:gd name="T12" fmla="*/ 2147483646 w 4503"/>
                <a:gd name="T13" fmla="*/ 2147483646 h 2305"/>
                <a:gd name="T14" fmla="*/ 2147483646 w 4503"/>
                <a:gd name="T15" fmla="*/ 2147483646 h 2305"/>
                <a:gd name="T16" fmla="*/ 2147483646 w 4503"/>
                <a:gd name="T17" fmla="*/ 2147483646 h 2305"/>
                <a:gd name="T18" fmla="*/ 2147483646 w 4503"/>
                <a:gd name="T19" fmla="*/ 2147483646 h 2305"/>
                <a:gd name="T20" fmla="*/ 2147483646 w 4503"/>
                <a:gd name="T21" fmla="*/ 2147483646 h 2305"/>
                <a:gd name="T22" fmla="*/ 2147483646 w 4503"/>
                <a:gd name="T23" fmla="*/ 2147483646 h 2305"/>
                <a:gd name="T24" fmla="*/ 2147483646 w 4503"/>
                <a:gd name="T25" fmla="*/ 2147483646 h 2305"/>
                <a:gd name="T26" fmla="*/ 2147483646 w 4503"/>
                <a:gd name="T27" fmla="*/ 2147483646 h 2305"/>
                <a:gd name="T28" fmla="*/ 2147483646 w 4503"/>
                <a:gd name="T29" fmla="*/ 2147483646 h 2305"/>
                <a:gd name="T30" fmla="*/ 2147483646 w 4503"/>
                <a:gd name="T31" fmla="*/ 2147483646 h 2305"/>
                <a:gd name="T32" fmla="*/ 0 w 4503"/>
                <a:gd name="T33" fmla="*/ 2147483646 h 2305"/>
                <a:gd name="T34" fmla="*/ 2147483646 w 4503"/>
                <a:gd name="T35" fmla="*/ 2147483646 h 2305"/>
                <a:gd name="T36" fmla="*/ 2147483646 w 4503"/>
                <a:gd name="T37" fmla="*/ 2147483646 h 2305"/>
                <a:gd name="T38" fmla="*/ 2147483646 w 4503"/>
                <a:gd name="T39" fmla="*/ 2147483646 h 2305"/>
                <a:gd name="T40" fmla="*/ 2147483646 w 4503"/>
                <a:gd name="T41" fmla="*/ 0 h 2305"/>
                <a:gd name="T42" fmla="*/ 2147483646 w 4503"/>
                <a:gd name="T43" fmla="*/ 2147483646 h 2305"/>
                <a:gd name="T44" fmla="*/ 2147483646 w 4503"/>
                <a:gd name="T45" fmla="*/ 2147483646 h 2305"/>
                <a:gd name="T46" fmla="*/ 2147483646 w 4503"/>
                <a:gd name="T47" fmla="*/ 2147483646 h 2305"/>
                <a:gd name="T48" fmla="*/ 2147483646 w 4503"/>
                <a:gd name="T49" fmla="*/ 2147483646 h 2305"/>
                <a:gd name="T50" fmla="*/ 2147483646 w 4503"/>
                <a:gd name="T51" fmla="*/ 2147483646 h 2305"/>
                <a:gd name="T52" fmla="*/ 2147483646 w 4503"/>
                <a:gd name="T53" fmla="*/ 2147483646 h 2305"/>
                <a:gd name="T54" fmla="*/ 2147483646 w 4503"/>
                <a:gd name="T55" fmla="*/ 2147483646 h 2305"/>
                <a:gd name="T56" fmla="*/ 2147483646 w 4503"/>
                <a:gd name="T57" fmla="*/ 2147483646 h 2305"/>
                <a:gd name="T58" fmla="*/ 2147483646 w 4503"/>
                <a:gd name="T59" fmla="*/ 2147483646 h 2305"/>
                <a:gd name="T60" fmla="*/ 2147483646 w 4503"/>
                <a:gd name="T61" fmla="*/ 2147483646 h 2305"/>
                <a:gd name="T62" fmla="*/ 2147483646 w 4503"/>
                <a:gd name="T63" fmla="*/ 2147483646 h 2305"/>
                <a:gd name="T64" fmla="*/ 2147483646 w 4503"/>
                <a:gd name="T65" fmla="*/ 2147483646 h 2305"/>
                <a:gd name="T66" fmla="*/ 2147483646 w 4503"/>
                <a:gd name="T67" fmla="*/ 2147483646 h 2305"/>
                <a:gd name="T68" fmla="*/ 2147483646 w 4503"/>
                <a:gd name="T69" fmla="*/ 2147483646 h 2305"/>
                <a:gd name="T70" fmla="*/ 2147483646 w 4503"/>
                <a:gd name="T71" fmla="*/ 2147483646 h 2305"/>
                <a:gd name="T72" fmla="*/ 2147483646 w 4503"/>
                <a:gd name="T73" fmla="*/ 2147483646 h 2305"/>
                <a:gd name="T74" fmla="*/ 2147483646 w 4503"/>
                <a:gd name="T75" fmla="*/ 2147483646 h 2305"/>
                <a:gd name="T76" fmla="*/ 2147483646 w 4503"/>
                <a:gd name="T77" fmla="*/ 2147483646 h 2305"/>
                <a:gd name="T78" fmla="*/ 2147483646 w 4503"/>
                <a:gd name="T79" fmla="*/ 2147483646 h 2305"/>
                <a:gd name="T80" fmla="*/ 2147483646 w 4503"/>
                <a:gd name="T81" fmla="*/ 2147483646 h 2305"/>
                <a:gd name="T82" fmla="*/ 2147483646 w 4503"/>
                <a:gd name="T83" fmla="*/ 2147483646 h 2305"/>
                <a:gd name="T84" fmla="*/ 2147483646 w 4503"/>
                <a:gd name="T85" fmla="*/ 2147483646 h 2305"/>
                <a:gd name="T86" fmla="*/ 2147483646 w 4503"/>
                <a:gd name="T87" fmla="*/ 2147483646 h 2305"/>
                <a:gd name="T88" fmla="*/ 2147483646 w 4503"/>
                <a:gd name="T89" fmla="*/ 2147483646 h 2305"/>
                <a:gd name="T90" fmla="*/ 2147483646 w 4503"/>
                <a:gd name="T91" fmla="*/ 2147483646 h 2305"/>
                <a:gd name="T92" fmla="*/ 2147483646 w 4503"/>
                <a:gd name="T93" fmla="*/ 2147483646 h 2305"/>
                <a:gd name="T94" fmla="*/ 2147483646 w 4503"/>
                <a:gd name="T95" fmla="*/ 2147483646 h 2305"/>
                <a:gd name="T96" fmla="*/ 2147483646 w 4503"/>
                <a:gd name="T97" fmla="*/ 2147483646 h 2305"/>
                <a:gd name="T98" fmla="*/ 2147483646 w 4503"/>
                <a:gd name="T99" fmla="*/ 2147483646 h 2305"/>
                <a:gd name="T100" fmla="*/ 2147483646 w 4503"/>
                <a:gd name="T101" fmla="*/ 2147483646 h 230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03" h="2305">
                  <a:moveTo>
                    <a:pt x="4411" y="1157"/>
                  </a:moveTo>
                  <a:cubicBezTo>
                    <a:pt x="4411" y="1011"/>
                    <a:pt x="4382" y="876"/>
                    <a:pt x="4330" y="745"/>
                  </a:cubicBezTo>
                  <a:cubicBezTo>
                    <a:pt x="4276" y="617"/>
                    <a:pt x="4199" y="506"/>
                    <a:pt x="4100" y="406"/>
                  </a:cubicBezTo>
                  <a:cubicBezTo>
                    <a:pt x="4008" y="314"/>
                    <a:pt x="3895" y="237"/>
                    <a:pt x="3767" y="183"/>
                  </a:cubicBezTo>
                  <a:cubicBezTo>
                    <a:pt x="3638" y="124"/>
                    <a:pt x="3504" y="101"/>
                    <a:pt x="3358" y="101"/>
                  </a:cubicBezTo>
                  <a:cubicBezTo>
                    <a:pt x="3228" y="101"/>
                    <a:pt x="3111" y="124"/>
                    <a:pt x="2995" y="165"/>
                  </a:cubicBezTo>
                  <a:cubicBezTo>
                    <a:pt x="2878" y="212"/>
                    <a:pt x="2774" y="277"/>
                    <a:pt x="2680" y="371"/>
                  </a:cubicBezTo>
                  <a:cubicBezTo>
                    <a:pt x="2587" y="459"/>
                    <a:pt x="2510" y="570"/>
                    <a:pt x="2445" y="700"/>
                  </a:cubicBezTo>
                  <a:cubicBezTo>
                    <a:pt x="2382" y="833"/>
                    <a:pt x="2335" y="986"/>
                    <a:pt x="2317" y="1157"/>
                  </a:cubicBezTo>
                  <a:cubicBezTo>
                    <a:pt x="2295" y="1340"/>
                    <a:pt x="2247" y="1504"/>
                    <a:pt x="2182" y="1644"/>
                  </a:cubicBezTo>
                  <a:cubicBezTo>
                    <a:pt x="2119" y="1785"/>
                    <a:pt x="2036" y="1907"/>
                    <a:pt x="1937" y="2002"/>
                  </a:cubicBezTo>
                  <a:cubicBezTo>
                    <a:pt x="1830" y="2101"/>
                    <a:pt x="1716" y="2178"/>
                    <a:pt x="1585" y="2232"/>
                  </a:cubicBezTo>
                  <a:cubicBezTo>
                    <a:pt x="1452" y="2277"/>
                    <a:pt x="1307" y="2305"/>
                    <a:pt x="1149" y="2305"/>
                  </a:cubicBezTo>
                  <a:cubicBezTo>
                    <a:pt x="988" y="2305"/>
                    <a:pt x="838" y="2277"/>
                    <a:pt x="698" y="2213"/>
                  </a:cubicBezTo>
                  <a:cubicBezTo>
                    <a:pt x="563" y="2155"/>
                    <a:pt x="439" y="2071"/>
                    <a:pt x="335" y="1966"/>
                  </a:cubicBezTo>
                  <a:cubicBezTo>
                    <a:pt x="230" y="1860"/>
                    <a:pt x="147" y="1742"/>
                    <a:pt x="88" y="1603"/>
                  </a:cubicBezTo>
                  <a:cubicBezTo>
                    <a:pt x="29" y="1461"/>
                    <a:pt x="0" y="1315"/>
                    <a:pt x="0" y="1151"/>
                  </a:cubicBezTo>
                  <a:cubicBezTo>
                    <a:pt x="0" y="994"/>
                    <a:pt x="29" y="846"/>
                    <a:pt x="88" y="705"/>
                  </a:cubicBezTo>
                  <a:cubicBezTo>
                    <a:pt x="147" y="565"/>
                    <a:pt x="230" y="441"/>
                    <a:pt x="335" y="336"/>
                  </a:cubicBezTo>
                  <a:cubicBezTo>
                    <a:pt x="439" y="237"/>
                    <a:pt x="563" y="153"/>
                    <a:pt x="698" y="90"/>
                  </a:cubicBezTo>
                  <a:cubicBezTo>
                    <a:pt x="838" y="29"/>
                    <a:pt x="988" y="0"/>
                    <a:pt x="1149" y="0"/>
                  </a:cubicBezTo>
                  <a:cubicBezTo>
                    <a:pt x="1149" y="90"/>
                    <a:pt x="1149" y="90"/>
                    <a:pt x="1149" y="90"/>
                  </a:cubicBezTo>
                  <a:cubicBezTo>
                    <a:pt x="1002" y="90"/>
                    <a:pt x="860" y="119"/>
                    <a:pt x="732" y="178"/>
                  </a:cubicBezTo>
                  <a:cubicBezTo>
                    <a:pt x="604" y="230"/>
                    <a:pt x="493" y="306"/>
                    <a:pt x="398" y="406"/>
                  </a:cubicBezTo>
                  <a:cubicBezTo>
                    <a:pt x="306" y="500"/>
                    <a:pt x="230" y="610"/>
                    <a:pt x="172" y="741"/>
                  </a:cubicBezTo>
                  <a:cubicBezTo>
                    <a:pt x="117" y="870"/>
                    <a:pt x="88" y="1004"/>
                    <a:pt x="88" y="1151"/>
                  </a:cubicBezTo>
                  <a:cubicBezTo>
                    <a:pt x="88" y="1304"/>
                    <a:pt x="117" y="1439"/>
                    <a:pt x="172" y="1567"/>
                  </a:cubicBezTo>
                  <a:cubicBezTo>
                    <a:pt x="230" y="1696"/>
                    <a:pt x="306" y="1808"/>
                    <a:pt x="398" y="1903"/>
                  </a:cubicBezTo>
                  <a:cubicBezTo>
                    <a:pt x="493" y="2002"/>
                    <a:pt x="604" y="2078"/>
                    <a:pt x="732" y="2130"/>
                  </a:cubicBezTo>
                  <a:cubicBezTo>
                    <a:pt x="860" y="2183"/>
                    <a:pt x="1002" y="2213"/>
                    <a:pt x="1149" y="2213"/>
                  </a:cubicBezTo>
                  <a:cubicBezTo>
                    <a:pt x="1293" y="2213"/>
                    <a:pt x="1423" y="2188"/>
                    <a:pt x="1545" y="2143"/>
                  </a:cubicBezTo>
                  <a:cubicBezTo>
                    <a:pt x="1662" y="2096"/>
                    <a:pt x="1768" y="2024"/>
                    <a:pt x="1860" y="1932"/>
                  </a:cubicBezTo>
                  <a:cubicBezTo>
                    <a:pt x="1948" y="1844"/>
                    <a:pt x="2024" y="1731"/>
                    <a:pt x="2083" y="1596"/>
                  </a:cubicBezTo>
                  <a:cubicBezTo>
                    <a:pt x="2141" y="1469"/>
                    <a:pt x="2182" y="1322"/>
                    <a:pt x="2206" y="1157"/>
                  </a:cubicBezTo>
                  <a:cubicBezTo>
                    <a:pt x="2229" y="981"/>
                    <a:pt x="2276" y="822"/>
                    <a:pt x="2339" y="682"/>
                  </a:cubicBezTo>
                  <a:cubicBezTo>
                    <a:pt x="2405" y="540"/>
                    <a:pt x="2482" y="423"/>
                    <a:pt x="2580" y="318"/>
                  </a:cubicBezTo>
                  <a:cubicBezTo>
                    <a:pt x="2680" y="218"/>
                    <a:pt x="2790" y="142"/>
                    <a:pt x="2925" y="90"/>
                  </a:cubicBezTo>
                  <a:cubicBezTo>
                    <a:pt x="3053" y="36"/>
                    <a:pt x="3195" y="7"/>
                    <a:pt x="3358" y="7"/>
                  </a:cubicBezTo>
                  <a:cubicBezTo>
                    <a:pt x="3518" y="7"/>
                    <a:pt x="3661" y="36"/>
                    <a:pt x="3803" y="95"/>
                  </a:cubicBezTo>
                  <a:cubicBezTo>
                    <a:pt x="3942" y="160"/>
                    <a:pt x="4066" y="241"/>
                    <a:pt x="4165" y="347"/>
                  </a:cubicBezTo>
                  <a:cubicBezTo>
                    <a:pt x="4271" y="447"/>
                    <a:pt x="4352" y="570"/>
                    <a:pt x="4411" y="712"/>
                  </a:cubicBezTo>
                  <a:cubicBezTo>
                    <a:pt x="4474" y="851"/>
                    <a:pt x="4503" y="998"/>
                    <a:pt x="4503" y="1157"/>
                  </a:cubicBezTo>
                  <a:cubicBezTo>
                    <a:pt x="4503" y="1274"/>
                    <a:pt x="4487" y="1385"/>
                    <a:pt x="4451" y="1491"/>
                  </a:cubicBezTo>
                  <a:cubicBezTo>
                    <a:pt x="4422" y="1596"/>
                    <a:pt x="4375" y="1696"/>
                    <a:pt x="4317" y="1790"/>
                  </a:cubicBezTo>
                  <a:cubicBezTo>
                    <a:pt x="4257" y="1878"/>
                    <a:pt x="4188" y="1962"/>
                    <a:pt x="4107" y="2031"/>
                  </a:cubicBezTo>
                  <a:cubicBezTo>
                    <a:pt x="4024" y="2101"/>
                    <a:pt x="3938" y="2160"/>
                    <a:pt x="3837" y="2207"/>
                  </a:cubicBezTo>
                  <a:cubicBezTo>
                    <a:pt x="3837" y="2108"/>
                    <a:pt x="3837" y="2108"/>
                    <a:pt x="3837" y="2108"/>
                  </a:cubicBezTo>
                  <a:cubicBezTo>
                    <a:pt x="3920" y="2060"/>
                    <a:pt x="4001" y="2008"/>
                    <a:pt x="4071" y="1944"/>
                  </a:cubicBezTo>
                  <a:cubicBezTo>
                    <a:pt x="4141" y="1878"/>
                    <a:pt x="4199" y="1801"/>
                    <a:pt x="4253" y="1721"/>
                  </a:cubicBezTo>
                  <a:cubicBezTo>
                    <a:pt x="4300" y="1637"/>
                    <a:pt x="4341" y="1549"/>
                    <a:pt x="4371" y="1457"/>
                  </a:cubicBezTo>
                  <a:cubicBezTo>
                    <a:pt x="4400" y="1362"/>
                    <a:pt x="4411" y="1263"/>
                    <a:pt x="4411" y="1157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Freeform 47"/>
            <p:cNvSpPr/>
            <p:nvPr/>
          </p:nvSpPr>
          <p:spPr bwMode="auto">
            <a:xfrm>
              <a:off x="7620000" y="3884613"/>
              <a:ext cx="28575" cy="609600"/>
            </a:xfrm>
            <a:custGeom>
              <a:avLst/>
              <a:gdLst>
                <a:gd name="T0" fmla="*/ 0 w 18"/>
                <a:gd name="T1" fmla="*/ 0 h 384"/>
                <a:gd name="T2" fmla="*/ 0 w 18"/>
                <a:gd name="T3" fmla="*/ 2147483646 h 384"/>
                <a:gd name="T4" fmla="*/ 2147483646 w 18"/>
                <a:gd name="T5" fmla="*/ 2147483646 h 384"/>
                <a:gd name="T6" fmla="*/ 2147483646 w 18"/>
                <a:gd name="T7" fmla="*/ 0 h 384"/>
                <a:gd name="T8" fmla="*/ 0 w 18"/>
                <a:gd name="T9" fmla="*/ 0 h 384"/>
                <a:gd name="T10" fmla="*/ 0 w 18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384">
                  <a:moveTo>
                    <a:pt x="0" y="0"/>
                  </a:moveTo>
                  <a:lnTo>
                    <a:pt x="0" y="384"/>
                  </a:lnTo>
                  <a:lnTo>
                    <a:pt x="18" y="384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Freeform 48"/>
            <p:cNvSpPr/>
            <p:nvPr/>
          </p:nvSpPr>
          <p:spPr bwMode="auto">
            <a:xfrm>
              <a:off x="7697788" y="3875088"/>
              <a:ext cx="619125" cy="619125"/>
            </a:xfrm>
            <a:custGeom>
              <a:avLst/>
              <a:gdLst>
                <a:gd name="T0" fmla="*/ 2147483646 w 2305"/>
                <a:gd name="T1" fmla="*/ 2147483646 h 2305"/>
                <a:gd name="T2" fmla="*/ 2147483646 w 2305"/>
                <a:gd name="T3" fmla="*/ 2147483646 h 2305"/>
                <a:gd name="T4" fmla="*/ 2147483646 w 2305"/>
                <a:gd name="T5" fmla="*/ 2147483646 h 2305"/>
                <a:gd name="T6" fmla="*/ 2147483646 w 2305"/>
                <a:gd name="T7" fmla="*/ 2147483646 h 2305"/>
                <a:gd name="T8" fmla="*/ 2147483646 w 2305"/>
                <a:gd name="T9" fmla="*/ 2147483646 h 2305"/>
                <a:gd name="T10" fmla="*/ 2147483646 w 2305"/>
                <a:gd name="T11" fmla="*/ 2147483646 h 2305"/>
                <a:gd name="T12" fmla="*/ 2147483646 w 2305"/>
                <a:gd name="T13" fmla="*/ 2147483646 h 2305"/>
                <a:gd name="T14" fmla="*/ 2147483646 w 2305"/>
                <a:gd name="T15" fmla="*/ 2147483646 h 2305"/>
                <a:gd name="T16" fmla="*/ 2147483646 w 2305"/>
                <a:gd name="T17" fmla="*/ 2147483646 h 2305"/>
                <a:gd name="T18" fmla="*/ 2147483646 w 2305"/>
                <a:gd name="T19" fmla="*/ 2147483646 h 2305"/>
                <a:gd name="T20" fmla="*/ 2147483646 w 2305"/>
                <a:gd name="T21" fmla="*/ 2147483646 h 2305"/>
                <a:gd name="T22" fmla="*/ 2147483646 w 2305"/>
                <a:gd name="T23" fmla="*/ 2147483646 h 2305"/>
                <a:gd name="T24" fmla="*/ 2147483646 w 2305"/>
                <a:gd name="T25" fmla="*/ 2147483646 h 2305"/>
                <a:gd name="T26" fmla="*/ 2147483646 w 2305"/>
                <a:gd name="T27" fmla="*/ 2147483646 h 2305"/>
                <a:gd name="T28" fmla="*/ 2147483646 w 2305"/>
                <a:gd name="T29" fmla="*/ 2147483646 h 2305"/>
                <a:gd name="T30" fmla="*/ 2147483646 w 2305"/>
                <a:gd name="T31" fmla="*/ 2147483646 h 2305"/>
                <a:gd name="T32" fmla="*/ 2147483646 w 2305"/>
                <a:gd name="T33" fmla="*/ 2147483646 h 2305"/>
                <a:gd name="T34" fmla="*/ 2147483646 w 2305"/>
                <a:gd name="T35" fmla="*/ 2147483646 h 2305"/>
                <a:gd name="T36" fmla="*/ 2147483646 w 2305"/>
                <a:gd name="T37" fmla="*/ 2147483646 h 2305"/>
                <a:gd name="T38" fmla="*/ 2147483646 w 2305"/>
                <a:gd name="T39" fmla="*/ 2147483646 h 2305"/>
                <a:gd name="T40" fmla="*/ 0 w 2305"/>
                <a:gd name="T41" fmla="*/ 2147483646 h 2305"/>
                <a:gd name="T42" fmla="*/ 0 w 2305"/>
                <a:gd name="T43" fmla="*/ 2147483646 h 2305"/>
                <a:gd name="T44" fmla="*/ 2147483646 w 2305"/>
                <a:gd name="T45" fmla="*/ 2147483646 h 2305"/>
                <a:gd name="T46" fmla="*/ 2147483646 w 2305"/>
                <a:gd name="T47" fmla="*/ 2147483646 h 2305"/>
                <a:gd name="T48" fmla="*/ 2147483646 w 2305"/>
                <a:gd name="T49" fmla="*/ 2147483646 h 2305"/>
                <a:gd name="T50" fmla="*/ 2147483646 w 2305"/>
                <a:gd name="T51" fmla="*/ 0 h 2305"/>
                <a:gd name="T52" fmla="*/ 2147483646 w 2305"/>
                <a:gd name="T53" fmla="*/ 2147483646 h 2305"/>
                <a:gd name="T54" fmla="*/ 2147483646 w 2305"/>
                <a:gd name="T55" fmla="*/ 2147483646 h 2305"/>
                <a:gd name="T56" fmla="*/ 2147483646 w 2305"/>
                <a:gd name="T57" fmla="*/ 2147483646 h 2305"/>
                <a:gd name="T58" fmla="*/ 2147483646 w 2305"/>
                <a:gd name="T59" fmla="*/ 2147483646 h 2305"/>
                <a:gd name="T60" fmla="*/ 2147483646 w 2305"/>
                <a:gd name="T61" fmla="*/ 2147483646 h 2305"/>
                <a:gd name="T62" fmla="*/ 2147483646 w 2305"/>
                <a:gd name="T63" fmla="*/ 2147483646 h 2305"/>
                <a:gd name="T64" fmla="*/ 2147483646 w 2305"/>
                <a:gd name="T65" fmla="*/ 2147483646 h 2305"/>
                <a:gd name="T66" fmla="*/ 2147483646 w 2305"/>
                <a:gd name="T67" fmla="*/ 2147483646 h 2305"/>
                <a:gd name="T68" fmla="*/ 2147483646 w 2305"/>
                <a:gd name="T69" fmla="*/ 2147483646 h 2305"/>
                <a:gd name="T70" fmla="*/ 2147483646 w 2305"/>
                <a:gd name="T71" fmla="*/ 2147483646 h 2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305" h="2305">
                  <a:moveTo>
                    <a:pt x="171" y="1567"/>
                  </a:moveTo>
                  <a:cubicBezTo>
                    <a:pt x="229" y="1696"/>
                    <a:pt x="306" y="1808"/>
                    <a:pt x="400" y="1903"/>
                  </a:cubicBezTo>
                  <a:cubicBezTo>
                    <a:pt x="492" y="2002"/>
                    <a:pt x="605" y="2078"/>
                    <a:pt x="734" y="2130"/>
                  </a:cubicBezTo>
                  <a:cubicBezTo>
                    <a:pt x="862" y="2183"/>
                    <a:pt x="1004" y="2213"/>
                    <a:pt x="1149" y="2213"/>
                  </a:cubicBezTo>
                  <a:cubicBezTo>
                    <a:pt x="1296" y="2213"/>
                    <a:pt x="1431" y="2183"/>
                    <a:pt x="1562" y="2130"/>
                  </a:cubicBezTo>
                  <a:cubicBezTo>
                    <a:pt x="1691" y="2078"/>
                    <a:pt x="1801" y="2002"/>
                    <a:pt x="1902" y="1903"/>
                  </a:cubicBezTo>
                  <a:cubicBezTo>
                    <a:pt x="1994" y="1808"/>
                    <a:pt x="2070" y="1696"/>
                    <a:pt x="2129" y="1567"/>
                  </a:cubicBezTo>
                  <a:cubicBezTo>
                    <a:pt x="2184" y="1439"/>
                    <a:pt x="2213" y="1304"/>
                    <a:pt x="2213" y="1157"/>
                  </a:cubicBezTo>
                  <a:cubicBezTo>
                    <a:pt x="2213" y="1151"/>
                    <a:pt x="2213" y="1151"/>
                    <a:pt x="2213" y="1151"/>
                  </a:cubicBezTo>
                  <a:cubicBezTo>
                    <a:pt x="1244" y="1151"/>
                    <a:pt x="1244" y="1151"/>
                    <a:pt x="1244" y="1151"/>
                  </a:cubicBezTo>
                  <a:cubicBezTo>
                    <a:pt x="1244" y="1062"/>
                    <a:pt x="1244" y="1062"/>
                    <a:pt x="1244" y="1062"/>
                  </a:cubicBezTo>
                  <a:cubicBezTo>
                    <a:pt x="2305" y="1062"/>
                    <a:pt x="2305" y="1062"/>
                    <a:pt x="2305" y="1062"/>
                  </a:cubicBezTo>
                  <a:cubicBezTo>
                    <a:pt x="2305" y="1157"/>
                    <a:pt x="2305" y="1157"/>
                    <a:pt x="2305" y="1157"/>
                  </a:cubicBezTo>
                  <a:cubicBezTo>
                    <a:pt x="2305" y="1315"/>
                    <a:pt x="2271" y="1469"/>
                    <a:pt x="2213" y="1603"/>
                  </a:cubicBezTo>
                  <a:cubicBezTo>
                    <a:pt x="2154" y="1742"/>
                    <a:pt x="2070" y="1867"/>
                    <a:pt x="1965" y="1973"/>
                  </a:cubicBezTo>
                  <a:cubicBezTo>
                    <a:pt x="1859" y="2071"/>
                    <a:pt x="1738" y="2155"/>
                    <a:pt x="1595" y="2218"/>
                  </a:cubicBezTo>
                  <a:cubicBezTo>
                    <a:pt x="1460" y="2277"/>
                    <a:pt x="1310" y="2305"/>
                    <a:pt x="1149" y="2305"/>
                  </a:cubicBezTo>
                  <a:cubicBezTo>
                    <a:pt x="992" y="2305"/>
                    <a:pt x="839" y="2277"/>
                    <a:pt x="699" y="2218"/>
                  </a:cubicBezTo>
                  <a:cubicBezTo>
                    <a:pt x="564" y="2155"/>
                    <a:pt x="441" y="2071"/>
                    <a:pt x="335" y="1973"/>
                  </a:cubicBezTo>
                  <a:cubicBezTo>
                    <a:pt x="229" y="1867"/>
                    <a:pt x="148" y="1742"/>
                    <a:pt x="90" y="1603"/>
                  </a:cubicBezTo>
                  <a:cubicBezTo>
                    <a:pt x="28" y="1469"/>
                    <a:pt x="0" y="1315"/>
                    <a:pt x="0" y="1157"/>
                  </a:cubicBezTo>
                  <a:cubicBezTo>
                    <a:pt x="0" y="1151"/>
                    <a:pt x="0" y="1151"/>
                    <a:pt x="0" y="1151"/>
                  </a:cubicBezTo>
                  <a:cubicBezTo>
                    <a:pt x="0" y="994"/>
                    <a:pt x="28" y="840"/>
                    <a:pt x="90" y="705"/>
                  </a:cubicBezTo>
                  <a:cubicBezTo>
                    <a:pt x="148" y="565"/>
                    <a:pt x="229" y="441"/>
                    <a:pt x="335" y="336"/>
                  </a:cubicBezTo>
                  <a:cubicBezTo>
                    <a:pt x="441" y="237"/>
                    <a:pt x="564" y="153"/>
                    <a:pt x="699" y="90"/>
                  </a:cubicBezTo>
                  <a:cubicBezTo>
                    <a:pt x="839" y="29"/>
                    <a:pt x="992" y="0"/>
                    <a:pt x="1149" y="0"/>
                  </a:cubicBezTo>
                  <a:cubicBezTo>
                    <a:pt x="1267" y="0"/>
                    <a:pt x="1380" y="18"/>
                    <a:pt x="1485" y="48"/>
                  </a:cubicBezTo>
                  <a:cubicBezTo>
                    <a:pt x="1591" y="83"/>
                    <a:pt x="1691" y="131"/>
                    <a:pt x="1785" y="189"/>
                  </a:cubicBezTo>
                  <a:cubicBezTo>
                    <a:pt x="1591" y="189"/>
                    <a:pt x="1591" y="189"/>
                    <a:pt x="1591" y="189"/>
                  </a:cubicBezTo>
                  <a:cubicBezTo>
                    <a:pt x="1526" y="160"/>
                    <a:pt x="1456" y="135"/>
                    <a:pt x="1380" y="119"/>
                  </a:cubicBezTo>
                  <a:cubicBezTo>
                    <a:pt x="1303" y="101"/>
                    <a:pt x="1227" y="90"/>
                    <a:pt x="1149" y="90"/>
                  </a:cubicBezTo>
                  <a:cubicBezTo>
                    <a:pt x="1004" y="90"/>
                    <a:pt x="862" y="119"/>
                    <a:pt x="734" y="178"/>
                  </a:cubicBezTo>
                  <a:cubicBezTo>
                    <a:pt x="605" y="230"/>
                    <a:pt x="492" y="306"/>
                    <a:pt x="400" y="401"/>
                  </a:cubicBezTo>
                  <a:cubicBezTo>
                    <a:pt x="306" y="500"/>
                    <a:pt x="229" y="610"/>
                    <a:pt x="171" y="741"/>
                  </a:cubicBezTo>
                  <a:cubicBezTo>
                    <a:pt x="119" y="870"/>
                    <a:pt x="90" y="1004"/>
                    <a:pt x="90" y="1157"/>
                  </a:cubicBezTo>
                  <a:cubicBezTo>
                    <a:pt x="90" y="1304"/>
                    <a:pt x="119" y="1439"/>
                    <a:pt x="171" y="1567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Freeform 49"/>
            <p:cNvSpPr/>
            <p:nvPr/>
          </p:nvSpPr>
          <p:spPr bwMode="auto">
            <a:xfrm>
              <a:off x="8347075" y="3884613"/>
              <a:ext cx="619125" cy="609600"/>
            </a:xfrm>
            <a:custGeom>
              <a:avLst/>
              <a:gdLst>
                <a:gd name="T0" fmla="*/ 2147483646 w 390"/>
                <a:gd name="T1" fmla="*/ 0 h 384"/>
                <a:gd name="T2" fmla="*/ 2147483646 w 390"/>
                <a:gd name="T3" fmla="*/ 0 h 384"/>
                <a:gd name="T4" fmla="*/ 2147483646 w 390"/>
                <a:gd name="T5" fmla="*/ 2147483646 h 384"/>
                <a:gd name="T6" fmla="*/ 2147483646 w 390"/>
                <a:gd name="T7" fmla="*/ 2147483646 h 384"/>
                <a:gd name="T8" fmla="*/ 2147483646 w 390"/>
                <a:gd name="T9" fmla="*/ 2147483646 h 384"/>
                <a:gd name="T10" fmla="*/ 2147483646 w 390"/>
                <a:gd name="T11" fmla="*/ 2147483646 h 384"/>
                <a:gd name="T12" fmla="*/ 0 w 390"/>
                <a:gd name="T13" fmla="*/ 2147483646 h 384"/>
                <a:gd name="T14" fmla="*/ 0 w 390"/>
                <a:gd name="T15" fmla="*/ 0 h 384"/>
                <a:gd name="T16" fmla="*/ 2147483646 w 390"/>
                <a:gd name="T17" fmla="*/ 0 h 384"/>
                <a:gd name="T18" fmla="*/ 2147483646 w 390"/>
                <a:gd name="T19" fmla="*/ 2147483646 h 384"/>
                <a:gd name="T20" fmla="*/ 2147483646 w 390"/>
                <a:gd name="T21" fmla="*/ 0 h 384"/>
                <a:gd name="T22" fmla="*/ 2147483646 w 390"/>
                <a:gd name="T23" fmla="*/ 0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84">
                  <a:moveTo>
                    <a:pt x="375" y="0"/>
                  </a:moveTo>
                  <a:lnTo>
                    <a:pt x="390" y="0"/>
                  </a:lnTo>
                  <a:lnTo>
                    <a:pt x="390" y="384"/>
                  </a:lnTo>
                  <a:lnTo>
                    <a:pt x="375" y="384"/>
                  </a:lnTo>
                  <a:lnTo>
                    <a:pt x="16" y="22"/>
                  </a:lnTo>
                  <a:lnTo>
                    <a:pt x="16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75" y="36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Freeform 50"/>
            <p:cNvSpPr>
              <a:spLocks noEditPoints="1"/>
            </p:cNvSpPr>
            <p:nvPr/>
          </p:nvSpPr>
          <p:spPr bwMode="auto">
            <a:xfrm>
              <a:off x="3048000" y="3884613"/>
              <a:ext cx="619125" cy="609600"/>
            </a:xfrm>
            <a:custGeom>
              <a:avLst/>
              <a:gdLst>
                <a:gd name="T0" fmla="*/ 0 w 2306"/>
                <a:gd name="T1" fmla="*/ 0 h 2269"/>
                <a:gd name="T2" fmla="*/ 2147483646 w 2306"/>
                <a:gd name="T3" fmla="*/ 0 h 2269"/>
                <a:gd name="T4" fmla="*/ 2147483646 w 2306"/>
                <a:gd name="T5" fmla="*/ 2147483646 h 2269"/>
                <a:gd name="T6" fmla="*/ 2147483646 w 2306"/>
                <a:gd name="T7" fmla="*/ 2147483646 h 2269"/>
                <a:gd name="T8" fmla="*/ 2147483646 w 2306"/>
                <a:gd name="T9" fmla="*/ 2147483646 h 2269"/>
                <a:gd name="T10" fmla="*/ 2147483646 w 2306"/>
                <a:gd name="T11" fmla="*/ 2147483646 h 2269"/>
                <a:gd name="T12" fmla="*/ 2147483646 w 2306"/>
                <a:gd name="T13" fmla="*/ 2147483646 h 2269"/>
                <a:gd name="T14" fmla="*/ 2147483646 w 2306"/>
                <a:gd name="T15" fmla="*/ 2147483646 h 2269"/>
                <a:gd name="T16" fmla="*/ 2147483646 w 2306"/>
                <a:gd name="T17" fmla="*/ 2147483646 h 2269"/>
                <a:gd name="T18" fmla="*/ 2147483646 w 2306"/>
                <a:gd name="T19" fmla="*/ 2147483646 h 2269"/>
                <a:gd name="T20" fmla="*/ 2147483646 w 2306"/>
                <a:gd name="T21" fmla="*/ 2147483646 h 2269"/>
                <a:gd name="T22" fmla="*/ 2147483646 w 2306"/>
                <a:gd name="T23" fmla="*/ 2147483646 h 2269"/>
                <a:gd name="T24" fmla="*/ 2147483646 w 2306"/>
                <a:gd name="T25" fmla="*/ 2147483646 h 2269"/>
                <a:gd name="T26" fmla="*/ 2147483646 w 2306"/>
                <a:gd name="T27" fmla="*/ 2147483646 h 2269"/>
                <a:gd name="T28" fmla="*/ 2147483646 w 2306"/>
                <a:gd name="T29" fmla="*/ 2147483646 h 2269"/>
                <a:gd name="T30" fmla="*/ 2147483646 w 2306"/>
                <a:gd name="T31" fmla="*/ 2147483646 h 2269"/>
                <a:gd name="T32" fmla="*/ 0 w 2306"/>
                <a:gd name="T33" fmla="*/ 2147483646 h 2269"/>
                <a:gd name="T34" fmla="*/ 0 w 2306"/>
                <a:gd name="T35" fmla="*/ 0 h 2269"/>
                <a:gd name="T36" fmla="*/ 2147483646 w 2306"/>
                <a:gd name="T37" fmla="*/ 2147483646 h 2269"/>
                <a:gd name="T38" fmla="*/ 2147483646 w 2306"/>
                <a:gd name="T39" fmla="*/ 2147483646 h 2269"/>
                <a:gd name="T40" fmla="*/ 2147483646 w 2306"/>
                <a:gd name="T41" fmla="*/ 2147483646 h 2269"/>
                <a:gd name="T42" fmla="*/ 2147483646 w 2306"/>
                <a:gd name="T43" fmla="*/ 2147483646 h 2269"/>
                <a:gd name="T44" fmla="*/ 2147483646 w 2306"/>
                <a:gd name="T45" fmla="*/ 2147483646 h 2269"/>
                <a:gd name="T46" fmla="*/ 2147483646 w 2306"/>
                <a:gd name="T47" fmla="*/ 2147483646 h 2269"/>
                <a:gd name="T48" fmla="*/ 2147483646 w 2306"/>
                <a:gd name="T49" fmla="*/ 2147483646 h 2269"/>
                <a:gd name="T50" fmla="*/ 2147483646 w 2306"/>
                <a:gd name="T51" fmla="*/ 2147483646 h 2269"/>
                <a:gd name="T52" fmla="*/ 2147483646 w 2306"/>
                <a:gd name="T53" fmla="*/ 2147483646 h 2269"/>
                <a:gd name="T54" fmla="*/ 2147483646 w 2306"/>
                <a:gd name="T55" fmla="*/ 2147483646 h 2269"/>
                <a:gd name="T56" fmla="*/ 2147483646 w 2306"/>
                <a:gd name="T57" fmla="*/ 2147483646 h 2269"/>
                <a:gd name="T58" fmla="*/ 2147483646 w 2306"/>
                <a:gd name="T59" fmla="*/ 2147483646 h 226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658" y="0"/>
                    <a:pt x="1658" y="0"/>
                    <a:pt x="1658" y="0"/>
                  </a:cubicBezTo>
                  <a:cubicBezTo>
                    <a:pt x="1752" y="0"/>
                    <a:pt x="1832" y="18"/>
                    <a:pt x="1910" y="54"/>
                  </a:cubicBezTo>
                  <a:cubicBezTo>
                    <a:pt x="1990" y="81"/>
                    <a:pt x="2056" y="129"/>
                    <a:pt x="2114" y="187"/>
                  </a:cubicBezTo>
                  <a:cubicBezTo>
                    <a:pt x="2173" y="243"/>
                    <a:pt x="2218" y="308"/>
                    <a:pt x="2254" y="390"/>
                  </a:cubicBezTo>
                  <a:cubicBezTo>
                    <a:pt x="2289" y="464"/>
                    <a:pt x="2306" y="545"/>
                    <a:pt x="2306" y="633"/>
                  </a:cubicBezTo>
                  <a:cubicBezTo>
                    <a:pt x="2306" y="726"/>
                    <a:pt x="2289" y="807"/>
                    <a:pt x="2254" y="880"/>
                  </a:cubicBezTo>
                  <a:cubicBezTo>
                    <a:pt x="2218" y="962"/>
                    <a:pt x="2173" y="1026"/>
                    <a:pt x="2114" y="1083"/>
                  </a:cubicBezTo>
                  <a:cubicBezTo>
                    <a:pt x="2056" y="1142"/>
                    <a:pt x="1990" y="1189"/>
                    <a:pt x="1910" y="1223"/>
                  </a:cubicBezTo>
                  <a:cubicBezTo>
                    <a:pt x="1832" y="1257"/>
                    <a:pt x="1752" y="1270"/>
                    <a:pt x="1658" y="1270"/>
                  </a:cubicBezTo>
                  <a:cubicBezTo>
                    <a:pt x="1658" y="1270"/>
                    <a:pt x="1658" y="1270"/>
                    <a:pt x="1658" y="1270"/>
                  </a:cubicBezTo>
                  <a:cubicBezTo>
                    <a:pt x="2306" y="2269"/>
                    <a:pt x="2306" y="2269"/>
                    <a:pt x="2306" y="2269"/>
                  </a:cubicBezTo>
                  <a:cubicBezTo>
                    <a:pt x="2202" y="2269"/>
                    <a:pt x="2202" y="2269"/>
                    <a:pt x="2202" y="2269"/>
                  </a:cubicBezTo>
                  <a:cubicBezTo>
                    <a:pt x="1547" y="1270"/>
                    <a:pt x="1547" y="1270"/>
                    <a:pt x="1547" y="1270"/>
                  </a:cubicBezTo>
                  <a:cubicBezTo>
                    <a:pt x="88" y="1270"/>
                    <a:pt x="88" y="1270"/>
                    <a:pt x="88" y="1270"/>
                  </a:cubicBezTo>
                  <a:cubicBezTo>
                    <a:pt x="88" y="2269"/>
                    <a:pt x="88" y="2269"/>
                    <a:pt x="88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74" y="1135"/>
                  </a:moveTo>
                  <a:cubicBezTo>
                    <a:pt x="1939" y="1108"/>
                    <a:pt x="1998" y="1072"/>
                    <a:pt x="2050" y="1020"/>
                  </a:cubicBezTo>
                  <a:cubicBezTo>
                    <a:pt x="2096" y="968"/>
                    <a:pt x="2137" y="910"/>
                    <a:pt x="2166" y="847"/>
                  </a:cubicBezTo>
                  <a:cubicBezTo>
                    <a:pt x="2195" y="783"/>
                    <a:pt x="2213" y="707"/>
                    <a:pt x="2213" y="633"/>
                  </a:cubicBezTo>
                  <a:cubicBezTo>
                    <a:pt x="2213" y="556"/>
                    <a:pt x="2195" y="486"/>
                    <a:pt x="2166" y="423"/>
                  </a:cubicBezTo>
                  <a:cubicBezTo>
                    <a:pt x="2137" y="354"/>
                    <a:pt x="2096" y="297"/>
                    <a:pt x="2050" y="250"/>
                  </a:cubicBezTo>
                  <a:cubicBezTo>
                    <a:pt x="1998" y="203"/>
                    <a:pt x="1939" y="162"/>
                    <a:pt x="1874" y="135"/>
                  </a:cubicBezTo>
                  <a:cubicBezTo>
                    <a:pt x="1803" y="106"/>
                    <a:pt x="1733" y="95"/>
                    <a:pt x="165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1182"/>
                    <a:pt x="88" y="1182"/>
                    <a:pt x="88" y="1182"/>
                  </a:cubicBezTo>
                  <a:cubicBezTo>
                    <a:pt x="1658" y="1182"/>
                    <a:pt x="1658" y="1182"/>
                    <a:pt x="1658" y="1182"/>
                  </a:cubicBezTo>
                  <a:cubicBezTo>
                    <a:pt x="1733" y="1182"/>
                    <a:pt x="1803" y="1164"/>
                    <a:pt x="1874" y="113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Freeform 51"/>
            <p:cNvSpPr>
              <a:spLocks noEditPoints="1"/>
            </p:cNvSpPr>
            <p:nvPr/>
          </p:nvSpPr>
          <p:spPr bwMode="auto">
            <a:xfrm>
              <a:off x="3697288" y="3884613"/>
              <a:ext cx="619125" cy="609600"/>
            </a:xfrm>
            <a:custGeom>
              <a:avLst/>
              <a:gdLst>
                <a:gd name="T0" fmla="*/ 2147483646 w 390"/>
                <a:gd name="T1" fmla="*/ 2147483646 h 384"/>
                <a:gd name="T2" fmla="*/ 2147483646 w 390"/>
                <a:gd name="T3" fmla="*/ 2147483646 h 384"/>
                <a:gd name="T4" fmla="*/ 2147483646 w 390"/>
                <a:gd name="T5" fmla="*/ 2147483646 h 384"/>
                <a:gd name="T6" fmla="*/ 2147483646 w 390"/>
                <a:gd name="T7" fmla="*/ 2147483646 h 384"/>
                <a:gd name="T8" fmla="*/ 2147483646 w 390"/>
                <a:gd name="T9" fmla="*/ 2147483646 h 384"/>
                <a:gd name="T10" fmla="*/ 0 w 390"/>
                <a:gd name="T11" fmla="*/ 2147483646 h 384"/>
                <a:gd name="T12" fmla="*/ 2147483646 w 390"/>
                <a:gd name="T13" fmla="*/ 0 h 384"/>
                <a:gd name="T14" fmla="*/ 2147483646 w 390"/>
                <a:gd name="T15" fmla="*/ 0 h 384"/>
                <a:gd name="T16" fmla="*/ 2147483646 w 390"/>
                <a:gd name="T17" fmla="*/ 2147483646 h 384"/>
                <a:gd name="T18" fmla="*/ 2147483646 w 390"/>
                <a:gd name="T19" fmla="*/ 2147483646 h 384"/>
                <a:gd name="T20" fmla="*/ 2147483646 w 390"/>
                <a:gd name="T21" fmla="*/ 2147483646 h 384"/>
                <a:gd name="T22" fmla="*/ 2147483646 w 390"/>
                <a:gd name="T23" fmla="*/ 2147483646 h 384"/>
                <a:gd name="T24" fmla="*/ 2147483646 w 390"/>
                <a:gd name="T25" fmla="*/ 2147483646 h 384"/>
                <a:gd name="T26" fmla="*/ 2147483646 w 390"/>
                <a:gd name="T27" fmla="*/ 2147483646 h 384"/>
                <a:gd name="T28" fmla="*/ 2147483646 w 390"/>
                <a:gd name="T29" fmla="*/ 2147483646 h 3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0" h="384">
                  <a:moveTo>
                    <a:pt x="390" y="384"/>
                  </a:moveTo>
                  <a:lnTo>
                    <a:pt x="372" y="384"/>
                  </a:lnTo>
                  <a:lnTo>
                    <a:pt x="357" y="353"/>
                  </a:lnTo>
                  <a:lnTo>
                    <a:pt x="31" y="353"/>
                  </a:lnTo>
                  <a:lnTo>
                    <a:pt x="17" y="384"/>
                  </a:lnTo>
                  <a:lnTo>
                    <a:pt x="0" y="384"/>
                  </a:lnTo>
                  <a:lnTo>
                    <a:pt x="184" y="0"/>
                  </a:lnTo>
                  <a:lnTo>
                    <a:pt x="200" y="0"/>
                  </a:lnTo>
                  <a:lnTo>
                    <a:pt x="390" y="384"/>
                  </a:lnTo>
                  <a:close/>
                  <a:moveTo>
                    <a:pt x="39" y="339"/>
                  </a:moveTo>
                  <a:lnTo>
                    <a:pt x="349" y="339"/>
                  </a:lnTo>
                  <a:lnTo>
                    <a:pt x="192" y="20"/>
                  </a:lnTo>
                  <a:lnTo>
                    <a:pt x="39" y="339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Freeform 52"/>
            <p:cNvSpPr>
              <a:spLocks noEditPoints="1"/>
            </p:cNvSpPr>
            <p:nvPr/>
          </p:nvSpPr>
          <p:spPr bwMode="auto">
            <a:xfrm>
              <a:off x="4346575" y="3884613"/>
              <a:ext cx="619125" cy="609600"/>
            </a:xfrm>
            <a:custGeom>
              <a:avLst/>
              <a:gdLst>
                <a:gd name="T0" fmla="*/ 0 w 2305"/>
                <a:gd name="T1" fmla="*/ 0 h 2269"/>
                <a:gd name="T2" fmla="*/ 2147483646 w 2305"/>
                <a:gd name="T3" fmla="*/ 0 h 2269"/>
                <a:gd name="T4" fmla="*/ 2147483646 w 2305"/>
                <a:gd name="T5" fmla="*/ 2147483646 h 2269"/>
                <a:gd name="T6" fmla="*/ 2147483646 w 2305"/>
                <a:gd name="T7" fmla="*/ 2147483646 h 2269"/>
                <a:gd name="T8" fmla="*/ 2147483646 w 2305"/>
                <a:gd name="T9" fmla="*/ 2147483646 h 2269"/>
                <a:gd name="T10" fmla="*/ 2147483646 w 2305"/>
                <a:gd name="T11" fmla="*/ 2147483646 h 2269"/>
                <a:gd name="T12" fmla="*/ 2147483646 w 2305"/>
                <a:gd name="T13" fmla="*/ 2147483646 h 2269"/>
                <a:gd name="T14" fmla="*/ 2147483646 w 2305"/>
                <a:gd name="T15" fmla="*/ 2147483646 h 2269"/>
                <a:gd name="T16" fmla="*/ 2147483646 w 2305"/>
                <a:gd name="T17" fmla="*/ 2147483646 h 2269"/>
                <a:gd name="T18" fmla="*/ 2147483646 w 2305"/>
                <a:gd name="T19" fmla="*/ 2147483646 h 2269"/>
                <a:gd name="T20" fmla="*/ 2147483646 w 2305"/>
                <a:gd name="T21" fmla="*/ 2147483646 h 2269"/>
                <a:gd name="T22" fmla="*/ 2147483646 w 2305"/>
                <a:gd name="T23" fmla="*/ 2147483646 h 2269"/>
                <a:gd name="T24" fmla="*/ 0 w 2305"/>
                <a:gd name="T25" fmla="*/ 2147483646 h 2269"/>
                <a:gd name="T26" fmla="*/ 0 w 2305"/>
                <a:gd name="T27" fmla="*/ 0 h 2269"/>
                <a:gd name="T28" fmla="*/ 2147483646 w 2305"/>
                <a:gd name="T29" fmla="*/ 2147483646 h 2269"/>
                <a:gd name="T30" fmla="*/ 2147483646 w 2305"/>
                <a:gd name="T31" fmla="*/ 2147483646 h 2269"/>
                <a:gd name="T32" fmla="*/ 2147483646 w 2305"/>
                <a:gd name="T33" fmla="*/ 2147483646 h 2269"/>
                <a:gd name="T34" fmla="*/ 2147483646 w 2305"/>
                <a:gd name="T35" fmla="*/ 2147483646 h 2269"/>
                <a:gd name="T36" fmla="*/ 2147483646 w 2305"/>
                <a:gd name="T37" fmla="*/ 2147483646 h 2269"/>
                <a:gd name="T38" fmla="*/ 2147483646 w 2305"/>
                <a:gd name="T39" fmla="*/ 2147483646 h 2269"/>
                <a:gd name="T40" fmla="*/ 2147483646 w 2305"/>
                <a:gd name="T41" fmla="*/ 2147483646 h 2269"/>
                <a:gd name="T42" fmla="*/ 2147483646 w 2305"/>
                <a:gd name="T43" fmla="*/ 2147483646 h 2269"/>
                <a:gd name="T44" fmla="*/ 2147483646 w 2305"/>
                <a:gd name="T45" fmla="*/ 2147483646 h 2269"/>
                <a:gd name="T46" fmla="*/ 2147483646 w 2305"/>
                <a:gd name="T47" fmla="*/ 2147483646 h 2269"/>
                <a:gd name="T48" fmla="*/ 2147483646 w 2305"/>
                <a:gd name="T49" fmla="*/ 2147483646 h 2269"/>
                <a:gd name="T50" fmla="*/ 2147483646 w 2305"/>
                <a:gd name="T51" fmla="*/ 2147483646 h 22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305" h="2269">
                  <a:moveTo>
                    <a:pt x="0" y="0"/>
                  </a:moveTo>
                  <a:cubicBezTo>
                    <a:pt x="1663" y="0"/>
                    <a:pt x="1663" y="0"/>
                    <a:pt x="1663" y="0"/>
                  </a:cubicBezTo>
                  <a:cubicBezTo>
                    <a:pt x="1751" y="0"/>
                    <a:pt x="1832" y="18"/>
                    <a:pt x="1913" y="54"/>
                  </a:cubicBezTo>
                  <a:cubicBezTo>
                    <a:pt x="1990" y="81"/>
                    <a:pt x="2059" y="129"/>
                    <a:pt x="2118" y="187"/>
                  </a:cubicBezTo>
                  <a:cubicBezTo>
                    <a:pt x="2177" y="243"/>
                    <a:pt x="2224" y="308"/>
                    <a:pt x="2253" y="390"/>
                  </a:cubicBezTo>
                  <a:cubicBezTo>
                    <a:pt x="2289" y="464"/>
                    <a:pt x="2305" y="545"/>
                    <a:pt x="2305" y="633"/>
                  </a:cubicBezTo>
                  <a:cubicBezTo>
                    <a:pt x="2305" y="726"/>
                    <a:pt x="2289" y="807"/>
                    <a:pt x="2253" y="880"/>
                  </a:cubicBezTo>
                  <a:cubicBezTo>
                    <a:pt x="2224" y="962"/>
                    <a:pt x="2177" y="1026"/>
                    <a:pt x="2118" y="1083"/>
                  </a:cubicBezTo>
                  <a:cubicBezTo>
                    <a:pt x="2059" y="1142"/>
                    <a:pt x="1990" y="1189"/>
                    <a:pt x="1913" y="1223"/>
                  </a:cubicBezTo>
                  <a:cubicBezTo>
                    <a:pt x="1832" y="1257"/>
                    <a:pt x="1751" y="1270"/>
                    <a:pt x="1663" y="1270"/>
                  </a:cubicBezTo>
                  <a:cubicBezTo>
                    <a:pt x="94" y="1270"/>
                    <a:pt x="94" y="1270"/>
                    <a:pt x="94" y="1270"/>
                  </a:cubicBezTo>
                  <a:cubicBezTo>
                    <a:pt x="94" y="2269"/>
                    <a:pt x="94" y="2269"/>
                    <a:pt x="94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663" y="1182"/>
                  </a:moveTo>
                  <a:cubicBezTo>
                    <a:pt x="1737" y="1182"/>
                    <a:pt x="1810" y="1164"/>
                    <a:pt x="1872" y="1135"/>
                  </a:cubicBezTo>
                  <a:cubicBezTo>
                    <a:pt x="1943" y="1108"/>
                    <a:pt x="2000" y="1072"/>
                    <a:pt x="2048" y="1020"/>
                  </a:cubicBezTo>
                  <a:cubicBezTo>
                    <a:pt x="2102" y="968"/>
                    <a:pt x="2143" y="910"/>
                    <a:pt x="2172" y="847"/>
                  </a:cubicBezTo>
                  <a:cubicBezTo>
                    <a:pt x="2201" y="783"/>
                    <a:pt x="2212" y="707"/>
                    <a:pt x="2212" y="633"/>
                  </a:cubicBezTo>
                  <a:cubicBezTo>
                    <a:pt x="2212" y="556"/>
                    <a:pt x="2201" y="486"/>
                    <a:pt x="2172" y="423"/>
                  </a:cubicBezTo>
                  <a:cubicBezTo>
                    <a:pt x="2143" y="354"/>
                    <a:pt x="2102" y="297"/>
                    <a:pt x="2048" y="250"/>
                  </a:cubicBezTo>
                  <a:cubicBezTo>
                    <a:pt x="2000" y="203"/>
                    <a:pt x="1943" y="162"/>
                    <a:pt x="1872" y="135"/>
                  </a:cubicBezTo>
                  <a:cubicBezTo>
                    <a:pt x="1810" y="106"/>
                    <a:pt x="1737" y="95"/>
                    <a:pt x="1663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1182"/>
                    <a:pt x="94" y="1182"/>
                    <a:pt x="94" y="1182"/>
                  </a:cubicBezTo>
                  <a:cubicBezTo>
                    <a:pt x="1663" y="1182"/>
                    <a:pt x="1663" y="1182"/>
                    <a:pt x="1663" y="1182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Freeform 53"/>
            <p:cNvSpPr/>
            <p:nvPr/>
          </p:nvSpPr>
          <p:spPr bwMode="auto">
            <a:xfrm>
              <a:off x="4994275" y="3884613"/>
              <a:ext cx="19050" cy="609600"/>
            </a:xfrm>
            <a:custGeom>
              <a:avLst/>
              <a:gdLst>
                <a:gd name="T0" fmla="*/ 0 w 12"/>
                <a:gd name="T1" fmla="*/ 0 h 384"/>
                <a:gd name="T2" fmla="*/ 0 w 12"/>
                <a:gd name="T3" fmla="*/ 2147483646 h 384"/>
                <a:gd name="T4" fmla="*/ 2147483646 w 12"/>
                <a:gd name="T5" fmla="*/ 2147483646 h 384"/>
                <a:gd name="T6" fmla="*/ 2147483646 w 12"/>
                <a:gd name="T7" fmla="*/ 0 h 384"/>
                <a:gd name="T8" fmla="*/ 0 w 12"/>
                <a:gd name="T9" fmla="*/ 0 h 384"/>
                <a:gd name="T10" fmla="*/ 0 w 12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384">
                  <a:moveTo>
                    <a:pt x="0" y="0"/>
                  </a:moveTo>
                  <a:lnTo>
                    <a:pt x="0" y="384"/>
                  </a:lnTo>
                  <a:lnTo>
                    <a:pt x="12" y="384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54"/>
            <p:cNvSpPr>
              <a:spLocks noEditPoints="1"/>
            </p:cNvSpPr>
            <p:nvPr/>
          </p:nvSpPr>
          <p:spPr bwMode="auto">
            <a:xfrm>
              <a:off x="5072063" y="3884613"/>
              <a:ext cx="620712" cy="609600"/>
            </a:xfrm>
            <a:custGeom>
              <a:avLst/>
              <a:gdLst>
                <a:gd name="T0" fmla="*/ 0 w 2306"/>
                <a:gd name="T1" fmla="*/ 0 h 2269"/>
                <a:gd name="T2" fmla="*/ 2147483646 w 2306"/>
                <a:gd name="T3" fmla="*/ 0 h 2269"/>
                <a:gd name="T4" fmla="*/ 2147483646 w 2306"/>
                <a:gd name="T5" fmla="*/ 2147483646 h 2269"/>
                <a:gd name="T6" fmla="*/ 2147483646 w 2306"/>
                <a:gd name="T7" fmla="*/ 2147483646 h 2269"/>
                <a:gd name="T8" fmla="*/ 2147483646 w 2306"/>
                <a:gd name="T9" fmla="*/ 2147483646 h 2269"/>
                <a:gd name="T10" fmla="*/ 2147483646 w 2306"/>
                <a:gd name="T11" fmla="*/ 2147483646 h 2269"/>
                <a:gd name="T12" fmla="*/ 2147483646 w 2306"/>
                <a:gd name="T13" fmla="*/ 2147483646 h 2269"/>
                <a:gd name="T14" fmla="*/ 2147483646 w 2306"/>
                <a:gd name="T15" fmla="*/ 2147483646 h 2269"/>
                <a:gd name="T16" fmla="*/ 2147483646 w 2306"/>
                <a:gd name="T17" fmla="*/ 2147483646 h 2269"/>
                <a:gd name="T18" fmla="*/ 2147483646 w 2306"/>
                <a:gd name="T19" fmla="*/ 2147483646 h 2269"/>
                <a:gd name="T20" fmla="*/ 0 w 2306"/>
                <a:gd name="T21" fmla="*/ 2147483646 h 2269"/>
                <a:gd name="T22" fmla="*/ 0 w 2306"/>
                <a:gd name="T23" fmla="*/ 0 h 2269"/>
                <a:gd name="T24" fmla="*/ 2147483646 w 2306"/>
                <a:gd name="T25" fmla="*/ 2147483646 h 2269"/>
                <a:gd name="T26" fmla="*/ 2147483646 w 2306"/>
                <a:gd name="T27" fmla="*/ 2147483646 h 2269"/>
                <a:gd name="T28" fmla="*/ 2147483646 w 2306"/>
                <a:gd name="T29" fmla="*/ 2147483646 h 2269"/>
                <a:gd name="T30" fmla="*/ 2147483646 w 2306"/>
                <a:gd name="T31" fmla="*/ 2147483646 h 2269"/>
                <a:gd name="T32" fmla="*/ 2147483646 w 2306"/>
                <a:gd name="T33" fmla="*/ 2147483646 h 2269"/>
                <a:gd name="T34" fmla="*/ 2147483646 w 2306"/>
                <a:gd name="T35" fmla="*/ 2147483646 h 2269"/>
                <a:gd name="T36" fmla="*/ 2147483646 w 2306"/>
                <a:gd name="T37" fmla="*/ 2147483646 h 2269"/>
                <a:gd name="T38" fmla="*/ 2147483646 w 2306"/>
                <a:gd name="T39" fmla="*/ 2147483646 h 2269"/>
                <a:gd name="T40" fmla="*/ 2147483646 w 2306"/>
                <a:gd name="T41" fmla="*/ 2147483646 h 2269"/>
                <a:gd name="T42" fmla="*/ 2147483646 w 2306"/>
                <a:gd name="T43" fmla="*/ 2147483646 h 2269"/>
                <a:gd name="T44" fmla="*/ 2147483646 w 2306"/>
                <a:gd name="T45" fmla="*/ 2147483646 h 2269"/>
                <a:gd name="T46" fmla="*/ 2147483646 w 2306"/>
                <a:gd name="T47" fmla="*/ 2147483646 h 22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157" y="0"/>
                    <a:pt x="1157" y="0"/>
                    <a:pt x="1157" y="0"/>
                  </a:cubicBezTo>
                  <a:cubicBezTo>
                    <a:pt x="1315" y="0"/>
                    <a:pt x="1468" y="29"/>
                    <a:pt x="1608" y="88"/>
                  </a:cubicBezTo>
                  <a:cubicBezTo>
                    <a:pt x="1743" y="147"/>
                    <a:pt x="1866" y="228"/>
                    <a:pt x="1972" y="331"/>
                  </a:cubicBezTo>
                  <a:cubicBezTo>
                    <a:pt x="2078" y="435"/>
                    <a:pt x="2159" y="551"/>
                    <a:pt x="2217" y="689"/>
                  </a:cubicBezTo>
                  <a:cubicBezTo>
                    <a:pt x="2276" y="829"/>
                    <a:pt x="2306" y="973"/>
                    <a:pt x="2306" y="1131"/>
                  </a:cubicBezTo>
                  <a:cubicBezTo>
                    <a:pt x="2306" y="1293"/>
                    <a:pt x="2276" y="1437"/>
                    <a:pt x="2217" y="1576"/>
                  </a:cubicBezTo>
                  <a:cubicBezTo>
                    <a:pt x="2159" y="1716"/>
                    <a:pt x="2078" y="1831"/>
                    <a:pt x="1972" y="1934"/>
                  </a:cubicBezTo>
                  <a:cubicBezTo>
                    <a:pt x="1866" y="2040"/>
                    <a:pt x="1743" y="2121"/>
                    <a:pt x="1608" y="2177"/>
                  </a:cubicBezTo>
                  <a:cubicBezTo>
                    <a:pt x="1468" y="2242"/>
                    <a:pt x="1315" y="2269"/>
                    <a:pt x="1157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157" y="2177"/>
                  </a:moveTo>
                  <a:cubicBezTo>
                    <a:pt x="1304" y="2177"/>
                    <a:pt x="1443" y="2147"/>
                    <a:pt x="1574" y="2096"/>
                  </a:cubicBezTo>
                  <a:cubicBezTo>
                    <a:pt x="1702" y="2044"/>
                    <a:pt x="1815" y="1970"/>
                    <a:pt x="1906" y="1871"/>
                  </a:cubicBezTo>
                  <a:cubicBezTo>
                    <a:pt x="2002" y="1779"/>
                    <a:pt x="2078" y="1668"/>
                    <a:pt x="2137" y="1540"/>
                  </a:cubicBezTo>
                  <a:cubicBezTo>
                    <a:pt x="2189" y="1414"/>
                    <a:pt x="2217" y="1282"/>
                    <a:pt x="2217" y="1131"/>
                  </a:cubicBezTo>
                  <a:cubicBezTo>
                    <a:pt x="2217" y="987"/>
                    <a:pt x="2189" y="851"/>
                    <a:pt x="2137" y="726"/>
                  </a:cubicBezTo>
                  <a:cubicBezTo>
                    <a:pt x="2078" y="597"/>
                    <a:pt x="2002" y="486"/>
                    <a:pt x="1906" y="394"/>
                  </a:cubicBezTo>
                  <a:cubicBezTo>
                    <a:pt x="1815" y="302"/>
                    <a:pt x="1702" y="228"/>
                    <a:pt x="1574" y="176"/>
                  </a:cubicBezTo>
                  <a:cubicBezTo>
                    <a:pt x="1443" y="117"/>
                    <a:pt x="1304" y="95"/>
                    <a:pt x="1157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2177"/>
                    <a:pt x="94" y="2177"/>
                    <a:pt x="94" y="2177"/>
                  </a:cubicBezTo>
                  <a:cubicBezTo>
                    <a:pt x="1157" y="2177"/>
                    <a:pt x="1157" y="2177"/>
                    <a:pt x="1157" y="2177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55"/>
            <p:cNvSpPr/>
            <p:nvPr/>
          </p:nvSpPr>
          <p:spPr bwMode="auto">
            <a:xfrm>
              <a:off x="5730875" y="3884613"/>
              <a:ext cx="620712" cy="609600"/>
            </a:xfrm>
            <a:custGeom>
              <a:avLst/>
              <a:gdLst>
                <a:gd name="T0" fmla="*/ 0 w 391"/>
                <a:gd name="T1" fmla="*/ 0 h 384"/>
                <a:gd name="T2" fmla="*/ 2147483646 w 391"/>
                <a:gd name="T3" fmla="*/ 0 h 384"/>
                <a:gd name="T4" fmla="*/ 2147483646 w 391"/>
                <a:gd name="T5" fmla="*/ 2147483646 h 384"/>
                <a:gd name="T6" fmla="*/ 2147483646 w 391"/>
                <a:gd name="T7" fmla="*/ 2147483646 h 384"/>
                <a:gd name="T8" fmla="*/ 2147483646 w 391"/>
                <a:gd name="T9" fmla="*/ 2147483646 h 384"/>
                <a:gd name="T10" fmla="*/ 2147483646 w 391"/>
                <a:gd name="T11" fmla="*/ 2147483646 h 384"/>
                <a:gd name="T12" fmla="*/ 2147483646 w 391"/>
                <a:gd name="T13" fmla="*/ 2147483646 h 384"/>
                <a:gd name="T14" fmla="*/ 2147483646 w 391"/>
                <a:gd name="T15" fmla="*/ 2147483646 h 384"/>
                <a:gd name="T16" fmla="*/ 2147483646 w 391"/>
                <a:gd name="T17" fmla="*/ 2147483646 h 384"/>
                <a:gd name="T18" fmla="*/ 2147483646 w 391"/>
                <a:gd name="T19" fmla="*/ 2147483646 h 384"/>
                <a:gd name="T20" fmla="*/ 2147483646 w 391"/>
                <a:gd name="T21" fmla="*/ 2147483646 h 384"/>
                <a:gd name="T22" fmla="*/ 0 w 391"/>
                <a:gd name="T23" fmla="*/ 2147483646 h 384"/>
                <a:gd name="T24" fmla="*/ 0 w 391"/>
                <a:gd name="T25" fmla="*/ 0 h 384"/>
                <a:gd name="T26" fmla="*/ 0 w 391"/>
                <a:gd name="T27" fmla="*/ 0 h 3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1" h="384">
                  <a:moveTo>
                    <a:pt x="0" y="0"/>
                  </a:moveTo>
                  <a:lnTo>
                    <a:pt x="391" y="0"/>
                  </a:lnTo>
                  <a:lnTo>
                    <a:pt x="391" y="16"/>
                  </a:lnTo>
                  <a:lnTo>
                    <a:pt x="15" y="16"/>
                  </a:lnTo>
                  <a:lnTo>
                    <a:pt x="15" y="185"/>
                  </a:lnTo>
                  <a:lnTo>
                    <a:pt x="383" y="185"/>
                  </a:lnTo>
                  <a:lnTo>
                    <a:pt x="383" y="200"/>
                  </a:lnTo>
                  <a:lnTo>
                    <a:pt x="15" y="200"/>
                  </a:lnTo>
                  <a:lnTo>
                    <a:pt x="15" y="369"/>
                  </a:lnTo>
                  <a:lnTo>
                    <a:pt x="391" y="369"/>
                  </a:lnTo>
                  <a:lnTo>
                    <a:pt x="391" y="384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Freeform 56"/>
            <p:cNvSpPr/>
            <p:nvPr/>
          </p:nvSpPr>
          <p:spPr bwMode="auto">
            <a:xfrm>
              <a:off x="6370638" y="3875088"/>
              <a:ext cx="1209675" cy="619125"/>
            </a:xfrm>
            <a:custGeom>
              <a:avLst/>
              <a:gdLst>
                <a:gd name="T0" fmla="*/ 2147483646 w 4503"/>
                <a:gd name="T1" fmla="*/ 2147483646 h 2305"/>
                <a:gd name="T2" fmla="*/ 2147483646 w 4503"/>
                <a:gd name="T3" fmla="*/ 2147483646 h 2305"/>
                <a:gd name="T4" fmla="*/ 2147483646 w 4503"/>
                <a:gd name="T5" fmla="*/ 2147483646 h 2305"/>
                <a:gd name="T6" fmla="*/ 2147483646 w 4503"/>
                <a:gd name="T7" fmla="*/ 2147483646 h 2305"/>
                <a:gd name="T8" fmla="*/ 2147483646 w 4503"/>
                <a:gd name="T9" fmla="*/ 2147483646 h 2305"/>
                <a:gd name="T10" fmla="*/ 2147483646 w 4503"/>
                <a:gd name="T11" fmla="*/ 2147483646 h 2305"/>
                <a:gd name="T12" fmla="*/ 2147483646 w 4503"/>
                <a:gd name="T13" fmla="*/ 2147483646 h 2305"/>
                <a:gd name="T14" fmla="*/ 2147483646 w 4503"/>
                <a:gd name="T15" fmla="*/ 2147483646 h 2305"/>
                <a:gd name="T16" fmla="*/ 2147483646 w 4503"/>
                <a:gd name="T17" fmla="*/ 2147483646 h 2305"/>
                <a:gd name="T18" fmla="*/ 2147483646 w 4503"/>
                <a:gd name="T19" fmla="*/ 2147483646 h 2305"/>
                <a:gd name="T20" fmla="*/ 2147483646 w 4503"/>
                <a:gd name="T21" fmla="*/ 2147483646 h 2305"/>
                <a:gd name="T22" fmla="*/ 2147483646 w 4503"/>
                <a:gd name="T23" fmla="*/ 2147483646 h 2305"/>
                <a:gd name="T24" fmla="*/ 2147483646 w 4503"/>
                <a:gd name="T25" fmla="*/ 2147483646 h 2305"/>
                <a:gd name="T26" fmla="*/ 2147483646 w 4503"/>
                <a:gd name="T27" fmla="*/ 2147483646 h 2305"/>
                <a:gd name="T28" fmla="*/ 2147483646 w 4503"/>
                <a:gd name="T29" fmla="*/ 2147483646 h 2305"/>
                <a:gd name="T30" fmla="*/ 2147483646 w 4503"/>
                <a:gd name="T31" fmla="*/ 2147483646 h 2305"/>
                <a:gd name="T32" fmla="*/ 0 w 4503"/>
                <a:gd name="T33" fmla="*/ 2147483646 h 2305"/>
                <a:gd name="T34" fmla="*/ 2147483646 w 4503"/>
                <a:gd name="T35" fmla="*/ 2147483646 h 2305"/>
                <a:gd name="T36" fmla="*/ 2147483646 w 4503"/>
                <a:gd name="T37" fmla="*/ 2147483646 h 2305"/>
                <a:gd name="T38" fmla="*/ 2147483646 w 4503"/>
                <a:gd name="T39" fmla="*/ 2147483646 h 2305"/>
                <a:gd name="T40" fmla="*/ 2147483646 w 4503"/>
                <a:gd name="T41" fmla="*/ 0 h 2305"/>
                <a:gd name="T42" fmla="*/ 2147483646 w 4503"/>
                <a:gd name="T43" fmla="*/ 2147483646 h 2305"/>
                <a:gd name="T44" fmla="*/ 2147483646 w 4503"/>
                <a:gd name="T45" fmla="*/ 2147483646 h 2305"/>
                <a:gd name="T46" fmla="*/ 2147483646 w 4503"/>
                <a:gd name="T47" fmla="*/ 2147483646 h 2305"/>
                <a:gd name="T48" fmla="*/ 2147483646 w 4503"/>
                <a:gd name="T49" fmla="*/ 2147483646 h 2305"/>
                <a:gd name="T50" fmla="*/ 2147483646 w 4503"/>
                <a:gd name="T51" fmla="*/ 2147483646 h 2305"/>
                <a:gd name="T52" fmla="*/ 2147483646 w 4503"/>
                <a:gd name="T53" fmla="*/ 2147483646 h 2305"/>
                <a:gd name="T54" fmla="*/ 2147483646 w 4503"/>
                <a:gd name="T55" fmla="*/ 2147483646 h 2305"/>
                <a:gd name="T56" fmla="*/ 2147483646 w 4503"/>
                <a:gd name="T57" fmla="*/ 2147483646 h 2305"/>
                <a:gd name="T58" fmla="*/ 2147483646 w 4503"/>
                <a:gd name="T59" fmla="*/ 2147483646 h 2305"/>
                <a:gd name="T60" fmla="*/ 2147483646 w 4503"/>
                <a:gd name="T61" fmla="*/ 2147483646 h 2305"/>
                <a:gd name="T62" fmla="*/ 2147483646 w 4503"/>
                <a:gd name="T63" fmla="*/ 2147483646 h 2305"/>
                <a:gd name="T64" fmla="*/ 2147483646 w 4503"/>
                <a:gd name="T65" fmla="*/ 2147483646 h 2305"/>
                <a:gd name="T66" fmla="*/ 2147483646 w 4503"/>
                <a:gd name="T67" fmla="*/ 2147483646 h 2305"/>
                <a:gd name="T68" fmla="*/ 2147483646 w 4503"/>
                <a:gd name="T69" fmla="*/ 2147483646 h 2305"/>
                <a:gd name="T70" fmla="*/ 2147483646 w 4503"/>
                <a:gd name="T71" fmla="*/ 2147483646 h 2305"/>
                <a:gd name="T72" fmla="*/ 2147483646 w 4503"/>
                <a:gd name="T73" fmla="*/ 2147483646 h 2305"/>
                <a:gd name="T74" fmla="*/ 2147483646 w 4503"/>
                <a:gd name="T75" fmla="*/ 2147483646 h 2305"/>
                <a:gd name="T76" fmla="*/ 2147483646 w 4503"/>
                <a:gd name="T77" fmla="*/ 2147483646 h 2305"/>
                <a:gd name="T78" fmla="*/ 2147483646 w 4503"/>
                <a:gd name="T79" fmla="*/ 2147483646 h 2305"/>
                <a:gd name="T80" fmla="*/ 2147483646 w 4503"/>
                <a:gd name="T81" fmla="*/ 2147483646 h 2305"/>
                <a:gd name="T82" fmla="*/ 2147483646 w 4503"/>
                <a:gd name="T83" fmla="*/ 2147483646 h 2305"/>
                <a:gd name="T84" fmla="*/ 2147483646 w 4503"/>
                <a:gd name="T85" fmla="*/ 2147483646 h 2305"/>
                <a:gd name="T86" fmla="*/ 2147483646 w 4503"/>
                <a:gd name="T87" fmla="*/ 2147483646 h 2305"/>
                <a:gd name="T88" fmla="*/ 2147483646 w 4503"/>
                <a:gd name="T89" fmla="*/ 2147483646 h 2305"/>
                <a:gd name="T90" fmla="*/ 2147483646 w 4503"/>
                <a:gd name="T91" fmla="*/ 2147483646 h 2305"/>
                <a:gd name="T92" fmla="*/ 2147483646 w 4503"/>
                <a:gd name="T93" fmla="*/ 2147483646 h 2305"/>
                <a:gd name="T94" fmla="*/ 2147483646 w 4503"/>
                <a:gd name="T95" fmla="*/ 2147483646 h 2305"/>
                <a:gd name="T96" fmla="*/ 2147483646 w 4503"/>
                <a:gd name="T97" fmla="*/ 2147483646 h 2305"/>
                <a:gd name="T98" fmla="*/ 2147483646 w 4503"/>
                <a:gd name="T99" fmla="*/ 2147483646 h 2305"/>
                <a:gd name="T100" fmla="*/ 2147483646 w 4503"/>
                <a:gd name="T101" fmla="*/ 2147483646 h 230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03" h="2305">
                  <a:moveTo>
                    <a:pt x="4411" y="1157"/>
                  </a:moveTo>
                  <a:cubicBezTo>
                    <a:pt x="4411" y="1011"/>
                    <a:pt x="4382" y="876"/>
                    <a:pt x="4330" y="745"/>
                  </a:cubicBezTo>
                  <a:cubicBezTo>
                    <a:pt x="4276" y="617"/>
                    <a:pt x="4199" y="506"/>
                    <a:pt x="4100" y="406"/>
                  </a:cubicBezTo>
                  <a:cubicBezTo>
                    <a:pt x="4008" y="314"/>
                    <a:pt x="3895" y="237"/>
                    <a:pt x="3767" y="183"/>
                  </a:cubicBezTo>
                  <a:cubicBezTo>
                    <a:pt x="3638" y="124"/>
                    <a:pt x="3504" y="101"/>
                    <a:pt x="3358" y="101"/>
                  </a:cubicBezTo>
                  <a:cubicBezTo>
                    <a:pt x="3228" y="101"/>
                    <a:pt x="3111" y="124"/>
                    <a:pt x="2995" y="165"/>
                  </a:cubicBezTo>
                  <a:cubicBezTo>
                    <a:pt x="2878" y="212"/>
                    <a:pt x="2774" y="277"/>
                    <a:pt x="2680" y="371"/>
                  </a:cubicBezTo>
                  <a:cubicBezTo>
                    <a:pt x="2587" y="459"/>
                    <a:pt x="2510" y="570"/>
                    <a:pt x="2445" y="700"/>
                  </a:cubicBezTo>
                  <a:cubicBezTo>
                    <a:pt x="2382" y="833"/>
                    <a:pt x="2335" y="986"/>
                    <a:pt x="2317" y="1157"/>
                  </a:cubicBezTo>
                  <a:cubicBezTo>
                    <a:pt x="2295" y="1340"/>
                    <a:pt x="2247" y="1504"/>
                    <a:pt x="2182" y="1644"/>
                  </a:cubicBezTo>
                  <a:cubicBezTo>
                    <a:pt x="2119" y="1785"/>
                    <a:pt x="2036" y="1907"/>
                    <a:pt x="1937" y="2002"/>
                  </a:cubicBezTo>
                  <a:cubicBezTo>
                    <a:pt x="1830" y="2101"/>
                    <a:pt x="1716" y="2178"/>
                    <a:pt x="1585" y="2232"/>
                  </a:cubicBezTo>
                  <a:cubicBezTo>
                    <a:pt x="1452" y="2277"/>
                    <a:pt x="1307" y="2305"/>
                    <a:pt x="1149" y="2305"/>
                  </a:cubicBezTo>
                  <a:cubicBezTo>
                    <a:pt x="988" y="2305"/>
                    <a:pt x="838" y="2277"/>
                    <a:pt x="698" y="2213"/>
                  </a:cubicBezTo>
                  <a:cubicBezTo>
                    <a:pt x="563" y="2155"/>
                    <a:pt x="439" y="2071"/>
                    <a:pt x="335" y="1966"/>
                  </a:cubicBezTo>
                  <a:cubicBezTo>
                    <a:pt x="230" y="1860"/>
                    <a:pt x="147" y="1742"/>
                    <a:pt x="88" y="1603"/>
                  </a:cubicBezTo>
                  <a:cubicBezTo>
                    <a:pt x="29" y="1461"/>
                    <a:pt x="0" y="1315"/>
                    <a:pt x="0" y="1151"/>
                  </a:cubicBezTo>
                  <a:cubicBezTo>
                    <a:pt x="0" y="994"/>
                    <a:pt x="29" y="846"/>
                    <a:pt x="88" y="705"/>
                  </a:cubicBezTo>
                  <a:cubicBezTo>
                    <a:pt x="147" y="565"/>
                    <a:pt x="230" y="441"/>
                    <a:pt x="335" y="336"/>
                  </a:cubicBezTo>
                  <a:cubicBezTo>
                    <a:pt x="439" y="237"/>
                    <a:pt x="563" y="153"/>
                    <a:pt x="698" y="90"/>
                  </a:cubicBezTo>
                  <a:cubicBezTo>
                    <a:pt x="838" y="29"/>
                    <a:pt x="988" y="0"/>
                    <a:pt x="1149" y="0"/>
                  </a:cubicBezTo>
                  <a:cubicBezTo>
                    <a:pt x="1149" y="90"/>
                    <a:pt x="1149" y="90"/>
                    <a:pt x="1149" y="90"/>
                  </a:cubicBezTo>
                  <a:cubicBezTo>
                    <a:pt x="1002" y="90"/>
                    <a:pt x="860" y="119"/>
                    <a:pt x="732" y="178"/>
                  </a:cubicBezTo>
                  <a:cubicBezTo>
                    <a:pt x="604" y="230"/>
                    <a:pt x="493" y="306"/>
                    <a:pt x="398" y="406"/>
                  </a:cubicBezTo>
                  <a:cubicBezTo>
                    <a:pt x="306" y="500"/>
                    <a:pt x="230" y="610"/>
                    <a:pt x="172" y="741"/>
                  </a:cubicBezTo>
                  <a:cubicBezTo>
                    <a:pt x="117" y="870"/>
                    <a:pt x="88" y="1004"/>
                    <a:pt x="88" y="1151"/>
                  </a:cubicBezTo>
                  <a:cubicBezTo>
                    <a:pt x="88" y="1304"/>
                    <a:pt x="117" y="1439"/>
                    <a:pt x="172" y="1567"/>
                  </a:cubicBezTo>
                  <a:cubicBezTo>
                    <a:pt x="230" y="1696"/>
                    <a:pt x="306" y="1808"/>
                    <a:pt x="398" y="1903"/>
                  </a:cubicBezTo>
                  <a:cubicBezTo>
                    <a:pt x="493" y="2002"/>
                    <a:pt x="604" y="2078"/>
                    <a:pt x="732" y="2130"/>
                  </a:cubicBezTo>
                  <a:cubicBezTo>
                    <a:pt x="860" y="2183"/>
                    <a:pt x="1002" y="2213"/>
                    <a:pt x="1149" y="2213"/>
                  </a:cubicBezTo>
                  <a:cubicBezTo>
                    <a:pt x="1293" y="2213"/>
                    <a:pt x="1423" y="2188"/>
                    <a:pt x="1545" y="2143"/>
                  </a:cubicBezTo>
                  <a:cubicBezTo>
                    <a:pt x="1662" y="2096"/>
                    <a:pt x="1768" y="2024"/>
                    <a:pt x="1860" y="1932"/>
                  </a:cubicBezTo>
                  <a:cubicBezTo>
                    <a:pt x="1948" y="1844"/>
                    <a:pt x="2024" y="1731"/>
                    <a:pt x="2083" y="1596"/>
                  </a:cubicBezTo>
                  <a:cubicBezTo>
                    <a:pt x="2141" y="1469"/>
                    <a:pt x="2182" y="1322"/>
                    <a:pt x="2206" y="1157"/>
                  </a:cubicBezTo>
                  <a:cubicBezTo>
                    <a:pt x="2229" y="981"/>
                    <a:pt x="2276" y="822"/>
                    <a:pt x="2339" y="682"/>
                  </a:cubicBezTo>
                  <a:cubicBezTo>
                    <a:pt x="2405" y="540"/>
                    <a:pt x="2482" y="423"/>
                    <a:pt x="2580" y="318"/>
                  </a:cubicBezTo>
                  <a:cubicBezTo>
                    <a:pt x="2680" y="218"/>
                    <a:pt x="2790" y="142"/>
                    <a:pt x="2925" y="90"/>
                  </a:cubicBezTo>
                  <a:cubicBezTo>
                    <a:pt x="3053" y="36"/>
                    <a:pt x="3195" y="7"/>
                    <a:pt x="3358" y="7"/>
                  </a:cubicBezTo>
                  <a:cubicBezTo>
                    <a:pt x="3518" y="7"/>
                    <a:pt x="3661" y="36"/>
                    <a:pt x="3803" y="95"/>
                  </a:cubicBezTo>
                  <a:cubicBezTo>
                    <a:pt x="3942" y="160"/>
                    <a:pt x="4066" y="241"/>
                    <a:pt x="4165" y="347"/>
                  </a:cubicBezTo>
                  <a:cubicBezTo>
                    <a:pt x="4271" y="447"/>
                    <a:pt x="4352" y="570"/>
                    <a:pt x="4411" y="712"/>
                  </a:cubicBezTo>
                  <a:cubicBezTo>
                    <a:pt x="4474" y="851"/>
                    <a:pt x="4503" y="998"/>
                    <a:pt x="4503" y="1157"/>
                  </a:cubicBezTo>
                  <a:cubicBezTo>
                    <a:pt x="4503" y="1274"/>
                    <a:pt x="4487" y="1385"/>
                    <a:pt x="4451" y="1491"/>
                  </a:cubicBezTo>
                  <a:cubicBezTo>
                    <a:pt x="4422" y="1596"/>
                    <a:pt x="4375" y="1696"/>
                    <a:pt x="4317" y="1790"/>
                  </a:cubicBezTo>
                  <a:cubicBezTo>
                    <a:pt x="4257" y="1878"/>
                    <a:pt x="4188" y="1962"/>
                    <a:pt x="4107" y="2031"/>
                  </a:cubicBezTo>
                  <a:cubicBezTo>
                    <a:pt x="4024" y="2101"/>
                    <a:pt x="3938" y="2160"/>
                    <a:pt x="3837" y="2207"/>
                  </a:cubicBezTo>
                  <a:cubicBezTo>
                    <a:pt x="3837" y="2108"/>
                    <a:pt x="3837" y="2108"/>
                    <a:pt x="3837" y="2108"/>
                  </a:cubicBezTo>
                  <a:cubicBezTo>
                    <a:pt x="3920" y="2060"/>
                    <a:pt x="4001" y="2008"/>
                    <a:pt x="4071" y="1944"/>
                  </a:cubicBezTo>
                  <a:cubicBezTo>
                    <a:pt x="4141" y="1878"/>
                    <a:pt x="4199" y="1801"/>
                    <a:pt x="4253" y="1721"/>
                  </a:cubicBezTo>
                  <a:cubicBezTo>
                    <a:pt x="4300" y="1637"/>
                    <a:pt x="4341" y="1549"/>
                    <a:pt x="4371" y="1457"/>
                  </a:cubicBezTo>
                  <a:cubicBezTo>
                    <a:pt x="4400" y="1362"/>
                    <a:pt x="4411" y="1263"/>
                    <a:pt x="4411" y="1157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Freeform 57"/>
            <p:cNvSpPr/>
            <p:nvPr/>
          </p:nvSpPr>
          <p:spPr bwMode="auto">
            <a:xfrm>
              <a:off x="7620000" y="3884613"/>
              <a:ext cx="28575" cy="609600"/>
            </a:xfrm>
            <a:custGeom>
              <a:avLst/>
              <a:gdLst>
                <a:gd name="T0" fmla="*/ 0 w 18"/>
                <a:gd name="T1" fmla="*/ 0 h 384"/>
                <a:gd name="T2" fmla="*/ 0 w 18"/>
                <a:gd name="T3" fmla="*/ 2147483646 h 384"/>
                <a:gd name="T4" fmla="*/ 2147483646 w 18"/>
                <a:gd name="T5" fmla="*/ 2147483646 h 384"/>
                <a:gd name="T6" fmla="*/ 2147483646 w 18"/>
                <a:gd name="T7" fmla="*/ 0 h 384"/>
                <a:gd name="T8" fmla="*/ 0 w 18"/>
                <a:gd name="T9" fmla="*/ 0 h 384"/>
                <a:gd name="T10" fmla="*/ 0 w 18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384">
                  <a:moveTo>
                    <a:pt x="0" y="0"/>
                  </a:moveTo>
                  <a:lnTo>
                    <a:pt x="0" y="384"/>
                  </a:lnTo>
                  <a:lnTo>
                    <a:pt x="18" y="384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Freeform 58"/>
            <p:cNvSpPr/>
            <p:nvPr/>
          </p:nvSpPr>
          <p:spPr bwMode="auto">
            <a:xfrm>
              <a:off x="7697788" y="3875088"/>
              <a:ext cx="619125" cy="619125"/>
            </a:xfrm>
            <a:custGeom>
              <a:avLst/>
              <a:gdLst>
                <a:gd name="T0" fmla="*/ 2147483646 w 2305"/>
                <a:gd name="T1" fmla="*/ 2147483646 h 2305"/>
                <a:gd name="T2" fmla="*/ 2147483646 w 2305"/>
                <a:gd name="T3" fmla="*/ 2147483646 h 2305"/>
                <a:gd name="T4" fmla="*/ 2147483646 w 2305"/>
                <a:gd name="T5" fmla="*/ 2147483646 h 2305"/>
                <a:gd name="T6" fmla="*/ 2147483646 w 2305"/>
                <a:gd name="T7" fmla="*/ 2147483646 h 2305"/>
                <a:gd name="T8" fmla="*/ 2147483646 w 2305"/>
                <a:gd name="T9" fmla="*/ 2147483646 h 2305"/>
                <a:gd name="T10" fmla="*/ 2147483646 w 2305"/>
                <a:gd name="T11" fmla="*/ 2147483646 h 2305"/>
                <a:gd name="T12" fmla="*/ 2147483646 w 2305"/>
                <a:gd name="T13" fmla="*/ 2147483646 h 2305"/>
                <a:gd name="T14" fmla="*/ 2147483646 w 2305"/>
                <a:gd name="T15" fmla="*/ 2147483646 h 2305"/>
                <a:gd name="T16" fmla="*/ 2147483646 w 2305"/>
                <a:gd name="T17" fmla="*/ 2147483646 h 2305"/>
                <a:gd name="T18" fmla="*/ 2147483646 w 2305"/>
                <a:gd name="T19" fmla="*/ 2147483646 h 2305"/>
                <a:gd name="T20" fmla="*/ 2147483646 w 2305"/>
                <a:gd name="T21" fmla="*/ 2147483646 h 2305"/>
                <a:gd name="T22" fmla="*/ 2147483646 w 2305"/>
                <a:gd name="T23" fmla="*/ 2147483646 h 2305"/>
                <a:gd name="T24" fmla="*/ 2147483646 w 2305"/>
                <a:gd name="T25" fmla="*/ 2147483646 h 2305"/>
                <a:gd name="T26" fmla="*/ 2147483646 w 2305"/>
                <a:gd name="T27" fmla="*/ 2147483646 h 2305"/>
                <a:gd name="T28" fmla="*/ 2147483646 w 2305"/>
                <a:gd name="T29" fmla="*/ 2147483646 h 2305"/>
                <a:gd name="T30" fmla="*/ 2147483646 w 2305"/>
                <a:gd name="T31" fmla="*/ 2147483646 h 2305"/>
                <a:gd name="T32" fmla="*/ 2147483646 w 2305"/>
                <a:gd name="T33" fmla="*/ 2147483646 h 2305"/>
                <a:gd name="T34" fmla="*/ 2147483646 w 2305"/>
                <a:gd name="T35" fmla="*/ 2147483646 h 2305"/>
                <a:gd name="T36" fmla="*/ 2147483646 w 2305"/>
                <a:gd name="T37" fmla="*/ 2147483646 h 2305"/>
                <a:gd name="T38" fmla="*/ 2147483646 w 2305"/>
                <a:gd name="T39" fmla="*/ 2147483646 h 2305"/>
                <a:gd name="T40" fmla="*/ 0 w 2305"/>
                <a:gd name="T41" fmla="*/ 2147483646 h 2305"/>
                <a:gd name="T42" fmla="*/ 0 w 2305"/>
                <a:gd name="T43" fmla="*/ 2147483646 h 2305"/>
                <a:gd name="T44" fmla="*/ 2147483646 w 2305"/>
                <a:gd name="T45" fmla="*/ 2147483646 h 2305"/>
                <a:gd name="T46" fmla="*/ 2147483646 w 2305"/>
                <a:gd name="T47" fmla="*/ 2147483646 h 2305"/>
                <a:gd name="T48" fmla="*/ 2147483646 w 2305"/>
                <a:gd name="T49" fmla="*/ 2147483646 h 2305"/>
                <a:gd name="T50" fmla="*/ 2147483646 w 2305"/>
                <a:gd name="T51" fmla="*/ 0 h 2305"/>
                <a:gd name="T52" fmla="*/ 2147483646 w 2305"/>
                <a:gd name="T53" fmla="*/ 2147483646 h 2305"/>
                <a:gd name="T54" fmla="*/ 2147483646 w 2305"/>
                <a:gd name="T55" fmla="*/ 2147483646 h 2305"/>
                <a:gd name="T56" fmla="*/ 2147483646 w 2305"/>
                <a:gd name="T57" fmla="*/ 2147483646 h 2305"/>
                <a:gd name="T58" fmla="*/ 2147483646 w 2305"/>
                <a:gd name="T59" fmla="*/ 2147483646 h 2305"/>
                <a:gd name="T60" fmla="*/ 2147483646 w 2305"/>
                <a:gd name="T61" fmla="*/ 2147483646 h 2305"/>
                <a:gd name="T62" fmla="*/ 2147483646 w 2305"/>
                <a:gd name="T63" fmla="*/ 2147483646 h 2305"/>
                <a:gd name="T64" fmla="*/ 2147483646 w 2305"/>
                <a:gd name="T65" fmla="*/ 2147483646 h 2305"/>
                <a:gd name="T66" fmla="*/ 2147483646 w 2305"/>
                <a:gd name="T67" fmla="*/ 2147483646 h 2305"/>
                <a:gd name="T68" fmla="*/ 2147483646 w 2305"/>
                <a:gd name="T69" fmla="*/ 2147483646 h 2305"/>
                <a:gd name="T70" fmla="*/ 2147483646 w 2305"/>
                <a:gd name="T71" fmla="*/ 2147483646 h 2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305" h="2305">
                  <a:moveTo>
                    <a:pt x="171" y="1567"/>
                  </a:moveTo>
                  <a:cubicBezTo>
                    <a:pt x="229" y="1696"/>
                    <a:pt x="306" y="1808"/>
                    <a:pt x="400" y="1903"/>
                  </a:cubicBezTo>
                  <a:cubicBezTo>
                    <a:pt x="492" y="2002"/>
                    <a:pt x="605" y="2078"/>
                    <a:pt x="734" y="2130"/>
                  </a:cubicBezTo>
                  <a:cubicBezTo>
                    <a:pt x="862" y="2183"/>
                    <a:pt x="1004" y="2213"/>
                    <a:pt x="1149" y="2213"/>
                  </a:cubicBezTo>
                  <a:cubicBezTo>
                    <a:pt x="1296" y="2213"/>
                    <a:pt x="1431" y="2183"/>
                    <a:pt x="1562" y="2130"/>
                  </a:cubicBezTo>
                  <a:cubicBezTo>
                    <a:pt x="1691" y="2078"/>
                    <a:pt x="1801" y="2002"/>
                    <a:pt x="1902" y="1903"/>
                  </a:cubicBezTo>
                  <a:cubicBezTo>
                    <a:pt x="1994" y="1808"/>
                    <a:pt x="2070" y="1696"/>
                    <a:pt x="2129" y="1567"/>
                  </a:cubicBezTo>
                  <a:cubicBezTo>
                    <a:pt x="2184" y="1439"/>
                    <a:pt x="2213" y="1304"/>
                    <a:pt x="2213" y="1157"/>
                  </a:cubicBezTo>
                  <a:cubicBezTo>
                    <a:pt x="2213" y="1151"/>
                    <a:pt x="2213" y="1151"/>
                    <a:pt x="2213" y="1151"/>
                  </a:cubicBezTo>
                  <a:cubicBezTo>
                    <a:pt x="1244" y="1151"/>
                    <a:pt x="1244" y="1151"/>
                    <a:pt x="1244" y="1151"/>
                  </a:cubicBezTo>
                  <a:cubicBezTo>
                    <a:pt x="1244" y="1062"/>
                    <a:pt x="1244" y="1062"/>
                    <a:pt x="1244" y="1062"/>
                  </a:cubicBezTo>
                  <a:cubicBezTo>
                    <a:pt x="2305" y="1062"/>
                    <a:pt x="2305" y="1062"/>
                    <a:pt x="2305" y="1062"/>
                  </a:cubicBezTo>
                  <a:cubicBezTo>
                    <a:pt x="2305" y="1157"/>
                    <a:pt x="2305" y="1157"/>
                    <a:pt x="2305" y="1157"/>
                  </a:cubicBezTo>
                  <a:cubicBezTo>
                    <a:pt x="2305" y="1315"/>
                    <a:pt x="2271" y="1469"/>
                    <a:pt x="2213" y="1603"/>
                  </a:cubicBezTo>
                  <a:cubicBezTo>
                    <a:pt x="2154" y="1742"/>
                    <a:pt x="2070" y="1867"/>
                    <a:pt x="1965" y="1973"/>
                  </a:cubicBezTo>
                  <a:cubicBezTo>
                    <a:pt x="1859" y="2071"/>
                    <a:pt x="1738" y="2155"/>
                    <a:pt x="1595" y="2218"/>
                  </a:cubicBezTo>
                  <a:cubicBezTo>
                    <a:pt x="1460" y="2277"/>
                    <a:pt x="1310" y="2305"/>
                    <a:pt x="1149" y="2305"/>
                  </a:cubicBezTo>
                  <a:cubicBezTo>
                    <a:pt x="992" y="2305"/>
                    <a:pt x="839" y="2277"/>
                    <a:pt x="699" y="2218"/>
                  </a:cubicBezTo>
                  <a:cubicBezTo>
                    <a:pt x="564" y="2155"/>
                    <a:pt x="441" y="2071"/>
                    <a:pt x="335" y="1973"/>
                  </a:cubicBezTo>
                  <a:cubicBezTo>
                    <a:pt x="229" y="1867"/>
                    <a:pt x="148" y="1742"/>
                    <a:pt x="90" y="1603"/>
                  </a:cubicBezTo>
                  <a:cubicBezTo>
                    <a:pt x="28" y="1469"/>
                    <a:pt x="0" y="1315"/>
                    <a:pt x="0" y="1157"/>
                  </a:cubicBezTo>
                  <a:cubicBezTo>
                    <a:pt x="0" y="1151"/>
                    <a:pt x="0" y="1151"/>
                    <a:pt x="0" y="1151"/>
                  </a:cubicBezTo>
                  <a:cubicBezTo>
                    <a:pt x="0" y="994"/>
                    <a:pt x="28" y="840"/>
                    <a:pt x="90" y="705"/>
                  </a:cubicBezTo>
                  <a:cubicBezTo>
                    <a:pt x="148" y="565"/>
                    <a:pt x="229" y="441"/>
                    <a:pt x="335" y="336"/>
                  </a:cubicBezTo>
                  <a:cubicBezTo>
                    <a:pt x="441" y="237"/>
                    <a:pt x="564" y="153"/>
                    <a:pt x="699" y="90"/>
                  </a:cubicBezTo>
                  <a:cubicBezTo>
                    <a:pt x="839" y="29"/>
                    <a:pt x="992" y="0"/>
                    <a:pt x="1149" y="0"/>
                  </a:cubicBezTo>
                  <a:cubicBezTo>
                    <a:pt x="1267" y="0"/>
                    <a:pt x="1380" y="18"/>
                    <a:pt x="1485" y="48"/>
                  </a:cubicBezTo>
                  <a:cubicBezTo>
                    <a:pt x="1591" y="83"/>
                    <a:pt x="1691" y="131"/>
                    <a:pt x="1785" y="189"/>
                  </a:cubicBezTo>
                  <a:cubicBezTo>
                    <a:pt x="1591" y="189"/>
                    <a:pt x="1591" y="189"/>
                    <a:pt x="1591" y="189"/>
                  </a:cubicBezTo>
                  <a:cubicBezTo>
                    <a:pt x="1526" y="160"/>
                    <a:pt x="1456" y="135"/>
                    <a:pt x="1380" y="119"/>
                  </a:cubicBezTo>
                  <a:cubicBezTo>
                    <a:pt x="1303" y="101"/>
                    <a:pt x="1227" y="90"/>
                    <a:pt x="1149" y="90"/>
                  </a:cubicBezTo>
                  <a:cubicBezTo>
                    <a:pt x="1004" y="90"/>
                    <a:pt x="862" y="119"/>
                    <a:pt x="734" y="178"/>
                  </a:cubicBezTo>
                  <a:cubicBezTo>
                    <a:pt x="605" y="230"/>
                    <a:pt x="492" y="306"/>
                    <a:pt x="400" y="401"/>
                  </a:cubicBezTo>
                  <a:cubicBezTo>
                    <a:pt x="306" y="500"/>
                    <a:pt x="229" y="610"/>
                    <a:pt x="171" y="741"/>
                  </a:cubicBezTo>
                  <a:cubicBezTo>
                    <a:pt x="119" y="870"/>
                    <a:pt x="90" y="1004"/>
                    <a:pt x="90" y="1157"/>
                  </a:cubicBezTo>
                  <a:cubicBezTo>
                    <a:pt x="90" y="1304"/>
                    <a:pt x="119" y="1439"/>
                    <a:pt x="171" y="1567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Freeform 59"/>
            <p:cNvSpPr/>
            <p:nvPr/>
          </p:nvSpPr>
          <p:spPr bwMode="auto">
            <a:xfrm>
              <a:off x="8347075" y="3884613"/>
              <a:ext cx="619125" cy="609600"/>
            </a:xfrm>
            <a:custGeom>
              <a:avLst/>
              <a:gdLst>
                <a:gd name="T0" fmla="*/ 2147483646 w 390"/>
                <a:gd name="T1" fmla="*/ 0 h 384"/>
                <a:gd name="T2" fmla="*/ 2147483646 w 390"/>
                <a:gd name="T3" fmla="*/ 0 h 384"/>
                <a:gd name="T4" fmla="*/ 2147483646 w 390"/>
                <a:gd name="T5" fmla="*/ 2147483646 h 384"/>
                <a:gd name="T6" fmla="*/ 2147483646 w 390"/>
                <a:gd name="T7" fmla="*/ 2147483646 h 384"/>
                <a:gd name="T8" fmla="*/ 2147483646 w 390"/>
                <a:gd name="T9" fmla="*/ 2147483646 h 384"/>
                <a:gd name="T10" fmla="*/ 2147483646 w 390"/>
                <a:gd name="T11" fmla="*/ 2147483646 h 384"/>
                <a:gd name="T12" fmla="*/ 0 w 390"/>
                <a:gd name="T13" fmla="*/ 2147483646 h 384"/>
                <a:gd name="T14" fmla="*/ 0 w 390"/>
                <a:gd name="T15" fmla="*/ 0 h 384"/>
                <a:gd name="T16" fmla="*/ 2147483646 w 390"/>
                <a:gd name="T17" fmla="*/ 0 h 384"/>
                <a:gd name="T18" fmla="*/ 2147483646 w 390"/>
                <a:gd name="T19" fmla="*/ 2147483646 h 384"/>
                <a:gd name="T20" fmla="*/ 2147483646 w 390"/>
                <a:gd name="T21" fmla="*/ 0 h 384"/>
                <a:gd name="T22" fmla="*/ 2147483646 w 390"/>
                <a:gd name="T23" fmla="*/ 0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84">
                  <a:moveTo>
                    <a:pt x="375" y="0"/>
                  </a:moveTo>
                  <a:lnTo>
                    <a:pt x="390" y="0"/>
                  </a:lnTo>
                  <a:lnTo>
                    <a:pt x="390" y="384"/>
                  </a:lnTo>
                  <a:lnTo>
                    <a:pt x="375" y="384"/>
                  </a:lnTo>
                  <a:lnTo>
                    <a:pt x="16" y="22"/>
                  </a:lnTo>
                  <a:lnTo>
                    <a:pt x="16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75" y="36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Freeform 60"/>
            <p:cNvSpPr>
              <a:spLocks noEditPoints="1"/>
            </p:cNvSpPr>
            <p:nvPr/>
          </p:nvSpPr>
          <p:spPr bwMode="auto">
            <a:xfrm>
              <a:off x="3055938" y="2224088"/>
              <a:ext cx="1501775" cy="1473200"/>
            </a:xfrm>
            <a:custGeom>
              <a:avLst/>
              <a:gdLst>
                <a:gd name="T0" fmla="*/ 2147483646 w 5584"/>
                <a:gd name="T1" fmla="*/ 2147483646 h 5477"/>
                <a:gd name="T2" fmla="*/ 2147483646 w 5584"/>
                <a:gd name="T3" fmla="*/ 2147483646 h 5477"/>
                <a:gd name="T4" fmla="*/ 2147483646 w 5584"/>
                <a:gd name="T5" fmla="*/ 2147483646 h 5477"/>
                <a:gd name="T6" fmla="*/ 2147483646 w 5584"/>
                <a:gd name="T7" fmla="*/ 2147483646 h 5477"/>
                <a:gd name="T8" fmla="*/ 2147483646 w 5584"/>
                <a:gd name="T9" fmla="*/ 2147483646 h 5477"/>
                <a:gd name="T10" fmla="*/ 2147483646 w 5584"/>
                <a:gd name="T11" fmla="*/ 2147483646 h 5477"/>
                <a:gd name="T12" fmla="*/ 2147483646 w 5584"/>
                <a:gd name="T13" fmla="*/ 2147483646 h 5477"/>
                <a:gd name="T14" fmla="*/ 2147483646 w 5584"/>
                <a:gd name="T15" fmla="*/ 2147483646 h 5477"/>
                <a:gd name="T16" fmla="*/ 2147483646 w 5584"/>
                <a:gd name="T17" fmla="*/ 2147483646 h 5477"/>
                <a:gd name="T18" fmla="*/ 2147483646 w 5584"/>
                <a:gd name="T19" fmla="*/ 2147483646 h 5477"/>
                <a:gd name="T20" fmla="*/ 2147483646 w 5584"/>
                <a:gd name="T21" fmla="*/ 2147483646 h 5477"/>
                <a:gd name="T22" fmla="*/ 2147483646 w 5584"/>
                <a:gd name="T23" fmla="*/ 2147483646 h 5477"/>
                <a:gd name="T24" fmla="*/ 2147483646 w 5584"/>
                <a:gd name="T25" fmla="*/ 2147483646 h 5477"/>
                <a:gd name="T26" fmla="*/ 2147483646 w 5584"/>
                <a:gd name="T27" fmla="*/ 2147483646 h 5477"/>
                <a:gd name="T28" fmla="*/ 2147483646 w 5584"/>
                <a:gd name="T29" fmla="*/ 2147483646 h 5477"/>
                <a:gd name="T30" fmla="*/ 2147483646 w 5584"/>
                <a:gd name="T31" fmla="*/ 2147483646 h 5477"/>
                <a:gd name="T32" fmla="*/ 2147483646 w 5584"/>
                <a:gd name="T33" fmla="*/ 2147483646 h 5477"/>
                <a:gd name="T34" fmla="*/ 2147483646 w 5584"/>
                <a:gd name="T35" fmla="*/ 2147483646 h 5477"/>
                <a:gd name="T36" fmla="*/ 2147483646 w 5584"/>
                <a:gd name="T37" fmla="*/ 2147483646 h 5477"/>
                <a:gd name="T38" fmla="*/ 2147483646 w 5584"/>
                <a:gd name="T39" fmla="*/ 2147483646 h 5477"/>
                <a:gd name="T40" fmla="*/ 2147483646 w 5584"/>
                <a:gd name="T41" fmla="*/ 2147483646 h 5477"/>
                <a:gd name="T42" fmla="*/ 2147483646 w 5584"/>
                <a:gd name="T43" fmla="*/ 2147483646 h 5477"/>
                <a:gd name="T44" fmla="*/ 2147483646 w 5584"/>
                <a:gd name="T45" fmla="*/ 2147483646 h 5477"/>
                <a:gd name="T46" fmla="*/ 0 w 5584"/>
                <a:gd name="T47" fmla="*/ 2147483646 h 5477"/>
                <a:gd name="T48" fmla="*/ 2147483646 w 5584"/>
                <a:gd name="T49" fmla="*/ 2147483646 h 5477"/>
                <a:gd name="T50" fmla="*/ 2147483646 w 5584"/>
                <a:gd name="T51" fmla="*/ 2147483646 h 5477"/>
                <a:gd name="T52" fmla="*/ 2147483646 w 5584"/>
                <a:gd name="T53" fmla="*/ 2147483646 h 5477"/>
                <a:gd name="T54" fmla="*/ 2147483646 w 5584"/>
                <a:gd name="T55" fmla="*/ 2147483646 h 5477"/>
                <a:gd name="T56" fmla="*/ 2147483646 w 5584"/>
                <a:gd name="T57" fmla="*/ 2147483646 h 5477"/>
                <a:gd name="T58" fmla="*/ 2147483646 w 5584"/>
                <a:gd name="T59" fmla="*/ 0 h 5477"/>
                <a:gd name="T60" fmla="*/ 2147483646 w 5584"/>
                <a:gd name="T61" fmla="*/ 2147483646 h 5477"/>
                <a:gd name="T62" fmla="*/ 2147483646 w 5584"/>
                <a:gd name="T63" fmla="*/ 2147483646 h 5477"/>
                <a:gd name="T64" fmla="*/ 2147483646 w 5584"/>
                <a:gd name="T65" fmla="*/ 2147483646 h 5477"/>
                <a:gd name="T66" fmla="*/ 2147483646 w 5584"/>
                <a:gd name="T67" fmla="*/ 2147483646 h 5477"/>
                <a:gd name="T68" fmla="*/ 2147483646 w 5584"/>
                <a:gd name="T69" fmla="*/ 2147483646 h 5477"/>
                <a:gd name="T70" fmla="*/ 2147483646 w 5584"/>
                <a:gd name="T71" fmla="*/ 2147483646 h 5477"/>
                <a:gd name="T72" fmla="*/ 2147483646 w 5584"/>
                <a:gd name="T73" fmla="*/ 2147483646 h 5477"/>
                <a:gd name="T74" fmla="*/ 2147483646 w 5584"/>
                <a:gd name="T75" fmla="*/ 2147483646 h 5477"/>
                <a:gd name="T76" fmla="*/ 2147483646 w 5584"/>
                <a:gd name="T77" fmla="*/ 2147483646 h 5477"/>
                <a:gd name="T78" fmla="*/ 2147483646 w 5584"/>
                <a:gd name="T79" fmla="*/ 2147483646 h 5477"/>
                <a:gd name="T80" fmla="*/ 2147483646 w 5584"/>
                <a:gd name="T81" fmla="*/ 2147483646 h 5477"/>
                <a:gd name="T82" fmla="*/ 2147483646 w 5584"/>
                <a:gd name="T83" fmla="*/ 2147483646 h 5477"/>
                <a:gd name="T84" fmla="*/ 2147483646 w 5584"/>
                <a:gd name="T85" fmla="*/ 2147483646 h 5477"/>
                <a:gd name="T86" fmla="*/ 2147483646 w 5584"/>
                <a:gd name="T87" fmla="*/ 2147483646 h 5477"/>
                <a:gd name="T88" fmla="*/ 2147483646 w 5584"/>
                <a:gd name="T89" fmla="*/ 2147483646 h 5477"/>
                <a:gd name="T90" fmla="*/ 2147483646 w 5584"/>
                <a:gd name="T91" fmla="*/ 2147483646 h 5477"/>
                <a:gd name="T92" fmla="*/ 2147483646 w 5584"/>
                <a:gd name="T93" fmla="*/ 2147483646 h 5477"/>
                <a:gd name="T94" fmla="*/ 2147483646 w 5584"/>
                <a:gd name="T95" fmla="*/ 2147483646 h 5477"/>
                <a:gd name="T96" fmla="*/ 2147483646 w 5584"/>
                <a:gd name="T97" fmla="*/ 2147483646 h 547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584" h="5477">
                  <a:moveTo>
                    <a:pt x="1149" y="47"/>
                  </a:moveTo>
                  <a:cubicBezTo>
                    <a:pt x="1539" y="228"/>
                    <a:pt x="1539" y="228"/>
                    <a:pt x="1539" y="228"/>
                  </a:cubicBezTo>
                  <a:cubicBezTo>
                    <a:pt x="1608" y="275"/>
                    <a:pt x="1608" y="275"/>
                    <a:pt x="1608" y="275"/>
                  </a:cubicBezTo>
                  <a:cubicBezTo>
                    <a:pt x="1608" y="290"/>
                    <a:pt x="1586" y="308"/>
                    <a:pt x="1539" y="320"/>
                  </a:cubicBezTo>
                  <a:cubicBezTo>
                    <a:pt x="1463" y="355"/>
                    <a:pt x="1400" y="407"/>
                    <a:pt x="1353" y="483"/>
                  </a:cubicBezTo>
                  <a:cubicBezTo>
                    <a:pt x="1342" y="512"/>
                    <a:pt x="1317" y="559"/>
                    <a:pt x="1288" y="624"/>
                  </a:cubicBezTo>
                  <a:cubicBezTo>
                    <a:pt x="1225" y="745"/>
                    <a:pt x="1160" y="843"/>
                    <a:pt x="1103" y="920"/>
                  </a:cubicBezTo>
                  <a:cubicBezTo>
                    <a:pt x="1794" y="920"/>
                    <a:pt x="1794" y="920"/>
                    <a:pt x="1794" y="920"/>
                  </a:cubicBezTo>
                  <a:cubicBezTo>
                    <a:pt x="1975" y="920"/>
                    <a:pt x="2143" y="912"/>
                    <a:pt x="2300" y="897"/>
                  </a:cubicBezTo>
                  <a:cubicBezTo>
                    <a:pt x="2300" y="1246"/>
                    <a:pt x="2300" y="1246"/>
                    <a:pt x="2300" y="1246"/>
                  </a:cubicBezTo>
                  <a:cubicBezTo>
                    <a:pt x="2143" y="1228"/>
                    <a:pt x="1975" y="1221"/>
                    <a:pt x="1794" y="1221"/>
                  </a:cubicBezTo>
                  <a:cubicBezTo>
                    <a:pt x="941" y="1221"/>
                    <a:pt x="941" y="1221"/>
                    <a:pt x="941" y="1221"/>
                  </a:cubicBezTo>
                  <a:cubicBezTo>
                    <a:pt x="930" y="1250"/>
                    <a:pt x="894" y="1297"/>
                    <a:pt x="847" y="1355"/>
                  </a:cubicBezTo>
                  <a:cubicBezTo>
                    <a:pt x="668" y="1635"/>
                    <a:pt x="512" y="1843"/>
                    <a:pt x="388" y="1978"/>
                  </a:cubicBezTo>
                  <a:cubicBezTo>
                    <a:pt x="286" y="1890"/>
                    <a:pt x="151" y="1820"/>
                    <a:pt x="0" y="1774"/>
                  </a:cubicBezTo>
                  <a:cubicBezTo>
                    <a:pt x="487" y="1403"/>
                    <a:pt x="872" y="825"/>
                    <a:pt x="1149" y="47"/>
                  </a:cubicBezTo>
                  <a:close/>
                  <a:moveTo>
                    <a:pt x="691" y="3083"/>
                  </a:moveTo>
                  <a:cubicBezTo>
                    <a:pt x="1103" y="3083"/>
                    <a:pt x="1103" y="3083"/>
                    <a:pt x="1103" y="3083"/>
                  </a:cubicBezTo>
                  <a:cubicBezTo>
                    <a:pt x="1103" y="2279"/>
                    <a:pt x="1103" y="2279"/>
                    <a:pt x="1103" y="2279"/>
                  </a:cubicBezTo>
                  <a:cubicBezTo>
                    <a:pt x="941" y="2279"/>
                    <a:pt x="941" y="2279"/>
                    <a:pt x="941" y="2279"/>
                  </a:cubicBezTo>
                  <a:cubicBezTo>
                    <a:pt x="803" y="2279"/>
                    <a:pt x="644" y="2287"/>
                    <a:pt x="458" y="2304"/>
                  </a:cubicBezTo>
                  <a:cubicBezTo>
                    <a:pt x="458" y="1931"/>
                    <a:pt x="458" y="1931"/>
                    <a:pt x="458" y="1931"/>
                  </a:cubicBezTo>
                  <a:cubicBezTo>
                    <a:pt x="487" y="1931"/>
                    <a:pt x="530" y="1942"/>
                    <a:pt x="574" y="1955"/>
                  </a:cubicBezTo>
                  <a:cubicBezTo>
                    <a:pt x="727" y="1971"/>
                    <a:pt x="847" y="1978"/>
                    <a:pt x="941" y="1978"/>
                  </a:cubicBezTo>
                  <a:cubicBezTo>
                    <a:pt x="1586" y="1978"/>
                    <a:pt x="1586" y="1978"/>
                    <a:pt x="1586" y="1978"/>
                  </a:cubicBezTo>
                  <a:cubicBezTo>
                    <a:pt x="1677" y="1978"/>
                    <a:pt x="1805" y="1971"/>
                    <a:pt x="1975" y="1955"/>
                  </a:cubicBezTo>
                  <a:cubicBezTo>
                    <a:pt x="2009" y="1942"/>
                    <a:pt x="2038" y="1931"/>
                    <a:pt x="2067" y="1931"/>
                  </a:cubicBezTo>
                  <a:cubicBezTo>
                    <a:pt x="2067" y="2304"/>
                    <a:pt x="2067" y="2304"/>
                    <a:pt x="2067" y="2304"/>
                  </a:cubicBezTo>
                  <a:cubicBezTo>
                    <a:pt x="1946" y="2287"/>
                    <a:pt x="1782" y="2279"/>
                    <a:pt x="1586" y="2279"/>
                  </a:cubicBezTo>
                  <a:cubicBezTo>
                    <a:pt x="1423" y="2279"/>
                    <a:pt x="1423" y="2279"/>
                    <a:pt x="1423" y="2279"/>
                  </a:cubicBezTo>
                  <a:cubicBezTo>
                    <a:pt x="1423" y="3083"/>
                    <a:pt x="1423" y="3083"/>
                    <a:pt x="1423" y="3083"/>
                  </a:cubicBezTo>
                  <a:cubicBezTo>
                    <a:pt x="1841" y="3083"/>
                    <a:pt x="1841" y="3083"/>
                    <a:pt x="1841" y="3083"/>
                  </a:cubicBezTo>
                  <a:cubicBezTo>
                    <a:pt x="1917" y="3083"/>
                    <a:pt x="2074" y="3072"/>
                    <a:pt x="2322" y="3036"/>
                  </a:cubicBezTo>
                  <a:cubicBezTo>
                    <a:pt x="2322" y="3408"/>
                    <a:pt x="2322" y="3408"/>
                    <a:pt x="2322" y="3408"/>
                  </a:cubicBezTo>
                  <a:cubicBezTo>
                    <a:pt x="2165" y="3392"/>
                    <a:pt x="2009" y="3385"/>
                    <a:pt x="1841" y="3385"/>
                  </a:cubicBezTo>
                  <a:cubicBezTo>
                    <a:pt x="1423" y="3385"/>
                    <a:pt x="1423" y="3385"/>
                    <a:pt x="1423" y="3385"/>
                  </a:cubicBezTo>
                  <a:cubicBezTo>
                    <a:pt x="1423" y="4606"/>
                    <a:pt x="1423" y="4606"/>
                    <a:pt x="1423" y="4606"/>
                  </a:cubicBezTo>
                  <a:cubicBezTo>
                    <a:pt x="1470" y="4571"/>
                    <a:pt x="1546" y="4519"/>
                    <a:pt x="1655" y="4443"/>
                  </a:cubicBezTo>
                  <a:cubicBezTo>
                    <a:pt x="1760" y="4368"/>
                    <a:pt x="1946" y="4228"/>
                    <a:pt x="2206" y="4029"/>
                  </a:cubicBezTo>
                  <a:cubicBezTo>
                    <a:pt x="2206" y="4152"/>
                    <a:pt x="2230" y="4275"/>
                    <a:pt x="2277" y="4396"/>
                  </a:cubicBezTo>
                  <a:cubicBezTo>
                    <a:pt x="2241" y="4415"/>
                    <a:pt x="2202" y="4443"/>
                    <a:pt x="2136" y="4490"/>
                  </a:cubicBezTo>
                  <a:cubicBezTo>
                    <a:pt x="1677" y="4763"/>
                    <a:pt x="1347" y="4996"/>
                    <a:pt x="1149" y="5182"/>
                  </a:cubicBezTo>
                  <a:cubicBezTo>
                    <a:pt x="1087" y="5043"/>
                    <a:pt x="1011" y="4920"/>
                    <a:pt x="917" y="4810"/>
                  </a:cubicBezTo>
                  <a:cubicBezTo>
                    <a:pt x="1029" y="4781"/>
                    <a:pt x="1087" y="4698"/>
                    <a:pt x="1103" y="4559"/>
                  </a:cubicBezTo>
                  <a:cubicBezTo>
                    <a:pt x="1103" y="3385"/>
                    <a:pt x="1103" y="3385"/>
                    <a:pt x="1103" y="3385"/>
                  </a:cubicBezTo>
                  <a:cubicBezTo>
                    <a:pt x="691" y="3385"/>
                    <a:pt x="691" y="3385"/>
                    <a:pt x="691" y="3385"/>
                  </a:cubicBezTo>
                  <a:cubicBezTo>
                    <a:pt x="552" y="3385"/>
                    <a:pt x="168" y="3392"/>
                    <a:pt x="0" y="3408"/>
                  </a:cubicBezTo>
                  <a:cubicBezTo>
                    <a:pt x="0" y="3036"/>
                    <a:pt x="0" y="3036"/>
                    <a:pt x="0" y="3036"/>
                  </a:cubicBezTo>
                  <a:cubicBezTo>
                    <a:pt x="168" y="3072"/>
                    <a:pt x="552" y="3083"/>
                    <a:pt x="691" y="3083"/>
                  </a:cubicBezTo>
                  <a:close/>
                  <a:moveTo>
                    <a:pt x="3123" y="3175"/>
                  </a:moveTo>
                  <a:cubicBezTo>
                    <a:pt x="3013" y="3175"/>
                    <a:pt x="3013" y="3175"/>
                    <a:pt x="3013" y="3175"/>
                  </a:cubicBezTo>
                  <a:cubicBezTo>
                    <a:pt x="2921" y="3175"/>
                    <a:pt x="2763" y="3193"/>
                    <a:pt x="2548" y="3221"/>
                  </a:cubicBezTo>
                  <a:cubicBezTo>
                    <a:pt x="2548" y="3210"/>
                    <a:pt x="2548" y="3188"/>
                    <a:pt x="2548" y="3152"/>
                  </a:cubicBezTo>
                  <a:cubicBezTo>
                    <a:pt x="2584" y="3018"/>
                    <a:pt x="2595" y="2879"/>
                    <a:pt x="2595" y="2738"/>
                  </a:cubicBezTo>
                  <a:cubicBezTo>
                    <a:pt x="2595" y="1820"/>
                    <a:pt x="2595" y="1820"/>
                    <a:pt x="2595" y="1820"/>
                  </a:cubicBezTo>
                  <a:cubicBezTo>
                    <a:pt x="2613" y="1653"/>
                    <a:pt x="2595" y="1490"/>
                    <a:pt x="2548" y="1337"/>
                  </a:cubicBezTo>
                  <a:cubicBezTo>
                    <a:pt x="2707" y="1349"/>
                    <a:pt x="2857" y="1355"/>
                    <a:pt x="3013" y="1355"/>
                  </a:cubicBezTo>
                  <a:cubicBezTo>
                    <a:pt x="3908" y="1355"/>
                    <a:pt x="3908" y="1355"/>
                    <a:pt x="3908" y="1355"/>
                  </a:cubicBezTo>
                  <a:cubicBezTo>
                    <a:pt x="3924" y="1345"/>
                    <a:pt x="3938" y="1319"/>
                    <a:pt x="3953" y="1290"/>
                  </a:cubicBezTo>
                  <a:cubicBezTo>
                    <a:pt x="4291" y="676"/>
                    <a:pt x="4465" y="246"/>
                    <a:pt x="4481" y="0"/>
                  </a:cubicBezTo>
                  <a:cubicBezTo>
                    <a:pt x="4895" y="163"/>
                    <a:pt x="4895" y="163"/>
                    <a:pt x="4895" y="163"/>
                  </a:cubicBezTo>
                  <a:cubicBezTo>
                    <a:pt x="4958" y="192"/>
                    <a:pt x="4987" y="217"/>
                    <a:pt x="4987" y="228"/>
                  </a:cubicBezTo>
                  <a:cubicBezTo>
                    <a:pt x="4987" y="246"/>
                    <a:pt x="4958" y="268"/>
                    <a:pt x="4895" y="297"/>
                  </a:cubicBezTo>
                  <a:cubicBezTo>
                    <a:pt x="4790" y="345"/>
                    <a:pt x="4720" y="414"/>
                    <a:pt x="4692" y="508"/>
                  </a:cubicBezTo>
                  <a:cubicBezTo>
                    <a:pt x="4553" y="796"/>
                    <a:pt x="4407" y="1082"/>
                    <a:pt x="4250" y="1355"/>
                  </a:cubicBezTo>
                  <a:cubicBezTo>
                    <a:pt x="4529" y="1355"/>
                    <a:pt x="4529" y="1355"/>
                    <a:pt x="4529" y="1355"/>
                  </a:cubicBezTo>
                  <a:cubicBezTo>
                    <a:pt x="4651" y="1355"/>
                    <a:pt x="4812" y="1349"/>
                    <a:pt x="5012" y="1337"/>
                  </a:cubicBezTo>
                  <a:cubicBezTo>
                    <a:pt x="4982" y="1508"/>
                    <a:pt x="4965" y="1657"/>
                    <a:pt x="4965" y="1796"/>
                  </a:cubicBezTo>
                  <a:cubicBezTo>
                    <a:pt x="4965" y="2738"/>
                    <a:pt x="4965" y="2738"/>
                    <a:pt x="4965" y="2738"/>
                  </a:cubicBezTo>
                  <a:cubicBezTo>
                    <a:pt x="4965" y="2879"/>
                    <a:pt x="4982" y="3036"/>
                    <a:pt x="5012" y="3221"/>
                  </a:cubicBezTo>
                  <a:cubicBezTo>
                    <a:pt x="4982" y="3221"/>
                    <a:pt x="4946" y="3217"/>
                    <a:pt x="4917" y="3199"/>
                  </a:cubicBezTo>
                  <a:cubicBezTo>
                    <a:pt x="4749" y="3188"/>
                    <a:pt x="4622" y="3175"/>
                    <a:pt x="4529" y="3175"/>
                  </a:cubicBezTo>
                  <a:cubicBezTo>
                    <a:pt x="4367" y="3175"/>
                    <a:pt x="4367" y="3175"/>
                    <a:pt x="4367" y="3175"/>
                  </a:cubicBezTo>
                  <a:cubicBezTo>
                    <a:pt x="4367" y="4786"/>
                    <a:pt x="4367" y="4845"/>
                    <a:pt x="4367" y="4845"/>
                  </a:cubicBezTo>
                  <a:cubicBezTo>
                    <a:pt x="4338" y="5049"/>
                    <a:pt x="4412" y="5132"/>
                    <a:pt x="4597" y="5102"/>
                  </a:cubicBezTo>
                  <a:cubicBezTo>
                    <a:pt x="4779" y="5102"/>
                    <a:pt x="4779" y="5102"/>
                    <a:pt x="4779" y="5102"/>
                  </a:cubicBezTo>
                  <a:cubicBezTo>
                    <a:pt x="5056" y="5147"/>
                    <a:pt x="5184" y="4950"/>
                    <a:pt x="5172" y="4503"/>
                  </a:cubicBezTo>
                  <a:cubicBezTo>
                    <a:pt x="5278" y="4642"/>
                    <a:pt x="5416" y="4711"/>
                    <a:pt x="5584" y="4711"/>
                  </a:cubicBezTo>
                  <a:cubicBezTo>
                    <a:pt x="5539" y="5230"/>
                    <a:pt x="5278" y="5467"/>
                    <a:pt x="4801" y="5420"/>
                  </a:cubicBezTo>
                  <a:cubicBezTo>
                    <a:pt x="4481" y="5420"/>
                    <a:pt x="4481" y="5420"/>
                    <a:pt x="4481" y="5420"/>
                  </a:cubicBezTo>
                  <a:cubicBezTo>
                    <a:pt x="4157" y="5438"/>
                    <a:pt x="4006" y="5293"/>
                    <a:pt x="4025" y="4986"/>
                  </a:cubicBezTo>
                  <a:cubicBezTo>
                    <a:pt x="4025" y="3234"/>
                    <a:pt x="4025" y="3175"/>
                    <a:pt x="4025" y="3175"/>
                  </a:cubicBezTo>
                  <a:cubicBezTo>
                    <a:pt x="3450" y="3175"/>
                    <a:pt x="3450" y="3175"/>
                    <a:pt x="3450" y="3175"/>
                  </a:cubicBezTo>
                  <a:cubicBezTo>
                    <a:pt x="3461" y="3810"/>
                    <a:pt x="3367" y="4275"/>
                    <a:pt x="3170" y="4583"/>
                  </a:cubicBezTo>
                  <a:cubicBezTo>
                    <a:pt x="3003" y="4872"/>
                    <a:pt x="2613" y="5170"/>
                    <a:pt x="1998" y="5477"/>
                  </a:cubicBezTo>
                  <a:cubicBezTo>
                    <a:pt x="1904" y="5298"/>
                    <a:pt x="1794" y="5188"/>
                    <a:pt x="1655" y="5159"/>
                  </a:cubicBezTo>
                  <a:cubicBezTo>
                    <a:pt x="2300" y="4942"/>
                    <a:pt x="2689" y="4728"/>
                    <a:pt x="2828" y="4513"/>
                  </a:cubicBezTo>
                  <a:cubicBezTo>
                    <a:pt x="3013" y="4280"/>
                    <a:pt x="3112" y="3839"/>
                    <a:pt x="3123" y="3175"/>
                  </a:cubicBezTo>
                  <a:close/>
                  <a:moveTo>
                    <a:pt x="2874" y="10"/>
                  </a:moveTo>
                  <a:cubicBezTo>
                    <a:pt x="3136" y="300"/>
                    <a:pt x="3352" y="598"/>
                    <a:pt x="3519" y="904"/>
                  </a:cubicBezTo>
                  <a:cubicBezTo>
                    <a:pt x="3217" y="1115"/>
                    <a:pt x="3217" y="1115"/>
                    <a:pt x="3217" y="1115"/>
                  </a:cubicBezTo>
                  <a:cubicBezTo>
                    <a:pt x="3003" y="730"/>
                    <a:pt x="2787" y="428"/>
                    <a:pt x="2572" y="213"/>
                  </a:cubicBezTo>
                  <a:cubicBezTo>
                    <a:pt x="2874" y="10"/>
                    <a:pt x="2874" y="10"/>
                    <a:pt x="2874" y="10"/>
                  </a:cubicBezTo>
                  <a:close/>
                  <a:moveTo>
                    <a:pt x="2921" y="1682"/>
                  </a:moveTo>
                  <a:cubicBezTo>
                    <a:pt x="2921" y="2879"/>
                    <a:pt x="2921" y="2879"/>
                    <a:pt x="2921" y="2879"/>
                  </a:cubicBezTo>
                  <a:cubicBezTo>
                    <a:pt x="4644" y="2879"/>
                    <a:pt x="4644" y="2879"/>
                    <a:pt x="4644" y="2879"/>
                  </a:cubicBezTo>
                  <a:cubicBezTo>
                    <a:pt x="4644" y="1682"/>
                    <a:pt x="4644" y="1682"/>
                    <a:pt x="4644" y="1682"/>
                  </a:cubicBezTo>
                  <a:cubicBezTo>
                    <a:pt x="2921" y="1682"/>
                    <a:pt x="2921" y="1682"/>
                    <a:pt x="2921" y="1682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Freeform 61"/>
            <p:cNvSpPr>
              <a:spLocks noEditPoints="1"/>
            </p:cNvSpPr>
            <p:nvPr/>
          </p:nvSpPr>
          <p:spPr bwMode="auto">
            <a:xfrm>
              <a:off x="4692650" y="2224088"/>
              <a:ext cx="1395412" cy="1473200"/>
            </a:xfrm>
            <a:custGeom>
              <a:avLst/>
              <a:gdLst>
                <a:gd name="T0" fmla="*/ 2147483646 w 5191"/>
                <a:gd name="T1" fmla="*/ 2147483646 h 5478"/>
                <a:gd name="T2" fmla="*/ 2147483646 w 5191"/>
                <a:gd name="T3" fmla="*/ 2147483646 h 5478"/>
                <a:gd name="T4" fmla="*/ 2147483646 w 5191"/>
                <a:gd name="T5" fmla="*/ 2147483646 h 5478"/>
                <a:gd name="T6" fmla="*/ 2147483646 w 5191"/>
                <a:gd name="T7" fmla="*/ 2147483646 h 5478"/>
                <a:gd name="T8" fmla="*/ 2147483646 w 5191"/>
                <a:gd name="T9" fmla="*/ 2147483646 h 5478"/>
                <a:gd name="T10" fmla="*/ 2147483646 w 5191"/>
                <a:gd name="T11" fmla="*/ 2147483646 h 5478"/>
                <a:gd name="T12" fmla="*/ 2147483646 w 5191"/>
                <a:gd name="T13" fmla="*/ 0 h 5478"/>
                <a:gd name="T14" fmla="*/ 2147483646 w 5191"/>
                <a:gd name="T15" fmla="*/ 2147483646 h 5478"/>
                <a:gd name="T16" fmla="*/ 2147483646 w 5191"/>
                <a:gd name="T17" fmla="*/ 2147483646 h 5478"/>
                <a:gd name="T18" fmla="*/ 2147483646 w 5191"/>
                <a:gd name="T19" fmla="*/ 2147483646 h 5478"/>
                <a:gd name="T20" fmla="*/ 2147483646 w 5191"/>
                <a:gd name="T21" fmla="*/ 2147483646 h 5478"/>
                <a:gd name="T22" fmla="*/ 2147483646 w 5191"/>
                <a:gd name="T23" fmla="*/ 2147483646 h 5478"/>
                <a:gd name="T24" fmla="*/ 2147483646 w 5191"/>
                <a:gd name="T25" fmla="*/ 2147483646 h 5478"/>
                <a:gd name="T26" fmla="*/ 2147483646 w 5191"/>
                <a:gd name="T27" fmla="*/ 2147483646 h 5478"/>
                <a:gd name="T28" fmla="*/ 2147483646 w 5191"/>
                <a:gd name="T29" fmla="*/ 2147483646 h 5478"/>
                <a:gd name="T30" fmla="*/ 0 w 5191"/>
                <a:gd name="T31" fmla="*/ 2147483646 h 5478"/>
                <a:gd name="T32" fmla="*/ 2147483646 w 5191"/>
                <a:gd name="T33" fmla="*/ 2147483646 h 5478"/>
                <a:gd name="T34" fmla="*/ 2147483646 w 5191"/>
                <a:gd name="T35" fmla="*/ 2147483646 h 5478"/>
                <a:gd name="T36" fmla="*/ 2147483646 w 5191"/>
                <a:gd name="T37" fmla="*/ 2147483646 h 5478"/>
                <a:gd name="T38" fmla="*/ 2147483646 w 5191"/>
                <a:gd name="T39" fmla="*/ 2147483646 h 5478"/>
                <a:gd name="T40" fmla="*/ 2147483646 w 5191"/>
                <a:gd name="T41" fmla="*/ 2147483646 h 5478"/>
                <a:gd name="T42" fmla="*/ 2147483646 w 5191"/>
                <a:gd name="T43" fmla="*/ 2147483646 h 5478"/>
                <a:gd name="T44" fmla="*/ 2147483646 w 5191"/>
                <a:gd name="T45" fmla="*/ 2147483646 h 5478"/>
                <a:gd name="T46" fmla="*/ 2147483646 w 5191"/>
                <a:gd name="T47" fmla="*/ 2147483646 h 5478"/>
                <a:gd name="T48" fmla="*/ 2147483646 w 5191"/>
                <a:gd name="T49" fmla="*/ 2147483646 h 5478"/>
                <a:gd name="T50" fmla="*/ 2147483646 w 5191"/>
                <a:gd name="T51" fmla="*/ 2147483646 h 5478"/>
                <a:gd name="T52" fmla="*/ 2147483646 w 5191"/>
                <a:gd name="T53" fmla="*/ 2147483646 h 5478"/>
                <a:gd name="T54" fmla="*/ 2147483646 w 5191"/>
                <a:gd name="T55" fmla="*/ 2147483646 h 5478"/>
                <a:gd name="T56" fmla="*/ 2147483646 w 5191"/>
                <a:gd name="T57" fmla="*/ 2147483646 h 5478"/>
                <a:gd name="T58" fmla="*/ 2147483646 w 5191"/>
                <a:gd name="T59" fmla="*/ 2147483646 h 5478"/>
                <a:gd name="T60" fmla="*/ 2147483646 w 5191"/>
                <a:gd name="T61" fmla="*/ 2147483646 h 5478"/>
                <a:gd name="T62" fmla="*/ 2147483646 w 5191"/>
                <a:gd name="T63" fmla="*/ 2147483646 h 5478"/>
                <a:gd name="T64" fmla="*/ 2147483646 w 5191"/>
                <a:gd name="T65" fmla="*/ 2147483646 h 5478"/>
                <a:gd name="T66" fmla="*/ 2147483646 w 5191"/>
                <a:gd name="T67" fmla="*/ 2147483646 h 5478"/>
                <a:gd name="T68" fmla="*/ 2147483646 w 5191"/>
                <a:gd name="T69" fmla="*/ 2147483646 h 5478"/>
                <a:gd name="T70" fmla="*/ 2147483646 w 5191"/>
                <a:gd name="T71" fmla="*/ 2147483646 h 5478"/>
                <a:gd name="T72" fmla="*/ 2147483646 w 5191"/>
                <a:gd name="T73" fmla="*/ 2147483646 h 5478"/>
                <a:gd name="T74" fmla="*/ 2147483646 w 5191"/>
                <a:gd name="T75" fmla="*/ 2147483646 h 5478"/>
                <a:gd name="T76" fmla="*/ 2147483646 w 5191"/>
                <a:gd name="T77" fmla="*/ 2147483646 h 5478"/>
                <a:gd name="T78" fmla="*/ 2147483646 w 5191"/>
                <a:gd name="T79" fmla="*/ 2147483646 h 547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191" h="5478">
                  <a:moveTo>
                    <a:pt x="344" y="2500"/>
                  </a:moveTo>
                  <a:cubicBezTo>
                    <a:pt x="1942" y="2500"/>
                    <a:pt x="1942" y="2500"/>
                    <a:pt x="1942" y="2500"/>
                  </a:cubicBezTo>
                  <a:cubicBezTo>
                    <a:pt x="1942" y="1125"/>
                    <a:pt x="1942" y="1125"/>
                    <a:pt x="1942" y="1125"/>
                  </a:cubicBezTo>
                  <a:cubicBezTo>
                    <a:pt x="693" y="1125"/>
                    <a:pt x="693" y="1125"/>
                    <a:pt x="693" y="1125"/>
                  </a:cubicBezTo>
                  <a:cubicBezTo>
                    <a:pt x="584" y="1125"/>
                    <a:pt x="460" y="1143"/>
                    <a:pt x="322" y="1172"/>
                  </a:cubicBezTo>
                  <a:cubicBezTo>
                    <a:pt x="322" y="825"/>
                    <a:pt x="322" y="825"/>
                    <a:pt x="322" y="825"/>
                  </a:cubicBezTo>
                  <a:cubicBezTo>
                    <a:pt x="414" y="841"/>
                    <a:pt x="530" y="847"/>
                    <a:pt x="671" y="847"/>
                  </a:cubicBezTo>
                  <a:cubicBezTo>
                    <a:pt x="1754" y="847"/>
                    <a:pt x="1754" y="847"/>
                    <a:pt x="1754" y="847"/>
                  </a:cubicBezTo>
                  <a:cubicBezTo>
                    <a:pt x="1510" y="604"/>
                    <a:pt x="1306" y="425"/>
                    <a:pt x="1154" y="297"/>
                  </a:cubicBezTo>
                  <a:cubicBezTo>
                    <a:pt x="1412" y="47"/>
                    <a:pt x="1412" y="47"/>
                    <a:pt x="1412" y="47"/>
                  </a:cubicBezTo>
                  <a:cubicBezTo>
                    <a:pt x="1591" y="185"/>
                    <a:pt x="1807" y="384"/>
                    <a:pt x="2052" y="644"/>
                  </a:cubicBezTo>
                  <a:cubicBezTo>
                    <a:pt x="1801" y="847"/>
                    <a:pt x="1801" y="847"/>
                    <a:pt x="1801" y="847"/>
                  </a:cubicBezTo>
                  <a:cubicBezTo>
                    <a:pt x="3047" y="847"/>
                    <a:pt x="3047" y="847"/>
                    <a:pt x="3047" y="847"/>
                  </a:cubicBezTo>
                  <a:cubicBezTo>
                    <a:pt x="3275" y="498"/>
                    <a:pt x="3432" y="215"/>
                    <a:pt x="3508" y="0"/>
                  </a:cubicBezTo>
                  <a:cubicBezTo>
                    <a:pt x="3922" y="232"/>
                    <a:pt x="3922" y="232"/>
                    <a:pt x="3922" y="232"/>
                  </a:cubicBezTo>
                  <a:cubicBezTo>
                    <a:pt x="3969" y="262"/>
                    <a:pt x="3991" y="284"/>
                    <a:pt x="3991" y="297"/>
                  </a:cubicBezTo>
                  <a:cubicBezTo>
                    <a:pt x="3973" y="313"/>
                    <a:pt x="3940" y="331"/>
                    <a:pt x="3875" y="342"/>
                  </a:cubicBezTo>
                  <a:cubicBezTo>
                    <a:pt x="3781" y="378"/>
                    <a:pt x="3723" y="411"/>
                    <a:pt x="3693" y="459"/>
                  </a:cubicBezTo>
                  <a:cubicBezTo>
                    <a:pt x="3660" y="487"/>
                    <a:pt x="3613" y="552"/>
                    <a:pt x="3555" y="644"/>
                  </a:cubicBezTo>
                  <a:cubicBezTo>
                    <a:pt x="3490" y="738"/>
                    <a:pt x="3443" y="801"/>
                    <a:pt x="3414" y="847"/>
                  </a:cubicBezTo>
                  <a:cubicBezTo>
                    <a:pt x="4499" y="847"/>
                    <a:pt x="4499" y="847"/>
                    <a:pt x="4499" y="847"/>
                  </a:cubicBezTo>
                  <a:cubicBezTo>
                    <a:pt x="4638" y="847"/>
                    <a:pt x="4761" y="841"/>
                    <a:pt x="4866" y="825"/>
                  </a:cubicBezTo>
                  <a:cubicBezTo>
                    <a:pt x="4866" y="1172"/>
                    <a:pt x="4866" y="1172"/>
                    <a:pt x="4866" y="1172"/>
                  </a:cubicBezTo>
                  <a:cubicBezTo>
                    <a:pt x="4761" y="1143"/>
                    <a:pt x="4638" y="1125"/>
                    <a:pt x="4499" y="1125"/>
                  </a:cubicBezTo>
                  <a:cubicBezTo>
                    <a:pt x="3298" y="1125"/>
                    <a:pt x="3298" y="1125"/>
                    <a:pt x="3298" y="1125"/>
                  </a:cubicBezTo>
                  <a:cubicBezTo>
                    <a:pt x="3298" y="2500"/>
                    <a:pt x="3298" y="2500"/>
                    <a:pt x="3298" y="2500"/>
                  </a:cubicBezTo>
                  <a:cubicBezTo>
                    <a:pt x="4848" y="2500"/>
                    <a:pt x="4848" y="2500"/>
                    <a:pt x="4848" y="2500"/>
                  </a:cubicBezTo>
                  <a:cubicBezTo>
                    <a:pt x="4935" y="2500"/>
                    <a:pt x="5052" y="2487"/>
                    <a:pt x="5191" y="2459"/>
                  </a:cubicBezTo>
                  <a:cubicBezTo>
                    <a:pt x="5191" y="2801"/>
                    <a:pt x="5191" y="2801"/>
                    <a:pt x="5191" y="2801"/>
                  </a:cubicBezTo>
                  <a:cubicBezTo>
                    <a:pt x="5081" y="2785"/>
                    <a:pt x="4971" y="2778"/>
                    <a:pt x="4848" y="2778"/>
                  </a:cubicBezTo>
                  <a:cubicBezTo>
                    <a:pt x="369" y="2778"/>
                    <a:pt x="369" y="2778"/>
                    <a:pt x="369" y="2778"/>
                  </a:cubicBezTo>
                  <a:cubicBezTo>
                    <a:pt x="263" y="2778"/>
                    <a:pt x="141" y="2785"/>
                    <a:pt x="0" y="2801"/>
                  </a:cubicBezTo>
                  <a:cubicBezTo>
                    <a:pt x="0" y="2459"/>
                    <a:pt x="0" y="2459"/>
                    <a:pt x="0" y="2459"/>
                  </a:cubicBezTo>
                  <a:cubicBezTo>
                    <a:pt x="104" y="2487"/>
                    <a:pt x="221" y="2500"/>
                    <a:pt x="344" y="2500"/>
                  </a:cubicBezTo>
                  <a:close/>
                  <a:moveTo>
                    <a:pt x="671" y="1514"/>
                  </a:moveTo>
                  <a:cubicBezTo>
                    <a:pt x="943" y="1310"/>
                    <a:pt x="943" y="1310"/>
                    <a:pt x="943" y="1310"/>
                  </a:cubicBezTo>
                  <a:cubicBezTo>
                    <a:pt x="961" y="1322"/>
                    <a:pt x="980" y="1346"/>
                    <a:pt x="990" y="1376"/>
                  </a:cubicBezTo>
                  <a:cubicBezTo>
                    <a:pt x="1206" y="1624"/>
                    <a:pt x="1393" y="1850"/>
                    <a:pt x="1543" y="2064"/>
                  </a:cubicBezTo>
                  <a:cubicBezTo>
                    <a:pt x="1248" y="2273"/>
                    <a:pt x="1248" y="2273"/>
                    <a:pt x="1248" y="2273"/>
                  </a:cubicBezTo>
                  <a:cubicBezTo>
                    <a:pt x="1090" y="2013"/>
                    <a:pt x="897" y="1763"/>
                    <a:pt x="671" y="1514"/>
                  </a:cubicBezTo>
                  <a:close/>
                  <a:moveTo>
                    <a:pt x="1364" y="5478"/>
                  </a:moveTo>
                  <a:cubicBezTo>
                    <a:pt x="968" y="5478"/>
                    <a:pt x="968" y="5478"/>
                    <a:pt x="968" y="5478"/>
                  </a:cubicBezTo>
                  <a:cubicBezTo>
                    <a:pt x="968" y="5452"/>
                    <a:pt x="980" y="5416"/>
                    <a:pt x="990" y="5369"/>
                  </a:cubicBezTo>
                  <a:cubicBezTo>
                    <a:pt x="1009" y="5260"/>
                    <a:pt x="1015" y="5059"/>
                    <a:pt x="1015" y="4983"/>
                  </a:cubicBezTo>
                  <a:cubicBezTo>
                    <a:pt x="1015" y="3609"/>
                    <a:pt x="1015" y="3609"/>
                    <a:pt x="1015" y="3609"/>
                  </a:cubicBezTo>
                  <a:cubicBezTo>
                    <a:pt x="1015" y="3544"/>
                    <a:pt x="1009" y="3457"/>
                    <a:pt x="990" y="3354"/>
                  </a:cubicBezTo>
                  <a:cubicBezTo>
                    <a:pt x="980" y="3289"/>
                    <a:pt x="968" y="3237"/>
                    <a:pt x="968" y="3190"/>
                  </a:cubicBezTo>
                  <a:cubicBezTo>
                    <a:pt x="1078" y="3208"/>
                    <a:pt x="1219" y="3212"/>
                    <a:pt x="1387" y="3212"/>
                  </a:cubicBezTo>
                  <a:cubicBezTo>
                    <a:pt x="3853" y="3212"/>
                    <a:pt x="3853" y="3212"/>
                    <a:pt x="3853" y="3212"/>
                  </a:cubicBezTo>
                  <a:cubicBezTo>
                    <a:pt x="3973" y="3212"/>
                    <a:pt x="4114" y="3208"/>
                    <a:pt x="4271" y="3190"/>
                  </a:cubicBezTo>
                  <a:cubicBezTo>
                    <a:pt x="4235" y="3300"/>
                    <a:pt x="4224" y="3428"/>
                    <a:pt x="4224" y="3584"/>
                  </a:cubicBezTo>
                  <a:cubicBezTo>
                    <a:pt x="4224" y="4958"/>
                    <a:pt x="4224" y="4958"/>
                    <a:pt x="4224" y="4958"/>
                  </a:cubicBezTo>
                  <a:cubicBezTo>
                    <a:pt x="4224" y="5110"/>
                    <a:pt x="4235" y="5352"/>
                    <a:pt x="4271" y="5457"/>
                  </a:cubicBezTo>
                  <a:cubicBezTo>
                    <a:pt x="3853" y="5457"/>
                    <a:pt x="3853" y="5457"/>
                    <a:pt x="3853" y="5457"/>
                  </a:cubicBezTo>
                  <a:cubicBezTo>
                    <a:pt x="3886" y="5380"/>
                    <a:pt x="3897" y="5172"/>
                    <a:pt x="3897" y="5052"/>
                  </a:cubicBezTo>
                  <a:cubicBezTo>
                    <a:pt x="1317" y="5052"/>
                    <a:pt x="1317" y="5052"/>
                    <a:pt x="1317" y="5052"/>
                  </a:cubicBezTo>
                  <a:cubicBezTo>
                    <a:pt x="1317" y="5110"/>
                    <a:pt x="1324" y="5289"/>
                    <a:pt x="1339" y="5369"/>
                  </a:cubicBezTo>
                  <a:cubicBezTo>
                    <a:pt x="1353" y="5416"/>
                    <a:pt x="1364" y="5452"/>
                    <a:pt x="1364" y="5478"/>
                  </a:cubicBezTo>
                  <a:close/>
                  <a:moveTo>
                    <a:pt x="1339" y="3492"/>
                  </a:moveTo>
                  <a:cubicBezTo>
                    <a:pt x="1339" y="4043"/>
                    <a:pt x="1339" y="4043"/>
                    <a:pt x="1339" y="4043"/>
                  </a:cubicBezTo>
                  <a:cubicBezTo>
                    <a:pt x="3897" y="4043"/>
                    <a:pt x="3897" y="4043"/>
                    <a:pt x="3897" y="4043"/>
                  </a:cubicBezTo>
                  <a:cubicBezTo>
                    <a:pt x="3897" y="3492"/>
                    <a:pt x="3897" y="3492"/>
                    <a:pt x="3897" y="3492"/>
                  </a:cubicBezTo>
                  <a:cubicBezTo>
                    <a:pt x="1339" y="3492"/>
                    <a:pt x="1339" y="3492"/>
                    <a:pt x="1339" y="3492"/>
                  </a:cubicBezTo>
                  <a:close/>
                  <a:moveTo>
                    <a:pt x="1339" y="4316"/>
                  </a:moveTo>
                  <a:cubicBezTo>
                    <a:pt x="1339" y="4819"/>
                    <a:pt x="1339" y="4819"/>
                    <a:pt x="1339" y="4819"/>
                  </a:cubicBezTo>
                  <a:cubicBezTo>
                    <a:pt x="3897" y="4819"/>
                    <a:pt x="3897" y="4819"/>
                    <a:pt x="3897" y="4819"/>
                  </a:cubicBezTo>
                  <a:cubicBezTo>
                    <a:pt x="3897" y="4316"/>
                    <a:pt x="3897" y="4316"/>
                    <a:pt x="3897" y="4316"/>
                  </a:cubicBezTo>
                  <a:cubicBezTo>
                    <a:pt x="1339" y="4316"/>
                    <a:pt x="1339" y="4316"/>
                    <a:pt x="1339" y="4316"/>
                  </a:cubicBezTo>
                  <a:close/>
                  <a:moveTo>
                    <a:pt x="2261" y="1125"/>
                  </a:moveTo>
                  <a:cubicBezTo>
                    <a:pt x="2261" y="2500"/>
                    <a:pt x="2261" y="2500"/>
                    <a:pt x="2261" y="2500"/>
                  </a:cubicBezTo>
                  <a:cubicBezTo>
                    <a:pt x="2977" y="2500"/>
                    <a:pt x="2977" y="2500"/>
                    <a:pt x="2977" y="2500"/>
                  </a:cubicBezTo>
                  <a:cubicBezTo>
                    <a:pt x="2977" y="1125"/>
                    <a:pt x="2977" y="1125"/>
                    <a:pt x="2977" y="1125"/>
                  </a:cubicBezTo>
                  <a:cubicBezTo>
                    <a:pt x="2261" y="1125"/>
                    <a:pt x="2261" y="1125"/>
                    <a:pt x="2261" y="1125"/>
                  </a:cubicBezTo>
                  <a:close/>
                  <a:moveTo>
                    <a:pt x="3624" y="2159"/>
                  </a:moveTo>
                  <a:cubicBezTo>
                    <a:pt x="3944" y="1791"/>
                    <a:pt x="4143" y="1492"/>
                    <a:pt x="4224" y="1264"/>
                  </a:cubicBezTo>
                  <a:cubicBezTo>
                    <a:pt x="4568" y="1492"/>
                    <a:pt x="4568" y="1492"/>
                    <a:pt x="4568" y="1492"/>
                  </a:cubicBezTo>
                  <a:cubicBezTo>
                    <a:pt x="4615" y="1525"/>
                    <a:pt x="4633" y="1537"/>
                    <a:pt x="4615" y="1537"/>
                  </a:cubicBezTo>
                  <a:cubicBezTo>
                    <a:pt x="4522" y="1584"/>
                    <a:pt x="4522" y="1584"/>
                    <a:pt x="4522" y="1584"/>
                  </a:cubicBezTo>
                  <a:cubicBezTo>
                    <a:pt x="4463" y="1613"/>
                    <a:pt x="4405" y="1660"/>
                    <a:pt x="4359" y="1723"/>
                  </a:cubicBezTo>
                  <a:cubicBezTo>
                    <a:pt x="4224" y="1919"/>
                    <a:pt x="4067" y="2130"/>
                    <a:pt x="3897" y="2344"/>
                  </a:cubicBezTo>
                  <a:cubicBezTo>
                    <a:pt x="3624" y="2159"/>
                    <a:pt x="3624" y="2159"/>
                    <a:pt x="3624" y="2159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Freeform 62"/>
            <p:cNvSpPr>
              <a:spLocks noEditPoints="1"/>
            </p:cNvSpPr>
            <p:nvPr/>
          </p:nvSpPr>
          <p:spPr bwMode="auto">
            <a:xfrm>
              <a:off x="6299200" y="2378075"/>
              <a:ext cx="790575" cy="1146175"/>
            </a:xfrm>
            <a:custGeom>
              <a:avLst/>
              <a:gdLst>
                <a:gd name="T0" fmla="*/ 2147483646 w 2936"/>
                <a:gd name="T1" fmla="*/ 2147483646 h 4259"/>
                <a:gd name="T2" fmla="*/ 0 w 2936"/>
                <a:gd name="T3" fmla="*/ 2147483646 h 4259"/>
                <a:gd name="T4" fmla="*/ 0 w 2936"/>
                <a:gd name="T5" fmla="*/ 0 h 4259"/>
                <a:gd name="T6" fmla="*/ 2147483646 w 2936"/>
                <a:gd name="T7" fmla="*/ 0 h 4259"/>
                <a:gd name="T8" fmla="*/ 2147483646 w 2936"/>
                <a:gd name="T9" fmla="*/ 2147483646 h 4259"/>
                <a:gd name="T10" fmla="*/ 2147483646 w 2936"/>
                <a:gd name="T11" fmla="*/ 2147483646 h 4259"/>
                <a:gd name="T12" fmla="*/ 2147483646 w 2936"/>
                <a:gd name="T13" fmla="*/ 2147483646 h 4259"/>
                <a:gd name="T14" fmla="*/ 2147483646 w 2936"/>
                <a:gd name="T15" fmla="*/ 2147483646 h 4259"/>
                <a:gd name="T16" fmla="*/ 2147483646 w 2936"/>
                <a:gd name="T17" fmla="*/ 2147483646 h 4259"/>
                <a:gd name="T18" fmla="*/ 2147483646 w 2936"/>
                <a:gd name="T19" fmla="*/ 2147483646 h 4259"/>
                <a:gd name="T20" fmla="*/ 2147483646 w 2936"/>
                <a:gd name="T21" fmla="*/ 2147483646 h 4259"/>
                <a:gd name="T22" fmla="*/ 2147483646 w 2936"/>
                <a:gd name="T23" fmla="*/ 2147483646 h 4259"/>
                <a:gd name="T24" fmla="*/ 2147483646 w 2936"/>
                <a:gd name="T25" fmla="*/ 2147483646 h 4259"/>
                <a:gd name="T26" fmla="*/ 2147483646 w 2936"/>
                <a:gd name="T27" fmla="*/ 2147483646 h 42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36" h="4259">
                  <a:moveTo>
                    <a:pt x="397" y="4259"/>
                  </a:moveTo>
                  <a:cubicBezTo>
                    <a:pt x="0" y="4259"/>
                    <a:pt x="0" y="4259"/>
                    <a:pt x="0" y="42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2479" y="0"/>
                    <a:pt x="2936" y="393"/>
                    <a:pt x="2920" y="1183"/>
                  </a:cubicBezTo>
                  <a:cubicBezTo>
                    <a:pt x="2908" y="1966"/>
                    <a:pt x="2367" y="2371"/>
                    <a:pt x="1311" y="2389"/>
                  </a:cubicBezTo>
                  <a:cubicBezTo>
                    <a:pt x="397" y="2389"/>
                    <a:pt x="397" y="2389"/>
                    <a:pt x="397" y="2389"/>
                  </a:cubicBezTo>
                  <a:cubicBezTo>
                    <a:pt x="397" y="4259"/>
                    <a:pt x="397" y="4259"/>
                    <a:pt x="397" y="4259"/>
                  </a:cubicBezTo>
                  <a:close/>
                  <a:moveTo>
                    <a:pt x="397" y="2038"/>
                  </a:moveTo>
                  <a:cubicBezTo>
                    <a:pt x="1311" y="2038"/>
                    <a:pt x="1311" y="2038"/>
                    <a:pt x="1311" y="2038"/>
                  </a:cubicBezTo>
                  <a:cubicBezTo>
                    <a:pt x="2152" y="2071"/>
                    <a:pt x="2559" y="1774"/>
                    <a:pt x="2530" y="1158"/>
                  </a:cubicBezTo>
                  <a:cubicBezTo>
                    <a:pt x="2530" y="614"/>
                    <a:pt x="2166" y="347"/>
                    <a:pt x="1427" y="347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7" y="2038"/>
                    <a:pt x="397" y="2038"/>
                    <a:pt x="397" y="2038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Freeform 63"/>
            <p:cNvSpPr>
              <a:spLocks noEditPoints="1"/>
            </p:cNvSpPr>
            <p:nvPr/>
          </p:nvSpPr>
          <p:spPr bwMode="auto">
            <a:xfrm>
              <a:off x="7272338" y="2378075"/>
              <a:ext cx="788987" cy="1146175"/>
            </a:xfrm>
            <a:custGeom>
              <a:avLst/>
              <a:gdLst>
                <a:gd name="T0" fmla="*/ 2147483646 w 2935"/>
                <a:gd name="T1" fmla="*/ 2147483646 h 4259"/>
                <a:gd name="T2" fmla="*/ 0 w 2935"/>
                <a:gd name="T3" fmla="*/ 2147483646 h 4259"/>
                <a:gd name="T4" fmla="*/ 0 w 2935"/>
                <a:gd name="T5" fmla="*/ 0 h 4259"/>
                <a:gd name="T6" fmla="*/ 2147483646 w 2935"/>
                <a:gd name="T7" fmla="*/ 0 h 4259"/>
                <a:gd name="T8" fmla="*/ 2147483646 w 2935"/>
                <a:gd name="T9" fmla="*/ 2147483646 h 4259"/>
                <a:gd name="T10" fmla="*/ 2147483646 w 2935"/>
                <a:gd name="T11" fmla="*/ 2147483646 h 4259"/>
                <a:gd name="T12" fmla="*/ 2147483646 w 2935"/>
                <a:gd name="T13" fmla="*/ 2147483646 h 4259"/>
                <a:gd name="T14" fmla="*/ 2147483646 w 2935"/>
                <a:gd name="T15" fmla="*/ 2147483646 h 4259"/>
                <a:gd name="T16" fmla="*/ 2147483646 w 2935"/>
                <a:gd name="T17" fmla="*/ 2147483646 h 4259"/>
                <a:gd name="T18" fmla="*/ 2147483646 w 2935"/>
                <a:gd name="T19" fmla="*/ 2147483646 h 4259"/>
                <a:gd name="T20" fmla="*/ 2147483646 w 2935"/>
                <a:gd name="T21" fmla="*/ 2147483646 h 4259"/>
                <a:gd name="T22" fmla="*/ 2147483646 w 2935"/>
                <a:gd name="T23" fmla="*/ 2147483646 h 4259"/>
                <a:gd name="T24" fmla="*/ 2147483646 w 2935"/>
                <a:gd name="T25" fmla="*/ 2147483646 h 4259"/>
                <a:gd name="T26" fmla="*/ 2147483646 w 2935"/>
                <a:gd name="T27" fmla="*/ 2147483646 h 42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35" h="4259">
                  <a:moveTo>
                    <a:pt x="389" y="4259"/>
                  </a:moveTo>
                  <a:cubicBezTo>
                    <a:pt x="0" y="4259"/>
                    <a:pt x="0" y="4259"/>
                    <a:pt x="0" y="42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39" y="0"/>
                    <a:pt x="1539" y="0"/>
                    <a:pt x="1539" y="0"/>
                  </a:cubicBezTo>
                  <a:cubicBezTo>
                    <a:pt x="2472" y="0"/>
                    <a:pt x="2935" y="393"/>
                    <a:pt x="2920" y="1183"/>
                  </a:cubicBezTo>
                  <a:cubicBezTo>
                    <a:pt x="2902" y="1966"/>
                    <a:pt x="2367" y="2371"/>
                    <a:pt x="1311" y="2389"/>
                  </a:cubicBezTo>
                  <a:cubicBezTo>
                    <a:pt x="389" y="2389"/>
                    <a:pt x="389" y="2389"/>
                    <a:pt x="389" y="2389"/>
                  </a:cubicBezTo>
                  <a:cubicBezTo>
                    <a:pt x="389" y="4259"/>
                    <a:pt x="389" y="4259"/>
                    <a:pt x="389" y="4259"/>
                  </a:cubicBezTo>
                  <a:close/>
                  <a:moveTo>
                    <a:pt x="389" y="2038"/>
                  </a:moveTo>
                  <a:cubicBezTo>
                    <a:pt x="1311" y="2038"/>
                    <a:pt x="1311" y="2038"/>
                    <a:pt x="1311" y="2038"/>
                  </a:cubicBezTo>
                  <a:cubicBezTo>
                    <a:pt x="2152" y="2071"/>
                    <a:pt x="2559" y="1774"/>
                    <a:pt x="2531" y="1158"/>
                  </a:cubicBezTo>
                  <a:cubicBezTo>
                    <a:pt x="2531" y="614"/>
                    <a:pt x="2159" y="347"/>
                    <a:pt x="1427" y="347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89" y="2038"/>
                    <a:pt x="389" y="2038"/>
                    <a:pt x="389" y="2038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Freeform 64"/>
            <p:cNvSpPr/>
            <p:nvPr/>
          </p:nvSpPr>
          <p:spPr bwMode="auto">
            <a:xfrm>
              <a:off x="8137525" y="2378075"/>
              <a:ext cx="828675" cy="1146175"/>
            </a:xfrm>
            <a:custGeom>
              <a:avLst/>
              <a:gdLst>
                <a:gd name="T0" fmla="*/ 0 w 522"/>
                <a:gd name="T1" fmla="*/ 2147483646 h 722"/>
                <a:gd name="T2" fmla="*/ 0 w 522"/>
                <a:gd name="T3" fmla="*/ 0 h 722"/>
                <a:gd name="T4" fmla="*/ 2147483646 w 522"/>
                <a:gd name="T5" fmla="*/ 0 h 722"/>
                <a:gd name="T6" fmla="*/ 2147483646 w 522"/>
                <a:gd name="T7" fmla="*/ 2147483646 h 722"/>
                <a:gd name="T8" fmla="*/ 2147483646 w 522"/>
                <a:gd name="T9" fmla="*/ 2147483646 h 722"/>
                <a:gd name="T10" fmla="*/ 2147483646 w 522"/>
                <a:gd name="T11" fmla="*/ 2147483646 h 722"/>
                <a:gd name="T12" fmla="*/ 2147483646 w 522"/>
                <a:gd name="T13" fmla="*/ 2147483646 h 722"/>
                <a:gd name="T14" fmla="*/ 2147483646 w 522"/>
                <a:gd name="T15" fmla="*/ 2147483646 h 722"/>
                <a:gd name="T16" fmla="*/ 0 w 522"/>
                <a:gd name="T17" fmla="*/ 2147483646 h 722"/>
                <a:gd name="T18" fmla="*/ 0 w 522"/>
                <a:gd name="T19" fmla="*/ 2147483646 h 7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2" h="722">
                  <a:moveTo>
                    <a:pt x="0" y="59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59"/>
                  </a:lnTo>
                  <a:lnTo>
                    <a:pt x="296" y="59"/>
                  </a:lnTo>
                  <a:lnTo>
                    <a:pt x="296" y="722"/>
                  </a:lnTo>
                  <a:lnTo>
                    <a:pt x="227" y="722"/>
                  </a:lnTo>
                  <a:lnTo>
                    <a:pt x="227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Freeform 65"/>
            <p:cNvSpPr/>
            <p:nvPr/>
          </p:nvSpPr>
          <p:spPr bwMode="auto">
            <a:xfrm>
              <a:off x="179388" y="2060575"/>
              <a:ext cx="1331912" cy="2439988"/>
            </a:xfrm>
            <a:custGeom>
              <a:avLst/>
              <a:gdLst>
                <a:gd name="T0" fmla="*/ 0 w 839"/>
                <a:gd name="T1" fmla="*/ 0 h 1537"/>
                <a:gd name="T2" fmla="*/ 0 w 839"/>
                <a:gd name="T3" fmla="*/ 2147483646 h 1537"/>
                <a:gd name="T4" fmla="*/ 2147483646 w 839"/>
                <a:gd name="T5" fmla="*/ 0 h 1537"/>
                <a:gd name="T6" fmla="*/ 0 w 839"/>
                <a:gd name="T7" fmla="*/ 0 h 1537"/>
                <a:gd name="T8" fmla="*/ 0 w 839"/>
                <a:gd name="T9" fmla="*/ 0 h 1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9" h="1537">
                  <a:moveTo>
                    <a:pt x="0" y="0"/>
                  </a:moveTo>
                  <a:lnTo>
                    <a:pt x="0" y="1537"/>
                  </a:lnTo>
                  <a:lnTo>
                    <a:pt x="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Freeform 66"/>
            <p:cNvSpPr/>
            <p:nvPr/>
          </p:nvSpPr>
          <p:spPr bwMode="auto">
            <a:xfrm>
              <a:off x="773113" y="2235200"/>
              <a:ext cx="1903412" cy="2265363"/>
            </a:xfrm>
            <a:custGeom>
              <a:avLst/>
              <a:gdLst>
                <a:gd name="T0" fmla="*/ 2147483646 w 1199"/>
                <a:gd name="T1" fmla="*/ 0 h 1427"/>
                <a:gd name="T2" fmla="*/ 2147483646 w 1199"/>
                <a:gd name="T3" fmla="*/ 2147483646 h 1427"/>
                <a:gd name="T4" fmla="*/ 2147483646 w 1199"/>
                <a:gd name="T5" fmla="*/ 2147483646 h 1427"/>
                <a:gd name="T6" fmla="*/ 2147483646 w 1199"/>
                <a:gd name="T7" fmla="*/ 2147483646 h 1427"/>
                <a:gd name="T8" fmla="*/ 0 w 1199"/>
                <a:gd name="T9" fmla="*/ 2147483646 h 1427"/>
                <a:gd name="T10" fmla="*/ 2147483646 w 1199"/>
                <a:gd name="T11" fmla="*/ 2147483646 h 1427"/>
                <a:gd name="T12" fmla="*/ 2147483646 w 1199"/>
                <a:gd name="T13" fmla="*/ 2147483646 h 1427"/>
                <a:gd name="T14" fmla="*/ 2147483646 w 1199"/>
                <a:gd name="T15" fmla="*/ 2147483646 h 1427"/>
                <a:gd name="T16" fmla="*/ 2147483646 w 1199"/>
                <a:gd name="T17" fmla="*/ 2147483646 h 1427"/>
                <a:gd name="T18" fmla="*/ 2147483646 w 1199"/>
                <a:gd name="T19" fmla="*/ 0 h 1427"/>
                <a:gd name="T20" fmla="*/ 2147483646 w 1199"/>
                <a:gd name="T21" fmla="*/ 0 h 14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99" h="1427">
                  <a:moveTo>
                    <a:pt x="698" y="0"/>
                  </a:moveTo>
                  <a:lnTo>
                    <a:pt x="466" y="416"/>
                  </a:lnTo>
                  <a:lnTo>
                    <a:pt x="655" y="677"/>
                  </a:lnTo>
                  <a:lnTo>
                    <a:pt x="270" y="789"/>
                  </a:lnTo>
                  <a:lnTo>
                    <a:pt x="0" y="1270"/>
                  </a:lnTo>
                  <a:lnTo>
                    <a:pt x="531" y="1082"/>
                  </a:lnTo>
                  <a:lnTo>
                    <a:pt x="774" y="1427"/>
                  </a:lnTo>
                  <a:lnTo>
                    <a:pt x="730" y="1018"/>
                  </a:lnTo>
                  <a:lnTo>
                    <a:pt x="1199" y="858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3150"/>
            <a:ext cx="91440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 Box 11"/>
          <p:cNvSpPr txBox="1">
            <a:spLocks noChangeArrowheads="1"/>
          </p:cNvSpPr>
          <p:nvPr/>
        </p:nvSpPr>
        <p:spPr bwMode="auto">
          <a:xfrm>
            <a:off x="1333500" y="1428750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3" name="矩形 18"/>
          <p:cNvSpPr>
            <a:spLocks noChangeArrowheads="1"/>
          </p:cNvSpPr>
          <p:nvPr/>
        </p:nvSpPr>
        <p:spPr bwMode="auto">
          <a:xfrm>
            <a:off x="1333500" y="2555875"/>
            <a:ext cx="68230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74" name="组合 10"/>
          <p:cNvGrpSpPr/>
          <p:nvPr/>
        </p:nvGrpSpPr>
        <p:grpSpPr bwMode="auto">
          <a:xfrm>
            <a:off x="217488" y="350838"/>
            <a:ext cx="473075" cy="274637"/>
            <a:chOff x="626521" y="1611086"/>
            <a:chExt cx="951660" cy="551964"/>
          </a:xfrm>
        </p:grpSpPr>
        <p:sp>
          <p:nvSpPr>
            <p:cNvPr id="75" name="等腰三角形 11"/>
            <p:cNvSpPr>
              <a:spLocks noChangeArrowheads="1"/>
            </p:cNvSpPr>
            <p:nvPr/>
          </p:nvSpPr>
          <p:spPr bwMode="auto">
            <a:xfrm rot="5400000">
              <a:off x="588453" y="1649154"/>
              <a:ext cx="551964" cy="47582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6" name="等腰三角形 12"/>
            <p:cNvSpPr>
              <a:spLocks noChangeArrowheads="1"/>
            </p:cNvSpPr>
            <p:nvPr/>
          </p:nvSpPr>
          <p:spPr bwMode="auto">
            <a:xfrm rot="5400000">
              <a:off x="827964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7" name="等腰三角形 13"/>
            <p:cNvSpPr>
              <a:spLocks noChangeArrowheads="1"/>
            </p:cNvSpPr>
            <p:nvPr/>
          </p:nvSpPr>
          <p:spPr bwMode="auto">
            <a:xfrm rot="5400000">
              <a:off x="1064282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78" name="直接连接符 77"/>
          <p:cNvCxnSpPr/>
          <p:nvPr/>
        </p:nvCxnSpPr>
        <p:spPr>
          <a:xfrm>
            <a:off x="714375" y="488950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​​ 38"/>
          <p:cNvSpPr>
            <a:spLocks noChangeArrowheads="1"/>
          </p:cNvSpPr>
          <p:nvPr/>
        </p:nvSpPr>
        <p:spPr bwMode="auto">
          <a:xfrm>
            <a:off x="1768507" y="202240"/>
            <a:ext cx="1747736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前言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4.81481E-6 L -4.44444E-6 0.28611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9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111E-6 3.33333E-6 L 1.11111E-6 0.4583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0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19753E-6 L -0.00087 0.40679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34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20000" fill="remove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0"/>
          <p:cNvGrpSpPr/>
          <p:nvPr/>
        </p:nvGrpSpPr>
        <p:grpSpPr bwMode="auto">
          <a:xfrm>
            <a:off x="217488" y="350838"/>
            <a:ext cx="473075" cy="274637"/>
            <a:chOff x="626521" y="1611086"/>
            <a:chExt cx="951660" cy="551964"/>
          </a:xfrm>
        </p:grpSpPr>
        <p:sp>
          <p:nvSpPr>
            <p:cNvPr id="5" name="等腰三角形 11"/>
            <p:cNvSpPr>
              <a:spLocks noChangeArrowheads="1"/>
            </p:cNvSpPr>
            <p:nvPr/>
          </p:nvSpPr>
          <p:spPr bwMode="auto">
            <a:xfrm rot="5400000">
              <a:off x="588453" y="1649154"/>
              <a:ext cx="551964" cy="47582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等腰三角形 12"/>
            <p:cNvSpPr>
              <a:spLocks noChangeArrowheads="1"/>
            </p:cNvSpPr>
            <p:nvPr/>
          </p:nvSpPr>
          <p:spPr bwMode="auto">
            <a:xfrm rot="5400000">
              <a:off x="827964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" name="等腰三角形 13"/>
            <p:cNvSpPr>
              <a:spLocks noChangeArrowheads="1"/>
            </p:cNvSpPr>
            <p:nvPr/>
          </p:nvSpPr>
          <p:spPr bwMode="auto">
            <a:xfrm rot="5400000">
              <a:off x="1064282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714375" y="488950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​​ 38"/>
          <p:cNvSpPr>
            <a:spLocks noChangeArrowheads="1"/>
          </p:cNvSpPr>
          <p:nvPr/>
        </p:nvSpPr>
        <p:spPr bwMode="auto">
          <a:xfrm>
            <a:off x="1768507" y="202240"/>
            <a:ext cx="1747736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目录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1584325" y="1341438"/>
            <a:ext cx="5975350" cy="584200"/>
            <a:chOff x="1583668" y="1378217"/>
            <a:chExt cx="5976664" cy="584775"/>
          </a:xfrm>
        </p:grpSpPr>
        <p:grpSp>
          <p:nvGrpSpPr>
            <p:cNvPr id="8215" name="组合 16"/>
            <p:cNvGrpSpPr/>
            <p:nvPr/>
          </p:nvGrpSpPr>
          <p:grpSpPr bwMode="auto">
            <a:xfrm>
              <a:off x="1583668" y="1428454"/>
              <a:ext cx="5976664" cy="432047"/>
              <a:chOff x="1583668" y="1428454"/>
              <a:chExt cx="5976664" cy="432047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583668" y="1429067"/>
                <a:ext cx="5976664" cy="432225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8" name="TextBox 19"/>
              <p:cNvSpPr txBox="1">
                <a:spLocks noChangeArrowheads="1"/>
              </p:cNvSpPr>
              <p:nvPr/>
            </p:nvSpPr>
            <p:spPr bwMode="auto">
              <a:xfrm>
                <a:off x="3864114" y="1475201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968473" y="1378217"/>
              <a:ext cx="646331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3200" dirty="0">
                <a:gradFill>
                  <a:gsLst>
                    <a:gs pos="25000">
                      <a:schemeClr val="bg1">
                        <a:lumMod val="0"/>
                        <a:lumOff val="100000"/>
                        <a:alpha val="80000"/>
                      </a:schemeClr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6200000" scaled="1"/>
                </a:gra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1584325" y="1962150"/>
            <a:ext cx="5975350" cy="584200"/>
            <a:chOff x="1583668" y="1378217"/>
            <a:chExt cx="5976664" cy="585351"/>
          </a:xfrm>
        </p:grpSpPr>
        <p:grpSp>
          <p:nvGrpSpPr>
            <p:cNvPr id="8211" name="组合 21"/>
            <p:cNvGrpSpPr/>
            <p:nvPr/>
          </p:nvGrpSpPr>
          <p:grpSpPr bwMode="auto">
            <a:xfrm>
              <a:off x="1583668" y="1428455"/>
              <a:ext cx="5976664" cy="432048"/>
              <a:chOff x="1583668" y="1428455"/>
              <a:chExt cx="5976664" cy="432048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583668" y="1429117"/>
                <a:ext cx="5976664" cy="431061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4" name="TextBox 24"/>
              <p:cNvSpPr txBox="1">
                <a:spLocks noChangeArrowheads="1"/>
              </p:cNvSpPr>
              <p:nvPr/>
            </p:nvSpPr>
            <p:spPr bwMode="auto">
              <a:xfrm>
                <a:off x="3864114" y="1475202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614804" y="1378217"/>
              <a:ext cx="640060" cy="585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320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dirty="0"/>
                <a:t>02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584325" y="2581275"/>
            <a:ext cx="5975350" cy="584200"/>
            <a:chOff x="1583668" y="1378217"/>
            <a:chExt cx="5976664" cy="583764"/>
          </a:xfrm>
        </p:grpSpPr>
        <p:grpSp>
          <p:nvGrpSpPr>
            <p:cNvPr id="8207" name="组合 26"/>
            <p:cNvGrpSpPr/>
            <p:nvPr/>
          </p:nvGrpSpPr>
          <p:grpSpPr bwMode="auto">
            <a:xfrm>
              <a:off x="1583668" y="1428455"/>
              <a:ext cx="5976664" cy="432048"/>
              <a:chOff x="1583668" y="1428455"/>
              <a:chExt cx="5976664" cy="432048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1583668" y="1428979"/>
                <a:ext cx="5976664" cy="431477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0" name="TextBox 29"/>
              <p:cNvSpPr txBox="1">
                <a:spLocks noChangeArrowheads="1"/>
              </p:cNvSpPr>
              <p:nvPr/>
            </p:nvSpPr>
            <p:spPr bwMode="auto">
              <a:xfrm>
                <a:off x="3864114" y="1475202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509080" y="1378217"/>
              <a:ext cx="640060" cy="583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320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dirty="0"/>
                <a:t>03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1584325" y="3201988"/>
            <a:ext cx="5975350" cy="584200"/>
            <a:chOff x="1583668" y="1378216"/>
            <a:chExt cx="5976664" cy="585351"/>
          </a:xfrm>
        </p:grpSpPr>
        <p:grpSp>
          <p:nvGrpSpPr>
            <p:cNvPr id="8203" name="组合 31"/>
            <p:cNvGrpSpPr/>
            <p:nvPr/>
          </p:nvGrpSpPr>
          <p:grpSpPr bwMode="auto">
            <a:xfrm>
              <a:off x="1583668" y="1428455"/>
              <a:ext cx="5976664" cy="432048"/>
              <a:chOff x="1583668" y="1428455"/>
              <a:chExt cx="5976664" cy="432048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1583668" y="1429116"/>
                <a:ext cx="5976664" cy="431060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06" name="TextBox 34"/>
              <p:cNvSpPr txBox="1">
                <a:spLocks noChangeArrowheads="1"/>
              </p:cNvSpPr>
              <p:nvPr/>
            </p:nvSpPr>
            <p:spPr bwMode="auto">
              <a:xfrm>
                <a:off x="3864114" y="1475202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62749" y="1378216"/>
              <a:ext cx="640060" cy="585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320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dirty="0"/>
                <a:t>04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0"/>
          <p:cNvGrpSpPr/>
          <p:nvPr/>
        </p:nvGrpSpPr>
        <p:grpSpPr bwMode="auto">
          <a:xfrm>
            <a:off x="217488" y="350838"/>
            <a:ext cx="473075" cy="274637"/>
            <a:chOff x="626521" y="1611086"/>
            <a:chExt cx="951660" cy="551964"/>
          </a:xfrm>
        </p:grpSpPr>
        <p:sp>
          <p:nvSpPr>
            <p:cNvPr id="5" name="等腰三角形 11"/>
            <p:cNvSpPr>
              <a:spLocks noChangeArrowheads="1"/>
            </p:cNvSpPr>
            <p:nvPr/>
          </p:nvSpPr>
          <p:spPr bwMode="auto">
            <a:xfrm rot="5400000">
              <a:off x="588453" y="1649154"/>
              <a:ext cx="551964" cy="47582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等腰三角形 12"/>
            <p:cNvSpPr>
              <a:spLocks noChangeArrowheads="1"/>
            </p:cNvSpPr>
            <p:nvPr/>
          </p:nvSpPr>
          <p:spPr bwMode="auto">
            <a:xfrm rot="5400000">
              <a:off x="827964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" name="等腰三角形 13"/>
            <p:cNvSpPr>
              <a:spLocks noChangeArrowheads="1"/>
            </p:cNvSpPr>
            <p:nvPr/>
          </p:nvSpPr>
          <p:spPr bwMode="auto">
            <a:xfrm rot="5400000">
              <a:off x="1064282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714375" y="488950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​​ 38"/>
          <p:cNvSpPr>
            <a:spLocks noChangeArrowheads="1"/>
          </p:cNvSpPr>
          <p:nvPr/>
        </p:nvSpPr>
        <p:spPr bwMode="auto">
          <a:xfrm>
            <a:off x="1768507" y="202240"/>
            <a:ext cx="1747736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过渡页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1584325" y="1341438"/>
            <a:ext cx="5975350" cy="584200"/>
            <a:chOff x="1583668" y="1378217"/>
            <a:chExt cx="5976664" cy="585351"/>
          </a:xfrm>
        </p:grpSpPr>
        <p:grpSp>
          <p:nvGrpSpPr>
            <p:cNvPr id="9244" name="组合 16"/>
            <p:cNvGrpSpPr/>
            <p:nvPr/>
          </p:nvGrpSpPr>
          <p:grpSpPr bwMode="auto">
            <a:xfrm>
              <a:off x="1583668" y="1428454"/>
              <a:ext cx="5976664" cy="432047"/>
              <a:chOff x="1583668" y="1428454"/>
              <a:chExt cx="5976664" cy="432047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583668" y="1429117"/>
                <a:ext cx="5976664" cy="431060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47" name="TextBox 19"/>
              <p:cNvSpPr txBox="1">
                <a:spLocks noChangeArrowheads="1"/>
              </p:cNvSpPr>
              <p:nvPr/>
            </p:nvSpPr>
            <p:spPr bwMode="auto">
              <a:xfrm>
                <a:off x="3864114" y="1475201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968473" y="1378217"/>
              <a:ext cx="640060" cy="585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320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dirty="0"/>
                <a:t>01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1584325" y="1962150"/>
            <a:ext cx="5975350" cy="584200"/>
            <a:chOff x="1583668" y="1378217"/>
            <a:chExt cx="5976664" cy="585351"/>
          </a:xfrm>
        </p:grpSpPr>
        <p:grpSp>
          <p:nvGrpSpPr>
            <p:cNvPr id="9240" name="组合 21"/>
            <p:cNvGrpSpPr/>
            <p:nvPr/>
          </p:nvGrpSpPr>
          <p:grpSpPr bwMode="auto">
            <a:xfrm>
              <a:off x="1583668" y="1428455"/>
              <a:ext cx="5976664" cy="432048"/>
              <a:chOff x="1583668" y="1428455"/>
              <a:chExt cx="5976664" cy="432048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583668" y="1429117"/>
                <a:ext cx="5976664" cy="431061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43" name="TextBox 24"/>
              <p:cNvSpPr txBox="1">
                <a:spLocks noChangeArrowheads="1"/>
              </p:cNvSpPr>
              <p:nvPr/>
            </p:nvSpPr>
            <p:spPr bwMode="auto">
              <a:xfrm>
                <a:off x="3864114" y="1475202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614804" y="1378217"/>
              <a:ext cx="640060" cy="585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320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dirty="0"/>
                <a:t>02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584325" y="2581275"/>
            <a:ext cx="5975350" cy="584200"/>
            <a:chOff x="1583668" y="1378217"/>
            <a:chExt cx="5976664" cy="583764"/>
          </a:xfrm>
        </p:grpSpPr>
        <p:grpSp>
          <p:nvGrpSpPr>
            <p:cNvPr id="9236" name="组合 26"/>
            <p:cNvGrpSpPr/>
            <p:nvPr/>
          </p:nvGrpSpPr>
          <p:grpSpPr bwMode="auto">
            <a:xfrm>
              <a:off x="1583668" y="1428455"/>
              <a:ext cx="5976664" cy="432048"/>
              <a:chOff x="1583668" y="1428455"/>
              <a:chExt cx="5976664" cy="432048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1583668" y="1428979"/>
                <a:ext cx="5976664" cy="431477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39" name="TextBox 29"/>
              <p:cNvSpPr txBox="1">
                <a:spLocks noChangeArrowheads="1"/>
              </p:cNvSpPr>
              <p:nvPr/>
            </p:nvSpPr>
            <p:spPr bwMode="auto">
              <a:xfrm>
                <a:off x="3864114" y="1475202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509080" y="1378217"/>
              <a:ext cx="640060" cy="583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320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dirty="0"/>
                <a:t>03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1584325" y="3201988"/>
            <a:ext cx="5975350" cy="584200"/>
            <a:chOff x="1583668" y="1378216"/>
            <a:chExt cx="5976664" cy="585351"/>
          </a:xfrm>
        </p:grpSpPr>
        <p:grpSp>
          <p:nvGrpSpPr>
            <p:cNvPr id="9232" name="组合 31"/>
            <p:cNvGrpSpPr/>
            <p:nvPr/>
          </p:nvGrpSpPr>
          <p:grpSpPr bwMode="auto">
            <a:xfrm>
              <a:off x="1583668" y="1428455"/>
              <a:ext cx="5976664" cy="432048"/>
              <a:chOff x="1583668" y="1428455"/>
              <a:chExt cx="5976664" cy="432048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1583668" y="1429116"/>
                <a:ext cx="5976664" cy="431060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35" name="TextBox 34"/>
              <p:cNvSpPr txBox="1">
                <a:spLocks noChangeArrowheads="1"/>
              </p:cNvSpPr>
              <p:nvPr/>
            </p:nvSpPr>
            <p:spPr bwMode="auto">
              <a:xfrm>
                <a:off x="3864114" y="1475202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62749" y="1378216"/>
              <a:ext cx="640060" cy="585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320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dirty="0"/>
                <a:t>04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1584325" y="2243138"/>
            <a:ext cx="5975350" cy="584200"/>
            <a:chOff x="1583668" y="1378217"/>
            <a:chExt cx="5976664" cy="585351"/>
          </a:xfrm>
        </p:grpSpPr>
        <p:grpSp>
          <p:nvGrpSpPr>
            <p:cNvPr id="9228" name="组合 16"/>
            <p:cNvGrpSpPr/>
            <p:nvPr/>
          </p:nvGrpSpPr>
          <p:grpSpPr bwMode="auto">
            <a:xfrm>
              <a:off x="1583668" y="1428454"/>
              <a:ext cx="5976664" cy="432047"/>
              <a:chOff x="1583668" y="1428454"/>
              <a:chExt cx="5976664" cy="432047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1583668" y="1429117"/>
                <a:ext cx="5976664" cy="431060"/>
              </a:xfrm>
              <a:prstGeom prst="round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29A3FF"/>
                  </a:gs>
                </a:gsLst>
                <a:lin ang="16200000" scaled="0"/>
              </a:gradFill>
              <a:ln w="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31" name="TextBox 19"/>
              <p:cNvSpPr txBox="1">
                <a:spLocks noChangeArrowheads="1"/>
              </p:cNvSpPr>
              <p:nvPr/>
            </p:nvSpPr>
            <p:spPr bwMode="auto">
              <a:xfrm>
                <a:off x="3864114" y="1475201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方正细圆简体" panose="03000509000000000000" pitchFamily="65" charset="-122"/>
                    <a:ea typeface="方正细圆简体" panose="03000509000000000000" pitchFamily="65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968473" y="1378217"/>
              <a:ext cx="640060" cy="585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3200">
                  <a:gradFill>
                    <a:gsLst>
                      <a:gs pos="25000">
                        <a:schemeClr val="bg1">
                          <a:lumMod val="0"/>
                          <a:lumOff val="100000"/>
                          <a:alpha val="80000"/>
                        </a:schemeClr>
                      </a:gs>
                      <a:gs pos="100000">
                        <a:schemeClr val="bg1">
                          <a:alpha val="10000"/>
                        </a:schemeClr>
                      </a:gs>
                    </a:gsLst>
                    <a:lin ang="16200000" scaled="1"/>
                  </a:gra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dirty="0"/>
                <a:t>01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0"/>
          <p:cNvGrpSpPr/>
          <p:nvPr/>
        </p:nvGrpSpPr>
        <p:grpSpPr bwMode="auto">
          <a:xfrm>
            <a:off x="217488" y="350838"/>
            <a:ext cx="473075" cy="274637"/>
            <a:chOff x="626521" y="1611086"/>
            <a:chExt cx="951660" cy="551964"/>
          </a:xfrm>
        </p:grpSpPr>
        <p:sp>
          <p:nvSpPr>
            <p:cNvPr id="5" name="等腰三角形 11"/>
            <p:cNvSpPr>
              <a:spLocks noChangeArrowheads="1"/>
            </p:cNvSpPr>
            <p:nvPr/>
          </p:nvSpPr>
          <p:spPr bwMode="auto">
            <a:xfrm rot="5400000">
              <a:off x="588453" y="1649154"/>
              <a:ext cx="551964" cy="47582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等腰三角形 12"/>
            <p:cNvSpPr>
              <a:spLocks noChangeArrowheads="1"/>
            </p:cNvSpPr>
            <p:nvPr/>
          </p:nvSpPr>
          <p:spPr bwMode="auto">
            <a:xfrm rot="5400000">
              <a:off x="827964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" name="等腰三角形 13"/>
            <p:cNvSpPr>
              <a:spLocks noChangeArrowheads="1"/>
            </p:cNvSpPr>
            <p:nvPr/>
          </p:nvSpPr>
          <p:spPr bwMode="auto">
            <a:xfrm rot="5400000">
              <a:off x="1064282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714375" y="488950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​​ 38"/>
          <p:cNvSpPr>
            <a:spLocks noChangeArrowheads="1"/>
          </p:cNvSpPr>
          <p:nvPr/>
        </p:nvSpPr>
        <p:spPr bwMode="auto">
          <a:xfrm>
            <a:off x="1768506" y="202240"/>
            <a:ext cx="2282793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添加标题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1724025" y="1371600"/>
            <a:ext cx="5765800" cy="2533650"/>
            <a:chOff x="1747838" y="1479550"/>
            <a:chExt cx="5765800" cy="2533650"/>
          </a:xfrm>
        </p:grpSpPr>
        <p:sp>
          <p:nvSpPr>
            <p:cNvPr id="11" name="矩形 1"/>
            <p:cNvSpPr/>
            <p:nvPr/>
          </p:nvSpPr>
          <p:spPr>
            <a:xfrm>
              <a:off x="2133601" y="2827338"/>
              <a:ext cx="217487" cy="842962"/>
            </a:xfrm>
            <a:custGeom>
              <a:avLst/>
              <a:gdLst>
                <a:gd name="connsiteX0" fmla="*/ 0 w 218356"/>
                <a:gd name="connsiteY0" fmla="*/ 0 h 842281"/>
                <a:gd name="connsiteX1" fmla="*/ 218356 w 218356"/>
                <a:gd name="connsiteY1" fmla="*/ 0 h 842281"/>
                <a:gd name="connsiteX2" fmla="*/ 218356 w 218356"/>
                <a:gd name="connsiteY2" fmla="*/ 842281 h 842281"/>
                <a:gd name="connsiteX3" fmla="*/ 0 w 218356"/>
                <a:gd name="connsiteY3" fmla="*/ 842281 h 842281"/>
                <a:gd name="connsiteX4" fmla="*/ 0 w 218356"/>
                <a:gd name="connsiteY4" fmla="*/ 0 h 842281"/>
                <a:gd name="connsiteX0-1" fmla="*/ 0 w 218356"/>
                <a:gd name="connsiteY0-2" fmla="*/ 157162 h 842281"/>
                <a:gd name="connsiteX1-3" fmla="*/ 218356 w 218356"/>
                <a:gd name="connsiteY1-4" fmla="*/ 0 h 842281"/>
                <a:gd name="connsiteX2-5" fmla="*/ 218356 w 218356"/>
                <a:gd name="connsiteY2-6" fmla="*/ 842281 h 842281"/>
                <a:gd name="connsiteX3-7" fmla="*/ 0 w 218356"/>
                <a:gd name="connsiteY3-8" fmla="*/ 842281 h 842281"/>
                <a:gd name="connsiteX4-9" fmla="*/ 0 w 218356"/>
                <a:gd name="connsiteY4-10" fmla="*/ 157162 h 8422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842281">
                  <a:moveTo>
                    <a:pt x="0" y="157162"/>
                  </a:moveTo>
                  <a:lnTo>
                    <a:pt x="218356" y="0"/>
                  </a:lnTo>
                  <a:lnTo>
                    <a:pt x="218356" y="842281"/>
                  </a:lnTo>
                  <a:lnTo>
                    <a:pt x="0" y="842281"/>
                  </a:lnTo>
                  <a:lnTo>
                    <a:pt x="0" y="15716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矩形 15"/>
            <p:cNvSpPr/>
            <p:nvPr/>
          </p:nvSpPr>
          <p:spPr>
            <a:xfrm>
              <a:off x="2928938" y="2605088"/>
              <a:ext cx="219075" cy="1065212"/>
            </a:xfrm>
            <a:custGeom>
              <a:avLst/>
              <a:gdLst>
                <a:gd name="connsiteX0" fmla="*/ 0 w 218356"/>
                <a:gd name="connsiteY0" fmla="*/ 0 h 1065275"/>
                <a:gd name="connsiteX1" fmla="*/ 218356 w 218356"/>
                <a:gd name="connsiteY1" fmla="*/ 0 h 1065275"/>
                <a:gd name="connsiteX2" fmla="*/ 218356 w 218356"/>
                <a:gd name="connsiteY2" fmla="*/ 1065275 h 1065275"/>
                <a:gd name="connsiteX3" fmla="*/ 0 w 218356"/>
                <a:gd name="connsiteY3" fmla="*/ 1065275 h 1065275"/>
                <a:gd name="connsiteX4" fmla="*/ 0 w 218356"/>
                <a:gd name="connsiteY4" fmla="*/ 0 h 1065275"/>
                <a:gd name="connsiteX0-1" fmla="*/ 0 w 218356"/>
                <a:gd name="connsiteY0-2" fmla="*/ 171450 h 1065275"/>
                <a:gd name="connsiteX1-3" fmla="*/ 218356 w 218356"/>
                <a:gd name="connsiteY1-4" fmla="*/ 0 h 1065275"/>
                <a:gd name="connsiteX2-5" fmla="*/ 218356 w 218356"/>
                <a:gd name="connsiteY2-6" fmla="*/ 1065275 h 1065275"/>
                <a:gd name="connsiteX3-7" fmla="*/ 0 w 218356"/>
                <a:gd name="connsiteY3-8" fmla="*/ 1065275 h 1065275"/>
                <a:gd name="connsiteX4-9" fmla="*/ 0 w 218356"/>
                <a:gd name="connsiteY4-10" fmla="*/ 171450 h 1065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065275">
                  <a:moveTo>
                    <a:pt x="0" y="171450"/>
                  </a:moveTo>
                  <a:lnTo>
                    <a:pt x="218356" y="0"/>
                  </a:lnTo>
                  <a:lnTo>
                    <a:pt x="218356" y="1065275"/>
                  </a:lnTo>
                  <a:lnTo>
                    <a:pt x="0" y="1065275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矩形 16"/>
            <p:cNvSpPr/>
            <p:nvPr/>
          </p:nvSpPr>
          <p:spPr>
            <a:xfrm>
              <a:off x="3725863" y="2389188"/>
              <a:ext cx="217488" cy="1281112"/>
            </a:xfrm>
            <a:custGeom>
              <a:avLst/>
              <a:gdLst>
                <a:gd name="connsiteX0" fmla="*/ 0 w 218356"/>
                <a:gd name="connsiteY0" fmla="*/ 0 h 1280431"/>
                <a:gd name="connsiteX1" fmla="*/ 218356 w 218356"/>
                <a:gd name="connsiteY1" fmla="*/ 0 h 1280431"/>
                <a:gd name="connsiteX2" fmla="*/ 218356 w 218356"/>
                <a:gd name="connsiteY2" fmla="*/ 1280431 h 1280431"/>
                <a:gd name="connsiteX3" fmla="*/ 0 w 218356"/>
                <a:gd name="connsiteY3" fmla="*/ 1280431 h 1280431"/>
                <a:gd name="connsiteX4" fmla="*/ 0 w 218356"/>
                <a:gd name="connsiteY4" fmla="*/ 0 h 1280431"/>
                <a:gd name="connsiteX0-1" fmla="*/ 0 w 218356"/>
                <a:gd name="connsiteY0-2" fmla="*/ 171450 h 1280431"/>
                <a:gd name="connsiteX1-3" fmla="*/ 218356 w 218356"/>
                <a:gd name="connsiteY1-4" fmla="*/ 0 h 1280431"/>
                <a:gd name="connsiteX2-5" fmla="*/ 218356 w 218356"/>
                <a:gd name="connsiteY2-6" fmla="*/ 1280431 h 1280431"/>
                <a:gd name="connsiteX3-7" fmla="*/ 0 w 218356"/>
                <a:gd name="connsiteY3-8" fmla="*/ 1280431 h 1280431"/>
                <a:gd name="connsiteX4-9" fmla="*/ 0 w 218356"/>
                <a:gd name="connsiteY4-10" fmla="*/ 171450 h 12804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280431">
                  <a:moveTo>
                    <a:pt x="0" y="171450"/>
                  </a:moveTo>
                  <a:lnTo>
                    <a:pt x="218356" y="0"/>
                  </a:lnTo>
                  <a:lnTo>
                    <a:pt x="218356" y="1280431"/>
                  </a:lnTo>
                  <a:lnTo>
                    <a:pt x="0" y="1280431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矩形 17"/>
            <p:cNvSpPr/>
            <p:nvPr/>
          </p:nvSpPr>
          <p:spPr>
            <a:xfrm>
              <a:off x="4521201" y="2116138"/>
              <a:ext cx="219075" cy="1554162"/>
            </a:xfrm>
            <a:custGeom>
              <a:avLst/>
              <a:gdLst>
                <a:gd name="connsiteX0" fmla="*/ 0 w 218356"/>
                <a:gd name="connsiteY0" fmla="*/ 0 h 1553028"/>
                <a:gd name="connsiteX1" fmla="*/ 218356 w 218356"/>
                <a:gd name="connsiteY1" fmla="*/ 0 h 1553028"/>
                <a:gd name="connsiteX2" fmla="*/ 218356 w 218356"/>
                <a:gd name="connsiteY2" fmla="*/ 1553028 h 1553028"/>
                <a:gd name="connsiteX3" fmla="*/ 0 w 218356"/>
                <a:gd name="connsiteY3" fmla="*/ 1553028 h 1553028"/>
                <a:gd name="connsiteX4" fmla="*/ 0 w 218356"/>
                <a:gd name="connsiteY4" fmla="*/ 0 h 1553028"/>
                <a:gd name="connsiteX0-1" fmla="*/ 0 w 218356"/>
                <a:gd name="connsiteY0-2" fmla="*/ 200025 h 1553028"/>
                <a:gd name="connsiteX1-3" fmla="*/ 218356 w 218356"/>
                <a:gd name="connsiteY1-4" fmla="*/ 0 h 1553028"/>
                <a:gd name="connsiteX2-5" fmla="*/ 218356 w 218356"/>
                <a:gd name="connsiteY2-6" fmla="*/ 1553028 h 1553028"/>
                <a:gd name="connsiteX3-7" fmla="*/ 0 w 218356"/>
                <a:gd name="connsiteY3-8" fmla="*/ 1553028 h 1553028"/>
                <a:gd name="connsiteX4-9" fmla="*/ 0 w 218356"/>
                <a:gd name="connsiteY4-10" fmla="*/ 200025 h 15530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553028">
                  <a:moveTo>
                    <a:pt x="0" y="200025"/>
                  </a:moveTo>
                  <a:lnTo>
                    <a:pt x="218356" y="0"/>
                  </a:lnTo>
                  <a:lnTo>
                    <a:pt x="218356" y="1553028"/>
                  </a:lnTo>
                  <a:lnTo>
                    <a:pt x="0" y="1553028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矩形 18"/>
            <p:cNvSpPr/>
            <p:nvPr/>
          </p:nvSpPr>
          <p:spPr>
            <a:xfrm>
              <a:off x="5313363" y="2503488"/>
              <a:ext cx="222250" cy="1166812"/>
            </a:xfrm>
            <a:custGeom>
              <a:avLst/>
              <a:gdLst>
                <a:gd name="connsiteX0" fmla="*/ 0 w 218356"/>
                <a:gd name="connsiteY0" fmla="*/ 0 h 1166131"/>
                <a:gd name="connsiteX1" fmla="*/ 218356 w 218356"/>
                <a:gd name="connsiteY1" fmla="*/ 0 h 1166131"/>
                <a:gd name="connsiteX2" fmla="*/ 218356 w 218356"/>
                <a:gd name="connsiteY2" fmla="*/ 1166131 h 1166131"/>
                <a:gd name="connsiteX3" fmla="*/ 0 w 218356"/>
                <a:gd name="connsiteY3" fmla="*/ 1166131 h 1166131"/>
                <a:gd name="connsiteX4" fmla="*/ 0 w 218356"/>
                <a:gd name="connsiteY4" fmla="*/ 0 h 1166131"/>
                <a:gd name="connsiteX0-1" fmla="*/ 0 w 223119"/>
                <a:gd name="connsiteY0-2" fmla="*/ 185737 h 1166131"/>
                <a:gd name="connsiteX1-3" fmla="*/ 223119 w 223119"/>
                <a:gd name="connsiteY1-4" fmla="*/ 0 h 1166131"/>
                <a:gd name="connsiteX2-5" fmla="*/ 223119 w 223119"/>
                <a:gd name="connsiteY2-6" fmla="*/ 1166131 h 1166131"/>
                <a:gd name="connsiteX3-7" fmla="*/ 4763 w 223119"/>
                <a:gd name="connsiteY3-8" fmla="*/ 1166131 h 1166131"/>
                <a:gd name="connsiteX4-9" fmla="*/ 0 w 223119"/>
                <a:gd name="connsiteY4-10" fmla="*/ 185737 h 11661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3119" h="1166131">
                  <a:moveTo>
                    <a:pt x="0" y="185737"/>
                  </a:moveTo>
                  <a:lnTo>
                    <a:pt x="223119" y="0"/>
                  </a:lnTo>
                  <a:lnTo>
                    <a:pt x="223119" y="1166131"/>
                  </a:lnTo>
                  <a:lnTo>
                    <a:pt x="4763" y="1166131"/>
                  </a:lnTo>
                  <a:cubicBezTo>
                    <a:pt x="3175" y="839333"/>
                    <a:pt x="1588" y="512535"/>
                    <a:pt x="0" y="18573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矩形 19"/>
            <p:cNvSpPr/>
            <p:nvPr/>
          </p:nvSpPr>
          <p:spPr>
            <a:xfrm>
              <a:off x="6113463" y="2338388"/>
              <a:ext cx="219075" cy="1331912"/>
            </a:xfrm>
            <a:custGeom>
              <a:avLst/>
              <a:gdLst>
                <a:gd name="connsiteX0" fmla="*/ 0 w 218356"/>
                <a:gd name="connsiteY0" fmla="*/ 0 h 1331231"/>
                <a:gd name="connsiteX1" fmla="*/ 218356 w 218356"/>
                <a:gd name="connsiteY1" fmla="*/ 0 h 1331231"/>
                <a:gd name="connsiteX2" fmla="*/ 218356 w 218356"/>
                <a:gd name="connsiteY2" fmla="*/ 1331231 h 1331231"/>
                <a:gd name="connsiteX3" fmla="*/ 0 w 218356"/>
                <a:gd name="connsiteY3" fmla="*/ 1331231 h 1331231"/>
                <a:gd name="connsiteX4" fmla="*/ 0 w 218356"/>
                <a:gd name="connsiteY4" fmla="*/ 0 h 1331231"/>
                <a:gd name="connsiteX0-1" fmla="*/ 0 w 218356"/>
                <a:gd name="connsiteY0-2" fmla="*/ 200025 h 1331231"/>
                <a:gd name="connsiteX1-3" fmla="*/ 218356 w 218356"/>
                <a:gd name="connsiteY1-4" fmla="*/ 0 h 1331231"/>
                <a:gd name="connsiteX2-5" fmla="*/ 218356 w 218356"/>
                <a:gd name="connsiteY2-6" fmla="*/ 1331231 h 1331231"/>
                <a:gd name="connsiteX3-7" fmla="*/ 0 w 218356"/>
                <a:gd name="connsiteY3-8" fmla="*/ 1331231 h 1331231"/>
                <a:gd name="connsiteX4-9" fmla="*/ 0 w 218356"/>
                <a:gd name="connsiteY4-10" fmla="*/ 200025 h 1331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331231">
                  <a:moveTo>
                    <a:pt x="0" y="200025"/>
                  </a:moveTo>
                  <a:lnTo>
                    <a:pt x="218356" y="0"/>
                  </a:lnTo>
                  <a:lnTo>
                    <a:pt x="218356" y="1331231"/>
                  </a:lnTo>
                  <a:lnTo>
                    <a:pt x="0" y="1331231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矩形 20"/>
            <p:cNvSpPr/>
            <p:nvPr/>
          </p:nvSpPr>
          <p:spPr>
            <a:xfrm>
              <a:off x="6910388" y="1646238"/>
              <a:ext cx="219075" cy="2024062"/>
            </a:xfrm>
            <a:custGeom>
              <a:avLst/>
              <a:gdLst>
                <a:gd name="connsiteX0" fmla="*/ 0 w 218356"/>
                <a:gd name="connsiteY0" fmla="*/ 0 h 2023381"/>
                <a:gd name="connsiteX1" fmla="*/ 218356 w 218356"/>
                <a:gd name="connsiteY1" fmla="*/ 0 h 2023381"/>
                <a:gd name="connsiteX2" fmla="*/ 218356 w 218356"/>
                <a:gd name="connsiteY2" fmla="*/ 2023381 h 2023381"/>
                <a:gd name="connsiteX3" fmla="*/ 0 w 218356"/>
                <a:gd name="connsiteY3" fmla="*/ 2023381 h 2023381"/>
                <a:gd name="connsiteX4" fmla="*/ 0 w 218356"/>
                <a:gd name="connsiteY4" fmla="*/ 0 h 2023381"/>
                <a:gd name="connsiteX0-1" fmla="*/ 0 w 218356"/>
                <a:gd name="connsiteY0-2" fmla="*/ 203200 h 2023381"/>
                <a:gd name="connsiteX1-3" fmla="*/ 218356 w 218356"/>
                <a:gd name="connsiteY1-4" fmla="*/ 0 h 2023381"/>
                <a:gd name="connsiteX2-5" fmla="*/ 218356 w 218356"/>
                <a:gd name="connsiteY2-6" fmla="*/ 2023381 h 2023381"/>
                <a:gd name="connsiteX3-7" fmla="*/ 0 w 218356"/>
                <a:gd name="connsiteY3-8" fmla="*/ 2023381 h 2023381"/>
                <a:gd name="connsiteX4-9" fmla="*/ 0 w 218356"/>
                <a:gd name="connsiteY4-10" fmla="*/ 203200 h 20233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2023381">
                  <a:moveTo>
                    <a:pt x="0" y="203200"/>
                  </a:moveTo>
                  <a:lnTo>
                    <a:pt x="218356" y="0"/>
                  </a:lnTo>
                  <a:lnTo>
                    <a:pt x="218356" y="2023381"/>
                  </a:lnTo>
                  <a:lnTo>
                    <a:pt x="0" y="2023381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55" name="Text Box 9"/>
            <p:cNvSpPr txBox="1">
              <a:spLocks noChangeArrowheads="1"/>
            </p:cNvSpPr>
            <p:nvPr/>
          </p:nvSpPr>
          <p:spPr bwMode="auto">
            <a:xfrm>
              <a:off x="1747838" y="3736975"/>
              <a:ext cx="989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6" name="Text Box 9"/>
            <p:cNvSpPr txBox="1">
              <a:spLocks noChangeArrowheads="1"/>
            </p:cNvSpPr>
            <p:nvPr/>
          </p:nvSpPr>
          <p:spPr bwMode="auto">
            <a:xfrm>
              <a:off x="2544763" y="3736975"/>
              <a:ext cx="989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7" name="Text Box 9"/>
            <p:cNvSpPr txBox="1">
              <a:spLocks noChangeArrowheads="1"/>
            </p:cNvSpPr>
            <p:nvPr/>
          </p:nvSpPr>
          <p:spPr bwMode="auto">
            <a:xfrm>
              <a:off x="3340100" y="373697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8" name="Text Box 9"/>
            <p:cNvSpPr txBox="1">
              <a:spLocks noChangeArrowheads="1"/>
            </p:cNvSpPr>
            <p:nvPr/>
          </p:nvSpPr>
          <p:spPr bwMode="auto">
            <a:xfrm>
              <a:off x="4121150" y="373697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9" name="Text Box 9"/>
            <p:cNvSpPr txBox="1">
              <a:spLocks noChangeArrowheads="1"/>
            </p:cNvSpPr>
            <p:nvPr/>
          </p:nvSpPr>
          <p:spPr bwMode="auto">
            <a:xfrm>
              <a:off x="4930775" y="373697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0" name="Text Box 9"/>
            <p:cNvSpPr txBox="1">
              <a:spLocks noChangeArrowheads="1"/>
            </p:cNvSpPr>
            <p:nvPr/>
          </p:nvSpPr>
          <p:spPr bwMode="auto">
            <a:xfrm>
              <a:off x="5729288" y="3736975"/>
              <a:ext cx="989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1" name="Text Box 9"/>
            <p:cNvSpPr txBox="1">
              <a:spLocks noChangeArrowheads="1"/>
            </p:cNvSpPr>
            <p:nvPr/>
          </p:nvSpPr>
          <p:spPr bwMode="auto">
            <a:xfrm>
              <a:off x="6524625" y="373697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133601" y="1479550"/>
              <a:ext cx="217487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928938" y="1479550"/>
              <a:ext cx="217488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722688" y="147955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518026" y="1479550"/>
              <a:ext cx="217487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311776" y="147955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107113" y="1479550"/>
              <a:ext cx="217488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908801" y="147955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0"/>
          <p:cNvGrpSpPr/>
          <p:nvPr/>
        </p:nvGrpSpPr>
        <p:grpSpPr bwMode="auto">
          <a:xfrm>
            <a:off x="217488" y="350838"/>
            <a:ext cx="473075" cy="274637"/>
            <a:chOff x="626521" y="1611086"/>
            <a:chExt cx="951660" cy="551964"/>
          </a:xfrm>
        </p:grpSpPr>
        <p:sp>
          <p:nvSpPr>
            <p:cNvPr id="5" name="等腰三角形 11"/>
            <p:cNvSpPr>
              <a:spLocks noChangeArrowheads="1"/>
            </p:cNvSpPr>
            <p:nvPr/>
          </p:nvSpPr>
          <p:spPr bwMode="auto">
            <a:xfrm rot="5400000">
              <a:off x="588453" y="1649154"/>
              <a:ext cx="551964" cy="47582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等腰三角形 12"/>
            <p:cNvSpPr>
              <a:spLocks noChangeArrowheads="1"/>
            </p:cNvSpPr>
            <p:nvPr/>
          </p:nvSpPr>
          <p:spPr bwMode="auto">
            <a:xfrm rot="5400000">
              <a:off x="827964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" name="等腰三角形 13"/>
            <p:cNvSpPr>
              <a:spLocks noChangeArrowheads="1"/>
            </p:cNvSpPr>
            <p:nvPr/>
          </p:nvSpPr>
          <p:spPr bwMode="auto">
            <a:xfrm rot="5400000">
              <a:off x="1064282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714375" y="488950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​​ 38"/>
          <p:cNvSpPr>
            <a:spLocks noChangeArrowheads="1"/>
          </p:cNvSpPr>
          <p:nvPr/>
        </p:nvSpPr>
        <p:spPr bwMode="auto">
          <a:xfrm>
            <a:off x="1768506" y="202240"/>
            <a:ext cx="2282793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添加标题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1470025" y="1565275"/>
            <a:ext cx="6589713" cy="1978025"/>
            <a:chOff x="1457325" y="1870297"/>
            <a:chExt cx="6589351" cy="1978025"/>
          </a:xfrm>
        </p:grpSpPr>
        <p:cxnSp>
          <p:nvCxnSpPr>
            <p:cNvPr id="11" name="直接连接符​​ 8"/>
            <p:cNvCxnSpPr/>
            <p:nvPr/>
          </p:nvCxnSpPr>
          <p:spPr>
            <a:xfrm flipV="1">
              <a:off x="2730430" y="2009997"/>
              <a:ext cx="0" cy="15144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 9"/>
            <p:cNvCxnSpPr/>
            <p:nvPr/>
          </p:nvCxnSpPr>
          <p:spPr>
            <a:xfrm flipV="1">
              <a:off x="3944801" y="2009997"/>
              <a:ext cx="0" cy="15144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0"/>
            <p:cNvCxnSpPr/>
            <p:nvPr/>
          </p:nvCxnSpPr>
          <p:spPr>
            <a:xfrm flipV="1">
              <a:off x="5151235" y="2009997"/>
              <a:ext cx="0" cy="15144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 11"/>
            <p:cNvCxnSpPr/>
            <p:nvPr/>
          </p:nvCxnSpPr>
          <p:spPr>
            <a:xfrm flipV="1">
              <a:off x="6384654" y="2009997"/>
              <a:ext cx="0" cy="15144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76" name="Line 8"/>
            <p:cNvSpPr>
              <a:spLocks noChangeShapeType="1"/>
            </p:cNvSpPr>
            <p:nvPr/>
          </p:nvSpPr>
          <p:spPr bwMode="auto">
            <a:xfrm flipH="1">
              <a:off x="1465263" y="1870297"/>
              <a:ext cx="11112" cy="1657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8"/>
            <p:cNvSpPr>
              <a:spLocks noChangeShapeType="1"/>
            </p:cNvSpPr>
            <p:nvPr/>
          </p:nvSpPr>
          <p:spPr bwMode="auto">
            <a:xfrm rot="-5400000">
              <a:off x="4160838" y="820959"/>
              <a:ext cx="0" cy="5407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32"/>
            <p:cNvSpPr/>
            <p:nvPr/>
          </p:nvSpPr>
          <p:spPr bwMode="auto">
            <a:xfrm>
              <a:off x="1498598" y="2487835"/>
              <a:ext cx="4874945" cy="976312"/>
            </a:xfrm>
            <a:custGeom>
              <a:avLst/>
              <a:gdLst>
                <a:gd name="T0" fmla="*/ 0 w 3651"/>
                <a:gd name="T1" fmla="*/ 2147483647 h 903"/>
                <a:gd name="T2" fmla="*/ 2147483647 w 3651"/>
                <a:gd name="T3" fmla="*/ 2147483647 h 903"/>
                <a:gd name="T4" fmla="*/ 2147483647 w 3651"/>
                <a:gd name="T5" fmla="*/ 2147483647 h 903"/>
                <a:gd name="T6" fmla="*/ 2147483647 w 3651"/>
                <a:gd name="T7" fmla="*/ 2147483647 h 903"/>
                <a:gd name="T8" fmla="*/ 2147483647 w 3651"/>
                <a:gd name="T9" fmla="*/ 2147483647 h 903"/>
                <a:gd name="T10" fmla="*/ 2147483647 w 3651"/>
                <a:gd name="T11" fmla="*/ 2147483647 h 903"/>
                <a:gd name="T12" fmla="*/ 2147483647 w 3651"/>
                <a:gd name="T13" fmla="*/ 2147483647 h 903"/>
                <a:gd name="T14" fmla="*/ 2147483647 w 3651"/>
                <a:gd name="T15" fmla="*/ 2147483647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1466849" y="2637060"/>
              <a:ext cx="53972" cy="428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rgbClr val="7F7F7F"/>
              </a:solidFill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2708206" y="3349847"/>
              <a:ext cx="53972" cy="428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rgbClr val="7F7F7F"/>
              </a:solidFill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5124249" y="3043460"/>
              <a:ext cx="52385" cy="428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rgbClr val="7F7F7F"/>
              </a:solidFill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Rectangle 49"/>
            <p:cNvSpPr>
              <a:spLocks noChangeArrowheads="1"/>
            </p:cNvSpPr>
            <p:nvPr/>
          </p:nvSpPr>
          <p:spPr bwMode="auto">
            <a:xfrm>
              <a:off x="6367193" y="2652935"/>
              <a:ext cx="52384" cy="428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rgbClr val="7F7F7F"/>
              </a:solidFill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83" name="Freeform 59"/>
            <p:cNvSpPr/>
            <p:nvPr/>
          </p:nvSpPr>
          <p:spPr bwMode="auto">
            <a:xfrm>
              <a:off x="1504950" y="2111597"/>
              <a:ext cx="4873625" cy="955675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Rectangle 61"/>
            <p:cNvSpPr>
              <a:spLocks noChangeArrowheads="1"/>
            </p:cNvSpPr>
            <p:nvPr/>
          </p:nvSpPr>
          <p:spPr bwMode="auto">
            <a:xfrm>
              <a:off x="1458913" y="3041872"/>
              <a:ext cx="71437" cy="55563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5" name="Rectangle 66"/>
            <p:cNvSpPr>
              <a:spLocks noChangeArrowheads="1"/>
            </p:cNvSpPr>
            <p:nvPr/>
          </p:nvSpPr>
          <p:spPr bwMode="auto">
            <a:xfrm>
              <a:off x="2700338" y="2797397"/>
              <a:ext cx="71437" cy="5715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6" name="Rectangle 71"/>
            <p:cNvSpPr>
              <a:spLocks noChangeArrowheads="1"/>
            </p:cNvSpPr>
            <p:nvPr/>
          </p:nvSpPr>
          <p:spPr bwMode="auto">
            <a:xfrm>
              <a:off x="5122863" y="2146522"/>
              <a:ext cx="71437" cy="55563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7" name="Rectangle 76"/>
            <p:cNvSpPr>
              <a:spLocks noChangeArrowheads="1"/>
            </p:cNvSpPr>
            <p:nvPr/>
          </p:nvSpPr>
          <p:spPr bwMode="auto">
            <a:xfrm>
              <a:off x="6357938" y="2914872"/>
              <a:ext cx="69850" cy="5715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88" name="Text Box 9"/>
            <p:cNvSpPr txBox="1">
              <a:spLocks noChangeArrowheads="1"/>
            </p:cNvSpPr>
            <p:nvPr/>
          </p:nvSpPr>
          <p:spPr bwMode="auto">
            <a:xfrm>
              <a:off x="2243836" y="3543522"/>
              <a:ext cx="9445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  <p:sp>
          <p:nvSpPr>
            <p:cNvPr id="11289" name="Text Box 9"/>
            <p:cNvSpPr txBox="1">
              <a:spLocks noChangeArrowheads="1"/>
            </p:cNvSpPr>
            <p:nvPr/>
          </p:nvSpPr>
          <p:spPr bwMode="auto">
            <a:xfrm>
              <a:off x="3454654" y="3543522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  <p:sp>
          <p:nvSpPr>
            <p:cNvPr id="11290" name="Text Box 9"/>
            <p:cNvSpPr txBox="1">
              <a:spLocks noChangeArrowheads="1"/>
            </p:cNvSpPr>
            <p:nvPr/>
          </p:nvSpPr>
          <p:spPr bwMode="auto">
            <a:xfrm>
              <a:off x="4688523" y="3543522"/>
              <a:ext cx="9445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  <p:sp>
          <p:nvSpPr>
            <p:cNvPr id="11291" name="Text Box 9"/>
            <p:cNvSpPr txBox="1">
              <a:spLocks noChangeArrowheads="1"/>
            </p:cNvSpPr>
            <p:nvPr/>
          </p:nvSpPr>
          <p:spPr bwMode="auto">
            <a:xfrm>
              <a:off x="5908104" y="3543522"/>
              <a:ext cx="9445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  <p:grpSp>
          <p:nvGrpSpPr>
            <p:cNvPr id="11292" name="组合 54"/>
            <p:cNvGrpSpPr/>
            <p:nvPr/>
          </p:nvGrpSpPr>
          <p:grpSpPr bwMode="auto">
            <a:xfrm>
              <a:off x="6768545" y="2371948"/>
              <a:ext cx="1278131" cy="838391"/>
              <a:chOff x="6981116" y="2081858"/>
              <a:chExt cx="1278341" cy="838390"/>
            </a:xfrm>
          </p:grpSpPr>
          <p:grpSp>
            <p:nvGrpSpPr>
              <p:cNvPr id="11293" name="组合 38"/>
              <p:cNvGrpSpPr/>
              <p:nvPr/>
            </p:nvGrpSpPr>
            <p:grpSpPr bwMode="auto">
              <a:xfrm>
                <a:off x="7061448" y="2564049"/>
                <a:ext cx="1198009" cy="276225"/>
                <a:chOff x="7336898" y="2306893"/>
                <a:chExt cx="1198009" cy="276225"/>
              </a:xfrm>
            </p:grpSpPr>
            <p:grpSp>
              <p:nvGrpSpPr>
                <p:cNvPr id="39" name="Group 137"/>
                <p:cNvGrpSpPr/>
                <p:nvPr/>
              </p:nvGrpSpPr>
              <p:grpSpPr bwMode="auto">
                <a:xfrm>
                  <a:off x="7336898" y="2394548"/>
                  <a:ext cx="259438" cy="72012"/>
                  <a:chOff x="4522" y="1963"/>
                  <a:chExt cx="162" cy="45"/>
                </a:xfrm>
                <a:noFill/>
              </p:grpSpPr>
              <p:sp>
                <p:nvSpPr>
                  <p:cNvPr id="4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522" y="1985"/>
                    <a:ext cx="162" cy="1"/>
                  </a:xfrm>
                  <a:prstGeom prst="line">
                    <a:avLst/>
                  </a:prstGeom>
                  <a:solidFill>
                    <a:srgbClr val="0070C0"/>
                  </a:solidFill>
                  <a:ln w="12700">
                    <a:solidFill>
                      <a:srgbClr val="0070C0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4587" y="1963"/>
                    <a:ext cx="45" cy="45"/>
                  </a:xfrm>
                  <a:prstGeom prst="rect">
                    <a:avLst/>
                  </a:prstGeom>
                  <a:solidFill>
                    <a:srgbClr val="0070C0"/>
                  </a:solidFill>
                  <a:ln w="9525">
                    <a:solidFill>
                      <a:srgbClr val="0070C0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129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423657" y="2306893"/>
                  <a:ext cx="1111250" cy="276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200"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294" name="组合 39"/>
              <p:cNvGrpSpPr/>
              <p:nvPr/>
            </p:nvGrpSpPr>
            <p:grpSpPr bwMode="auto">
              <a:xfrm>
                <a:off x="7077540" y="2237023"/>
                <a:ext cx="1165826" cy="276225"/>
                <a:chOff x="7325732" y="1979867"/>
                <a:chExt cx="1165826" cy="276225"/>
              </a:xfrm>
            </p:grpSpPr>
            <p:grpSp>
              <p:nvGrpSpPr>
                <p:cNvPr id="35" name="Group 136"/>
                <p:cNvGrpSpPr/>
                <p:nvPr/>
              </p:nvGrpSpPr>
              <p:grpSpPr bwMode="auto">
                <a:xfrm>
                  <a:off x="7325732" y="2091450"/>
                  <a:ext cx="259438" cy="54375"/>
                  <a:chOff x="4522" y="2507"/>
                  <a:chExt cx="162" cy="34"/>
                </a:xfrm>
                <a:solidFill>
                  <a:srgbClr val="031157"/>
                </a:solidFill>
              </p:grpSpPr>
              <p:sp>
                <p:nvSpPr>
                  <p:cNvPr id="3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4522" y="2523"/>
                    <a:ext cx="162" cy="1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8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586" y="2507"/>
                    <a:ext cx="34" cy="34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rgbClr val="7F7F7F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129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381896" y="1979867"/>
                  <a:ext cx="1109662" cy="276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20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" name="圆角矩形 33"/>
              <p:cNvSpPr/>
              <p:nvPr/>
            </p:nvSpPr>
            <p:spPr>
              <a:xfrm>
                <a:off x="6981379" y="2081857"/>
                <a:ext cx="1103434" cy="838199"/>
              </a:xfrm>
              <a:prstGeom prst="roundRect">
                <a:avLst>
                  <a:gd name="adj" fmla="val 3541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0"/>
          <p:cNvGrpSpPr/>
          <p:nvPr/>
        </p:nvGrpSpPr>
        <p:grpSpPr bwMode="auto">
          <a:xfrm>
            <a:off x="217488" y="350838"/>
            <a:ext cx="473075" cy="274637"/>
            <a:chOff x="626521" y="1611086"/>
            <a:chExt cx="951660" cy="551964"/>
          </a:xfrm>
        </p:grpSpPr>
        <p:sp>
          <p:nvSpPr>
            <p:cNvPr id="5" name="等腰三角形 11"/>
            <p:cNvSpPr>
              <a:spLocks noChangeArrowheads="1"/>
            </p:cNvSpPr>
            <p:nvPr/>
          </p:nvSpPr>
          <p:spPr bwMode="auto">
            <a:xfrm rot="5400000">
              <a:off x="588453" y="1649154"/>
              <a:ext cx="551964" cy="475829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等腰三角形 12"/>
            <p:cNvSpPr>
              <a:spLocks noChangeArrowheads="1"/>
            </p:cNvSpPr>
            <p:nvPr/>
          </p:nvSpPr>
          <p:spPr bwMode="auto">
            <a:xfrm rot="5400000">
              <a:off x="827964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" name="等腰三角形 13"/>
            <p:cNvSpPr>
              <a:spLocks noChangeArrowheads="1"/>
            </p:cNvSpPr>
            <p:nvPr/>
          </p:nvSpPr>
          <p:spPr bwMode="auto">
            <a:xfrm rot="5400000">
              <a:off x="1064282" y="1649154"/>
              <a:ext cx="551964" cy="475831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>
                <a:latin typeface="Arial" panose="020B0604020202020204" pitchFamily="34" charset="0"/>
                <a:ea typeface="+mn-ea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714375" y="488950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​​ 38"/>
          <p:cNvSpPr>
            <a:spLocks noChangeArrowheads="1"/>
          </p:cNvSpPr>
          <p:nvPr/>
        </p:nvSpPr>
        <p:spPr bwMode="auto">
          <a:xfrm>
            <a:off x="1768506" y="202240"/>
            <a:ext cx="2282793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添加标题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4594225" y="1492250"/>
            <a:ext cx="3232150" cy="2374900"/>
            <a:chOff x="4374573" y="1492250"/>
            <a:chExt cx="3231572" cy="2374900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4374573" y="1492250"/>
              <a:ext cx="3231572" cy="2374900"/>
            </a:xfrm>
            <a:prstGeom prst="roundRect">
              <a:avLst>
                <a:gd name="adj" fmla="val 5711"/>
              </a:avLst>
            </a:prstGeom>
            <a:solidFill>
              <a:srgbClr val="FFFFFF">
                <a:alpha val="40000"/>
              </a:srgb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6460" y="1695887"/>
              <a:ext cx="2980929" cy="1988407"/>
            </a:xfrm>
            <a:prstGeom prst="roundRect">
              <a:avLst>
                <a:gd name="adj" fmla="val 3340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/>
          </p:spPr>
        </p:pic>
      </p:grpSp>
      <p:sp>
        <p:nvSpPr>
          <p:cNvPr id="13" name="矩形​​ 2"/>
          <p:cNvSpPr/>
          <p:nvPr/>
        </p:nvSpPr>
        <p:spPr bwMode="auto">
          <a:xfrm>
            <a:off x="1403350" y="1728788"/>
            <a:ext cx="2628900" cy="1901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1113"/>
            <a:ext cx="2103438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193675"/>
            <a:ext cx="2005012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617663"/>
            <a:ext cx="27670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1374775"/>
            <a:ext cx="287655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028825"/>
            <a:ext cx="788193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2460625"/>
            <a:ext cx="6699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2266950"/>
            <a:ext cx="8350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8" y="25558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8" y="2265363"/>
            <a:ext cx="75565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2301875"/>
            <a:ext cx="57943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386013"/>
            <a:ext cx="100012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8" y="2370138"/>
            <a:ext cx="841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2289175"/>
            <a:ext cx="871537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 bwMode="auto">
          <a:xfrm>
            <a:off x="611188" y="3848100"/>
            <a:ext cx="7645400" cy="1057275"/>
            <a:chOff x="611981" y="3848101"/>
            <a:chExt cx="7644153" cy="1057274"/>
          </a:xfrm>
        </p:grpSpPr>
        <p:cxnSp>
          <p:nvCxnSpPr>
            <p:cNvPr id="19" name="直接连接符 18"/>
            <p:cNvCxnSpPr>
              <a:endCxn id="31" idx="2"/>
            </p:cNvCxnSpPr>
            <p:nvPr/>
          </p:nvCxnSpPr>
          <p:spPr>
            <a:xfrm>
              <a:off x="996093" y="4249739"/>
              <a:ext cx="3299874" cy="4048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28" idx="0"/>
            </p:cNvCxnSpPr>
            <p:nvPr/>
          </p:nvCxnSpPr>
          <p:spPr>
            <a:xfrm flipV="1">
              <a:off x="4345172" y="3976689"/>
              <a:ext cx="226975" cy="6778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9" idx="5"/>
              <a:endCxn id="25" idx="1"/>
            </p:cNvCxnSpPr>
            <p:nvPr/>
          </p:nvCxnSpPr>
          <p:spPr>
            <a:xfrm>
              <a:off x="4613415" y="4025901"/>
              <a:ext cx="3310985" cy="3968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900859" y="4227514"/>
              <a:ext cx="71425" cy="460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77050" y="4211639"/>
              <a:ext cx="119044" cy="762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11981" y="4102101"/>
              <a:ext cx="631722" cy="280988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913290" y="4416425"/>
              <a:ext cx="71425" cy="44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889481" y="4400550"/>
              <a:ext cx="119044" cy="762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624412" y="4291014"/>
              <a:ext cx="631722" cy="28098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535641" y="3976689"/>
              <a:ext cx="71425" cy="44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511832" y="3960814"/>
              <a:ext cx="119044" cy="762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32477" y="3848101"/>
              <a:ext cx="679339" cy="301625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94380" y="4641850"/>
              <a:ext cx="71425" cy="44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270571" y="4625975"/>
              <a:ext cx="119044" cy="762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054706" y="4540250"/>
              <a:ext cx="552360" cy="246063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145180" y="4579938"/>
              <a:ext cx="371414" cy="168275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788050" y="4422775"/>
              <a:ext cx="1085673" cy="4826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422946" y="3925889"/>
              <a:ext cx="298401" cy="14605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3135313" y="706438"/>
            <a:ext cx="2747962" cy="879475"/>
            <a:chOff x="4951413" y="719138"/>
            <a:chExt cx="2747962" cy="879475"/>
          </a:xfrm>
        </p:grpSpPr>
        <p:sp>
          <p:nvSpPr>
            <p:cNvPr id="13330" name="TextBox 69"/>
            <p:cNvSpPr txBox="1">
              <a:spLocks noChangeArrowheads="1"/>
            </p:cNvSpPr>
            <p:nvPr/>
          </p:nvSpPr>
          <p:spPr bwMode="auto">
            <a:xfrm>
              <a:off x="4951413" y="719138"/>
              <a:ext cx="274796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7F7F7F"/>
                  </a:solidFill>
                  <a:latin typeface="Broadway" panose="04040905080B02020502" pitchFamily="82" charset="0"/>
                  <a:ea typeface="方正少儿简体" panose="03000509000000000000" pitchFamily="65" charset="-122"/>
                </a:rPr>
                <a:t>THANKS!</a:t>
              </a:r>
              <a:endParaRPr lang="zh-CN" altLang="en-US">
                <a:solidFill>
                  <a:srgbClr val="7F7F7F"/>
                </a:solidFill>
                <a:latin typeface="Broadway" panose="04040905080B02020502" pitchFamily="82" charset="0"/>
                <a:ea typeface="方正少儿简体" panose="03000509000000000000" pitchFamily="65" charset="-122"/>
              </a:endParaRPr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83250" y="1230313"/>
              <a:ext cx="19129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r>
                <a:rPr lang="zh-CN" altLang="en-US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path" presetSubtype="0" repeatCount="indefinite" accel="50000" decel="5000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path" presetSubtype="0" repeatCount="indefinite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indefinite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path" presetSubtype="0" repeatCount="indefinite" accel="50000" decel="50000" autoRev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path" presetSubtype="0" repeatCount="indefinite" accel="50000" decel="50000" autoRev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44444E-6 3.33333E-6 L -4.44444E-6 0.0129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WPS 演示</Application>
  <PresentationFormat>全屏显示(16:9)</PresentationFormat>
  <Paragraphs>97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Broadway</vt:lpstr>
      <vt:lpstr>方正少儿简体</vt:lpstr>
      <vt:lpstr>方正黑体简体</vt:lpstr>
      <vt:lpstr>方正细圆简体</vt:lpstr>
      <vt:lpstr>微软雅黑</vt:lpstr>
      <vt:lpstr>方正细倩简体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M110184D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2011-10-18T08:15:00Z</dcterms:created>
  <dcterms:modified xsi:type="dcterms:W3CDTF">2018-08-28T07:48:24Z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