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</p:embeddedFont>
    <p:embeddedFont>
      <p:font typeface="Bodoni MT Black" panose="02070A03080606020203" pitchFamily="18" charset="0"/>
      <p:bold r:id="rId21"/>
    </p:embeddedFont>
    <p:embeddedFont>
      <p:font typeface="方正粗宋简体" panose="03000509000000000000" pitchFamily="65" charset="-122"/>
      <p:regular r:id="rId22"/>
    </p:embeddedFont>
    <p:embeddedFont>
      <p:font typeface="Arial Unicode MS" panose="020B0604020202020204" pitchFamily="34" charset="-122"/>
      <p:regular r:id="rId23"/>
    </p:embeddedFont>
    <p:embeddedFont>
      <p:font typeface="方正粗倩简体" panose="03000509000000000000" pitchFamily="65" charset="-122"/>
      <p:regular r:id="rId24"/>
    </p:embeddedFont>
    <p:embeddedFont>
      <p:font typeface="方正超粗黑简体" panose="03000509000000000000" pitchFamily="65" charset="-122"/>
      <p:regular r:id="rId25"/>
    </p:embeddedFont>
    <p:embeddedFont>
      <p:font typeface="等线" panose="02010600030101010101" charset="-122"/>
      <p:regular r:id="rId26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1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464" y="96"/>
      </p:cViewPr>
      <p:guideLst>
        <p:guide orient="horz" pos="2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605C833-844B-4998-A1A4-482D283FCA5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7C89BB0-576F-463A-8DE7-C2B0C9C8B5D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DDAFE-4E74-4457-861F-8C08D0DC3A8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859BE-39DF-4DC1-9FC0-82C1E513BC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4EAF0-7799-47D3-A904-1E60FB0D48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D5561-CD91-4EB6-8061-97706540FC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F13DD-87B1-4720-840C-080EED51F7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66FA5-A0BE-4E0E-9DEB-74AB8DEEA6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83B66-75AC-4C51-A35B-99ED10C9B2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B2220-166E-46FF-B138-407CC4C818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162C-71B4-4116-B9E6-0948EF29A85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CC149-E86E-458F-968C-180ED3715F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0991F-766C-493F-A2D5-7C8EA04C585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83472-D140-46E5-B9BF-5A7E240145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6AB8D-36B0-4E52-BB88-E08CE455999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5A8C4-6519-4C74-B64D-4CDCA1199B2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5D703-AE7A-4B29-9F62-6EEC2FDB189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B24C9-0843-48F9-987F-A61269747C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untitle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F47B0-2145-48E4-B48E-4AF2705894C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ABBF35-4210-4BFB-BDE0-283A12B509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A96BC-4D91-4DF0-90DB-42A1785C27F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511E9-7AF8-4323-83B1-8BF9C1FD4E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35393-0BB3-4C6C-839A-D51E64ACEDC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EAFE-4A1E-4FA4-9A23-8A01455F08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429332-E3A2-4409-B41C-4DE843BB57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9CB01E5-6481-4B3E-89BA-4EE3E5C97C7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emf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emf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emf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emf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emf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桌面\le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931150" y="1462088"/>
            <a:ext cx="996950" cy="46196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5" descr="E:\work\B-保利协鑫\link\png\箭头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09">
            <a:off x="871538" y="2751138"/>
            <a:ext cx="644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Documents and Settings\Administrator\桌面\diqi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935038"/>
            <a:ext cx="26828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E:\work\B-保利协鑫\link\png\箭头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54225"/>
            <a:ext cx="5589587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2" descr="E:\work\PPT模板\军事类\png\未标题-1-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-298450"/>
            <a:ext cx="291465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025775" y="1366838"/>
            <a:ext cx="487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适用于科技、环保及相关类别演示</a:t>
            </a:r>
            <a:endParaRPr lang="zh-CN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2738" y="581025"/>
            <a:ext cx="4870450" cy="78581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b="1" dirty="0">
                <a:solidFill>
                  <a:srgbClr val="92D050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P</a:t>
            </a:r>
            <a:r>
              <a:rPr lang="en-US" altLang="zh-CN" sz="4500" b="1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OWER</a:t>
            </a:r>
            <a:r>
              <a:rPr lang="en-US" altLang="zh-CN" sz="4500" b="1" dirty="0">
                <a:solidFill>
                  <a:srgbClr val="92D050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P</a:t>
            </a:r>
            <a:r>
              <a:rPr lang="en-US" altLang="zh-CN" sz="4500" b="1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OIN</a:t>
            </a:r>
            <a:r>
              <a:rPr lang="en-US" altLang="zh-CN" sz="4500" b="1" dirty="0">
                <a:solidFill>
                  <a:srgbClr val="92D050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T</a:t>
            </a:r>
            <a:endParaRPr lang="zh-CN" altLang="en-US" sz="3800" dirty="0">
              <a:solidFill>
                <a:srgbClr val="92D050"/>
              </a:solidFill>
              <a:effectLst>
                <a:glow>
                  <a:schemeClr val="bg1">
                    <a:alpha val="29000"/>
                  </a:schemeClr>
                </a:glow>
                <a:outerShdw blurRad="254000" dist="1308100" dir="8100000" sx="146000" sy="146000" algn="tl" rotWithShape="0">
                  <a:schemeClr val="tx1">
                    <a:alpha val="0"/>
                  </a:scheme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3" name="Picture 53" descr="E:\work\PPT模板\军事类\png\未标题-1-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455988"/>
            <a:ext cx="2057400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4283968" y="1249363"/>
            <a:ext cx="4608512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921625" y="1444625"/>
            <a:ext cx="100647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模 板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rot="442969">
            <a:off x="3580987" y="3365553"/>
            <a:ext cx="1723549" cy="461665"/>
          </a:xfrm>
          <a:prstGeom prst="rect">
            <a:avLst/>
          </a:prstGeom>
          <a:noFill/>
          <a:scene3d>
            <a:camera prst="perspectiveLeft" fov="3900000">
              <a:rot lat="0" lon="60000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RAPIDPPT</a:t>
            </a:r>
            <a:endParaRPr lang="zh-CN" altLang="en-US" sz="2400" dirty="0">
              <a:ln w="3175" cmpd="dbl">
                <a:solidFill>
                  <a:schemeClr val="bg1"/>
                </a:solidFill>
              </a:ln>
              <a:solidFill>
                <a:schemeClr val="bg1">
                  <a:alpha val="40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11" name="组合 16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18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556E-7 -2.22222E-6 L -0.1184 -0.00062 " pathEditMode="relative" rAng="0" ptsTypes="AA">
                                      <p:cBhvr>
                                        <p:cTn id="18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-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191 -3.67933E-6 L 0.10608 -0.00154 " pathEditMode="relative" rAng="0" ptsTypes="AA">
                                      <p:cBhvr>
                                        <p:cTn id="20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0" grpId="1"/>
      <p:bldP spid="12" grpId="0"/>
      <p:bldP spid="12" grpId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桌面\le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3025775" y="581025"/>
            <a:ext cx="5967413" cy="1385888"/>
            <a:chOff x="3025280" y="581067"/>
            <a:chExt cx="5968379" cy="1386305"/>
          </a:xfrm>
        </p:grpSpPr>
        <p:sp>
          <p:nvSpPr>
            <p:cNvPr id="6" name="TextBox 15"/>
            <p:cNvSpPr txBox="1">
              <a:spLocks noChangeArrowheads="1"/>
            </p:cNvSpPr>
            <p:nvPr/>
          </p:nvSpPr>
          <p:spPr bwMode="auto">
            <a:xfrm>
              <a:off x="3025280" y="1367116"/>
              <a:ext cx="4869651" cy="368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62992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62992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62992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62992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62992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62992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62992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62992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62992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适用于科技、环保及相关类别演示</a:t>
              </a:r>
              <a:endPara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1" name="组合 6"/>
            <p:cNvGrpSpPr/>
            <p:nvPr/>
          </p:nvGrpSpPr>
          <p:grpSpPr bwMode="auto">
            <a:xfrm>
              <a:off x="4124008" y="581067"/>
              <a:ext cx="4869651" cy="1386305"/>
              <a:chOff x="4124008" y="581067"/>
              <a:chExt cx="4869651" cy="138630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7931449" y="1462395"/>
                <a:ext cx="997111" cy="4605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24008" y="581067"/>
                <a:ext cx="4869651" cy="786049"/>
              </a:xfrm>
              <a:prstGeom prst="rect">
                <a:avLst/>
              </a:prstGeom>
              <a:noFill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rgbClr val="92D050"/>
                    </a:solidFill>
                    <a:effectLst>
                      <a:glow>
                        <a:schemeClr val="bg1">
                          <a:alpha val="29000"/>
                        </a:schemeClr>
                      </a:glow>
                      <a:outerShdw blurRad="254000" dist="1308100" dir="8100000" sx="146000" sy="146000" algn="tl" rotWithShape="0">
                        <a:schemeClr val="tx1">
                          <a:alpha val="0"/>
                        </a:schemeClr>
                      </a:outerShdw>
                    </a:effectLst>
                    <a:latin typeface="Bodoni MT Black" panose="02070A03080606020203" pitchFamily="18" charset="0"/>
                    <a:ea typeface="迷你简雪峰" pitchFamily="49" charset="-122"/>
                  </a:rPr>
                  <a:t>P</a:t>
                </a: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glow>
                        <a:schemeClr val="bg1">
                          <a:alpha val="29000"/>
                        </a:schemeClr>
                      </a:glow>
                      <a:outerShdw blurRad="254000" dist="1308100" dir="8100000" sx="146000" sy="146000" algn="tl" rotWithShape="0">
                        <a:schemeClr val="tx1">
                          <a:alpha val="0"/>
                        </a:schemeClr>
                      </a:outerShdw>
                    </a:effectLst>
                    <a:latin typeface="Bodoni MT Black" panose="02070A03080606020203" pitchFamily="18" charset="0"/>
                    <a:ea typeface="迷你简雪峰" pitchFamily="49" charset="-122"/>
                  </a:rPr>
                  <a:t>OWER</a:t>
                </a:r>
                <a:r>
                  <a:rPr lang="en-US" altLang="zh-CN" sz="4500" b="1" dirty="0">
                    <a:solidFill>
                      <a:srgbClr val="92D050"/>
                    </a:solidFill>
                    <a:effectLst>
                      <a:glow>
                        <a:schemeClr val="bg1">
                          <a:alpha val="29000"/>
                        </a:schemeClr>
                      </a:glow>
                      <a:outerShdw blurRad="254000" dist="1308100" dir="8100000" sx="146000" sy="146000" algn="tl" rotWithShape="0">
                        <a:schemeClr val="tx1">
                          <a:alpha val="0"/>
                        </a:schemeClr>
                      </a:outerShdw>
                    </a:effectLst>
                    <a:latin typeface="Bodoni MT Black" panose="02070A03080606020203" pitchFamily="18" charset="0"/>
                    <a:ea typeface="迷你简雪峰" pitchFamily="49" charset="-122"/>
                  </a:rPr>
                  <a:t>P</a:t>
                </a: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glow>
                        <a:schemeClr val="bg1">
                          <a:alpha val="29000"/>
                        </a:schemeClr>
                      </a:glow>
                      <a:outerShdw blurRad="254000" dist="1308100" dir="8100000" sx="146000" sy="146000" algn="tl" rotWithShape="0">
                        <a:schemeClr val="tx1">
                          <a:alpha val="0"/>
                        </a:schemeClr>
                      </a:outerShdw>
                    </a:effectLst>
                    <a:latin typeface="Bodoni MT Black" panose="02070A03080606020203" pitchFamily="18" charset="0"/>
                    <a:ea typeface="迷你简雪峰" pitchFamily="49" charset="-122"/>
                  </a:rPr>
                  <a:t>OIN</a:t>
                </a:r>
                <a:r>
                  <a:rPr lang="en-US" altLang="zh-CN" sz="4500" b="1" dirty="0">
                    <a:solidFill>
                      <a:srgbClr val="92D050"/>
                    </a:solidFill>
                    <a:effectLst>
                      <a:glow>
                        <a:schemeClr val="bg1">
                          <a:alpha val="29000"/>
                        </a:schemeClr>
                      </a:glow>
                      <a:outerShdw blurRad="254000" dist="1308100" dir="8100000" sx="146000" sy="146000" algn="tl" rotWithShape="0">
                        <a:schemeClr val="tx1">
                          <a:alpha val="0"/>
                        </a:schemeClr>
                      </a:outerShdw>
                    </a:effectLst>
                    <a:latin typeface="Bodoni MT Black" panose="02070A03080606020203" pitchFamily="18" charset="0"/>
                    <a:ea typeface="迷你简雪峰" pitchFamily="49" charset="-122"/>
                  </a:rPr>
                  <a:t>T</a:t>
                </a:r>
                <a:endParaRPr lang="zh-CN" altLang="en-US" sz="3800" dirty="0">
                  <a:solidFill>
                    <a:srgbClr val="92D050"/>
                  </a:solidFill>
                  <a:effectLst>
                    <a:glow>
                      <a:schemeClr val="bg1">
                        <a:alpha val="29000"/>
                      </a:schemeClr>
                    </a:glow>
                    <a:outerShdw blurRad="254000" dist="1308100" dir="8100000" sx="146000" sy="146000" algn="tl" rotWithShape="0">
                      <a:schemeClr val="tx1">
                        <a:alpha val="0"/>
                      </a:schemeClr>
                    </a:outerShdw>
                  </a:effectLst>
                  <a:latin typeface="方正粗宋简体" panose="03000509000000000000" pitchFamily="65" charset="-122"/>
                  <a:ea typeface="方正粗宋简体" panose="03000509000000000000" pitchFamily="65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4283968" y="1249923"/>
                <a:ext cx="4608512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/>
              <p:cNvSpPr/>
              <p:nvPr/>
            </p:nvSpPr>
            <p:spPr>
              <a:xfrm>
                <a:off x="7931449" y="1444927"/>
                <a:ext cx="1005051" cy="522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effectLst>
                      <a:glow>
                        <a:schemeClr val="bg1">
                          <a:alpha val="2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粗宋简体" panose="03000509000000000000" pitchFamily="65" charset="-122"/>
                    <a:ea typeface="方正粗宋简体" panose="03000509000000000000" pitchFamily="65" charset="-122"/>
                  </a:rPr>
                  <a:t>模 板</a:t>
                </a:r>
                <a:endParaRPr lang="zh-CN" altLang="en-US" sz="2800" dirty="0">
                  <a:solidFill>
                    <a:schemeClr val="bg1"/>
                  </a:solidFill>
                  <a:effectLst>
                    <a:glow>
                      <a:schemeClr val="bg1">
                        <a:alpha val="2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方正粗宋简体" panose="03000509000000000000" pitchFamily="65" charset="-122"/>
                  <a:ea typeface="方正粗宋简体" panose="03000509000000000000" pitchFamily="65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 bwMode="auto">
          <a:xfrm>
            <a:off x="871538" y="935038"/>
            <a:ext cx="5618162" cy="3508375"/>
            <a:chOff x="870800" y="935378"/>
            <a:chExt cx="5619122" cy="3508580"/>
          </a:xfrm>
        </p:grpSpPr>
        <p:pic>
          <p:nvPicPr>
            <p:cNvPr id="7176" name="Picture 5" descr="E:\work\B-保利协鑫\link\png\箭头-0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8709">
              <a:off x="870800" y="2750784"/>
              <a:ext cx="645051" cy="133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2" descr="C:\Documents and Settings\Administrator\桌面\diqiu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896" y="935378"/>
              <a:ext cx="2683100" cy="304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6" descr="E:\work\B-保利协鑫\link\png\箭头-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053769"/>
              <a:ext cx="5590330" cy="2390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 rot="442969">
              <a:off x="3580987" y="3365553"/>
              <a:ext cx="1723549" cy="461665"/>
            </a:xfrm>
            <a:prstGeom prst="rect">
              <a:avLst/>
            </a:prstGeom>
            <a:noFill/>
            <a:scene3d>
              <a:camera prst="perspectiveLeft" fov="3900000">
                <a:rot lat="0" lon="600000" rev="18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ln w="3175" cmpd="dbl">
                    <a:solidFill>
                      <a:schemeClr val="bg1"/>
                    </a:solidFill>
                  </a:ln>
                  <a:solidFill>
                    <a:schemeClr val="bg1">
                      <a:alpha val="40000"/>
                    </a:schemeClr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RAPIDPPT</a:t>
              </a:r>
              <a:endParaRPr lang="zh-CN" altLang="en-US" sz="24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173" name="组合 17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19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5679E-6 L -0.02934 -0.00062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-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5.55556E-7 4.93827E-7 L -0.28837 0.3410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27" y="170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 bwMode="auto">
          <a:xfrm>
            <a:off x="236538" y="3965575"/>
            <a:ext cx="1573212" cy="982663"/>
            <a:chOff x="808720" y="509222"/>
            <a:chExt cx="1573362" cy="982407"/>
          </a:xfrm>
        </p:grpSpPr>
        <p:grpSp>
          <p:nvGrpSpPr>
            <p:cNvPr id="8211" name="组合 6"/>
            <p:cNvGrpSpPr/>
            <p:nvPr/>
          </p:nvGrpSpPr>
          <p:grpSpPr bwMode="auto">
            <a:xfrm>
              <a:off x="808720" y="509222"/>
              <a:ext cx="1573362" cy="982407"/>
              <a:chOff x="870800" y="935378"/>
              <a:chExt cx="5619122" cy="3508580"/>
            </a:xfrm>
          </p:grpSpPr>
          <p:pic>
            <p:nvPicPr>
              <p:cNvPr id="8213" name="Picture 5" descr="E:\work\B-保利协鑫\link\png\箭头-02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48709">
                <a:off x="870800" y="2750784"/>
                <a:ext cx="645051" cy="1333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4" name="Picture 2" descr="C:\Documents and Settings\Administrator\桌面\diqiu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896" y="935378"/>
                <a:ext cx="2683100" cy="304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5" name="Picture 6" descr="E:\work\B-保利协鑫\link\png\箭头-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2053769"/>
                <a:ext cx="5590330" cy="2390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 rot="442969">
              <a:off x="1428001" y="1138892"/>
              <a:ext cx="761747" cy="230832"/>
            </a:xfrm>
            <a:prstGeom prst="rect">
              <a:avLst/>
            </a:prstGeom>
            <a:noFill/>
            <a:scene3d>
              <a:camera prst="perspectiveLeft" fov="3900000">
                <a:rot lat="0" lon="600000" rev="18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ln w="3175" cmpd="dbl">
                    <a:solidFill>
                      <a:schemeClr val="bg1"/>
                    </a:solidFill>
                  </a:ln>
                  <a:solidFill>
                    <a:schemeClr val="bg1">
                      <a:alpha val="40000"/>
                    </a:schemeClr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RAPIDPPT</a:t>
              </a:r>
              <a:endParaRPr lang="zh-CN" altLang="en-US" sz="9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7388" y="2540000"/>
            <a:ext cx="21383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设计理念：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87388" y="842963"/>
            <a:ext cx="81867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上海锐普广告有限公司</a:t>
            </a:r>
            <a:endParaRPr lang="en-US" altLang="zh-CN" sz="2400"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7388" y="3005138"/>
            <a:ext cx="213836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>
                <a:latin typeface="方正大黑简体" panose="02010601030101010101" pitchFamily="65" charset="-122"/>
                <a:ea typeface="方正大黑简体" panose="02010601030101010101" pitchFamily="65" charset="-122"/>
              </a:rPr>
              <a:t>服务领域：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30288" y="1346200"/>
            <a:ext cx="77549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54288" y="2652713"/>
            <a:ext cx="585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杜绝平庸、专做精品 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70163" y="3117850"/>
            <a:ext cx="5857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0095" y="843558"/>
            <a:ext cx="8424505" cy="2880320"/>
          </a:xfrm>
          <a:prstGeom prst="rect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204" name="组合 21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23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0" y="354013"/>
            <a:ext cx="9396536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877175" y="228600"/>
            <a:ext cx="9969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69238" y="211138"/>
            <a:ext cx="1004887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前 言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54013"/>
            <a:ext cx="787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accel="275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accel="275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accel="275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2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54013"/>
            <a:ext cx="9396536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19" name="组合 5"/>
          <p:cNvGrpSpPr/>
          <p:nvPr/>
        </p:nvGrpSpPr>
        <p:grpSpPr bwMode="auto">
          <a:xfrm>
            <a:off x="236538" y="3965575"/>
            <a:ext cx="1573212" cy="982663"/>
            <a:chOff x="808720" y="509222"/>
            <a:chExt cx="1573362" cy="982407"/>
          </a:xfrm>
        </p:grpSpPr>
        <p:grpSp>
          <p:nvGrpSpPr>
            <p:cNvPr id="9254" name="组合 6"/>
            <p:cNvGrpSpPr/>
            <p:nvPr/>
          </p:nvGrpSpPr>
          <p:grpSpPr bwMode="auto">
            <a:xfrm>
              <a:off x="808720" y="509222"/>
              <a:ext cx="1573362" cy="982407"/>
              <a:chOff x="870800" y="935378"/>
              <a:chExt cx="5619122" cy="3508580"/>
            </a:xfrm>
          </p:grpSpPr>
          <p:pic>
            <p:nvPicPr>
              <p:cNvPr id="9256" name="Picture 5" descr="E:\work\B-保利协鑫\link\png\箭头-02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48709">
                <a:off x="870800" y="2750784"/>
                <a:ext cx="645051" cy="1333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57" name="Picture 2" descr="C:\Documents and Settings\Administrator\桌面\diqiu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896" y="935378"/>
                <a:ext cx="2683100" cy="304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58" name="Picture 6" descr="E:\work\B-保利协鑫\link\png\箭头-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2053769"/>
                <a:ext cx="5590330" cy="2390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 rot="442969">
              <a:off x="1428001" y="1138892"/>
              <a:ext cx="761747" cy="230832"/>
            </a:xfrm>
            <a:prstGeom prst="rect">
              <a:avLst/>
            </a:prstGeom>
            <a:noFill/>
            <a:scene3d>
              <a:camera prst="perspectiveLeft" fov="3900000">
                <a:rot lat="0" lon="600000" rev="18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ln w="3175" cmpd="dbl">
                    <a:solidFill>
                      <a:schemeClr val="bg1"/>
                    </a:solidFill>
                  </a:ln>
                  <a:solidFill>
                    <a:schemeClr val="bg1">
                      <a:alpha val="40000"/>
                    </a:schemeClr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RAPIDPPT</a:t>
              </a:r>
              <a:endParaRPr lang="zh-CN" altLang="en-US" sz="9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77175" y="228600"/>
            <a:ext cx="9969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69238" y="211138"/>
            <a:ext cx="1004887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目 录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92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54013"/>
            <a:ext cx="787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/>
          <p:nvPr/>
        </p:nvGrpSpPr>
        <p:grpSpPr bwMode="auto">
          <a:xfrm>
            <a:off x="2900363" y="1157288"/>
            <a:ext cx="3933825" cy="404812"/>
            <a:chOff x="2900005" y="1273071"/>
            <a:chExt cx="3933444" cy="404856"/>
          </a:xfrm>
        </p:grpSpPr>
        <p:sp>
          <p:nvSpPr>
            <p:cNvPr id="16" name="圆角矩形 15"/>
            <p:cNvSpPr/>
            <p:nvPr/>
          </p:nvSpPr>
          <p:spPr>
            <a:xfrm>
              <a:off x="2900005" y="1273071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6371531" y="1417549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2900363" y="1919288"/>
            <a:ext cx="3933825" cy="404812"/>
            <a:chOff x="2900005" y="2034794"/>
            <a:chExt cx="3933444" cy="404856"/>
          </a:xfrm>
        </p:grpSpPr>
        <p:sp>
          <p:nvSpPr>
            <p:cNvPr id="19" name="圆角矩形 18"/>
            <p:cNvSpPr/>
            <p:nvPr/>
          </p:nvSpPr>
          <p:spPr>
            <a:xfrm>
              <a:off x="2900005" y="2034794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371531" y="2166570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900363" y="2652713"/>
            <a:ext cx="3933825" cy="404812"/>
            <a:chOff x="2900005" y="2768219"/>
            <a:chExt cx="3933444" cy="404856"/>
          </a:xfrm>
        </p:grpSpPr>
        <p:sp>
          <p:nvSpPr>
            <p:cNvPr id="22" name="圆角矩形 21"/>
            <p:cNvSpPr/>
            <p:nvPr/>
          </p:nvSpPr>
          <p:spPr>
            <a:xfrm>
              <a:off x="2900005" y="2768219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6371531" y="2915872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2900363" y="3386138"/>
            <a:ext cx="3933825" cy="404812"/>
            <a:chOff x="2900005" y="3501644"/>
            <a:chExt cx="3933444" cy="404856"/>
          </a:xfrm>
        </p:grpSpPr>
        <p:sp>
          <p:nvSpPr>
            <p:cNvPr id="25" name="圆角矩形 24"/>
            <p:cNvSpPr/>
            <p:nvPr/>
          </p:nvSpPr>
          <p:spPr>
            <a:xfrm>
              <a:off x="2900005" y="3501644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6371531" y="3665174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 bwMode="auto">
          <a:xfrm>
            <a:off x="3044825" y="114617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044825" y="19224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044825" y="26987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044825" y="341471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2444750" y="1055688"/>
            <a:ext cx="568325" cy="568325"/>
            <a:chOff x="5508253" y="1348231"/>
            <a:chExt cx="648072" cy="648072"/>
          </a:xfrm>
        </p:grpSpPr>
        <p:sp>
          <p:nvSpPr>
            <p:cNvPr id="9244" name="圆角矩形 1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5" name="TextBox 2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393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2444750" y="1838325"/>
            <a:ext cx="568325" cy="568325"/>
            <a:chOff x="5508253" y="1348231"/>
            <a:chExt cx="648072" cy="648072"/>
          </a:xfrm>
        </p:grpSpPr>
        <p:sp>
          <p:nvSpPr>
            <p:cNvPr id="9242" name="圆角矩形 82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3" name="TextBox 84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35215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2444750" y="2571750"/>
            <a:ext cx="568325" cy="568325"/>
            <a:chOff x="5508253" y="1348231"/>
            <a:chExt cx="648072" cy="648072"/>
          </a:xfrm>
        </p:grpSpPr>
        <p:sp>
          <p:nvSpPr>
            <p:cNvPr id="9240" name="圆角矩形 86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41" name="TextBox 87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29733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2444750" y="3305175"/>
            <a:ext cx="568325" cy="568325"/>
            <a:chOff x="5508253" y="1348231"/>
            <a:chExt cx="648072" cy="648072"/>
          </a:xfrm>
        </p:grpSpPr>
        <p:sp>
          <p:nvSpPr>
            <p:cNvPr id="9238" name="圆角矩形 89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39" name="TextBox 90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66275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9235" name="组合 42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44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1" presetClass="entr" presetSubtype="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54013"/>
            <a:ext cx="9396536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3" name="组合 5"/>
          <p:cNvGrpSpPr/>
          <p:nvPr/>
        </p:nvGrpSpPr>
        <p:grpSpPr bwMode="auto">
          <a:xfrm>
            <a:off x="236538" y="3965575"/>
            <a:ext cx="1573212" cy="982663"/>
            <a:chOff x="808720" y="509222"/>
            <a:chExt cx="1573362" cy="982407"/>
          </a:xfrm>
        </p:grpSpPr>
        <p:grpSp>
          <p:nvGrpSpPr>
            <p:cNvPr id="10277" name="组合 6"/>
            <p:cNvGrpSpPr/>
            <p:nvPr/>
          </p:nvGrpSpPr>
          <p:grpSpPr bwMode="auto">
            <a:xfrm>
              <a:off x="808720" y="509222"/>
              <a:ext cx="1573362" cy="982407"/>
              <a:chOff x="870800" y="935378"/>
              <a:chExt cx="5619122" cy="3508580"/>
            </a:xfrm>
          </p:grpSpPr>
          <p:pic>
            <p:nvPicPr>
              <p:cNvPr id="10279" name="Picture 5" descr="E:\work\B-保利协鑫\link\png\箭头-02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48709">
                <a:off x="870800" y="2750784"/>
                <a:ext cx="645051" cy="1333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0" name="Picture 2" descr="C:\Documents and Settings\Administrator\桌面\diqiu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896" y="935378"/>
                <a:ext cx="2683100" cy="304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1" name="Picture 6" descr="E:\work\B-保利协鑫\link\png\箭头-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2053769"/>
                <a:ext cx="5590330" cy="2390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 rot="442969">
              <a:off x="1428001" y="1138892"/>
              <a:ext cx="761747" cy="230832"/>
            </a:xfrm>
            <a:prstGeom prst="rect">
              <a:avLst/>
            </a:prstGeom>
            <a:noFill/>
            <a:scene3d>
              <a:camera prst="perspectiveLeft" fov="3900000">
                <a:rot lat="0" lon="600000" rev="18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ln w="3175" cmpd="dbl">
                    <a:solidFill>
                      <a:schemeClr val="bg1"/>
                    </a:solidFill>
                  </a:ln>
                  <a:solidFill>
                    <a:schemeClr val="bg1">
                      <a:alpha val="40000"/>
                    </a:schemeClr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RAPIDPPT</a:t>
              </a:r>
              <a:endParaRPr lang="zh-CN" altLang="en-US" sz="9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524750" y="228600"/>
            <a:ext cx="1349375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93000" y="211138"/>
            <a:ext cx="1466850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过 渡 页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024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354013"/>
            <a:ext cx="7874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7" name="组合 14"/>
          <p:cNvGrpSpPr/>
          <p:nvPr/>
        </p:nvGrpSpPr>
        <p:grpSpPr bwMode="auto">
          <a:xfrm>
            <a:off x="2900363" y="1157288"/>
            <a:ext cx="3933825" cy="404812"/>
            <a:chOff x="2900005" y="1273071"/>
            <a:chExt cx="3933444" cy="404856"/>
          </a:xfrm>
        </p:grpSpPr>
        <p:sp>
          <p:nvSpPr>
            <p:cNvPr id="16" name="圆角矩形 15"/>
            <p:cNvSpPr/>
            <p:nvPr/>
          </p:nvSpPr>
          <p:spPr>
            <a:xfrm>
              <a:off x="2900005" y="1273071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6371531" y="1417549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8" name="组合 17"/>
          <p:cNvGrpSpPr/>
          <p:nvPr/>
        </p:nvGrpSpPr>
        <p:grpSpPr bwMode="auto">
          <a:xfrm>
            <a:off x="2900363" y="1919288"/>
            <a:ext cx="3933825" cy="404812"/>
            <a:chOff x="2900005" y="2034794"/>
            <a:chExt cx="3933444" cy="404856"/>
          </a:xfrm>
        </p:grpSpPr>
        <p:sp>
          <p:nvSpPr>
            <p:cNvPr id="19" name="圆角矩形 18"/>
            <p:cNvSpPr/>
            <p:nvPr/>
          </p:nvSpPr>
          <p:spPr>
            <a:xfrm>
              <a:off x="2900005" y="2034794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371531" y="2166570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49" name="组合 20"/>
          <p:cNvGrpSpPr/>
          <p:nvPr/>
        </p:nvGrpSpPr>
        <p:grpSpPr bwMode="auto">
          <a:xfrm>
            <a:off x="2900363" y="2652713"/>
            <a:ext cx="3933825" cy="404812"/>
            <a:chOff x="2900005" y="2768219"/>
            <a:chExt cx="3933444" cy="404856"/>
          </a:xfrm>
        </p:grpSpPr>
        <p:sp>
          <p:nvSpPr>
            <p:cNvPr id="22" name="圆角矩形 21"/>
            <p:cNvSpPr/>
            <p:nvPr/>
          </p:nvSpPr>
          <p:spPr>
            <a:xfrm>
              <a:off x="2900005" y="2768219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6371531" y="2915872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50" name="组合 23"/>
          <p:cNvGrpSpPr/>
          <p:nvPr/>
        </p:nvGrpSpPr>
        <p:grpSpPr bwMode="auto">
          <a:xfrm>
            <a:off x="2900363" y="3386138"/>
            <a:ext cx="3933825" cy="404812"/>
            <a:chOff x="2900005" y="3501644"/>
            <a:chExt cx="3933444" cy="404856"/>
          </a:xfrm>
        </p:grpSpPr>
        <p:sp>
          <p:nvSpPr>
            <p:cNvPr id="25" name="圆角矩形 24"/>
            <p:cNvSpPr/>
            <p:nvPr/>
          </p:nvSpPr>
          <p:spPr>
            <a:xfrm>
              <a:off x="2900005" y="3501644"/>
              <a:ext cx="3933444" cy="4048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6371531" y="3665174"/>
              <a:ext cx="292072" cy="144479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" name="TextBox 26"/>
          <p:cNvSpPr txBox="1"/>
          <p:nvPr/>
        </p:nvSpPr>
        <p:spPr bwMode="auto">
          <a:xfrm>
            <a:off x="3044825" y="114617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3044825" y="19224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044825" y="26987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044825" y="341471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圆角矩形 1"/>
          <p:cNvSpPr>
            <a:spLocks noChangeArrowheads="1"/>
          </p:cNvSpPr>
          <p:nvPr/>
        </p:nvSpPr>
        <p:spPr bwMode="auto">
          <a:xfrm>
            <a:off x="2444750" y="105568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6" name="TextBox 2"/>
          <p:cNvSpPr txBox="1">
            <a:spLocks noChangeArrowheads="1"/>
          </p:cNvSpPr>
          <p:nvPr/>
        </p:nvSpPr>
        <p:spPr bwMode="auto">
          <a:xfrm>
            <a:off x="2555875" y="1108075"/>
            <a:ext cx="3444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10257" name="组合 32"/>
          <p:cNvGrpSpPr/>
          <p:nvPr/>
        </p:nvGrpSpPr>
        <p:grpSpPr bwMode="auto">
          <a:xfrm>
            <a:off x="2444750" y="1838325"/>
            <a:ext cx="568325" cy="568325"/>
            <a:chOff x="5508253" y="1348231"/>
            <a:chExt cx="648072" cy="648072"/>
          </a:xfrm>
        </p:grpSpPr>
        <p:sp>
          <p:nvSpPr>
            <p:cNvPr id="10267" name="圆角矩形 82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68" name="TextBox 84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35215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10258" name="组合 35"/>
          <p:cNvGrpSpPr/>
          <p:nvPr/>
        </p:nvGrpSpPr>
        <p:grpSpPr bwMode="auto">
          <a:xfrm>
            <a:off x="2444750" y="2571750"/>
            <a:ext cx="568325" cy="568325"/>
            <a:chOff x="5508253" y="1348231"/>
            <a:chExt cx="648072" cy="648072"/>
          </a:xfrm>
        </p:grpSpPr>
        <p:sp>
          <p:nvSpPr>
            <p:cNvPr id="10265" name="圆角矩形 86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66" name="TextBox 87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29733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10259" name="组合 38"/>
          <p:cNvGrpSpPr/>
          <p:nvPr/>
        </p:nvGrpSpPr>
        <p:grpSpPr bwMode="auto">
          <a:xfrm>
            <a:off x="2444750" y="3305175"/>
            <a:ext cx="568325" cy="568325"/>
            <a:chOff x="5508253" y="1348231"/>
            <a:chExt cx="648072" cy="648072"/>
          </a:xfrm>
        </p:grpSpPr>
        <p:sp>
          <p:nvSpPr>
            <p:cNvPr id="10263" name="圆角矩形 89"/>
            <p:cNvSpPr>
              <a:spLocks noChangeArrowheads="1"/>
            </p:cNvSpPr>
            <p:nvPr/>
          </p:nvSpPr>
          <p:spPr bwMode="auto">
            <a:xfrm>
              <a:off x="5508253" y="1348231"/>
              <a:ext cx="648072" cy="648072"/>
            </a:xfrm>
            <a:prstGeom prst="roundRect">
              <a:avLst>
                <a:gd name="adj" fmla="val 13139"/>
              </a:avLst>
            </a:prstGeom>
            <a:solidFill>
              <a:srgbClr val="92D050"/>
            </a:solidFill>
            <a:ln w="9525">
              <a:solidFill>
                <a:schemeClr val="bg1"/>
              </a:solidFill>
              <a:rou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64" name="TextBox 90"/>
            <p:cNvSpPr txBox="1">
              <a:spLocks noChangeArrowheads="1"/>
            </p:cNvSpPr>
            <p:nvPr/>
          </p:nvSpPr>
          <p:spPr bwMode="auto">
            <a:xfrm>
              <a:off x="5635035" y="1407850"/>
              <a:ext cx="466275" cy="526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方正粗倩简体" panose="03000509000000000000" pitchFamily="65" charset="-122"/>
                  <a:ea typeface="方正粗倩简体" panose="03000509000000000000" pitchFamily="65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endParaRPr>
            </a:p>
          </p:txBody>
        </p:sp>
      </p:grpSp>
      <p:grpSp>
        <p:nvGrpSpPr>
          <p:cNvPr id="10260" name="组合 41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43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16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16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54013"/>
            <a:ext cx="9396536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67" name="组合 5"/>
          <p:cNvGrpSpPr/>
          <p:nvPr/>
        </p:nvGrpSpPr>
        <p:grpSpPr bwMode="auto">
          <a:xfrm>
            <a:off x="236538" y="3965575"/>
            <a:ext cx="1573212" cy="982663"/>
            <a:chOff x="808720" y="509222"/>
            <a:chExt cx="1573362" cy="982407"/>
          </a:xfrm>
        </p:grpSpPr>
        <p:grpSp>
          <p:nvGrpSpPr>
            <p:cNvPr id="11297" name="组合 6"/>
            <p:cNvGrpSpPr/>
            <p:nvPr/>
          </p:nvGrpSpPr>
          <p:grpSpPr bwMode="auto">
            <a:xfrm>
              <a:off x="808720" y="509222"/>
              <a:ext cx="1573362" cy="982407"/>
              <a:chOff x="870800" y="935378"/>
              <a:chExt cx="5619122" cy="3508580"/>
            </a:xfrm>
          </p:grpSpPr>
          <p:pic>
            <p:nvPicPr>
              <p:cNvPr id="11299" name="Picture 5" descr="E:\work\B-保利协鑫\link\png\箭头-02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48709">
                <a:off x="870800" y="2750784"/>
                <a:ext cx="645051" cy="1333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0" name="Picture 2" descr="C:\Documents and Settings\Administrator\桌面\diqiu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896" y="935378"/>
                <a:ext cx="2683100" cy="304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1" name="Picture 6" descr="E:\work\B-保利协鑫\link\png\箭头-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2053769"/>
                <a:ext cx="5590330" cy="2390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 rot="442969">
              <a:off x="1428001" y="1138892"/>
              <a:ext cx="761747" cy="230832"/>
            </a:xfrm>
            <a:prstGeom prst="rect">
              <a:avLst/>
            </a:prstGeom>
            <a:noFill/>
            <a:scene3d>
              <a:camera prst="perspectiveLeft" fov="3900000">
                <a:rot lat="0" lon="600000" rev="18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ln w="3175" cmpd="dbl">
                    <a:solidFill>
                      <a:schemeClr val="bg1"/>
                    </a:solidFill>
                  </a:ln>
                  <a:solidFill>
                    <a:schemeClr val="bg1">
                      <a:alpha val="40000"/>
                    </a:schemeClr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RAPIDPPT</a:t>
              </a:r>
              <a:endParaRPr lang="zh-CN" altLang="en-US" sz="9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216775" y="228600"/>
            <a:ext cx="16573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34238" y="211138"/>
            <a:ext cx="16224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12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354013"/>
            <a:ext cx="78581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 descr="C:\Documents and Settings\Administrator\桌面\shexiangtou\新建文件夹\452-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28609"/>
            <a:ext cx="4606346" cy="2427188"/>
          </a:xfrm>
          <a:prstGeom prst="rect">
            <a:avLst/>
          </a:prstGeom>
          <a:noFill/>
          <a:ln w="1587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innerShdw blurRad="63500" dist="50800" dir="13500000">
              <a:schemeClr val="tx1"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72" name="组合 15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17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3" name="AutoShape 4"/>
          <p:cNvSpPr>
            <a:spLocks noChangeAspect="1" noChangeArrowheads="1" noTextEdit="1"/>
          </p:cNvSpPr>
          <p:nvPr/>
        </p:nvSpPr>
        <p:spPr bwMode="auto">
          <a:xfrm>
            <a:off x="3416300" y="1012825"/>
            <a:ext cx="5527675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7"/>
          <p:cNvSpPr/>
          <p:nvPr/>
        </p:nvSpPr>
        <p:spPr bwMode="auto">
          <a:xfrm>
            <a:off x="3924300" y="1011238"/>
            <a:ext cx="4891088" cy="3033712"/>
          </a:xfrm>
          <a:custGeom>
            <a:avLst/>
            <a:gdLst>
              <a:gd name="T0" fmla="*/ 2147483646 w 1744"/>
              <a:gd name="T1" fmla="*/ 2147483646 h 938"/>
              <a:gd name="T2" fmla="*/ 2147483646 w 1744"/>
              <a:gd name="T3" fmla="*/ 2147483646 h 938"/>
              <a:gd name="T4" fmla="*/ 2147483646 w 1744"/>
              <a:gd name="T5" fmla="*/ 2147483646 h 938"/>
              <a:gd name="T6" fmla="*/ 0 w 1744"/>
              <a:gd name="T7" fmla="*/ 2147483646 h 938"/>
              <a:gd name="T8" fmla="*/ 0 w 1744"/>
              <a:gd name="T9" fmla="*/ 2147483646 h 938"/>
              <a:gd name="T10" fmla="*/ 2147483646 w 1744"/>
              <a:gd name="T11" fmla="*/ 0 h 938"/>
              <a:gd name="T12" fmla="*/ 2147483646 w 1744"/>
              <a:gd name="T13" fmla="*/ 0 h 938"/>
              <a:gd name="T14" fmla="*/ 2147483646 w 1744"/>
              <a:gd name="T15" fmla="*/ 2147483646 h 938"/>
              <a:gd name="T16" fmla="*/ 2147483646 w 1744"/>
              <a:gd name="T17" fmla="*/ 2147483646 h 9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44" h="938">
                <a:moveTo>
                  <a:pt x="1744" y="892"/>
                </a:moveTo>
                <a:cubicBezTo>
                  <a:pt x="1744" y="918"/>
                  <a:pt x="1724" y="938"/>
                  <a:pt x="1699" y="938"/>
                </a:cubicBezTo>
                <a:cubicBezTo>
                  <a:pt x="46" y="938"/>
                  <a:pt x="46" y="938"/>
                  <a:pt x="46" y="938"/>
                </a:cubicBezTo>
                <a:cubicBezTo>
                  <a:pt x="21" y="938"/>
                  <a:pt x="0" y="918"/>
                  <a:pt x="0" y="89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1" y="0"/>
                  <a:pt x="46" y="0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724" y="0"/>
                  <a:pt x="1744" y="20"/>
                  <a:pt x="1744" y="45"/>
                </a:cubicBezTo>
                <a:lnTo>
                  <a:pt x="1744" y="892"/>
                </a:ln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511680" y="3560698"/>
            <a:ext cx="3236784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i="1" spc="600" dirty="0">
                <a:solidFill>
                  <a:srgbClr val="92D050"/>
                </a:solidFill>
                <a:latin typeface="方正综艺繁体" panose="02010601030101010101" pitchFamily="65" charset="-122"/>
                <a:ea typeface="方正综艺繁体" panose="02010601030101010101" pitchFamily="65" charset="-122"/>
              </a:rPr>
              <a:t>用科技引领未来</a:t>
            </a:r>
            <a:endParaRPr lang="zh-CN" altLang="en-US" sz="2800" i="1" dirty="0">
              <a:solidFill>
                <a:srgbClr val="92D050"/>
              </a:solidFill>
              <a:latin typeface="方正综艺繁体" panose="02010601030101010101" pitchFamily="65" charset="-122"/>
              <a:ea typeface="方正综艺繁体" panose="02010601030101010101" pitchFamily="65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47064" y="2859782"/>
            <a:ext cx="2938625" cy="751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effectLst>
                  <a:glow rad="127000">
                    <a:srgbClr val="92D050">
                      <a:alpha val="85000"/>
                    </a:srgbClr>
                  </a:glow>
                </a:effectLst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en-US" altLang="zh-CN" sz="3200" dirty="0">
              <a:solidFill>
                <a:schemeClr val="bg1"/>
              </a:solidFill>
              <a:effectLst>
                <a:glow rad="127000">
                  <a:srgbClr val="92D050">
                    <a:alpha val="85000"/>
                  </a:srgbClr>
                </a:glow>
              </a:effectLst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58900" y="10969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1358900" y="18732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358900" y="2649538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358900" y="342582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283" name="圆角矩形 118"/>
          <p:cNvSpPr>
            <a:spLocks noChangeArrowheads="1"/>
          </p:cNvSpPr>
          <p:nvPr/>
        </p:nvSpPr>
        <p:spPr bwMode="auto">
          <a:xfrm>
            <a:off x="758825" y="178911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84" name="TextBox 119"/>
          <p:cNvSpPr txBox="1">
            <a:spLocks noChangeArrowheads="1"/>
          </p:cNvSpPr>
          <p:nvPr/>
        </p:nvSpPr>
        <p:spPr bwMode="auto">
          <a:xfrm>
            <a:off x="869950" y="18415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1285" name="圆角矩形 121"/>
          <p:cNvSpPr>
            <a:spLocks noChangeArrowheads="1"/>
          </p:cNvSpPr>
          <p:nvPr/>
        </p:nvSpPr>
        <p:spPr bwMode="auto">
          <a:xfrm>
            <a:off x="758825" y="252253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86" name="TextBox 122"/>
          <p:cNvSpPr txBox="1">
            <a:spLocks noChangeArrowheads="1"/>
          </p:cNvSpPr>
          <p:nvPr/>
        </p:nvSpPr>
        <p:spPr bwMode="auto">
          <a:xfrm>
            <a:off x="869950" y="2574925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1287" name="圆角矩形 124"/>
          <p:cNvSpPr>
            <a:spLocks noChangeArrowheads="1"/>
          </p:cNvSpPr>
          <p:nvPr/>
        </p:nvSpPr>
        <p:spPr bwMode="auto">
          <a:xfrm>
            <a:off x="758825" y="325596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88" name="TextBox 125"/>
          <p:cNvSpPr txBox="1">
            <a:spLocks noChangeArrowheads="1"/>
          </p:cNvSpPr>
          <p:nvPr/>
        </p:nvSpPr>
        <p:spPr bwMode="auto">
          <a:xfrm>
            <a:off x="869950" y="330835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33" name="圆角矩形 127"/>
          <p:cNvSpPr>
            <a:spLocks noChangeArrowheads="1"/>
          </p:cNvSpPr>
          <p:nvPr/>
        </p:nvSpPr>
        <p:spPr bwMode="auto">
          <a:xfrm>
            <a:off x="758825" y="105568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90" name="TextBox 128"/>
          <p:cNvSpPr txBox="1">
            <a:spLocks noChangeArrowheads="1"/>
          </p:cNvSpPr>
          <p:nvPr/>
        </p:nvSpPr>
        <p:spPr bwMode="auto">
          <a:xfrm>
            <a:off x="869950" y="1108075"/>
            <a:ext cx="3444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4479925" y="3684588"/>
            <a:ext cx="550863" cy="257175"/>
            <a:chOff x="2176463" y="671513"/>
            <a:chExt cx="325437" cy="152400"/>
          </a:xfrm>
        </p:grpSpPr>
        <p:sp>
          <p:nvSpPr>
            <p:cNvPr id="11292" name="Freeform 94"/>
            <p:cNvSpPr/>
            <p:nvPr/>
          </p:nvSpPr>
          <p:spPr bwMode="auto">
            <a:xfrm>
              <a:off x="2365375" y="671513"/>
              <a:ext cx="136525" cy="152400"/>
            </a:xfrm>
            <a:custGeom>
              <a:avLst/>
              <a:gdLst>
                <a:gd name="T0" fmla="*/ 2147483646 w 86"/>
                <a:gd name="T1" fmla="*/ 2147483646 h 96"/>
                <a:gd name="T2" fmla="*/ 2147483646 w 86"/>
                <a:gd name="T3" fmla="*/ 2147483646 h 96"/>
                <a:gd name="T4" fmla="*/ 2147483646 w 86"/>
                <a:gd name="T5" fmla="*/ 0 h 96"/>
                <a:gd name="T6" fmla="*/ 0 w 86"/>
                <a:gd name="T7" fmla="*/ 0 h 96"/>
                <a:gd name="T8" fmla="*/ 2147483646 w 86"/>
                <a:gd name="T9" fmla="*/ 2147483646 h 96"/>
                <a:gd name="T10" fmla="*/ 0 w 86"/>
                <a:gd name="T11" fmla="*/ 2147483646 h 96"/>
                <a:gd name="T12" fmla="*/ 2147483646 w 86"/>
                <a:gd name="T13" fmla="*/ 2147483646 h 96"/>
                <a:gd name="T14" fmla="*/ 2147483646 w 86"/>
                <a:gd name="T15" fmla="*/ 2147483646 h 96"/>
                <a:gd name="T16" fmla="*/ 2147483646 w 86"/>
                <a:gd name="T17" fmla="*/ 2147483646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6" h="96">
                  <a:moveTo>
                    <a:pt x="84" y="48"/>
                  </a:moveTo>
                  <a:lnTo>
                    <a:pt x="86" y="4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49" y="48"/>
                  </a:lnTo>
                  <a:lnTo>
                    <a:pt x="0" y="96"/>
                  </a:lnTo>
                  <a:lnTo>
                    <a:pt x="36" y="96"/>
                  </a:lnTo>
                  <a:lnTo>
                    <a:pt x="86" y="48"/>
                  </a:lnTo>
                  <a:lnTo>
                    <a:pt x="84" y="4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95"/>
            <p:cNvSpPr/>
            <p:nvPr/>
          </p:nvSpPr>
          <p:spPr bwMode="auto">
            <a:xfrm>
              <a:off x="2271713" y="671513"/>
              <a:ext cx="134937" cy="152400"/>
            </a:xfrm>
            <a:custGeom>
              <a:avLst/>
              <a:gdLst>
                <a:gd name="T0" fmla="*/ 2147483646 w 85"/>
                <a:gd name="T1" fmla="*/ 2147483646 h 96"/>
                <a:gd name="T2" fmla="*/ 2147483646 w 85"/>
                <a:gd name="T3" fmla="*/ 2147483646 h 96"/>
                <a:gd name="T4" fmla="*/ 2147483646 w 85"/>
                <a:gd name="T5" fmla="*/ 0 h 96"/>
                <a:gd name="T6" fmla="*/ 0 w 85"/>
                <a:gd name="T7" fmla="*/ 0 h 96"/>
                <a:gd name="T8" fmla="*/ 2147483646 w 85"/>
                <a:gd name="T9" fmla="*/ 2147483646 h 96"/>
                <a:gd name="T10" fmla="*/ 0 w 85"/>
                <a:gd name="T11" fmla="*/ 2147483646 h 96"/>
                <a:gd name="T12" fmla="*/ 2147483646 w 85"/>
                <a:gd name="T13" fmla="*/ 2147483646 h 96"/>
                <a:gd name="T14" fmla="*/ 2147483646 w 85"/>
                <a:gd name="T15" fmla="*/ 2147483646 h 96"/>
                <a:gd name="T16" fmla="*/ 2147483646 w 85"/>
                <a:gd name="T17" fmla="*/ 2147483646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96">
                  <a:moveTo>
                    <a:pt x="85" y="48"/>
                  </a:moveTo>
                  <a:lnTo>
                    <a:pt x="85" y="48"/>
                  </a:lnTo>
                  <a:lnTo>
                    <a:pt x="35" y="0"/>
                  </a:lnTo>
                  <a:lnTo>
                    <a:pt x="0" y="0"/>
                  </a:lnTo>
                  <a:lnTo>
                    <a:pt x="48" y="48"/>
                  </a:lnTo>
                  <a:lnTo>
                    <a:pt x="0" y="96"/>
                  </a:lnTo>
                  <a:lnTo>
                    <a:pt x="35" y="96"/>
                  </a:lnTo>
                  <a:lnTo>
                    <a:pt x="85" y="48"/>
                  </a:lnTo>
                  <a:close/>
                </a:path>
              </a:pathLst>
            </a:custGeom>
            <a:solidFill>
              <a:srgbClr val="57D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Freeform 96"/>
            <p:cNvSpPr/>
            <p:nvPr/>
          </p:nvSpPr>
          <p:spPr bwMode="auto">
            <a:xfrm>
              <a:off x="2176463" y="671513"/>
              <a:ext cx="136525" cy="152400"/>
            </a:xfrm>
            <a:custGeom>
              <a:avLst/>
              <a:gdLst>
                <a:gd name="T0" fmla="*/ 2147483646 w 86"/>
                <a:gd name="T1" fmla="*/ 2147483646 h 96"/>
                <a:gd name="T2" fmla="*/ 2147483646 w 86"/>
                <a:gd name="T3" fmla="*/ 2147483646 h 96"/>
                <a:gd name="T4" fmla="*/ 2147483646 w 86"/>
                <a:gd name="T5" fmla="*/ 0 h 96"/>
                <a:gd name="T6" fmla="*/ 0 w 86"/>
                <a:gd name="T7" fmla="*/ 0 h 96"/>
                <a:gd name="T8" fmla="*/ 2147483646 w 86"/>
                <a:gd name="T9" fmla="*/ 2147483646 h 96"/>
                <a:gd name="T10" fmla="*/ 0 w 86"/>
                <a:gd name="T11" fmla="*/ 2147483646 h 96"/>
                <a:gd name="T12" fmla="*/ 2147483646 w 86"/>
                <a:gd name="T13" fmla="*/ 2147483646 h 96"/>
                <a:gd name="T14" fmla="*/ 2147483646 w 86"/>
                <a:gd name="T15" fmla="*/ 2147483646 h 96"/>
                <a:gd name="T16" fmla="*/ 2147483646 w 86"/>
                <a:gd name="T17" fmla="*/ 2147483646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6" h="96">
                  <a:moveTo>
                    <a:pt x="86" y="48"/>
                  </a:moveTo>
                  <a:lnTo>
                    <a:pt x="86" y="4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49" y="48"/>
                  </a:lnTo>
                  <a:lnTo>
                    <a:pt x="0" y="96"/>
                  </a:lnTo>
                  <a:lnTo>
                    <a:pt x="36" y="96"/>
                  </a:lnTo>
                  <a:lnTo>
                    <a:pt x="86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xit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16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16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54013"/>
            <a:ext cx="9396536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1" name="组合 5"/>
          <p:cNvGrpSpPr/>
          <p:nvPr/>
        </p:nvGrpSpPr>
        <p:grpSpPr bwMode="auto">
          <a:xfrm>
            <a:off x="236538" y="3965575"/>
            <a:ext cx="1573212" cy="982663"/>
            <a:chOff x="808720" y="509222"/>
            <a:chExt cx="1573362" cy="982407"/>
          </a:xfrm>
        </p:grpSpPr>
        <p:grpSp>
          <p:nvGrpSpPr>
            <p:cNvPr id="12336" name="组合 6"/>
            <p:cNvGrpSpPr/>
            <p:nvPr/>
          </p:nvGrpSpPr>
          <p:grpSpPr bwMode="auto">
            <a:xfrm>
              <a:off x="808720" y="509222"/>
              <a:ext cx="1573362" cy="982407"/>
              <a:chOff x="870800" y="935378"/>
              <a:chExt cx="5619122" cy="3508580"/>
            </a:xfrm>
          </p:grpSpPr>
          <p:pic>
            <p:nvPicPr>
              <p:cNvPr id="12338" name="Picture 5" descr="E:\work\B-保利协鑫\link\png\箭头-02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48709">
                <a:off x="870800" y="2750784"/>
                <a:ext cx="645051" cy="1333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39" name="Picture 2" descr="C:\Documents and Settings\Administrator\桌面\diqiu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896" y="935378"/>
                <a:ext cx="2683100" cy="304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40" name="Picture 6" descr="E:\work\B-保利协鑫\link\png\箭头-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2053769"/>
                <a:ext cx="5590330" cy="2390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 rot="442969">
              <a:off x="1428001" y="1138892"/>
              <a:ext cx="761747" cy="230832"/>
            </a:xfrm>
            <a:prstGeom prst="rect">
              <a:avLst/>
            </a:prstGeom>
            <a:noFill/>
            <a:scene3d>
              <a:camera prst="perspectiveLeft" fov="3900000">
                <a:rot lat="0" lon="600000" rev="18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ln w="3175" cmpd="dbl">
                    <a:solidFill>
                      <a:schemeClr val="bg1"/>
                    </a:solidFill>
                  </a:ln>
                  <a:solidFill>
                    <a:schemeClr val="bg1">
                      <a:alpha val="40000"/>
                    </a:schemeClr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RAPIDPPT</a:t>
              </a:r>
              <a:endParaRPr lang="zh-CN" altLang="en-US" sz="9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2292" name="组合 11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13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3" name="AutoShape 4"/>
          <p:cNvSpPr>
            <a:spLocks noChangeAspect="1" noChangeArrowheads="1" noTextEdit="1"/>
          </p:cNvSpPr>
          <p:nvPr/>
        </p:nvSpPr>
        <p:spPr bwMode="auto">
          <a:xfrm>
            <a:off x="3416300" y="1012825"/>
            <a:ext cx="5527675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1358900" y="10969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58900" y="18732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58900" y="2649538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358900" y="342582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圆角矩形 118"/>
          <p:cNvSpPr>
            <a:spLocks noChangeArrowheads="1"/>
          </p:cNvSpPr>
          <p:nvPr/>
        </p:nvSpPr>
        <p:spPr bwMode="auto">
          <a:xfrm>
            <a:off x="758825" y="178911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299" name="TextBox 119"/>
          <p:cNvSpPr txBox="1">
            <a:spLocks noChangeArrowheads="1"/>
          </p:cNvSpPr>
          <p:nvPr/>
        </p:nvSpPr>
        <p:spPr bwMode="auto">
          <a:xfrm>
            <a:off x="869950" y="18415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2300" name="圆角矩形 121"/>
          <p:cNvSpPr>
            <a:spLocks noChangeArrowheads="1"/>
          </p:cNvSpPr>
          <p:nvPr/>
        </p:nvSpPr>
        <p:spPr bwMode="auto">
          <a:xfrm>
            <a:off x="758825" y="252253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1" name="TextBox 122"/>
          <p:cNvSpPr txBox="1">
            <a:spLocks noChangeArrowheads="1"/>
          </p:cNvSpPr>
          <p:nvPr/>
        </p:nvSpPr>
        <p:spPr bwMode="auto">
          <a:xfrm>
            <a:off x="869950" y="2574925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2302" name="圆角矩形 124"/>
          <p:cNvSpPr>
            <a:spLocks noChangeArrowheads="1"/>
          </p:cNvSpPr>
          <p:nvPr/>
        </p:nvSpPr>
        <p:spPr bwMode="auto">
          <a:xfrm>
            <a:off x="758825" y="325596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3" name="TextBox 125"/>
          <p:cNvSpPr txBox="1">
            <a:spLocks noChangeArrowheads="1"/>
          </p:cNvSpPr>
          <p:nvPr/>
        </p:nvSpPr>
        <p:spPr bwMode="auto">
          <a:xfrm>
            <a:off x="869950" y="330835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2304" name="圆角矩形 127"/>
          <p:cNvSpPr>
            <a:spLocks noChangeArrowheads="1"/>
          </p:cNvSpPr>
          <p:nvPr/>
        </p:nvSpPr>
        <p:spPr bwMode="auto">
          <a:xfrm>
            <a:off x="758825" y="105568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305" name="TextBox 128"/>
          <p:cNvSpPr txBox="1">
            <a:spLocks noChangeArrowheads="1"/>
          </p:cNvSpPr>
          <p:nvPr/>
        </p:nvSpPr>
        <p:spPr bwMode="auto">
          <a:xfrm>
            <a:off x="869950" y="1108075"/>
            <a:ext cx="3444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4718050" y="1914525"/>
            <a:ext cx="2243138" cy="2243138"/>
            <a:chOff x="4718810" y="1915216"/>
            <a:chExt cx="2242096" cy="2242096"/>
          </a:xfrm>
        </p:grpSpPr>
        <p:sp>
          <p:nvSpPr>
            <p:cNvPr id="29" name="椭圆 28"/>
            <p:cNvSpPr/>
            <p:nvPr/>
          </p:nvSpPr>
          <p:spPr>
            <a:xfrm>
              <a:off x="4718810" y="1915216"/>
              <a:ext cx="2242096" cy="22420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 flipH="1">
              <a:off x="5302739" y="2856167"/>
              <a:ext cx="1058371" cy="5220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加标题    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273550" y="1460500"/>
            <a:ext cx="3155950" cy="3141663"/>
            <a:chOff x="4273348" y="1460507"/>
            <a:chExt cx="3156093" cy="3142267"/>
          </a:xfrm>
        </p:grpSpPr>
        <p:sp>
          <p:nvSpPr>
            <p:cNvPr id="32" name="空心弧 31"/>
            <p:cNvSpPr/>
            <p:nvPr/>
          </p:nvSpPr>
          <p:spPr>
            <a:xfrm>
              <a:off x="4273348" y="1470034"/>
              <a:ext cx="3132280" cy="3132740"/>
            </a:xfrm>
            <a:prstGeom prst="blockArc">
              <a:avLst>
                <a:gd name="adj1" fmla="val 10800000"/>
                <a:gd name="adj2" fmla="val 18097499"/>
                <a:gd name="adj3" fmla="val 5159"/>
              </a:avLst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空心弧 32"/>
            <p:cNvSpPr/>
            <p:nvPr/>
          </p:nvSpPr>
          <p:spPr>
            <a:xfrm rot="774438">
              <a:off x="4282873" y="1460507"/>
              <a:ext cx="3132280" cy="3132740"/>
            </a:xfrm>
            <a:prstGeom prst="blockArc">
              <a:avLst>
                <a:gd name="adj1" fmla="val 17689797"/>
                <a:gd name="adj2" fmla="val 18097499"/>
                <a:gd name="adj3" fmla="val 5159"/>
              </a:avLst>
            </a:prstGeom>
            <a:solidFill>
              <a:srgbClr val="FFFF0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空心弧 33"/>
            <p:cNvSpPr/>
            <p:nvPr/>
          </p:nvSpPr>
          <p:spPr>
            <a:xfrm rot="2067484">
              <a:off x="4297162" y="1470034"/>
              <a:ext cx="3132279" cy="3132740"/>
            </a:xfrm>
            <a:prstGeom prst="blockArc">
              <a:avLst>
                <a:gd name="adj1" fmla="val 17090619"/>
                <a:gd name="adj2" fmla="val 18097499"/>
                <a:gd name="adj3" fmla="val 5159"/>
              </a:avLst>
            </a:prstGeom>
            <a:solidFill>
              <a:srgbClr val="92D05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空心弧 34"/>
            <p:cNvSpPr/>
            <p:nvPr/>
          </p:nvSpPr>
          <p:spPr>
            <a:xfrm rot="5833831">
              <a:off x="4292169" y="1460737"/>
              <a:ext cx="3132740" cy="3132280"/>
            </a:xfrm>
            <a:prstGeom prst="blockArc">
              <a:avLst>
                <a:gd name="adj1" fmla="val 14796044"/>
                <a:gd name="adj2" fmla="val 18097499"/>
                <a:gd name="adj3" fmla="val 5159"/>
              </a:avLst>
            </a:prstGeom>
            <a:solidFill>
              <a:srgbClr val="FFC00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空心弧 35"/>
            <p:cNvSpPr/>
            <p:nvPr/>
          </p:nvSpPr>
          <p:spPr>
            <a:xfrm>
              <a:off x="4514659" y="1711380"/>
              <a:ext cx="2649658" cy="2650047"/>
            </a:xfrm>
            <a:prstGeom prst="blockArc">
              <a:avLst>
                <a:gd name="adj1" fmla="val 10800000"/>
                <a:gd name="adj2" fmla="val 18099321"/>
                <a:gd name="adj3" fmla="val 33606"/>
              </a:avLst>
            </a:prstGeom>
            <a:solidFill>
              <a:srgbClr val="00B0F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空心弧 36"/>
            <p:cNvSpPr/>
            <p:nvPr/>
          </p:nvSpPr>
          <p:spPr>
            <a:xfrm rot="5792301">
              <a:off x="4514464" y="1711575"/>
              <a:ext cx="2650047" cy="2649658"/>
            </a:xfrm>
            <a:prstGeom prst="blockArc">
              <a:avLst>
                <a:gd name="adj1" fmla="val 14823342"/>
                <a:gd name="adj2" fmla="val 18099321"/>
                <a:gd name="adj3" fmla="val 33606"/>
              </a:avLst>
            </a:prstGeom>
            <a:solidFill>
              <a:srgbClr val="FFC00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空心弧 37"/>
            <p:cNvSpPr/>
            <p:nvPr/>
          </p:nvSpPr>
          <p:spPr>
            <a:xfrm rot="2003443">
              <a:off x="4533710" y="1730434"/>
              <a:ext cx="2649658" cy="2648459"/>
            </a:xfrm>
            <a:prstGeom prst="blockArc">
              <a:avLst>
                <a:gd name="adj1" fmla="val 17096899"/>
                <a:gd name="adj2" fmla="val 18099321"/>
                <a:gd name="adj3" fmla="val 33606"/>
              </a:avLst>
            </a:prstGeom>
            <a:solidFill>
              <a:srgbClr val="92D05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空心弧 38"/>
            <p:cNvSpPr/>
            <p:nvPr/>
          </p:nvSpPr>
          <p:spPr>
            <a:xfrm rot="703656">
              <a:off x="4514659" y="1711380"/>
              <a:ext cx="2649658" cy="2650047"/>
            </a:xfrm>
            <a:prstGeom prst="blockArc">
              <a:avLst>
                <a:gd name="adj1" fmla="val 17799791"/>
                <a:gd name="adj2" fmla="val 18099321"/>
                <a:gd name="adj3" fmla="val 33606"/>
              </a:avLst>
            </a:prstGeom>
            <a:solidFill>
              <a:srgbClr val="FFFF00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0" name="任意多边形 39"/>
          <p:cNvSpPr/>
          <p:nvPr/>
        </p:nvSpPr>
        <p:spPr>
          <a:xfrm>
            <a:off x="4514850" y="1874838"/>
            <a:ext cx="595313" cy="325437"/>
          </a:xfrm>
          <a:custGeom>
            <a:avLst/>
            <a:gdLst>
              <a:gd name="connsiteX0" fmla="*/ 1802674 w 1802674"/>
              <a:gd name="connsiteY0" fmla="*/ 705394 h 705394"/>
              <a:gd name="connsiteX1" fmla="*/ 1123406 w 1802674"/>
              <a:gd name="connsiteY1" fmla="*/ 0 h 705394"/>
              <a:gd name="connsiteX2" fmla="*/ 0 w 1802674"/>
              <a:gd name="connsiteY2" fmla="*/ 0 h 70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2674" h="705394">
                <a:moveTo>
                  <a:pt x="1802674" y="705394"/>
                </a:moveTo>
                <a:lnTo>
                  <a:pt x="1123406" y="0"/>
                </a:ln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597650" y="1012825"/>
            <a:ext cx="490538" cy="1158875"/>
          </a:xfrm>
          <a:custGeom>
            <a:avLst/>
            <a:gdLst>
              <a:gd name="connsiteX0" fmla="*/ 0 w 888275"/>
              <a:gd name="connsiteY0" fmla="*/ 391886 h 391886"/>
              <a:gd name="connsiteX1" fmla="*/ 313509 w 888275"/>
              <a:gd name="connsiteY1" fmla="*/ 0 h 391886"/>
              <a:gd name="connsiteX2" fmla="*/ 888275 w 888275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5" h="391886">
                <a:moveTo>
                  <a:pt x="0" y="391886"/>
                </a:moveTo>
                <a:lnTo>
                  <a:pt x="313509" y="0"/>
                </a:lnTo>
                <a:lnTo>
                  <a:pt x="888275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6845300" y="2325688"/>
            <a:ext cx="860425" cy="212725"/>
          </a:xfrm>
          <a:custGeom>
            <a:avLst/>
            <a:gdLst>
              <a:gd name="connsiteX0" fmla="*/ 0 w 548640"/>
              <a:gd name="connsiteY0" fmla="*/ 104503 h 104503"/>
              <a:gd name="connsiteX1" fmla="*/ 274320 w 548640"/>
              <a:gd name="connsiteY1" fmla="*/ 0 h 104503"/>
              <a:gd name="connsiteX2" fmla="*/ 548640 w 548640"/>
              <a:gd name="connsiteY2" fmla="*/ 0 h 10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104503">
                <a:moveTo>
                  <a:pt x="0" y="104503"/>
                </a:moveTo>
                <a:lnTo>
                  <a:pt x="274320" y="0"/>
                </a:lnTo>
                <a:lnTo>
                  <a:pt x="548640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6911975" y="3667125"/>
            <a:ext cx="96361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 rot="-1912545">
            <a:off x="4656138" y="1447800"/>
            <a:ext cx="468312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35%</a:t>
            </a:r>
            <a:endParaRPr lang="zh-CN" altLang="en-US" sz="160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 rot="2358327">
            <a:off x="6778625" y="1571625"/>
            <a:ext cx="37306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2%</a:t>
            </a:r>
            <a:endParaRPr lang="zh-CN" altLang="en-US" sz="160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 rot="3270647">
            <a:off x="7152481" y="1940720"/>
            <a:ext cx="37147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8%</a:t>
            </a:r>
            <a:endParaRPr lang="zh-CN" altLang="en-US" sz="160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 rot="6017122">
            <a:off x="7331869" y="3204369"/>
            <a:ext cx="4699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18%</a:t>
            </a:r>
            <a:endParaRPr lang="zh-CN" altLang="en-US" sz="160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3214688"/>
            <a:ext cx="1322387" cy="8016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 descr="C:\Documents and Settings\Administrator\桌面\shexiangtou\新建文件夹 (2)\gkjlitb2 [转换]-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582613"/>
            <a:ext cx="1233488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 descr="C:\Documents and Settings\Administrator\桌面\shexiangtou\新建文件夹 (2)\gkjlitb2 [转换]-0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214438"/>
            <a:ext cx="152717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 descr="C:\Documents and Settings\Administrator\桌面\shexiangtou\新建文件夹 (2)\gkjlitb2 [转换]-0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3" y="2981325"/>
            <a:ext cx="13112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" descr="C:\Documents and Settings\Administrator\桌面\shexiangtou\新建文件夹 (2)\gkjlitb2 [转换]-0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670050"/>
            <a:ext cx="1233488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矩形 52"/>
          <p:cNvSpPr/>
          <p:nvPr/>
        </p:nvSpPr>
        <p:spPr>
          <a:xfrm>
            <a:off x="7216775" y="228600"/>
            <a:ext cx="16573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7234238" y="211138"/>
            <a:ext cx="16224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2323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354013"/>
            <a:ext cx="78581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16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16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4" grpId="0"/>
      <p:bldP spid="45" grpId="0"/>
      <p:bldP spid="46" grpId="0"/>
      <p:bldP spid="47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354013"/>
            <a:ext cx="9396536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5" name="组合 5"/>
          <p:cNvGrpSpPr/>
          <p:nvPr/>
        </p:nvGrpSpPr>
        <p:grpSpPr bwMode="auto">
          <a:xfrm>
            <a:off x="236538" y="3965575"/>
            <a:ext cx="1573212" cy="982663"/>
            <a:chOff x="808720" y="509222"/>
            <a:chExt cx="1573362" cy="982407"/>
          </a:xfrm>
        </p:grpSpPr>
        <p:grpSp>
          <p:nvGrpSpPr>
            <p:cNvPr id="13340" name="组合 6"/>
            <p:cNvGrpSpPr/>
            <p:nvPr/>
          </p:nvGrpSpPr>
          <p:grpSpPr bwMode="auto">
            <a:xfrm>
              <a:off x="808720" y="509222"/>
              <a:ext cx="1573362" cy="982407"/>
              <a:chOff x="870800" y="935378"/>
              <a:chExt cx="5619122" cy="3508580"/>
            </a:xfrm>
          </p:grpSpPr>
          <p:pic>
            <p:nvPicPr>
              <p:cNvPr id="13342" name="Picture 5" descr="E:\work\B-保利协鑫\link\png\箭头-02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48709">
                <a:off x="870800" y="2750784"/>
                <a:ext cx="645051" cy="1333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43" name="Picture 2" descr="C:\Documents and Settings\Administrator\桌面\diqiu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896" y="935378"/>
                <a:ext cx="2683100" cy="304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44" name="Picture 6" descr="E:\work\B-保利协鑫\link\png\箭头-03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2053769"/>
                <a:ext cx="5590330" cy="2390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 rot="442969">
              <a:off x="1428001" y="1138892"/>
              <a:ext cx="761747" cy="230832"/>
            </a:xfrm>
            <a:prstGeom prst="rect">
              <a:avLst/>
            </a:prstGeom>
            <a:noFill/>
            <a:scene3d>
              <a:camera prst="perspectiveLeft" fov="3900000">
                <a:rot lat="0" lon="600000" rev="180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dirty="0">
                  <a:ln w="3175" cmpd="dbl">
                    <a:solidFill>
                      <a:schemeClr val="bg1"/>
                    </a:solidFill>
                  </a:ln>
                  <a:solidFill>
                    <a:schemeClr val="bg1">
                      <a:alpha val="40000"/>
                    </a:schemeClr>
                  </a:solidFill>
                  <a:effectLst>
                    <a:glow rad="63500">
                      <a:schemeClr val="bg1">
                        <a:alpha val="40000"/>
                      </a:schemeClr>
                    </a:glo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RAPIDPPT</a:t>
              </a:r>
              <a:endParaRPr lang="zh-CN" altLang="en-US" sz="9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3316" name="组合 11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13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 bwMode="auto">
          <a:xfrm>
            <a:off x="1358900" y="1096963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358900" y="1873250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58900" y="2649538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58900" y="3425825"/>
            <a:ext cx="1457325" cy="38735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just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 sz="1400" spc="-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点击添加标题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321" name="圆角矩形 118"/>
          <p:cNvSpPr>
            <a:spLocks noChangeArrowheads="1"/>
          </p:cNvSpPr>
          <p:nvPr/>
        </p:nvSpPr>
        <p:spPr bwMode="auto">
          <a:xfrm>
            <a:off x="758825" y="178911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2" name="TextBox 119"/>
          <p:cNvSpPr txBox="1">
            <a:spLocks noChangeArrowheads="1"/>
          </p:cNvSpPr>
          <p:nvPr/>
        </p:nvSpPr>
        <p:spPr bwMode="auto">
          <a:xfrm>
            <a:off x="869950" y="18415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2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1" name="圆角矩形 121"/>
          <p:cNvSpPr>
            <a:spLocks noChangeArrowheads="1"/>
          </p:cNvSpPr>
          <p:nvPr/>
        </p:nvSpPr>
        <p:spPr bwMode="auto">
          <a:xfrm>
            <a:off x="758825" y="252253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4" name="TextBox 122"/>
          <p:cNvSpPr txBox="1">
            <a:spLocks noChangeArrowheads="1"/>
          </p:cNvSpPr>
          <p:nvPr/>
        </p:nvSpPr>
        <p:spPr bwMode="auto">
          <a:xfrm>
            <a:off x="869950" y="2574925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3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3325" name="圆角矩形 124"/>
          <p:cNvSpPr>
            <a:spLocks noChangeArrowheads="1"/>
          </p:cNvSpPr>
          <p:nvPr/>
        </p:nvSpPr>
        <p:spPr bwMode="auto">
          <a:xfrm>
            <a:off x="758825" y="3255963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6" name="TextBox 125"/>
          <p:cNvSpPr txBox="1">
            <a:spLocks noChangeArrowheads="1"/>
          </p:cNvSpPr>
          <p:nvPr/>
        </p:nvSpPr>
        <p:spPr bwMode="auto">
          <a:xfrm>
            <a:off x="869950" y="330835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4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13327" name="圆角矩形 127"/>
          <p:cNvSpPr>
            <a:spLocks noChangeArrowheads="1"/>
          </p:cNvSpPr>
          <p:nvPr/>
        </p:nvSpPr>
        <p:spPr bwMode="auto">
          <a:xfrm>
            <a:off x="758825" y="1055688"/>
            <a:ext cx="568325" cy="568325"/>
          </a:xfrm>
          <a:prstGeom prst="roundRect">
            <a:avLst>
              <a:gd name="adj" fmla="val 13139"/>
            </a:avLst>
          </a:prstGeom>
          <a:solidFill>
            <a:srgbClr val="92D050"/>
          </a:solidFill>
          <a:ln w="9525">
            <a:solidFill>
              <a:schemeClr val="bg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28" name="TextBox 128"/>
          <p:cNvSpPr txBox="1">
            <a:spLocks noChangeArrowheads="1"/>
          </p:cNvSpPr>
          <p:nvPr/>
        </p:nvSpPr>
        <p:spPr bwMode="auto">
          <a:xfrm>
            <a:off x="869950" y="1108075"/>
            <a:ext cx="3444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1</a:t>
            </a:r>
            <a:endParaRPr lang="zh-CN" altLang="en-US" sz="2400">
              <a:solidFill>
                <a:schemeClr val="bg1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27" name="图文框 26"/>
          <p:cNvSpPr/>
          <p:nvPr/>
        </p:nvSpPr>
        <p:spPr>
          <a:xfrm flipH="1" flipV="1">
            <a:off x="3360738" y="1096963"/>
            <a:ext cx="5513387" cy="2678112"/>
          </a:xfrm>
          <a:prstGeom prst="frame">
            <a:avLst>
              <a:gd name="adj1" fmla="val 3708"/>
            </a:avLst>
          </a:prstGeom>
          <a:solidFill>
            <a:srgbClr val="92D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08750" y="1230313"/>
            <a:ext cx="2160588" cy="2393950"/>
          </a:xfrm>
          <a:prstGeom prst="rect">
            <a:avLst/>
          </a:prstGeom>
          <a:solidFill>
            <a:srgbClr val="92D050">
              <a:alpha val="50000"/>
            </a:srgbClr>
          </a:solidFill>
          <a:ln w="952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spc="-1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-1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3590925" y="1295400"/>
            <a:ext cx="2787650" cy="2308225"/>
            <a:chOff x="3591636" y="1295458"/>
            <a:chExt cx="2786639" cy="2308405"/>
          </a:xfrm>
        </p:grpSpPr>
        <p:pic>
          <p:nvPicPr>
            <p:cNvPr id="30" name="Picture 5" descr="C:\Documents and Settings\Administrator\桌面\shexiangtou\新建文件夹\452-0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295458"/>
              <a:ext cx="1520666" cy="1025148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E:\work\B-保利协鑫\link\方针\solar-cells.jpg"/>
            <p:cNvPicPr>
              <a:picLocks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58" r="25121" b="10594"/>
            <a:stretch>
              <a:fillRect/>
            </a:stretch>
          </p:blipFill>
          <p:spPr bwMode="auto">
            <a:xfrm>
              <a:off x="4859075" y="1923574"/>
              <a:ext cx="1519200" cy="1026000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E:\work\B-保利协鑫\link\方针\sps1318-954.jpg"/>
            <p:cNvPicPr>
              <a:picLocks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38"/>
            <a:stretch>
              <a:fillRect/>
            </a:stretch>
          </p:blipFill>
          <p:spPr bwMode="auto">
            <a:xfrm>
              <a:off x="3591636" y="2577863"/>
              <a:ext cx="1519200" cy="1026000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矩形 32"/>
          <p:cNvSpPr/>
          <p:nvPr/>
        </p:nvSpPr>
        <p:spPr>
          <a:xfrm>
            <a:off x="7216775" y="228600"/>
            <a:ext cx="1657350" cy="46196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234238" y="211138"/>
            <a:ext cx="162242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33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354013"/>
            <a:ext cx="785813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B016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B016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桌面\le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931150" y="1462088"/>
            <a:ext cx="996950" cy="46196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Picture 5" descr="E:\work\B-保利协鑫\link\png\箭头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09">
            <a:off x="871538" y="2751138"/>
            <a:ext cx="644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Documents and Settings\Administrator\桌面\diqi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935038"/>
            <a:ext cx="2682875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E:\work\B-保利协鑫\link\png\箭头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54225"/>
            <a:ext cx="5589587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2" descr="E:\work\PPT模板\军事类\png\未标题-1-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8" y="-298450"/>
            <a:ext cx="291465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3025775" y="1366838"/>
            <a:ext cx="4870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2992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适用于科技、环保及相关类别演示</a:t>
            </a:r>
            <a:endParaRPr lang="zh-CN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2738" y="581025"/>
            <a:ext cx="4870450" cy="78581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500" b="1" spc="6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THANK</a:t>
            </a:r>
            <a:r>
              <a:rPr lang="en-US" altLang="zh-CN" sz="4500" b="1" spc="600" dirty="0">
                <a:solidFill>
                  <a:srgbClr val="92D050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254000" dist="1308100" dir="8100000" sx="146000" sy="146000" algn="tl" rotWithShape="0">
                    <a:schemeClr val="tx1">
                      <a:alpha val="0"/>
                    </a:schemeClr>
                  </a:outerShdw>
                </a:effectLst>
                <a:latin typeface="Bodoni MT Black" panose="02070A03080606020203" pitchFamily="18" charset="0"/>
                <a:ea typeface="迷你简雪峰" pitchFamily="49" charset="-122"/>
              </a:rPr>
              <a:t> YOU</a:t>
            </a:r>
            <a:endParaRPr lang="zh-CN" altLang="en-US" sz="3800" spc="600" dirty="0">
              <a:solidFill>
                <a:srgbClr val="92D050"/>
              </a:solidFill>
              <a:effectLst>
                <a:glow>
                  <a:schemeClr val="bg1">
                    <a:alpha val="29000"/>
                  </a:schemeClr>
                </a:glow>
                <a:outerShdw blurRad="254000" dist="1308100" dir="8100000" sx="146000" sy="146000" algn="tl" rotWithShape="0">
                  <a:schemeClr val="tx1">
                    <a:alpha val="0"/>
                  </a:scheme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pic>
        <p:nvPicPr>
          <p:cNvPr id="13" name="Picture 53" descr="E:\work\PPT模板\军事类\png\未标题-1-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455988"/>
            <a:ext cx="2057400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连接符 13"/>
          <p:cNvCxnSpPr/>
          <p:nvPr/>
        </p:nvCxnSpPr>
        <p:spPr>
          <a:xfrm>
            <a:off x="4283968" y="1249363"/>
            <a:ext cx="4608512" cy="0"/>
          </a:xfrm>
          <a:prstGeom prst="line">
            <a:avLst/>
          </a:prstGeom>
          <a:ln w="9525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921625" y="1444625"/>
            <a:ext cx="100647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glow>
                    <a:schemeClr val="bg1">
                      <a:alpha val="29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模 板</a:t>
            </a:r>
            <a:endParaRPr lang="zh-CN" altLang="en-US" sz="2800" dirty="0">
              <a:solidFill>
                <a:schemeClr val="bg1"/>
              </a:solidFill>
              <a:effectLst>
                <a:glow>
                  <a:schemeClr val="bg1">
                    <a:alpha val="29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rot="442969">
            <a:off x="3580987" y="3365553"/>
            <a:ext cx="1723549" cy="461665"/>
          </a:xfrm>
          <a:prstGeom prst="rect">
            <a:avLst/>
          </a:prstGeom>
          <a:noFill/>
          <a:scene3d>
            <a:camera prst="perspectiveLeft" fov="3900000">
              <a:rot lat="0" lon="60000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n w="3175" cmpd="dbl">
                  <a:solidFill>
                    <a:schemeClr val="bg1"/>
                  </a:solidFill>
                </a:ln>
                <a:solidFill>
                  <a:schemeClr val="bg1">
                    <a:alpha val="40000"/>
                  </a:schemeClr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RAPIDPPT</a:t>
            </a:r>
            <a:endParaRPr lang="zh-CN" altLang="en-US" sz="2400" dirty="0">
              <a:ln w="3175" cmpd="dbl">
                <a:solidFill>
                  <a:schemeClr val="bg1"/>
                </a:solidFill>
              </a:ln>
              <a:solidFill>
                <a:schemeClr val="bg1">
                  <a:alpha val="40000"/>
                </a:schemeClr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351" name="组合 16"/>
          <p:cNvGrpSpPr/>
          <p:nvPr/>
        </p:nvGrpSpPr>
        <p:grpSpPr bwMode="auto">
          <a:xfrm>
            <a:off x="7548563" y="4886325"/>
            <a:ext cx="1560512" cy="277813"/>
            <a:chOff x="7548563" y="4886324"/>
            <a:chExt cx="1560512" cy="277814"/>
          </a:xfrm>
        </p:grpSpPr>
        <p:sp>
          <p:nvSpPr>
            <p:cNvPr id="18" name="矩形 62"/>
            <p:cNvSpPr>
              <a:spLocks noChangeArrowheads="1"/>
            </p:cNvSpPr>
            <p:nvPr/>
          </p:nvSpPr>
          <p:spPr bwMode="auto">
            <a:xfrm>
              <a:off x="7548563" y="4886325"/>
              <a:ext cx="15605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12700">
                    <a:solidFill>
                      <a:schemeClr val="bg1"/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12700">
                  <a:solidFill>
                    <a:schemeClr val="bg1"/>
                  </a:solidFill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62"/>
            <p:cNvSpPr>
              <a:spLocks noChangeArrowheads="1"/>
            </p:cNvSpPr>
            <p:nvPr/>
          </p:nvSpPr>
          <p:spPr bwMode="auto">
            <a:xfrm>
              <a:off x="7548563" y="4886324"/>
              <a:ext cx="1560512" cy="277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3175">
                    <a:noFill/>
                  </a:ln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www.rapidesign.cn</a:t>
              </a:r>
              <a:endParaRPr lang="en-US" altLang="zh-CN" sz="12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556E-7 -2.22222E-6 L -0.1184 -0.00062 " pathEditMode="relative" rAng="0" ptsTypes="AA">
                                      <p:cBhvr>
                                        <p:cTn id="18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-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191 -3.67933E-6 L 0.10608 -0.00154 " pathEditMode="relative" rAng="0" ptsTypes="AA">
                                      <p:cBhvr>
                                        <p:cTn id="20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0" grpId="1"/>
      <p:bldP spid="12" grpId="0"/>
      <p:bldP spid="12" grpId="1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演示</Application>
  <PresentationFormat>全屏显示(16:9)</PresentationFormat>
  <Paragraphs>193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Bodoni MT Black</vt:lpstr>
      <vt:lpstr>迷你简雪峰</vt:lpstr>
      <vt:lpstr>方正粗宋简体</vt:lpstr>
      <vt:lpstr>Arial Unicode MS</vt:lpstr>
      <vt:lpstr>方正大黑简体</vt:lpstr>
      <vt:lpstr>方正粗倩简体</vt:lpstr>
      <vt:lpstr>方正综艺繁体</vt:lpstr>
      <vt:lpstr>方正综艺简体</vt:lpstr>
      <vt:lpstr>方正超粗黑简体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M110145D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2011-09-30T07:16:00Z</dcterms:created>
  <dcterms:modified xsi:type="dcterms:W3CDTF">2018-08-28T07:48:04Z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