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89C"/>
    <a:srgbClr val="18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966" y="90"/>
      </p:cViewPr>
      <p:guideLst>
        <p:guide orient="horz" pos="359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97475A0-4065-44C0-8525-399249D59AC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819AA83-2B1A-4C8E-9115-8C6A1A5F8A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0184F-E77B-4D19-81B3-CAC1F3772D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B006D-CB3A-406B-8C79-540802EE6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F9599-5DD4-4F0D-B742-2AD4A6E089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6895-EE3A-4D18-A2D6-CDDA5C41D51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8B3A9-44B1-4135-A581-D03F9DCD40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5A45B-7839-4C67-AAD3-17C6505024E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B389-AE0D-4E1D-BF5E-3FDBB07091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C148A-3E4D-4BD9-9265-490DBF2D2E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内页副本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4840-6C81-4945-BB16-17EF63B52F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5A39D-FF4C-4265-B416-F2AFAD1F6D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A1719-7D14-4344-B1F9-152BB16315A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5E81-C221-40BB-A696-C677D55A49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6B209-E0E2-4A15-8039-B3DE762955F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A91E8-F289-45A1-97AA-93C7E9276B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264FD-658F-4387-9ED6-3D71957620B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C927-97AA-473B-9F7A-A39CE7B550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CFD0F-CBBC-4925-A76D-EAEC860DE28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5380B-4939-453F-99B8-9EC59415E1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950B-5CCD-457A-BB84-9683460389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3F42D-EF77-4A37-B610-8832ED198B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A7BF-1B15-4934-8020-2BAF08AD11E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2336B-2880-4ECC-8A0A-12F10379AA4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55CF00-2943-46A9-BCF0-3F77417A7F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FCFA4A-9353-41E5-8062-12EA2185EEE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1" descr="图片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2143125" y="1357313"/>
            <a:ext cx="507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适用于自然环境演示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TextBox 21"/>
          <p:cNvSpPr txBox="1">
            <a:spLocks noChangeArrowheads="1"/>
          </p:cNvSpPr>
          <p:nvPr/>
        </p:nvSpPr>
        <p:spPr bwMode="auto">
          <a:xfrm>
            <a:off x="0" y="85725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 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TextBox 24" hidden="1"/>
          <p:cNvSpPr txBox="1">
            <a:spLocks noChangeArrowheads="1"/>
          </p:cNvSpPr>
          <p:nvPr/>
        </p:nvSpPr>
        <p:spPr bwMode="auto">
          <a:xfrm>
            <a:off x="3000375" y="1000125"/>
            <a:ext cx="507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/>
          <p:nvPr/>
        </p:nvGrpSpPr>
        <p:grpSpPr bwMode="auto">
          <a:xfrm>
            <a:off x="500063" y="1500188"/>
            <a:ext cx="8143875" cy="2955925"/>
            <a:chOff x="500034" y="2330958"/>
            <a:chExt cx="8143932" cy="2955429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500034" y="2330958"/>
              <a:ext cx="8143932" cy="2955429"/>
            </a:xfrm>
            <a:prstGeom prst="roundRect">
              <a:avLst>
                <a:gd name="adj" fmla="val 2451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503209" y="2429366"/>
              <a:ext cx="8137582" cy="2747501"/>
            </a:xfrm>
            <a:prstGeom prst="roundRect">
              <a:avLst>
                <a:gd name="adj" fmla="val 2730"/>
              </a:avLst>
            </a:prstGeom>
            <a:solidFill>
              <a:schemeClr val="bg1">
                <a:lumMod val="95000"/>
                <a:alpha val="80000"/>
              </a:schemeClr>
            </a:soli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638175" y="2098675"/>
            <a:ext cx="79343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 言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23.png" hidden="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357938" y="1428750"/>
            <a:ext cx="357187" cy="35718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grpSp>
        <p:nvGrpSpPr>
          <p:cNvPr id="9220" name="组合 10"/>
          <p:cNvGrpSpPr/>
          <p:nvPr/>
        </p:nvGrpSpPr>
        <p:grpSpPr bwMode="auto">
          <a:xfrm>
            <a:off x="3021013" y="1400175"/>
            <a:ext cx="430212" cy="428625"/>
            <a:chOff x="2357422" y="1500178"/>
            <a:chExt cx="428628" cy="428628"/>
          </a:xfrm>
        </p:grpSpPr>
        <p:pic>
          <p:nvPicPr>
            <p:cNvPr id="6" name="图片 5" descr="123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6" name="TextBox 9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3379788" y="143033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11"/>
          <p:cNvGrpSpPr/>
          <p:nvPr/>
        </p:nvGrpSpPr>
        <p:grpSpPr bwMode="auto">
          <a:xfrm>
            <a:off x="3021013" y="2208213"/>
            <a:ext cx="430212" cy="428625"/>
            <a:chOff x="2357422" y="1500178"/>
            <a:chExt cx="428628" cy="428628"/>
          </a:xfrm>
        </p:grpSpPr>
        <p:pic>
          <p:nvPicPr>
            <p:cNvPr id="13" name="图片 12" descr="123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4" name="TextBox 13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3" name="Rectangle 16"/>
          <p:cNvSpPr>
            <a:spLocks noChangeArrowheads="1"/>
          </p:cNvSpPr>
          <p:nvPr/>
        </p:nvSpPr>
        <p:spPr bwMode="auto">
          <a:xfrm>
            <a:off x="3379788" y="223678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4" name="组合 14"/>
          <p:cNvGrpSpPr/>
          <p:nvPr/>
        </p:nvGrpSpPr>
        <p:grpSpPr bwMode="auto">
          <a:xfrm>
            <a:off x="3021013" y="3014663"/>
            <a:ext cx="430212" cy="428625"/>
            <a:chOff x="2357422" y="1500178"/>
            <a:chExt cx="428628" cy="428628"/>
          </a:xfrm>
        </p:grpSpPr>
        <p:pic>
          <p:nvPicPr>
            <p:cNvPr id="16" name="图片 15" descr="123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2" name="TextBox 16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5" name="Rectangle 19"/>
          <p:cNvSpPr>
            <a:spLocks noChangeArrowheads="1"/>
          </p:cNvSpPr>
          <p:nvPr/>
        </p:nvSpPr>
        <p:spPr bwMode="auto">
          <a:xfrm>
            <a:off x="3379788" y="30448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6" name="组合 17"/>
          <p:cNvGrpSpPr/>
          <p:nvPr/>
        </p:nvGrpSpPr>
        <p:grpSpPr bwMode="auto">
          <a:xfrm>
            <a:off x="3021013" y="3822700"/>
            <a:ext cx="430212" cy="428625"/>
            <a:chOff x="2357422" y="1500178"/>
            <a:chExt cx="428628" cy="428628"/>
          </a:xfrm>
        </p:grpSpPr>
        <p:pic>
          <p:nvPicPr>
            <p:cNvPr id="19" name="图片 18" descr="123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0" name="TextBox 19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7" name="Rectangle 22"/>
          <p:cNvSpPr>
            <a:spLocks noChangeArrowheads="1"/>
          </p:cNvSpPr>
          <p:nvPr/>
        </p:nvSpPr>
        <p:spPr bwMode="auto">
          <a:xfrm>
            <a:off x="3379788" y="385127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TextBox 28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23.png" hidden="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357938" y="1428750"/>
            <a:ext cx="357187" cy="35718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grpSp>
        <p:nvGrpSpPr>
          <p:cNvPr id="10244" name="组合 10"/>
          <p:cNvGrpSpPr/>
          <p:nvPr/>
        </p:nvGrpSpPr>
        <p:grpSpPr bwMode="auto">
          <a:xfrm>
            <a:off x="3021013" y="2571750"/>
            <a:ext cx="430212" cy="428625"/>
            <a:chOff x="2357422" y="1500178"/>
            <a:chExt cx="428628" cy="428628"/>
          </a:xfrm>
        </p:grpSpPr>
        <p:pic>
          <p:nvPicPr>
            <p:cNvPr id="6" name="图片 5" descr="123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10247" name="TextBox 9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3379788" y="2601913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7"/>
          <p:cNvSpPr>
            <a:spLocks noChangeArrowheads="1"/>
          </p:cNvSpPr>
          <p:nvPr/>
        </p:nvSpPr>
        <p:spPr bwMode="auto">
          <a:xfrm>
            <a:off x="712788" y="1433513"/>
            <a:ext cx="7702550" cy="3792537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</a:ln>
        </p:spPr>
        <p:txBody>
          <a:bodyPr wrap="none" lIns="91425" tIns="45713" rIns="91425" bIns="45713"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" name="AutoShape 196"/>
          <p:cNvSpPr>
            <a:spLocks noChangeArrowheads="1"/>
          </p:cNvSpPr>
          <p:nvPr/>
        </p:nvSpPr>
        <p:spPr bwMode="auto">
          <a:xfrm>
            <a:off x="1009650" y="2817813"/>
            <a:ext cx="2117725" cy="2195512"/>
          </a:xfrm>
          <a:prstGeom prst="roundRect">
            <a:avLst>
              <a:gd name="adj" fmla="val 3727"/>
            </a:avLst>
          </a:prstGeom>
          <a:solidFill>
            <a:schemeClr val="bg1">
              <a:lumMod val="85000"/>
              <a:alpha val="70000"/>
            </a:schemeClr>
          </a:solidFill>
          <a:ln w="12700" algn="ctr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68" name="Text Box 228"/>
          <p:cNvSpPr txBox="1">
            <a:spLocks noChangeArrowheads="1"/>
          </p:cNvSpPr>
          <p:nvPr/>
        </p:nvSpPr>
        <p:spPr bwMode="auto">
          <a:xfrm>
            <a:off x="1282700" y="3411538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 Box 229"/>
          <p:cNvSpPr txBox="1">
            <a:spLocks noChangeArrowheads="1"/>
          </p:cNvSpPr>
          <p:nvPr/>
        </p:nvSpPr>
        <p:spPr bwMode="auto">
          <a:xfrm>
            <a:off x="1282700" y="3871913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0" name="组合 5"/>
          <p:cNvGrpSpPr/>
          <p:nvPr/>
        </p:nvGrpSpPr>
        <p:grpSpPr bwMode="auto">
          <a:xfrm>
            <a:off x="915988" y="2143125"/>
            <a:ext cx="2305050" cy="576263"/>
            <a:chOff x="1049338" y="2933965"/>
            <a:chExt cx="1800225" cy="468312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049338" y="2933965"/>
              <a:ext cx="1800225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049338" y="2992021"/>
              <a:ext cx="1800225" cy="35220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71" name="Text Box 229"/>
          <p:cNvSpPr txBox="1">
            <a:spLocks noChangeArrowheads="1"/>
          </p:cNvSpPr>
          <p:nvPr/>
        </p:nvSpPr>
        <p:spPr bwMode="auto">
          <a:xfrm>
            <a:off x="1376363" y="2273300"/>
            <a:ext cx="138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2" name="组合 9"/>
          <p:cNvGrpSpPr/>
          <p:nvPr/>
        </p:nvGrpSpPr>
        <p:grpSpPr bwMode="auto">
          <a:xfrm>
            <a:off x="2206625" y="1143000"/>
            <a:ext cx="4751388" cy="576263"/>
            <a:chOff x="1465263" y="1820863"/>
            <a:chExt cx="4752000" cy="719137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465263" y="1820863"/>
              <a:ext cx="4752000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1465263" y="1910013"/>
              <a:ext cx="4752000" cy="5408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rgbClr val="2E589C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73" name="Rectangle 13"/>
          <p:cNvSpPr>
            <a:spLocks noChangeArrowheads="1"/>
          </p:cNvSpPr>
          <p:nvPr/>
        </p:nvSpPr>
        <p:spPr bwMode="auto">
          <a:xfrm>
            <a:off x="3725863" y="1230313"/>
            <a:ext cx="1724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222"/>
          <p:cNvSpPr>
            <a:spLocks noChangeArrowheads="1"/>
          </p:cNvSpPr>
          <p:nvPr/>
        </p:nvSpPr>
        <p:spPr bwMode="auto">
          <a:xfrm>
            <a:off x="989013" y="2752725"/>
            <a:ext cx="2159000" cy="74613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AutoShape 196"/>
          <p:cNvSpPr>
            <a:spLocks noChangeArrowheads="1"/>
          </p:cNvSpPr>
          <p:nvPr/>
        </p:nvSpPr>
        <p:spPr bwMode="auto">
          <a:xfrm>
            <a:off x="3492500" y="2817813"/>
            <a:ext cx="2119313" cy="2195512"/>
          </a:xfrm>
          <a:prstGeom prst="roundRect">
            <a:avLst>
              <a:gd name="adj" fmla="val 3727"/>
            </a:avLst>
          </a:prstGeom>
          <a:solidFill>
            <a:schemeClr val="bg1">
              <a:lumMod val="85000"/>
              <a:alpha val="70000"/>
            </a:schemeClr>
          </a:solidFill>
          <a:ln w="12700" algn="ctr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76" name="Text Box 228"/>
          <p:cNvSpPr txBox="1">
            <a:spLocks noChangeArrowheads="1"/>
          </p:cNvSpPr>
          <p:nvPr/>
        </p:nvSpPr>
        <p:spPr bwMode="auto">
          <a:xfrm>
            <a:off x="3767138" y="3411538"/>
            <a:ext cx="15700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Text Box 229"/>
          <p:cNvSpPr txBox="1">
            <a:spLocks noChangeArrowheads="1"/>
          </p:cNvSpPr>
          <p:nvPr/>
        </p:nvSpPr>
        <p:spPr bwMode="auto">
          <a:xfrm>
            <a:off x="3767138" y="3871913"/>
            <a:ext cx="15700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8" name="组合 17"/>
          <p:cNvGrpSpPr/>
          <p:nvPr/>
        </p:nvGrpSpPr>
        <p:grpSpPr bwMode="auto">
          <a:xfrm>
            <a:off x="3400425" y="2143125"/>
            <a:ext cx="2303463" cy="576263"/>
            <a:chOff x="1049338" y="2933965"/>
            <a:chExt cx="1800225" cy="468312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1049338" y="2933965"/>
              <a:ext cx="1800225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049338" y="2992021"/>
              <a:ext cx="1800225" cy="35220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79" name="Text Box 229"/>
          <p:cNvSpPr txBox="1">
            <a:spLocks noChangeArrowheads="1"/>
          </p:cNvSpPr>
          <p:nvPr/>
        </p:nvSpPr>
        <p:spPr bwMode="auto">
          <a:xfrm>
            <a:off x="3859213" y="2273300"/>
            <a:ext cx="1385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22"/>
          <p:cNvSpPr>
            <a:spLocks noChangeArrowheads="1"/>
          </p:cNvSpPr>
          <p:nvPr/>
        </p:nvSpPr>
        <p:spPr bwMode="auto">
          <a:xfrm>
            <a:off x="3471863" y="2752725"/>
            <a:ext cx="2160587" cy="74613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" name="AutoShape 196"/>
          <p:cNvSpPr>
            <a:spLocks noChangeArrowheads="1"/>
          </p:cNvSpPr>
          <p:nvPr/>
        </p:nvSpPr>
        <p:spPr bwMode="auto">
          <a:xfrm>
            <a:off x="6002338" y="2817813"/>
            <a:ext cx="2117725" cy="2195512"/>
          </a:xfrm>
          <a:prstGeom prst="roundRect">
            <a:avLst>
              <a:gd name="adj" fmla="val 3727"/>
            </a:avLst>
          </a:prstGeom>
          <a:solidFill>
            <a:schemeClr val="bg1">
              <a:lumMod val="85000"/>
              <a:alpha val="70000"/>
            </a:schemeClr>
          </a:solidFill>
          <a:ln w="12700" algn="ctr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82" name="Text Box 228"/>
          <p:cNvSpPr txBox="1">
            <a:spLocks noChangeArrowheads="1"/>
          </p:cNvSpPr>
          <p:nvPr/>
        </p:nvSpPr>
        <p:spPr bwMode="auto">
          <a:xfrm>
            <a:off x="6275388" y="3411538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3" name="Text Box 229"/>
          <p:cNvSpPr txBox="1">
            <a:spLocks noChangeArrowheads="1"/>
          </p:cNvSpPr>
          <p:nvPr/>
        </p:nvSpPr>
        <p:spPr bwMode="auto">
          <a:xfrm>
            <a:off x="6275388" y="3871913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4" name="组合 25"/>
          <p:cNvGrpSpPr/>
          <p:nvPr/>
        </p:nvGrpSpPr>
        <p:grpSpPr bwMode="auto">
          <a:xfrm>
            <a:off x="5908675" y="2143125"/>
            <a:ext cx="2303463" cy="576263"/>
            <a:chOff x="1049338" y="2933965"/>
            <a:chExt cx="1800225" cy="46831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9338" y="2933965"/>
              <a:ext cx="1800225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1049338" y="2992021"/>
              <a:ext cx="1800225" cy="35220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85" name="Text Box 229"/>
          <p:cNvSpPr txBox="1">
            <a:spLocks noChangeArrowheads="1"/>
          </p:cNvSpPr>
          <p:nvPr/>
        </p:nvSpPr>
        <p:spPr bwMode="auto">
          <a:xfrm>
            <a:off x="6367463" y="2273300"/>
            <a:ext cx="1385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222"/>
          <p:cNvSpPr>
            <a:spLocks noChangeArrowheads="1"/>
          </p:cNvSpPr>
          <p:nvPr/>
        </p:nvSpPr>
        <p:spPr bwMode="auto">
          <a:xfrm>
            <a:off x="5980113" y="2752725"/>
            <a:ext cx="2160587" cy="74613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287" name="Picture 3" descr="C:\Documents and Settings\Administrator\桌面\LOGO白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10779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TextBox 31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42938" y="1263650"/>
            <a:ext cx="7851775" cy="4022725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</p:spPr>
        <p:txBody>
          <a:bodyPr wrap="none" lIns="91425" tIns="45713" rIns="91425" bIns="45713"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2291" name="Rectangle 9"/>
          <p:cNvSpPr>
            <a:spLocks noChangeArrowheads="1"/>
          </p:cNvSpPr>
          <p:nvPr/>
        </p:nvSpPr>
        <p:spPr bwMode="auto">
          <a:xfrm>
            <a:off x="757238" y="1385888"/>
            <a:ext cx="7594600" cy="3779837"/>
          </a:xfrm>
          <a:prstGeom prst="roundRect">
            <a:avLst>
              <a:gd name="adj" fmla="val 3486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239838" y="1957388"/>
            <a:ext cx="0" cy="2573337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rot="16200000">
            <a:off x="3964782" y="1774031"/>
            <a:ext cx="26988" cy="5540375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614738" y="2128838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779963" y="2128838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994400" y="2128838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62213" y="2117725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AutoShape 14"/>
          <p:cNvSpPr/>
          <p:nvPr/>
        </p:nvSpPr>
        <p:spPr bwMode="auto">
          <a:xfrm>
            <a:off x="1779588" y="2563813"/>
            <a:ext cx="1447800" cy="288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299" name="Freeform 32"/>
          <p:cNvSpPr/>
          <p:nvPr/>
        </p:nvSpPr>
        <p:spPr bwMode="auto">
          <a:xfrm>
            <a:off x="1243013" y="2924175"/>
            <a:ext cx="4751387" cy="1095375"/>
          </a:xfrm>
          <a:custGeom>
            <a:avLst/>
            <a:gdLst>
              <a:gd name="T0" fmla="*/ 0 w 3651"/>
              <a:gd name="T1" fmla="*/ 238376890 h 903"/>
              <a:gd name="T2" fmla="*/ 1127954027 w 3651"/>
              <a:gd name="T3" fmla="*/ 1099185158 h 903"/>
              <a:gd name="T4" fmla="*/ 1900247671 w 3651"/>
              <a:gd name="T5" fmla="*/ 1077112685 h 903"/>
              <a:gd name="T6" fmla="*/ 2147483646 w 3651"/>
              <a:gd name="T7" fmla="*/ 256035112 h 903"/>
              <a:gd name="T8" fmla="*/ 2147483646 w 3651"/>
              <a:gd name="T9" fmla="*/ 207477126 h 903"/>
              <a:gd name="T10" fmla="*/ 2147483646 w 3651"/>
              <a:gd name="T11" fmla="*/ 722490184 h 903"/>
              <a:gd name="T12" fmla="*/ 2147483646 w 3651"/>
              <a:gd name="T13" fmla="*/ 687174954 h 903"/>
              <a:gd name="T14" fmla="*/ 2147483646 w 3651"/>
              <a:gd name="T15" fmla="*/ 273692120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Rectangle 34"/>
          <p:cNvSpPr>
            <a:spLocks noChangeArrowheads="1"/>
          </p:cNvSpPr>
          <p:nvPr/>
        </p:nvSpPr>
        <p:spPr bwMode="auto">
          <a:xfrm>
            <a:off x="1214438" y="3105150"/>
            <a:ext cx="49212" cy="47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1" name="Rectangle 39"/>
          <p:cNvSpPr>
            <a:spLocks noChangeArrowheads="1"/>
          </p:cNvSpPr>
          <p:nvPr/>
        </p:nvSpPr>
        <p:spPr bwMode="auto">
          <a:xfrm>
            <a:off x="2446338" y="3902075"/>
            <a:ext cx="47625" cy="49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2" name="Rectangle 44"/>
          <p:cNvSpPr>
            <a:spLocks noChangeArrowheads="1"/>
          </p:cNvSpPr>
          <p:nvPr/>
        </p:nvSpPr>
        <p:spPr bwMode="auto">
          <a:xfrm>
            <a:off x="4751388" y="3552825"/>
            <a:ext cx="49212" cy="47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3" name="Rectangle 49"/>
          <p:cNvSpPr>
            <a:spLocks noChangeArrowheads="1"/>
          </p:cNvSpPr>
          <p:nvPr/>
        </p:nvSpPr>
        <p:spPr bwMode="auto">
          <a:xfrm>
            <a:off x="5965825" y="3128963"/>
            <a:ext cx="47625" cy="47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Freeform 59"/>
          <p:cNvSpPr/>
          <p:nvPr/>
        </p:nvSpPr>
        <p:spPr bwMode="auto">
          <a:xfrm>
            <a:off x="1249363" y="2560638"/>
            <a:ext cx="4745037" cy="1071562"/>
          </a:xfrm>
          <a:custGeom>
            <a:avLst/>
            <a:gdLst/>
            <a:ahLst/>
            <a:cxnLst>
              <a:cxn ang="0">
                <a:pos x="0" y="885"/>
              </a:cxn>
              <a:cxn ang="0">
                <a:pos x="917" y="664"/>
              </a:cxn>
              <a:cxn ang="0">
                <a:pos x="1828" y="346"/>
              </a:cxn>
              <a:cxn ang="0">
                <a:pos x="2463" y="69"/>
              </a:cxn>
              <a:cxn ang="0">
                <a:pos x="2944" y="154"/>
              </a:cxn>
              <a:cxn ang="0">
                <a:pos x="3650" y="774"/>
              </a:cxn>
            </a:cxnLst>
            <a:rect l="0" t="0" r="r" b="b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5" name="Rectangle 61"/>
          <p:cNvSpPr>
            <a:spLocks noChangeArrowheads="1"/>
          </p:cNvSpPr>
          <p:nvPr/>
        </p:nvSpPr>
        <p:spPr bwMode="auto">
          <a:xfrm>
            <a:off x="1206500" y="3598863"/>
            <a:ext cx="65088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6" name="Rectangle 66"/>
          <p:cNvSpPr>
            <a:spLocks noChangeArrowheads="1"/>
          </p:cNvSpPr>
          <p:nvPr/>
        </p:nvSpPr>
        <p:spPr bwMode="auto">
          <a:xfrm>
            <a:off x="2428875" y="3332163"/>
            <a:ext cx="65088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7" name="Rectangle 71"/>
          <p:cNvSpPr>
            <a:spLocks noChangeArrowheads="1"/>
          </p:cNvSpPr>
          <p:nvPr/>
        </p:nvSpPr>
        <p:spPr bwMode="auto">
          <a:xfrm>
            <a:off x="4751388" y="2598738"/>
            <a:ext cx="65087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8" name="Rectangle 76"/>
          <p:cNvSpPr>
            <a:spLocks noChangeArrowheads="1"/>
          </p:cNvSpPr>
          <p:nvPr/>
        </p:nvSpPr>
        <p:spPr bwMode="auto">
          <a:xfrm>
            <a:off x="5637213" y="3451225"/>
            <a:ext cx="63500" cy="650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Freeform 80"/>
          <p:cNvSpPr/>
          <p:nvPr/>
        </p:nvSpPr>
        <p:spPr bwMode="auto">
          <a:xfrm>
            <a:off x="1265238" y="2122488"/>
            <a:ext cx="4729162" cy="1843087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616" y="1422"/>
              </a:cxn>
              <a:cxn ang="0">
                <a:pos x="1250" y="1120"/>
              </a:cxn>
              <a:cxn ang="0">
                <a:pos x="1820" y="706"/>
              </a:cxn>
              <a:cxn ang="0">
                <a:pos x="2288" y="334"/>
              </a:cxn>
              <a:cxn ang="0">
                <a:pos x="3034" y="338"/>
              </a:cxn>
              <a:cxn ang="0">
                <a:pos x="3638" y="982"/>
              </a:cxn>
            </a:cxnLst>
            <a:rect l="0" t="0" r="r" b="b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Rectangle 82"/>
          <p:cNvSpPr>
            <a:spLocks noChangeAspect="1" noChangeArrowheads="1"/>
          </p:cNvSpPr>
          <p:nvPr/>
        </p:nvSpPr>
        <p:spPr bwMode="auto">
          <a:xfrm>
            <a:off x="1198563" y="3924300"/>
            <a:ext cx="80962" cy="79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6" name="Rectangle 87"/>
          <p:cNvSpPr>
            <a:spLocks noChangeAspect="1" noChangeArrowheads="1"/>
          </p:cNvSpPr>
          <p:nvPr/>
        </p:nvSpPr>
        <p:spPr bwMode="auto">
          <a:xfrm>
            <a:off x="2413000" y="3697288"/>
            <a:ext cx="80963" cy="809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Rectangle 92"/>
          <p:cNvSpPr>
            <a:spLocks noChangeAspect="1" noChangeArrowheads="1"/>
          </p:cNvSpPr>
          <p:nvPr/>
        </p:nvSpPr>
        <p:spPr bwMode="auto">
          <a:xfrm>
            <a:off x="4751388" y="2281238"/>
            <a:ext cx="80962" cy="79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Rectangle 97"/>
          <p:cNvSpPr>
            <a:spLocks noChangeAspect="1" noChangeArrowheads="1"/>
          </p:cNvSpPr>
          <p:nvPr/>
        </p:nvSpPr>
        <p:spPr bwMode="auto">
          <a:xfrm>
            <a:off x="5954713" y="3271838"/>
            <a:ext cx="79375" cy="79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14" name="Oval 8"/>
          <p:cNvSpPr>
            <a:spLocks noChangeArrowheads="1"/>
          </p:cNvSpPr>
          <p:nvPr/>
        </p:nvSpPr>
        <p:spPr bwMode="gray">
          <a:xfrm>
            <a:off x="3508375" y="2889250"/>
            <a:ext cx="200025" cy="200025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accent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2315" name="Rectangle 121"/>
          <p:cNvSpPr>
            <a:spLocks noChangeAspect="1" noChangeArrowheads="1"/>
          </p:cNvSpPr>
          <p:nvPr/>
        </p:nvSpPr>
        <p:spPr bwMode="auto">
          <a:xfrm>
            <a:off x="3568700" y="2949575"/>
            <a:ext cx="79375" cy="79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16" name="Rectangle 133"/>
          <p:cNvSpPr>
            <a:spLocks noChangeArrowheads="1"/>
          </p:cNvSpPr>
          <p:nvPr/>
        </p:nvSpPr>
        <p:spPr bwMode="auto">
          <a:xfrm>
            <a:off x="1957388" y="2571750"/>
            <a:ext cx="1117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6494463" y="2700338"/>
            <a:ext cx="1500187" cy="857250"/>
          </a:xfrm>
          <a:prstGeom prst="roundRect">
            <a:avLst>
              <a:gd name="adj" fmla="val 5755"/>
            </a:avLst>
          </a:prstGeom>
          <a:solidFill>
            <a:schemeClr val="bg1">
              <a:alpha val="5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2318" name="Group 136"/>
          <p:cNvGrpSpPr/>
          <p:nvPr/>
        </p:nvGrpSpPr>
        <p:grpSpPr bwMode="auto">
          <a:xfrm>
            <a:off x="6588125" y="3308350"/>
            <a:ext cx="231775" cy="49213"/>
            <a:chOff x="4522" y="2507"/>
            <a:chExt cx="162" cy="34"/>
          </a:xfrm>
        </p:grpSpPr>
        <p:sp>
          <p:nvSpPr>
            <p:cNvPr id="12344" name="Line 53"/>
            <p:cNvSpPr>
              <a:spLocks noChangeShapeType="1"/>
            </p:cNvSpPr>
            <p:nvPr/>
          </p:nvSpPr>
          <p:spPr bwMode="auto">
            <a:xfrm>
              <a:off x="4522" y="2523"/>
              <a:ext cx="162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Rectangle 55"/>
            <p:cNvSpPr>
              <a:spLocks noChangeArrowheads="1"/>
            </p:cNvSpPr>
            <p:nvPr/>
          </p:nvSpPr>
          <p:spPr bwMode="auto">
            <a:xfrm>
              <a:off x="4586" y="2507"/>
              <a:ext cx="34" cy="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319" name="Group 137"/>
          <p:cNvGrpSpPr/>
          <p:nvPr/>
        </p:nvGrpSpPr>
        <p:grpSpPr bwMode="auto">
          <a:xfrm>
            <a:off x="6588125" y="3071813"/>
            <a:ext cx="231775" cy="65087"/>
            <a:chOff x="4522" y="2388"/>
            <a:chExt cx="162" cy="45"/>
          </a:xfrm>
        </p:grpSpPr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4522" y="2410"/>
              <a:ext cx="162" cy="1"/>
            </a:xfrm>
            <a:prstGeom prst="lin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43" name="Rectangle 102"/>
            <p:cNvSpPr>
              <a:spLocks noChangeArrowheads="1"/>
            </p:cNvSpPr>
            <p:nvPr/>
          </p:nvSpPr>
          <p:spPr bwMode="auto">
            <a:xfrm>
              <a:off x="4580" y="2388"/>
              <a:ext cx="45" cy="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320" name="Group 138"/>
          <p:cNvGrpSpPr/>
          <p:nvPr/>
        </p:nvGrpSpPr>
        <p:grpSpPr bwMode="auto">
          <a:xfrm>
            <a:off x="6588125" y="2849563"/>
            <a:ext cx="231775" cy="80962"/>
            <a:chOff x="4522" y="2207"/>
            <a:chExt cx="162" cy="57"/>
          </a:xfrm>
        </p:grpSpPr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4522" y="2235"/>
              <a:ext cx="162" cy="1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/>
          </p:nvSpPr>
          <p:spPr bwMode="auto">
            <a:xfrm>
              <a:off x="4575" y="2207"/>
              <a:ext cx="57" cy="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321" name="Text Box 9"/>
          <p:cNvSpPr txBox="1">
            <a:spLocks noChangeArrowheads="1"/>
          </p:cNvSpPr>
          <p:nvPr/>
        </p:nvSpPr>
        <p:spPr bwMode="auto">
          <a:xfrm>
            <a:off x="6757988" y="2765425"/>
            <a:ext cx="12366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1C1C1C"/>
                </a:solidFill>
                <a:ea typeface="微软雅黑" panose="020B0503020204020204" pitchFamily="34" charset="-122"/>
              </a:rPr>
              <a:t>点击添加文本</a:t>
            </a:r>
            <a:endParaRPr lang="zh-CN" altLang="en-US" sz="1200">
              <a:solidFill>
                <a:srgbClr val="1C1C1C"/>
              </a:solidFill>
              <a:ea typeface="微软雅黑" panose="020B0503020204020204" pitchFamily="34" charset="-122"/>
            </a:endParaRPr>
          </a:p>
        </p:txBody>
      </p:sp>
      <p:sp>
        <p:nvSpPr>
          <p:cNvPr id="12322" name="Text Box 9"/>
          <p:cNvSpPr txBox="1">
            <a:spLocks noChangeArrowheads="1"/>
          </p:cNvSpPr>
          <p:nvPr/>
        </p:nvSpPr>
        <p:spPr bwMode="auto">
          <a:xfrm>
            <a:off x="6757988" y="2981325"/>
            <a:ext cx="1236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1C1C1C"/>
                </a:solidFill>
                <a:ea typeface="微软雅黑" panose="020B0503020204020204" pitchFamily="34" charset="-122"/>
              </a:rPr>
              <a:t>点击添加文本</a:t>
            </a:r>
            <a:endParaRPr lang="zh-CN" altLang="en-US" sz="1200">
              <a:solidFill>
                <a:srgbClr val="1C1C1C"/>
              </a:solidFill>
              <a:ea typeface="微软雅黑" panose="020B0503020204020204" pitchFamily="34" charset="-122"/>
            </a:endParaRPr>
          </a:p>
        </p:txBody>
      </p:sp>
      <p:sp>
        <p:nvSpPr>
          <p:cNvPr id="12323" name="Text Box 9"/>
          <p:cNvSpPr txBox="1">
            <a:spLocks noChangeArrowheads="1"/>
          </p:cNvSpPr>
          <p:nvPr/>
        </p:nvSpPr>
        <p:spPr bwMode="auto">
          <a:xfrm>
            <a:off x="6757988" y="3208338"/>
            <a:ext cx="12366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1C1C1C"/>
                </a:solidFill>
                <a:ea typeface="微软雅黑" panose="020B0503020204020204" pitchFamily="34" charset="-122"/>
              </a:rPr>
              <a:t>点击添加文本</a:t>
            </a:r>
            <a:endParaRPr lang="zh-CN" altLang="en-US" sz="1200">
              <a:solidFill>
                <a:srgbClr val="1C1C1C"/>
              </a:solidFill>
              <a:ea typeface="微软雅黑" panose="020B0503020204020204" pitchFamily="34" charset="-122"/>
            </a:endParaRPr>
          </a:p>
        </p:txBody>
      </p:sp>
      <p:sp>
        <p:nvSpPr>
          <p:cNvPr id="12324" name="Text Box 9"/>
          <p:cNvSpPr txBox="1">
            <a:spLocks noChangeArrowheads="1"/>
          </p:cNvSpPr>
          <p:nvPr/>
        </p:nvSpPr>
        <p:spPr bwMode="auto">
          <a:xfrm>
            <a:off x="822325" y="4570413"/>
            <a:ext cx="1100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5" name="Text Box 9"/>
          <p:cNvSpPr txBox="1">
            <a:spLocks noChangeArrowheads="1"/>
          </p:cNvSpPr>
          <p:nvPr/>
        </p:nvSpPr>
        <p:spPr bwMode="auto">
          <a:xfrm>
            <a:off x="1933575" y="4570413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6" name="Text Box 9"/>
          <p:cNvSpPr txBox="1">
            <a:spLocks noChangeArrowheads="1"/>
          </p:cNvSpPr>
          <p:nvPr/>
        </p:nvSpPr>
        <p:spPr bwMode="auto">
          <a:xfrm>
            <a:off x="3040063" y="4570413"/>
            <a:ext cx="1025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7" name="Text Box 9"/>
          <p:cNvSpPr txBox="1">
            <a:spLocks noChangeArrowheads="1"/>
          </p:cNvSpPr>
          <p:nvPr/>
        </p:nvSpPr>
        <p:spPr bwMode="auto">
          <a:xfrm>
            <a:off x="4222750" y="4570413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8" name="Text Box 9"/>
          <p:cNvSpPr txBox="1">
            <a:spLocks noChangeArrowheads="1"/>
          </p:cNvSpPr>
          <p:nvPr/>
        </p:nvSpPr>
        <p:spPr bwMode="auto">
          <a:xfrm>
            <a:off x="5462588" y="4570413"/>
            <a:ext cx="960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329" name="组合 50"/>
          <p:cNvGrpSpPr/>
          <p:nvPr/>
        </p:nvGrpSpPr>
        <p:grpSpPr bwMode="auto">
          <a:xfrm>
            <a:off x="3287713" y="2568575"/>
            <a:ext cx="277812" cy="334963"/>
            <a:chOff x="3587750" y="3263900"/>
            <a:chExt cx="266700" cy="374650"/>
          </a:xfrm>
        </p:grpSpPr>
        <p:sp>
          <p:nvSpPr>
            <p:cNvPr id="52" name="任意多边形 51"/>
            <p:cNvSpPr/>
            <p:nvPr/>
          </p:nvSpPr>
          <p:spPr>
            <a:xfrm>
              <a:off x="3593846" y="3263900"/>
              <a:ext cx="0" cy="323157"/>
            </a:xfrm>
            <a:custGeom>
              <a:avLst/>
              <a:gdLst>
                <a:gd name="connsiteX0" fmla="*/ 0 w 0"/>
                <a:gd name="connsiteY0" fmla="*/ 0 h 323850"/>
                <a:gd name="connsiteX1" fmla="*/ 0 w 0"/>
                <a:gd name="connsiteY1" fmla="*/ 323850 h 323850"/>
                <a:gd name="connsiteX2" fmla="*/ 0 w 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  <a:lnTo>
                    <a:pt x="0" y="323850"/>
                  </a:ln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587750" y="3416601"/>
              <a:ext cx="266700" cy="221949"/>
            </a:xfrm>
            <a:custGeom>
              <a:avLst/>
              <a:gdLst>
                <a:gd name="connsiteX0" fmla="*/ 0 w 266700"/>
                <a:gd name="connsiteY0" fmla="*/ 0 h 222250"/>
                <a:gd name="connsiteX1" fmla="*/ 266700 w 266700"/>
                <a:gd name="connsiteY1" fmla="*/ 222250 h 222250"/>
                <a:gd name="connsiteX2" fmla="*/ 266700 w 266700"/>
                <a:gd name="connsiteY2" fmla="*/ 222250 h 222250"/>
                <a:gd name="connsiteX3" fmla="*/ 266700 w 266700"/>
                <a:gd name="connsiteY3" fmla="*/ 222250 h 222250"/>
                <a:gd name="connsiteX0-1" fmla="*/ 0 w 266700"/>
                <a:gd name="connsiteY0-2" fmla="*/ 0 h 222250"/>
                <a:gd name="connsiteX1-3" fmla="*/ 266700 w 266700"/>
                <a:gd name="connsiteY1-4" fmla="*/ 222250 h 222250"/>
                <a:gd name="connsiteX2-5" fmla="*/ 266700 w 266700"/>
                <a:gd name="connsiteY2-6" fmla="*/ 222250 h 222250"/>
                <a:gd name="connsiteX3-7" fmla="*/ 266700 w 266700"/>
                <a:gd name="connsiteY3-8" fmla="*/ 222250 h 22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  <a:lnTo>
                    <a:pt x="266700" y="222250"/>
                  </a:lnTo>
                  <a:lnTo>
                    <a:pt x="266700" y="222250"/>
                  </a:ln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330" name="组合 58"/>
          <p:cNvGrpSpPr/>
          <p:nvPr/>
        </p:nvGrpSpPr>
        <p:grpSpPr bwMode="auto">
          <a:xfrm>
            <a:off x="2143125" y="1057275"/>
            <a:ext cx="4751388" cy="576263"/>
            <a:chOff x="2248892" y="1000112"/>
            <a:chExt cx="4752000" cy="576261"/>
          </a:xfrm>
        </p:grpSpPr>
        <p:grpSp>
          <p:nvGrpSpPr>
            <p:cNvPr id="12334" name="组合 54"/>
            <p:cNvGrpSpPr/>
            <p:nvPr/>
          </p:nvGrpSpPr>
          <p:grpSpPr bwMode="auto">
            <a:xfrm>
              <a:off x="2248892" y="1000112"/>
              <a:ext cx="4752000" cy="576261"/>
              <a:chOff x="1465263" y="1820863"/>
              <a:chExt cx="4752000" cy="719137"/>
            </a:xfrm>
          </p:grpSpPr>
          <p:sp>
            <p:nvSpPr>
              <p:cNvPr id="56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latin typeface="+mn-lt"/>
                  <a:ea typeface="+mn-ea"/>
                </a:endParaRPr>
              </a:p>
            </p:txBody>
          </p:sp>
          <p:sp>
            <p:nvSpPr>
              <p:cNvPr id="57" name="AutoShape 3"/>
              <p:cNvSpPr>
                <a:spLocks noChangeArrowheads="1"/>
              </p:cNvSpPr>
              <p:nvPr/>
            </p:nvSpPr>
            <p:spPr bwMode="gray">
              <a:xfrm>
                <a:off x="1465263" y="1910013"/>
                <a:ext cx="4752000" cy="5408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50000">
                    <a:srgbClr val="2E589C"/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 w="15875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35" name="Rectangle 13"/>
            <p:cNvSpPr>
              <a:spLocks noChangeArrowheads="1"/>
            </p:cNvSpPr>
            <p:nvPr/>
          </p:nvSpPr>
          <p:spPr bwMode="auto">
            <a:xfrm>
              <a:off x="3763118" y="1088187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31" name="Rectangle 71"/>
          <p:cNvSpPr>
            <a:spLocks noChangeArrowheads="1"/>
          </p:cNvSpPr>
          <p:nvPr/>
        </p:nvSpPr>
        <p:spPr bwMode="auto">
          <a:xfrm>
            <a:off x="5965825" y="3459163"/>
            <a:ext cx="63500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33" name="TextBox 60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 descr="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62063"/>
            <a:ext cx="5876925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96"/>
          <p:cNvSpPr>
            <a:spLocks noChangeArrowheads="1"/>
          </p:cNvSpPr>
          <p:nvPr/>
        </p:nvSpPr>
        <p:spPr bwMode="auto">
          <a:xfrm>
            <a:off x="6267450" y="1357313"/>
            <a:ext cx="2519363" cy="3600450"/>
          </a:xfrm>
          <a:prstGeom prst="roundRect">
            <a:avLst>
              <a:gd name="adj" fmla="val 3727"/>
            </a:avLst>
          </a:prstGeom>
          <a:solidFill>
            <a:schemeClr val="bg1">
              <a:alpha val="50000"/>
            </a:schemeClr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6643688" y="1593850"/>
            <a:ext cx="2357437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兴来举步麓山巅，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翠嶂闲凭入九天。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千片白帆过眼底，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一轮红日逐云边。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江洲绿橘飞春雪，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野岸垂杨弄夕烟。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满目春晖收不胜，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还将和酒酿诗篇。 </a:t>
            </a:r>
            <a:br>
              <a:rPr lang="zh-CN" altLang="en-US" sz="1600"/>
            </a:b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 descr="未标题-2副本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9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286000"/>
            <a:ext cx="257175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18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2428875"/>
            <a:ext cx="4572001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28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785938"/>
            <a:ext cx="385762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图片 1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000250"/>
            <a:ext cx="4143375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21"/>
          <p:cNvSpPr txBox="1">
            <a:spLocks noChangeArrowheads="1"/>
          </p:cNvSpPr>
          <p:nvPr/>
        </p:nvSpPr>
        <p:spPr bwMode="auto">
          <a:xfrm>
            <a:off x="0" y="928688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5" name="TextBox 24" hidden="1"/>
          <p:cNvSpPr txBox="1">
            <a:spLocks noChangeArrowheads="1"/>
          </p:cNvSpPr>
          <p:nvPr/>
        </p:nvSpPr>
        <p:spPr bwMode="auto">
          <a:xfrm>
            <a:off x="3000375" y="1000125"/>
            <a:ext cx="507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6" name="图片 11" descr="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2035175"/>
            <a:ext cx="4645025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全屏显示(16:10)</PresentationFormat>
  <Paragraphs>93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46</cp:revision>
  <dcterms:created xsi:type="dcterms:W3CDTF">2008-07-30T04:18:00Z</dcterms:created>
  <dcterms:modified xsi:type="dcterms:W3CDTF">2018-08-28T02:55:48Z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