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2" r:id="rId7"/>
    <p:sldId id="263" r:id="rId8"/>
    <p:sldId id="265" r:id="rId9"/>
    <p:sldId id="257" r:id="rId10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53" d="100"/>
          <a:sy n="53" d="100"/>
        </p:scale>
        <p:origin x="1026" y="6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48"/>
    </p:cViewPr>
  </p:sorterViewPr>
  <p:gridSpacing cx="720089" cy="72008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641133-56CF-465C-A3F4-DC9AA32D2DA4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861F408-0E33-4BD0-B5BE-921F9B99B63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73489-B2B6-4BA3-B052-B3DC412F3A8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6936E-7D56-43DC-961C-572E7497A1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7DF69-7B0F-4F87-B7BA-9DEAD1FD9B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2C10C-3178-4882-B47F-82245A275DA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54B94-EA13-4464-A5CC-70A414AB51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23013-76C8-4653-A821-C5865DEBDA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FF817-352D-4E96-A06A-0D5423FA6C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991D4-D677-40C0-B300-6A56216DAB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DAF61-7AE9-48CC-B71A-80DEE97373C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37B8-69E0-49B7-ADF3-A260CB8EF7A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131EF-7E2A-426A-B146-D91C127D20C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BFFDF-1011-4C3E-A016-F6CF4099B2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A7681-91DC-42F6-B21A-8EC61BA9778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0FFA-BCE3-4BD3-8C1C-D354D84FC3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F6CC2-32BF-4B4F-95D2-A81C9F6F880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0A43-894B-4ECB-B63D-CC1FE86A4D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5" t="-240" b="90466"/>
          <a:stretch>
            <a:fillRect/>
          </a:stretch>
        </p:blipFill>
        <p:spPr bwMode="auto">
          <a:xfrm>
            <a:off x="8062913" y="0"/>
            <a:ext cx="10810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EAC8A-8B6F-413B-9A18-6795E8DFC3F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0C0B2-85E4-4990-BA10-E2A3832BA6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3961F-D3BD-40A9-8A09-F1F754A3EC6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8CEC5-3596-4A37-969A-927553A887C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80D270-23AE-498F-91BD-AA0E977197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84B58D-35AF-4E34-B0CA-3437933574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3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650" y="4450516"/>
            <a:ext cx="864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en-US" altLang="zh-CN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3000" b="1" dirty="0">
              <a:ln w="31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2409825" y="4968875"/>
            <a:ext cx="432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适用于自然及相关类别演示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6" name="图片 7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3" b="80486"/>
          <a:stretch>
            <a:fillRect/>
          </a:stretch>
        </p:blipFill>
        <p:spPr bwMode="auto">
          <a:xfrm>
            <a:off x="7315200" y="1588"/>
            <a:ext cx="1828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>
            <a:spLocks noChangeArrowheads="1"/>
          </p:cNvSpPr>
          <p:nvPr/>
        </p:nvSpPr>
        <p:spPr bwMode="auto">
          <a:xfrm>
            <a:off x="285750" y="46038"/>
            <a:ext cx="159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4"/>
          <p:cNvSpPr>
            <a:spLocks noChangeArrowheads="1"/>
          </p:cNvSpPr>
          <p:nvPr/>
        </p:nvSpPr>
        <p:spPr bwMode="auto">
          <a:xfrm>
            <a:off x="749300" y="1936750"/>
            <a:ext cx="7645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1"/>
          <p:cNvGrpSpPr/>
          <p:nvPr/>
        </p:nvGrpSpPr>
        <p:grpSpPr bwMode="auto">
          <a:xfrm>
            <a:off x="1446213" y="1281113"/>
            <a:ext cx="6251575" cy="3686175"/>
            <a:chOff x="1445433" y="1281668"/>
            <a:chExt cx="6253135" cy="3685207"/>
          </a:xfrm>
        </p:grpSpPr>
        <p:sp>
          <p:nvSpPr>
            <p:cNvPr id="3" name="矩形 2"/>
            <p:cNvSpPr/>
            <p:nvPr/>
          </p:nvSpPr>
          <p:spPr bwMode="auto">
            <a:xfrm>
              <a:off x="1445433" y="1281668"/>
              <a:ext cx="6253135" cy="5618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445433" y="2062513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445433" y="2843358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1445433" y="3624203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445433" y="4405048"/>
              <a:ext cx="6253135" cy="561827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219" name="TextBox 7"/>
          <p:cNvSpPr txBox="1">
            <a:spLocks noChangeArrowheads="1"/>
          </p:cNvSpPr>
          <p:nvPr/>
        </p:nvSpPr>
        <p:spPr bwMode="auto">
          <a:xfrm>
            <a:off x="285750" y="46038"/>
            <a:ext cx="1593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46213" y="128111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/>
          </a:p>
        </p:txBody>
      </p:sp>
      <p:sp>
        <p:nvSpPr>
          <p:cNvPr id="9221" name="TextBox 26"/>
          <p:cNvSpPr txBox="1">
            <a:spLocks noChangeArrowheads="1"/>
          </p:cNvSpPr>
          <p:nvPr/>
        </p:nvSpPr>
        <p:spPr bwMode="auto">
          <a:xfrm>
            <a:off x="2359025" y="1381125"/>
            <a:ext cx="477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446213" y="206216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9223" name="TextBox 27"/>
          <p:cNvSpPr txBox="1">
            <a:spLocks noChangeArrowheads="1"/>
          </p:cNvSpPr>
          <p:nvPr/>
        </p:nvSpPr>
        <p:spPr bwMode="auto">
          <a:xfrm>
            <a:off x="2359025" y="2160588"/>
            <a:ext cx="4778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46213" y="284321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9225" name="TextBox 28"/>
          <p:cNvSpPr txBox="1">
            <a:spLocks noChangeArrowheads="1"/>
          </p:cNvSpPr>
          <p:nvPr/>
        </p:nvSpPr>
        <p:spPr bwMode="auto">
          <a:xfrm>
            <a:off x="2359025" y="2941638"/>
            <a:ext cx="47783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446213" y="362426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9227" name="TextBox 29"/>
          <p:cNvSpPr txBox="1">
            <a:spLocks noChangeArrowheads="1"/>
          </p:cNvSpPr>
          <p:nvPr/>
        </p:nvSpPr>
        <p:spPr bwMode="auto">
          <a:xfrm>
            <a:off x="2359025" y="3724275"/>
            <a:ext cx="4778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1446213" y="4405313"/>
            <a:ext cx="560387" cy="561975"/>
          </a:xfrm>
          <a:prstGeom prst="rect">
            <a:avLst/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grpSp>
        <p:nvGrpSpPr>
          <p:cNvPr id="9229" name="组合 17"/>
          <p:cNvGrpSpPr/>
          <p:nvPr/>
        </p:nvGrpSpPr>
        <p:grpSpPr bwMode="auto">
          <a:xfrm>
            <a:off x="1549400" y="1336675"/>
            <a:ext cx="352425" cy="3575050"/>
            <a:chOff x="1550043" y="1336300"/>
            <a:chExt cx="351299" cy="3575942"/>
          </a:xfrm>
        </p:grpSpPr>
        <p:sp>
          <p:nvSpPr>
            <p:cNvPr id="9231" name="TextBox 21"/>
            <p:cNvSpPr txBox="1">
              <a:spLocks noChangeArrowheads="1"/>
            </p:cNvSpPr>
            <p:nvPr/>
          </p:nvSpPr>
          <p:spPr bwMode="auto">
            <a:xfrm>
              <a:off x="1550043" y="1336300"/>
              <a:ext cx="351299" cy="452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TextBox 22"/>
            <p:cNvSpPr txBox="1">
              <a:spLocks noChangeArrowheads="1"/>
            </p:cNvSpPr>
            <p:nvPr/>
          </p:nvSpPr>
          <p:spPr bwMode="auto">
            <a:xfrm>
              <a:off x="1550043" y="2115557"/>
              <a:ext cx="351299" cy="45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3" name="TextBox 23"/>
            <p:cNvSpPr txBox="1">
              <a:spLocks noChangeArrowheads="1"/>
            </p:cNvSpPr>
            <p:nvPr/>
          </p:nvSpPr>
          <p:spPr bwMode="auto">
            <a:xfrm>
              <a:off x="1550043" y="2896374"/>
              <a:ext cx="351299" cy="4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4" name="TextBox 24"/>
            <p:cNvSpPr txBox="1">
              <a:spLocks noChangeArrowheads="1"/>
            </p:cNvSpPr>
            <p:nvPr/>
          </p:nvSpPr>
          <p:spPr bwMode="auto">
            <a:xfrm>
              <a:off x="1550043" y="3678751"/>
              <a:ext cx="351299" cy="45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5" name="TextBox 25"/>
            <p:cNvSpPr txBox="1">
              <a:spLocks noChangeArrowheads="1"/>
            </p:cNvSpPr>
            <p:nvPr/>
          </p:nvSpPr>
          <p:spPr bwMode="auto">
            <a:xfrm>
              <a:off x="1550043" y="4459569"/>
              <a:ext cx="351299" cy="452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230" name="TextBox 30"/>
          <p:cNvSpPr txBox="1">
            <a:spLocks noChangeArrowheads="1"/>
          </p:cNvSpPr>
          <p:nvPr/>
        </p:nvSpPr>
        <p:spPr bwMode="auto">
          <a:xfrm>
            <a:off x="2359025" y="4611688"/>
            <a:ext cx="4778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2"/>
          <p:cNvGrpSpPr/>
          <p:nvPr/>
        </p:nvGrpSpPr>
        <p:grpSpPr bwMode="auto">
          <a:xfrm>
            <a:off x="1706563" y="1160463"/>
            <a:ext cx="6537325" cy="3778250"/>
            <a:chOff x="1652588" y="1897063"/>
            <a:chExt cx="6659562" cy="3848100"/>
          </a:xfrm>
        </p:grpSpPr>
        <p:sp>
          <p:nvSpPr>
            <p:cNvPr id="4" name="AutoShape 37"/>
            <p:cNvSpPr>
              <a:spLocks noChangeArrowheads="1"/>
            </p:cNvSpPr>
            <p:nvPr/>
          </p:nvSpPr>
          <p:spPr bwMode="gray">
            <a:xfrm>
              <a:off x="3091881" y="1897063"/>
              <a:ext cx="5220269" cy="108005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dirty="0"/>
            </a:p>
          </p:txBody>
        </p:sp>
        <p:sp>
          <p:nvSpPr>
            <p:cNvPr id="5" name="AutoShape 38"/>
            <p:cNvSpPr>
              <a:spLocks noChangeArrowheads="1"/>
            </p:cNvSpPr>
            <p:nvPr/>
          </p:nvSpPr>
          <p:spPr bwMode="gray">
            <a:xfrm>
              <a:off x="2373852" y="3281086"/>
              <a:ext cx="5938298" cy="108005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dirty="0"/>
            </a:p>
          </p:txBody>
        </p:sp>
        <p:sp>
          <p:nvSpPr>
            <p:cNvPr id="6" name="AutoShape 41"/>
            <p:cNvSpPr>
              <a:spLocks noChangeArrowheads="1"/>
            </p:cNvSpPr>
            <p:nvPr/>
          </p:nvSpPr>
          <p:spPr bwMode="gray">
            <a:xfrm>
              <a:off x="1652588" y="4665108"/>
              <a:ext cx="6659562" cy="108005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en-US" dirty="0"/>
            </a:p>
          </p:txBody>
        </p:sp>
      </p:grpSp>
      <p:sp>
        <p:nvSpPr>
          <p:cNvPr id="7" name="AutoShape 42"/>
          <p:cNvSpPr>
            <a:spLocks noChangeArrowheads="1"/>
          </p:cNvSpPr>
          <p:nvPr/>
        </p:nvSpPr>
        <p:spPr bwMode="gray">
          <a:xfrm>
            <a:off x="900113" y="3536950"/>
            <a:ext cx="1498600" cy="1414463"/>
          </a:xfrm>
          <a:prstGeom prst="upArrow">
            <a:avLst>
              <a:gd name="adj1" fmla="val 70984"/>
              <a:gd name="adj2" fmla="val 4780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5000">
                <a:schemeClr val="bg1">
                  <a:lumMod val="50000"/>
                </a:schemeClr>
              </a:gs>
            </a:gsLst>
            <a:lin ang="3000000" scaled="0"/>
          </a:gradFill>
          <a:ln w="31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defTabSz="912495" fontAlgn="auto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136525" algn="l"/>
              </a:tabLst>
              <a:defRPr/>
            </a:pPr>
            <a:endParaRPr lang="zh-CN" altLang="en-US" dirty="0"/>
          </a:p>
        </p:txBody>
      </p:sp>
      <p:sp>
        <p:nvSpPr>
          <p:cNvPr id="8" name="AutoShape 42"/>
          <p:cNvSpPr>
            <a:spLocks noChangeArrowheads="1"/>
          </p:cNvSpPr>
          <p:nvPr/>
        </p:nvSpPr>
        <p:spPr bwMode="gray">
          <a:xfrm>
            <a:off x="1616075" y="2178050"/>
            <a:ext cx="1498600" cy="1414463"/>
          </a:xfrm>
          <a:prstGeom prst="upArrow">
            <a:avLst>
              <a:gd name="adj1" fmla="val 70984"/>
              <a:gd name="adj2" fmla="val 47804"/>
            </a:avLst>
          </a:prstGeom>
          <a:gradFill>
            <a:gsLst>
              <a:gs pos="0">
                <a:srgbClr val="21C5FF"/>
              </a:gs>
              <a:gs pos="75000">
                <a:srgbClr val="0070C0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9" name="AutoShape 42"/>
          <p:cNvSpPr>
            <a:spLocks noChangeArrowheads="1"/>
          </p:cNvSpPr>
          <p:nvPr/>
        </p:nvSpPr>
        <p:spPr bwMode="gray">
          <a:xfrm>
            <a:off x="2328863" y="819150"/>
            <a:ext cx="1500187" cy="1414463"/>
          </a:xfrm>
          <a:prstGeom prst="upArrow">
            <a:avLst>
              <a:gd name="adj1" fmla="val 70984"/>
              <a:gd name="adj2" fmla="val 47804"/>
            </a:avLst>
          </a:prstGeom>
          <a:gradFill>
            <a:gsLst>
              <a:gs pos="0">
                <a:srgbClr val="00B0F0"/>
              </a:gs>
              <a:gs pos="75000">
                <a:srgbClr val="002E8A"/>
              </a:gs>
            </a:gsLst>
            <a:lin ang="3000000" scaled="0"/>
          </a:gradFill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defRPr/>
            </a:pPr>
            <a:endParaRPr lang="zh-CN" altLang="en-US" dirty="0"/>
          </a:p>
        </p:txBody>
      </p:sp>
      <p:grpSp>
        <p:nvGrpSpPr>
          <p:cNvPr id="10247" name="组合 9"/>
          <p:cNvGrpSpPr/>
          <p:nvPr/>
        </p:nvGrpSpPr>
        <p:grpSpPr bwMode="auto">
          <a:xfrm>
            <a:off x="969963" y="1530350"/>
            <a:ext cx="2819400" cy="3103563"/>
            <a:chOff x="903046" y="2273660"/>
            <a:chExt cx="2872019" cy="316055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2358761" y="2273660"/>
              <a:ext cx="1416304" cy="3693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1624886" y="3669280"/>
              <a:ext cx="1416304" cy="3693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903046" y="5064895"/>
              <a:ext cx="1416304" cy="3693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buClr>
                  <a:srgbClr val="FF0000"/>
                </a:buClr>
                <a:buSzPct val="70000"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13"/>
          <p:cNvGrpSpPr/>
          <p:nvPr/>
        </p:nvGrpSpPr>
        <p:grpSpPr bwMode="auto">
          <a:xfrm>
            <a:off x="2633663" y="1433513"/>
            <a:ext cx="5197475" cy="3292475"/>
            <a:chOff x="2596805" y="2175070"/>
            <a:chExt cx="5294101" cy="3353266"/>
          </a:xfrm>
        </p:grpSpPr>
        <p:sp>
          <p:nvSpPr>
            <p:cNvPr id="10249" name="TextBox 43"/>
            <p:cNvSpPr txBox="1">
              <a:spLocks noChangeArrowheads="1"/>
            </p:cNvSpPr>
            <p:nvPr/>
          </p:nvSpPr>
          <p:spPr bwMode="auto">
            <a:xfrm>
              <a:off x="3956275" y="2175070"/>
              <a:ext cx="3934631" cy="58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0" name="TextBox 43"/>
            <p:cNvSpPr txBox="1">
              <a:spLocks noChangeArrowheads="1"/>
            </p:cNvSpPr>
            <p:nvPr/>
          </p:nvSpPr>
          <p:spPr bwMode="auto">
            <a:xfrm>
              <a:off x="3306617" y="3559325"/>
              <a:ext cx="3934631" cy="58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TextBox 43"/>
            <p:cNvSpPr txBox="1">
              <a:spLocks noChangeArrowheads="1"/>
            </p:cNvSpPr>
            <p:nvPr/>
          </p:nvSpPr>
          <p:spPr bwMode="auto">
            <a:xfrm>
              <a:off x="2596805" y="4943580"/>
              <a:ext cx="3934631" cy="584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点击添加文本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7" name="矩形 3"/>
          <p:cNvSpPr>
            <a:spLocks noChangeArrowheads="1"/>
          </p:cNvSpPr>
          <p:nvPr/>
        </p:nvSpPr>
        <p:spPr bwMode="auto">
          <a:xfrm>
            <a:off x="1179513" y="917575"/>
            <a:ext cx="2173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800"/>
          </a:p>
        </p:txBody>
      </p:sp>
      <p:sp>
        <p:nvSpPr>
          <p:cNvPr id="11268" name="矩形 10"/>
          <p:cNvSpPr>
            <a:spLocks noChangeArrowheads="1"/>
          </p:cNvSpPr>
          <p:nvPr/>
        </p:nvSpPr>
        <p:spPr bwMode="auto">
          <a:xfrm>
            <a:off x="5821363" y="884238"/>
            <a:ext cx="217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zh-CN" sz="1800"/>
          </a:p>
        </p:txBody>
      </p:sp>
      <p:grpSp>
        <p:nvGrpSpPr>
          <p:cNvPr id="11269" name="组合 4"/>
          <p:cNvGrpSpPr/>
          <p:nvPr/>
        </p:nvGrpSpPr>
        <p:grpSpPr bwMode="auto">
          <a:xfrm>
            <a:off x="893763" y="1417638"/>
            <a:ext cx="7356475" cy="3714750"/>
            <a:chOff x="893763" y="1928813"/>
            <a:chExt cx="7356475" cy="3714750"/>
          </a:xfrm>
        </p:grpSpPr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893763" y="1928813"/>
              <a:ext cx="7356475" cy="3714750"/>
            </a:xfrm>
            <a:prstGeom prst="roundRect">
              <a:avLst>
                <a:gd name="adj" fmla="val 2028"/>
              </a:avLst>
            </a:prstGeom>
            <a:solidFill>
              <a:schemeClr val="bg1">
                <a:alpha val="60000"/>
              </a:schemeClr>
            </a:solidFill>
            <a:ln w="381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1716088" y="2471738"/>
              <a:ext cx="3571875" cy="28733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B0F0"/>
                </a:gs>
                <a:gs pos="75000">
                  <a:srgbClr val="002E8A"/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zh-CN" dirty="0"/>
            </a:p>
          </p:txBody>
        </p:sp>
        <p:sp>
          <p:nvSpPr>
            <p:cNvPr id="11272" name="矩形 19"/>
            <p:cNvSpPr>
              <a:spLocks noChangeArrowheads="1"/>
            </p:cNvSpPr>
            <p:nvPr/>
          </p:nvSpPr>
          <p:spPr bwMode="auto">
            <a:xfrm>
              <a:off x="974212" y="2451096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北京</a:t>
              </a:r>
              <a:endParaRPr lang="zh-CN" altLang="zh-CN" sz="1800"/>
            </a:p>
          </p:txBody>
        </p:sp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716088" y="3062288"/>
              <a:ext cx="2987675" cy="28733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75000">
                  <a:schemeClr val="bg1">
                    <a:lumMod val="50000"/>
                  </a:schemeClr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912495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zh-CN"/>
            </a:p>
          </p:txBody>
        </p:sp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716088" y="3652838"/>
              <a:ext cx="1908175" cy="28892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B0F0"/>
                </a:gs>
                <a:gs pos="75000">
                  <a:srgbClr val="002E8A"/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zh-CN"/>
            </a:p>
          </p:txBody>
        </p:sp>
        <p:sp>
          <p:nvSpPr>
            <p:cNvPr id="11" name="AutoShape 3"/>
            <p:cNvSpPr>
              <a:spLocks noChangeArrowheads="1"/>
            </p:cNvSpPr>
            <p:nvPr/>
          </p:nvSpPr>
          <p:spPr bwMode="auto">
            <a:xfrm>
              <a:off x="1716088" y="4244975"/>
              <a:ext cx="2339975" cy="28733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75000">
                  <a:schemeClr val="bg1">
                    <a:lumMod val="50000"/>
                  </a:schemeClr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912495" fontAlgn="auto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zh-CN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rot="5400000">
              <a:off x="4041775" y="3783013"/>
              <a:ext cx="3527425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1716088" y="4835525"/>
              <a:ext cx="828675" cy="28892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00B0F0"/>
                </a:gs>
                <a:gs pos="75000">
                  <a:srgbClr val="002E8A"/>
                </a:gs>
              </a:gsLst>
              <a:lin ang="3000000" scaled="0"/>
            </a:gradFill>
            <a:ln w="31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defRPr/>
              </a:pPr>
              <a:endParaRPr lang="zh-CN" altLang="zh-CN" dirty="0"/>
            </a:p>
          </p:txBody>
        </p:sp>
        <p:sp>
          <p:nvSpPr>
            <p:cNvPr id="11278" name="矩形 19"/>
            <p:cNvSpPr>
              <a:spLocks noChangeArrowheads="1"/>
            </p:cNvSpPr>
            <p:nvPr/>
          </p:nvSpPr>
          <p:spPr bwMode="auto">
            <a:xfrm>
              <a:off x="974212" y="3041644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上海</a:t>
              </a:r>
              <a:endParaRPr lang="zh-CN" altLang="zh-CN" sz="1800"/>
            </a:p>
          </p:txBody>
        </p:sp>
        <p:sp>
          <p:nvSpPr>
            <p:cNvPr id="11279" name="矩形 19"/>
            <p:cNvSpPr>
              <a:spLocks noChangeArrowheads="1"/>
            </p:cNvSpPr>
            <p:nvPr/>
          </p:nvSpPr>
          <p:spPr bwMode="auto">
            <a:xfrm>
              <a:off x="974212" y="3630605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广州</a:t>
              </a:r>
              <a:endParaRPr lang="zh-CN" altLang="zh-CN" sz="1800"/>
            </a:p>
          </p:txBody>
        </p:sp>
        <p:sp>
          <p:nvSpPr>
            <p:cNvPr id="11280" name="矩形 19"/>
            <p:cNvSpPr>
              <a:spLocks noChangeArrowheads="1"/>
            </p:cNvSpPr>
            <p:nvPr/>
          </p:nvSpPr>
          <p:spPr bwMode="auto">
            <a:xfrm>
              <a:off x="974212" y="4219565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天津</a:t>
              </a:r>
              <a:endParaRPr lang="zh-CN" altLang="zh-CN" sz="1800"/>
            </a:p>
          </p:txBody>
        </p:sp>
        <p:sp>
          <p:nvSpPr>
            <p:cNvPr id="11281" name="矩形 19"/>
            <p:cNvSpPr>
              <a:spLocks noChangeArrowheads="1"/>
            </p:cNvSpPr>
            <p:nvPr/>
          </p:nvSpPr>
          <p:spPr bwMode="auto">
            <a:xfrm>
              <a:off x="974212" y="4808526"/>
              <a:ext cx="63485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ea typeface="微软雅黑" panose="020B0503020204020204" pitchFamily="34" charset="-122"/>
                </a:rPr>
                <a:t>重庆</a:t>
              </a:r>
              <a:endParaRPr lang="zh-CN" altLang="zh-CN" sz="1800"/>
            </a:p>
          </p:txBody>
        </p:sp>
        <p:sp>
          <p:nvSpPr>
            <p:cNvPr id="11282" name="矩形 19"/>
            <p:cNvSpPr>
              <a:spLocks noChangeArrowheads="1"/>
            </p:cNvSpPr>
            <p:nvPr/>
          </p:nvSpPr>
          <p:spPr bwMode="auto">
            <a:xfrm>
              <a:off x="6301209" y="2476500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1283" name="矩形 19"/>
            <p:cNvSpPr>
              <a:spLocks noChangeArrowheads="1"/>
            </p:cNvSpPr>
            <p:nvPr/>
          </p:nvSpPr>
          <p:spPr bwMode="auto">
            <a:xfrm>
              <a:off x="6301209" y="3076575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1284" name="矩形 19"/>
            <p:cNvSpPr>
              <a:spLocks noChangeArrowheads="1"/>
            </p:cNvSpPr>
            <p:nvPr/>
          </p:nvSpPr>
          <p:spPr bwMode="auto">
            <a:xfrm>
              <a:off x="6301209" y="3678238"/>
              <a:ext cx="1515736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1285" name="矩形 20"/>
            <p:cNvSpPr>
              <a:spLocks noChangeArrowheads="1"/>
            </p:cNvSpPr>
            <p:nvPr/>
          </p:nvSpPr>
          <p:spPr bwMode="auto">
            <a:xfrm>
              <a:off x="6301209" y="4279900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1286" name="矩形 19"/>
            <p:cNvSpPr>
              <a:spLocks noChangeArrowheads="1"/>
            </p:cNvSpPr>
            <p:nvPr/>
          </p:nvSpPr>
          <p:spPr bwMode="auto">
            <a:xfrm>
              <a:off x="6301209" y="4879975"/>
              <a:ext cx="1515736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91" name="组合 2"/>
          <p:cNvGrpSpPr/>
          <p:nvPr/>
        </p:nvGrpSpPr>
        <p:grpSpPr bwMode="auto">
          <a:xfrm>
            <a:off x="577850" y="1285875"/>
            <a:ext cx="8059738" cy="3503613"/>
            <a:chOff x="766500" y="2029092"/>
            <a:chExt cx="8060000" cy="3503346"/>
          </a:xfrm>
        </p:grpSpPr>
        <p:sp>
          <p:nvSpPr>
            <p:cNvPr id="4" name="AutoShape 8"/>
            <p:cNvSpPr>
              <a:spLocks noChangeArrowheads="1"/>
            </p:cNvSpPr>
            <p:nvPr/>
          </p:nvSpPr>
          <p:spPr bwMode="auto">
            <a:xfrm>
              <a:off x="766500" y="2029092"/>
              <a:ext cx="7985614" cy="3503346"/>
            </a:xfrm>
            <a:prstGeom prst="roundRect">
              <a:avLst>
                <a:gd name="adj" fmla="val 2028"/>
              </a:avLst>
            </a:prstGeom>
            <a:solidFill>
              <a:schemeClr val="bg1">
                <a:alpha val="60000"/>
              </a:schemeClr>
            </a:solidFill>
            <a:ln w="381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B w="0" h="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n"/>
                <a:tabLst>
                  <a:tab pos="136525" algn="l"/>
                </a:tabLst>
                <a:defRPr/>
              </a:pPr>
              <a:endParaRPr lang="zh-CN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饼形 4"/>
            <p:cNvSpPr>
              <a:spLocks noChangeAspect="1"/>
            </p:cNvSpPr>
            <p:nvPr/>
          </p:nvSpPr>
          <p:spPr bwMode="auto">
            <a:xfrm>
              <a:off x="1176199" y="3055297"/>
              <a:ext cx="1866203" cy="1867320"/>
            </a:xfrm>
            <a:prstGeom prst="pie">
              <a:avLst>
                <a:gd name="adj1" fmla="val 5399008"/>
                <a:gd name="adj2" fmla="val 18408442"/>
              </a:avLst>
            </a:prstGeom>
            <a:gradFill flip="none" rotWithShape="1">
              <a:gsLst>
                <a:gs pos="0">
                  <a:srgbClr val="00B0F0"/>
                </a:gs>
                <a:gs pos="75000">
                  <a:srgbClr val="00206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RelaxedModerately"/>
              <a:lightRig rig="flat" dir="t"/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defTabSz="912495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饼形 5"/>
            <p:cNvSpPr>
              <a:spLocks noChangeAspect="1"/>
            </p:cNvSpPr>
            <p:nvPr/>
          </p:nvSpPr>
          <p:spPr bwMode="auto">
            <a:xfrm>
              <a:off x="1259313" y="3055297"/>
              <a:ext cx="1866204" cy="1867320"/>
            </a:xfrm>
            <a:prstGeom prst="pie">
              <a:avLst>
                <a:gd name="adj1" fmla="val 18296843"/>
                <a:gd name="adj2" fmla="val 5366464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75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2250" dist="38100" dir="5220000" algn="tl" rotWithShape="0">
                <a:prstClr val="black">
                  <a:alpha val="33000"/>
                </a:prstClr>
              </a:outerShdw>
            </a:effectLst>
            <a:scene3d>
              <a:camera prst="perspectiveRelaxedModerately"/>
              <a:lightRig rig="flat" dir="t">
                <a:rot lat="0" lon="0" rev="4200000"/>
              </a:lightRig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饼形 6"/>
            <p:cNvSpPr>
              <a:spLocks noChangeAspect="1"/>
            </p:cNvSpPr>
            <p:nvPr/>
          </p:nvSpPr>
          <p:spPr bwMode="auto">
            <a:xfrm>
              <a:off x="5093062" y="3055297"/>
              <a:ext cx="1866203" cy="1867320"/>
            </a:xfrm>
            <a:prstGeom prst="pie">
              <a:avLst>
                <a:gd name="adj1" fmla="val 4314948"/>
                <a:gd name="adj2" fmla="val 269559"/>
              </a:avLst>
            </a:prstGeom>
            <a:gradFill flip="none" rotWithShape="1">
              <a:gsLst>
                <a:gs pos="0">
                  <a:srgbClr val="00B0F0"/>
                </a:gs>
                <a:gs pos="75000">
                  <a:srgbClr val="002060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RelaxedModerately"/>
              <a:lightRig rig="flat" dir="t">
                <a:rot lat="0" lon="0" rev="4200000"/>
              </a:lightRig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饼形 7"/>
            <p:cNvSpPr>
              <a:spLocks noChangeAspect="1"/>
            </p:cNvSpPr>
            <p:nvPr/>
          </p:nvSpPr>
          <p:spPr bwMode="auto">
            <a:xfrm>
              <a:off x="5211800" y="3055297"/>
              <a:ext cx="1866204" cy="1867320"/>
            </a:xfrm>
            <a:prstGeom prst="pie">
              <a:avLst>
                <a:gd name="adj1" fmla="val 370997"/>
                <a:gd name="adj2" fmla="val 4136229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9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Moderately"/>
              <a:lightRig rig="flat" dir="t">
                <a:rot lat="0" lon="0" rev="4200000"/>
              </a:lightRig>
            </a:scene3d>
            <a:sp3d extrusionH="3048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7" name="TextBox 43"/>
            <p:cNvSpPr txBox="1">
              <a:spLocks noChangeArrowheads="1"/>
            </p:cNvSpPr>
            <p:nvPr/>
          </p:nvSpPr>
          <p:spPr bwMode="auto">
            <a:xfrm>
              <a:off x="1403555" y="2163761"/>
              <a:ext cx="192384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0" name="燕尾形 9"/>
            <p:cNvSpPr/>
            <p:nvPr/>
          </p:nvSpPr>
          <p:spPr bwMode="auto">
            <a:xfrm>
              <a:off x="3943493" y="3773105"/>
              <a:ext cx="339468" cy="339512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Moderately">
                <a:rot lat="20090638" lon="0" rev="0"/>
              </a:camera>
              <a:lightRig rig="twoPt" dir="t"/>
            </a:scene3d>
            <a:sp3d extrusionH="2540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燕尾形 10"/>
            <p:cNvSpPr/>
            <p:nvPr/>
          </p:nvSpPr>
          <p:spPr bwMode="auto">
            <a:xfrm>
              <a:off x="4281895" y="3773105"/>
              <a:ext cx="339468" cy="339512"/>
            </a:xfrm>
            <a:prstGeom prst="chevron">
              <a:avLst/>
            </a:prstGeom>
            <a:solidFill>
              <a:schemeClr val="bg1">
                <a:alpha val="60000"/>
              </a:schemeClr>
            </a:soli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perspectiveRelaxedModerately">
                <a:rot lat="20090638" lon="0" rev="0"/>
              </a:camera>
              <a:lightRig rig="twoPt" dir="t"/>
            </a:scene3d>
            <a:sp3d extrusionH="254000" contourW="19050">
              <a:bevelB w="0" h="38100"/>
              <a:contourClr>
                <a:schemeClr val="bg1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300" name="组合 10"/>
            <p:cNvGrpSpPr/>
            <p:nvPr/>
          </p:nvGrpSpPr>
          <p:grpSpPr bwMode="auto">
            <a:xfrm>
              <a:off x="1384207" y="2526408"/>
              <a:ext cx="2024155" cy="1589980"/>
              <a:chOff x="1262821" y="2430202"/>
              <a:chExt cx="2144758" cy="1686388"/>
            </a:xfrm>
          </p:grpSpPr>
          <p:sp>
            <p:nvSpPr>
              <p:cNvPr id="25" name="任意多边形 12"/>
              <p:cNvSpPr/>
              <p:nvPr/>
            </p:nvSpPr>
            <p:spPr bwMode="auto">
              <a:xfrm>
                <a:off x="1262821" y="2430202"/>
                <a:ext cx="539929" cy="1080000"/>
              </a:xfrm>
              <a:custGeom>
                <a:avLst/>
                <a:gdLst>
                  <a:gd name="connsiteX0" fmla="*/ 570015 w 570015"/>
                  <a:gd name="connsiteY0" fmla="*/ 1021278 h 1021278"/>
                  <a:gd name="connsiteX1" fmla="*/ 0 w 570015"/>
                  <a:gd name="connsiteY1" fmla="*/ 760021 h 1021278"/>
                  <a:gd name="connsiteX2" fmla="*/ 0 w 570015"/>
                  <a:gd name="connsiteY2" fmla="*/ 0 h 1021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0015" h="1021278">
                    <a:moveTo>
                      <a:pt x="570015" y="1021278"/>
                    </a:moveTo>
                    <a:lnTo>
                      <a:pt x="0" y="760021"/>
                    </a:lnTo>
                    <a:lnTo>
                      <a:pt x="0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任意多边形 13"/>
              <p:cNvSpPr/>
              <p:nvPr/>
            </p:nvSpPr>
            <p:spPr bwMode="auto">
              <a:xfrm>
                <a:off x="2687673" y="2964590"/>
                <a:ext cx="719906" cy="1152000"/>
              </a:xfrm>
              <a:custGeom>
                <a:avLst/>
                <a:gdLst>
                  <a:gd name="connsiteX0" fmla="*/ 0 w 760020"/>
                  <a:gd name="connsiteY0" fmla="*/ 1389413 h 1389413"/>
                  <a:gd name="connsiteX1" fmla="*/ 760020 w 760020"/>
                  <a:gd name="connsiteY1" fmla="*/ 724395 h 1389413"/>
                  <a:gd name="connsiteX2" fmla="*/ 760020 w 760020"/>
                  <a:gd name="connsiteY2" fmla="*/ 0 h 1389413"/>
                  <a:gd name="connsiteX0-1" fmla="*/ 0 w 760020"/>
                  <a:gd name="connsiteY0-2" fmla="*/ 1389413 h 1389413"/>
                  <a:gd name="connsiteX1-3" fmla="*/ 760020 w 760020"/>
                  <a:gd name="connsiteY1-4" fmla="*/ 1056904 h 1389413"/>
                  <a:gd name="connsiteX2-5" fmla="*/ 760020 w 760020"/>
                  <a:gd name="connsiteY2-6" fmla="*/ 0 h 1389413"/>
                  <a:gd name="connsiteX0-7" fmla="*/ 0 w 760020"/>
                  <a:gd name="connsiteY0-8" fmla="*/ 1175658 h 1175658"/>
                  <a:gd name="connsiteX1-9" fmla="*/ 760020 w 760020"/>
                  <a:gd name="connsiteY1-10" fmla="*/ 843149 h 1175658"/>
                  <a:gd name="connsiteX2-11" fmla="*/ 760020 w 760020"/>
                  <a:gd name="connsiteY2-12" fmla="*/ 0 h 117565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760020" h="1175658">
                    <a:moveTo>
                      <a:pt x="0" y="1175658"/>
                    </a:moveTo>
                    <a:lnTo>
                      <a:pt x="760020" y="843149"/>
                    </a:lnTo>
                    <a:lnTo>
                      <a:pt x="760020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1" name="TextBox 43"/>
            <p:cNvSpPr txBox="1">
              <a:spLocks noChangeArrowheads="1"/>
            </p:cNvSpPr>
            <p:nvPr/>
          </p:nvSpPr>
          <p:spPr bwMode="auto">
            <a:xfrm>
              <a:off x="3551532" y="2686050"/>
              <a:ext cx="19253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grpSp>
          <p:nvGrpSpPr>
            <p:cNvPr id="12302" name="组合 14"/>
            <p:cNvGrpSpPr/>
            <p:nvPr/>
          </p:nvGrpSpPr>
          <p:grpSpPr bwMode="auto">
            <a:xfrm>
              <a:off x="5710643" y="2482073"/>
              <a:ext cx="1506141" cy="1854975"/>
              <a:chOff x="5620494" y="2370825"/>
              <a:chExt cx="1595575" cy="1966909"/>
            </a:xfrm>
          </p:grpSpPr>
          <p:sp>
            <p:nvSpPr>
              <p:cNvPr id="23" name="任意多边形 16"/>
              <p:cNvSpPr/>
              <p:nvPr/>
            </p:nvSpPr>
            <p:spPr bwMode="auto">
              <a:xfrm>
                <a:off x="6784126" y="3617734"/>
                <a:ext cx="431943" cy="720000"/>
              </a:xfrm>
              <a:custGeom>
                <a:avLst/>
                <a:gdLst>
                  <a:gd name="connsiteX0" fmla="*/ 0 w 665018"/>
                  <a:gd name="connsiteY0" fmla="*/ 688768 h 688768"/>
                  <a:gd name="connsiteX1" fmla="*/ 665018 w 665018"/>
                  <a:gd name="connsiteY1" fmla="*/ 558140 h 688768"/>
                  <a:gd name="connsiteX2" fmla="*/ 665018 w 665018"/>
                  <a:gd name="connsiteY2" fmla="*/ 0 h 68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018" h="688768">
                    <a:moveTo>
                      <a:pt x="0" y="688768"/>
                    </a:moveTo>
                    <a:lnTo>
                      <a:pt x="665018" y="558140"/>
                    </a:lnTo>
                    <a:lnTo>
                      <a:pt x="665018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任意多边形 17"/>
              <p:cNvSpPr/>
              <p:nvPr/>
            </p:nvSpPr>
            <p:spPr bwMode="auto">
              <a:xfrm>
                <a:off x="5620494" y="2370825"/>
                <a:ext cx="359953" cy="1080000"/>
              </a:xfrm>
              <a:custGeom>
                <a:avLst/>
                <a:gdLst>
                  <a:gd name="connsiteX0" fmla="*/ 344385 w 344385"/>
                  <a:gd name="connsiteY0" fmla="*/ 1092530 h 1092530"/>
                  <a:gd name="connsiteX1" fmla="*/ 0 w 344385"/>
                  <a:gd name="connsiteY1" fmla="*/ 593766 h 1092530"/>
                  <a:gd name="connsiteX2" fmla="*/ 0 w 344385"/>
                  <a:gd name="connsiteY2" fmla="*/ 0 h 1092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4385" h="1092530">
                    <a:moveTo>
                      <a:pt x="344385" y="1092530"/>
                    </a:moveTo>
                    <a:lnTo>
                      <a:pt x="0" y="593766"/>
                    </a:lnTo>
                    <a:lnTo>
                      <a:pt x="0" y="0"/>
                    </a:lnTo>
                  </a:path>
                </a:pathLst>
              </a:custGeom>
              <a:ln w="38100">
                <a:solidFill>
                  <a:schemeClr val="tx1">
                    <a:alpha val="35000"/>
                  </a:schemeClr>
                </a:solidFill>
                <a:headEnd type="oval"/>
                <a:tailEnd type="oval"/>
              </a:ln>
              <a:scene3d>
                <a:camera prst="orthographicFront"/>
                <a:lightRig rig="threePt" dir="t"/>
              </a:scene3d>
              <a:sp3d contourW="19050">
                <a:contourClr>
                  <a:schemeClr val="bg1"/>
                </a:contourClr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2303" name="TextBox 43"/>
            <p:cNvSpPr txBox="1">
              <a:spLocks noChangeArrowheads="1"/>
            </p:cNvSpPr>
            <p:nvPr/>
          </p:nvSpPr>
          <p:spPr bwMode="auto">
            <a:xfrm>
              <a:off x="5748632" y="2092325"/>
              <a:ext cx="19253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sp>
          <p:nvSpPr>
            <p:cNvPr id="12304" name="TextBox 43"/>
            <p:cNvSpPr txBox="1">
              <a:spLocks noChangeArrowheads="1"/>
            </p:cNvSpPr>
            <p:nvPr/>
          </p:nvSpPr>
          <p:spPr bwMode="auto">
            <a:xfrm>
              <a:off x="7326349" y="3351211"/>
              <a:ext cx="15001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zh-CN" sz="1800"/>
            </a:p>
          </p:txBody>
        </p:sp>
        <p:grpSp>
          <p:nvGrpSpPr>
            <p:cNvPr id="12305" name="组合 79"/>
            <p:cNvGrpSpPr/>
            <p:nvPr/>
          </p:nvGrpSpPr>
          <p:grpSpPr bwMode="auto">
            <a:xfrm>
              <a:off x="1314447" y="3761483"/>
              <a:ext cx="1657351" cy="300929"/>
              <a:chOff x="1434054" y="3901765"/>
              <a:chExt cx="1758017" cy="319808"/>
            </a:xfrm>
          </p:grpSpPr>
          <p:sp>
            <p:nvSpPr>
              <p:cNvPr id="12309" name="TextBox 43"/>
              <p:cNvSpPr txBox="1">
                <a:spLocks noChangeArrowheads="1"/>
              </p:cNvSpPr>
              <p:nvPr/>
            </p:nvSpPr>
            <p:spPr bwMode="auto">
              <a:xfrm>
                <a:off x="1434054" y="3901765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  <p:sp>
            <p:nvSpPr>
              <p:cNvPr id="12310" name="TextBox 43"/>
              <p:cNvSpPr txBox="1">
                <a:spLocks noChangeArrowheads="1"/>
              </p:cNvSpPr>
              <p:nvPr/>
            </p:nvSpPr>
            <p:spPr bwMode="auto">
              <a:xfrm>
                <a:off x="2492836" y="3913796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</p:grpSp>
        <p:grpSp>
          <p:nvGrpSpPr>
            <p:cNvPr id="12306" name="组合 20"/>
            <p:cNvGrpSpPr/>
            <p:nvPr/>
          </p:nvGrpSpPr>
          <p:grpSpPr bwMode="auto">
            <a:xfrm>
              <a:off x="5225180" y="3757548"/>
              <a:ext cx="1669329" cy="630302"/>
              <a:chOff x="5345886" y="3877701"/>
              <a:chExt cx="1770049" cy="668723"/>
            </a:xfrm>
          </p:grpSpPr>
          <p:sp>
            <p:nvSpPr>
              <p:cNvPr id="12307" name="TextBox 21"/>
              <p:cNvSpPr txBox="1">
                <a:spLocks noChangeArrowheads="1"/>
              </p:cNvSpPr>
              <p:nvPr/>
            </p:nvSpPr>
            <p:spPr bwMode="auto">
              <a:xfrm>
                <a:off x="5345886" y="3877701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  <p:sp>
            <p:nvSpPr>
              <p:cNvPr id="12308" name="TextBox 43"/>
              <p:cNvSpPr txBox="1">
                <a:spLocks noChangeArrowheads="1"/>
              </p:cNvSpPr>
              <p:nvPr/>
            </p:nvSpPr>
            <p:spPr bwMode="auto">
              <a:xfrm>
                <a:off x="6416700" y="4238647"/>
                <a:ext cx="69923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zh-CN" sz="18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85750" y="46038"/>
            <a:ext cx="2124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ed0077fa7dce595c034f5608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00810" y="914960"/>
            <a:ext cx="6342380" cy="3963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252538" y="4922838"/>
            <a:ext cx="6526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自然界中由于大自然的运作规律自发形成的某种状况，其完全不受人为主观能动性因素影响。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2" descr="3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650" y="4450516"/>
            <a:ext cx="86487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ln w="31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3000" b="1" dirty="0">
              <a:ln w="31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409825" y="4968875"/>
            <a:ext cx="4324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2" name="图片 6" descr="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3" b="80486"/>
          <a:stretch>
            <a:fillRect/>
          </a:stretch>
        </p:blipFill>
        <p:spPr bwMode="auto">
          <a:xfrm>
            <a:off x="7315200" y="1588"/>
            <a:ext cx="1828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WPS 演示</Application>
  <PresentationFormat>全屏显示(16:10)</PresentationFormat>
  <Paragraphs>106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锐普模板</dc:title>
  <dc:creator>锐普PPT</dc:creator>
  <cp:lastModifiedBy>荷语默</cp:lastModifiedBy>
  <cp:revision>9</cp:revision>
  <dcterms:created xsi:type="dcterms:W3CDTF">2010-05-10T09:10:00Z</dcterms:created>
  <dcterms:modified xsi:type="dcterms:W3CDTF">2018-08-28T08:56:54Z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