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超粗黑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4E9EBFB-757D-40E9-AD8C-75909D5460C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B3C7C4-75BF-4C20-B195-AEE9D25D7D8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2413" cy="227647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36525" y="0"/>
            <a:ext cx="9005888" cy="220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588" y="0"/>
            <a:ext cx="125413" cy="3857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4" descr="C:\Documents and Settings\ppt\桌面\shutterstock_813086891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0" r="201" b="3520"/>
          <a:stretch>
            <a:fillRect/>
          </a:stretch>
        </p:blipFill>
        <p:spPr bwMode="auto">
          <a:xfrm>
            <a:off x="0" y="1989138"/>
            <a:ext cx="9142413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flipV="1">
            <a:off x="0" y="1989138"/>
            <a:ext cx="9142413" cy="71913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>
            <a:outerShdw blurRad="177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7000" y="385763"/>
            <a:ext cx="125413" cy="130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3" descr="C:\Documents and Settings\ppt\桌面\008191851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3" b="40591"/>
          <a:stretch>
            <a:fillRect/>
          </a:stretch>
        </p:blipFill>
        <p:spPr bwMode="auto">
          <a:xfrm>
            <a:off x="-1588" y="2492375"/>
            <a:ext cx="9144001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-1588" y="1989138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-1588" y="20637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-1588" y="25209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-1588" y="22415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7"/>
          <p:cNvGrpSpPr/>
          <p:nvPr userDrawn="1"/>
        </p:nvGrpSpPr>
        <p:grpSpPr bwMode="auto">
          <a:xfrm flipH="1">
            <a:off x="6453188" y="2063750"/>
            <a:ext cx="387350" cy="236538"/>
            <a:chOff x="1631876" y="1095191"/>
            <a:chExt cx="387877" cy="235438"/>
          </a:xfrm>
        </p:grpSpPr>
        <p:sp>
          <p:nvSpPr>
            <p:cNvPr id="14" name="燕尾形 28"/>
            <p:cNvSpPr/>
            <p:nvPr/>
          </p:nvSpPr>
          <p:spPr>
            <a:xfrm>
              <a:off x="1808329" y="1095191"/>
              <a:ext cx="211424" cy="23543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29"/>
            <p:cNvSpPr/>
            <p:nvPr/>
          </p:nvSpPr>
          <p:spPr>
            <a:xfrm>
              <a:off x="1631876" y="1095191"/>
              <a:ext cx="211425" cy="235438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30"/>
          <p:cNvGrpSpPr/>
          <p:nvPr userDrawn="1"/>
        </p:nvGrpSpPr>
        <p:grpSpPr bwMode="auto">
          <a:xfrm>
            <a:off x="142875" y="-47625"/>
            <a:ext cx="3636963" cy="506413"/>
            <a:chOff x="142428" y="-47129"/>
            <a:chExt cx="3637483" cy="506407"/>
          </a:xfrm>
        </p:grpSpPr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42428" y="-47129"/>
              <a:ext cx="1576613" cy="307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>
                  <a:solidFill>
                    <a:srgbClr val="DF0C12"/>
                  </a:solidFill>
                </a:rPr>
                <a:t>Busness</a:t>
              </a:r>
              <a:endParaRPr lang="zh-CN" altLang="en-US" sz="1400">
                <a:solidFill>
                  <a:srgbClr val="DF0C12"/>
                </a:solidFill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142428" y="183056"/>
              <a:ext cx="3637483" cy="276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>
                  <a:solidFill>
                    <a:srgbClr val="595959"/>
                  </a:solidFill>
                </a:rPr>
                <a:t>International Trade﹠Business Negotiations</a:t>
              </a:r>
              <a:endParaRPr lang="zh-CN" altLang="en-US" sz="1200">
                <a:solidFill>
                  <a:srgbClr val="595959"/>
                </a:solidFill>
              </a:endParaRPr>
            </a:p>
          </p:txBody>
        </p:sp>
      </p:grpSp>
      <p:cxnSp>
        <p:nvCxnSpPr>
          <p:cNvPr id="19" name="直接连接符 18"/>
          <p:cNvCxnSpPr/>
          <p:nvPr userDrawn="1"/>
        </p:nvCxnSpPr>
        <p:spPr>
          <a:xfrm>
            <a:off x="-1588" y="220663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-1588" y="2603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91089-BB15-4BDF-B8B0-F41ECC1188A3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57F7E4-820E-40F1-9351-1B1AFE54B3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A16F4-C2C2-406B-B465-33CF000734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17A56-0023-43D4-9253-E265FA9CAA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EBAEF-5BB6-4869-A9A6-75D69DB99D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A0670-74B5-4F53-BAA9-89F732D714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BC5625-B9F1-4D91-87AA-B4DAFF491B2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3295B-DDC6-43B3-AECE-6FCAA50BB3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EE3EE-52A8-4B0D-89DE-1FB3F4944E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C9F8-8939-451A-90D0-554B85E235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F805-6B65-466F-92CC-45AE444EA0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F0AC6-33BD-42AB-84B0-040453C86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0CE7-1C27-4318-AEFD-F5B8491D44B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3A9FE-7A42-46A4-B01F-169353D55C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E8FEA-4EAB-4615-AA0B-5E74DC74C75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87C3-E20D-45D8-958A-D600473922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8677-0501-45A7-B014-3A2416D1CB3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D222-9379-4B24-9AAA-6A0E923249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EDAA-179F-4EAB-A98C-2EF73E6588A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D57E8-C6AF-4F20-A769-C9FB7BEB75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7D32-87DC-4FF3-99F4-FA339F7F34A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31E2-9EE9-47E7-BE7A-2BA3F558A5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DA7F9-C3A1-4E53-A99B-DD0FBE4186D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E8C76-B0A8-423C-8ACF-56014C4B03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B8FB02-C461-41BE-AC39-D8ACE0BE1E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B30EB0-F707-42BA-B373-C4B91A059742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6525" y="0"/>
            <a:ext cx="9005888" cy="220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588" y="0"/>
            <a:ext cx="125413" cy="3857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27000" y="385763"/>
            <a:ext cx="125413" cy="130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-1588" y="220663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-1588" y="2603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-1588" y="6635750"/>
            <a:ext cx="9144001" cy="222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6" name="组合 13"/>
          <p:cNvGrpSpPr/>
          <p:nvPr userDrawn="1"/>
        </p:nvGrpSpPr>
        <p:grpSpPr bwMode="auto">
          <a:xfrm>
            <a:off x="142875" y="-47625"/>
            <a:ext cx="3636963" cy="506413"/>
            <a:chOff x="142428" y="-47129"/>
            <a:chExt cx="3637483" cy="506407"/>
          </a:xfrm>
        </p:grpSpPr>
        <p:sp>
          <p:nvSpPr>
            <p:cNvPr id="1037" name="TextBox 14"/>
            <p:cNvSpPr txBox="1">
              <a:spLocks noChangeArrowheads="1"/>
            </p:cNvSpPr>
            <p:nvPr/>
          </p:nvSpPr>
          <p:spPr bwMode="auto">
            <a:xfrm>
              <a:off x="142428" y="-47129"/>
              <a:ext cx="1576613" cy="307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>
                  <a:solidFill>
                    <a:srgbClr val="DF0C12"/>
                  </a:solidFill>
                </a:rPr>
                <a:t>Busness</a:t>
              </a:r>
              <a:endParaRPr lang="zh-CN" altLang="en-US" sz="1400">
                <a:solidFill>
                  <a:srgbClr val="DF0C12"/>
                </a:solidFill>
              </a:endParaRPr>
            </a:p>
          </p:txBody>
        </p:sp>
        <p:sp>
          <p:nvSpPr>
            <p:cNvPr id="1038" name="TextBox 15"/>
            <p:cNvSpPr txBox="1">
              <a:spLocks noChangeArrowheads="1"/>
            </p:cNvSpPr>
            <p:nvPr/>
          </p:nvSpPr>
          <p:spPr bwMode="auto">
            <a:xfrm>
              <a:off x="142428" y="183056"/>
              <a:ext cx="3637483" cy="276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>
                  <a:solidFill>
                    <a:srgbClr val="595959"/>
                  </a:solidFill>
                </a:rPr>
                <a:t>International Trade﹠Business Negotiations</a:t>
              </a:r>
              <a:endParaRPr lang="zh-CN" altLang="en-US" sz="1200">
                <a:solidFill>
                  <a:srgbClr val="595959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0"/>
          <p:cNvGrpSpPr/>
          <p:nvPr/>
        </p:nvGrpSpPr>
        <p:grpSpPr bwMode="auto">
          <a:xfrm>
            <a:off x="-1588" y="6635750"/>
            <a:ext cx="2522538" cy="222250"/>
            <a:chOff x="-1587" y="6636528"/>
            <a:chExt cx="2521867" cy="221471"/>
          </a:xfrm>
        </p:grpSpPr>
        <p:sp>
          <p:nvSpPr>
            <p:cNvPr id="12" name="矩形 11"/>
            <p:cNvSpPr/>
            <p:nvPr/>
          </p:nvSpPr>
          <p:spPr>
            <a:xfrm>
              <a:off x="-1587" y="6636528"/>
              <a:ext cx="2521867" cy="221471"/>
            </a:xfrm>
            <a:prstGeom prst="rect">
              <a:avLst/>
            </a:prstGeom>
            <a:solidFill>
              <a:srgbClr val="DF0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3" name="小字"/>
            <p:cNvGrpSpPr/>
            <p:nvPr/>
          </p:nvGrpSpPr>
          <p:grpSpPr>
            <a:xfrm>
              <a:off x="158750" y="6640175"/>
              <a:ext cx="2325018" cy="215444"/>
              <a:chOff x="6463258" y="729188"/>
              <a:chExt cx="2325018" cy="215444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4" name="TextBox 13"/>
              <p:cNvSpPr txBox="1"/>
              <p:nvPr/>
            </p:nvSpPr>
            <p:spPr>
              <a:xfrm>
                <a:off x="6463258" y="729188"/>
                <a:ext cx="2325018" cy="21544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</a:t>
                </a:r>
                <a:r>
                  <a:rPr lang="en-US" altLang="zh-CN" sz="800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8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RAPIDPPT  </a:t>
                </a:r>
                <a:fld id="{6226EAE8-F853-4A07-AE05-245ED2021569}" type="datetime1">
                  <a:rPr lang="zh-CN" altLang="en-US" sz="8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</a:fld>
                <a:endParaRPr lang="zh-CN" altLang="en-US" sz="8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977407" y="801787"/>
                <a:ext cx="0" cy="72008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7737174" y="801787"/>
                <a:ext cx="0" cy="72008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1604428" y="862112"/>
            <a:ext cx="7140096" cy="76944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5400" b="1">
                <a:gradFill flip="none" rotWithShape="1">
                  <a:gsLst>
                    <a:gs pos="1000">
                      <a:srgbClr val="FFC000">
                        <a:alpha val="85000"/>
                      </a:srgbClr>
                    </a:gs>
                    <a:gs pos="55000">
                      <a:schemeClr val="bg1"/>
                    </a:gs>
                    <a:gs pos="89000">
                      <a:srgbClr val="FFC000"/>
                    </a:gs>
                    <a:gs pos="27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altLang="zh-CN" sz="4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76000">
                      <a:srgbClr val="DF0C12"/>
                    </a:gs>
                    <a:gs pos="79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POWERPOINT</a:t>
            </a:r>
            <a:r>
              <a:rPr lang="en-US" altLang="zh-CN" sz="4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49000">
                      <a:srgbClr val="DF0C12"/>
                    </a:gs>
                    <a:gs pos="51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 </a:t>
            </a:r>
            <a:r>
              <a:rPr lang="en-US" altLang="zh-CN" sz="4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77000">
                      <a:srgbClr val="DF0C12"/>
                    </a:gs>
                    <a:gs pos="82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TEMPLATE</a:t>
            </a:r>
            <a:endParaRPr lang="zh-CN" altLang="zh-CN" sz="4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DF0C12"/>
                  </a:gs>
                  <a:gs pos="77000">
                    <a:srgbClr val="DF0C12"/>
                  </a:gs>
                  <a:gs pos="82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20" name="副标题 2"/>
          <p:cNvSpPr txBox="1"/>
          <p:nvPr/>
        </p:nvSpPr>
        <p:spPr bwMode="auto">
          <a:xfrm>
            <a:off x="4778375" y="1544955"/>
            <a:ext cx="4110355" cy="3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pc="200">
                <a:solidFill>
                  <a:schemeClr val="bg1"/>
                </a:solidFill>
                <a:latin typeface="方正细等线简体" panose="02010601030101010101" pitchFamily="65" charset="-122"/>
                <a:ea typeface="方正细等线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zh-CN" altLang="en-US" sz="135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适用于商务、信息、科技及相关类别演示</a:t>
            </a:r>
            <a:endParaRPr lang="zh-CN" altLang="en-US" sz="135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125" name="组合 20"/>
          <p:cNvGrpSpPr/>
          <p:nvPr/>
        </p:nvGrpSpPr>
        <p:grpSpPr bwMode="auto">
          <a:xfrm>
            <a:off x="1243013" y="1030288"/>
            <a:ext cx="388937" cy="236537"/>
            <a:chOff x="1807859" y="1095191"/>
            <a:chExt cx="387877" cy="235438"/>
          </a:xfrm>
        </p:grpSpPr>
        <p:sp>
          <p:nvSpPr>
            <p:cNvPr id="22" name="燕尾形 21"/>
            <p:cNvSpPr/>
            <p:nvPr/>
          </p:nvSpPr>
          <p:spPr>
            <a:xfrm>
              <a:off x="1983591" y="1095191"/>
              <a:ext cx="212145" cy="235438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1807859" y="1095191"/>
              <a:ext cx="212145" cy="23543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75450" y="1955800"/>
            <a:ext cx="15414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International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91088" y="2039938"/>
            <a:ext cx="17240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Business Cooperation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前言</a:t>
            </a:r>
            <a:r>
              <a:rPr lang="zh-CN" altLang="en-US" sz="2400" dirty="0">
                <a:solidFill>
                  <a:schemeClr val="bg1"/>
                </a:solidFill>
                <a:latin typeface="方正大标宋简体" panose="02010601030101010101" pitchFamily="65" charset="-122"/>
                <a:ea typeface="方正大标宋简体" panose="02010601030101010101" pitchFamily="65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Foreword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452438" y="1782763"/>
            <a:ext cx="815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>
              <a:solidFill>
                <a:srgbClr val="DF0C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452438" y="3482975"/>
            <a:ext cx="815975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1200"/>
              <a:t>RAPIDPPT, the leader of professional PPT designer in China. </a:t>
            </a:r>
            <a:endParaRPr lang="en-US" altLang="zh-CN" sz="12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/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/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/>
              <a:t>Our PPT is clear, beautiful, creative, valuable which have brought unexpected value to our hundreds of clients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目录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Contents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219" name="组合 2"/>
          <p:cNvGrpSpPr/>
          <p:nvPr/>
        </p:nvGrpSpPr>
        <p:grpSpPr bwMode="auto">
          <a:xfrm>
            <a:off x="2679700" y="1917700"/>
            <a:ext cx="3784600" cy="215900"/>
            <a:chOff x="2627784" y="1996266"/>
            <a:chExt cx="3785895" cy="215444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76" name="组合 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11" name="燕尾形 10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燕尾形 11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0" name="组合 12"/>
          <p:cNvGrpSpPr/>
          <p:nvPr/>
        </p:nvGrpSpPr>
        <p:grpSpPr bwMode="auto">
          <a:xfrm>
            <a:off x="2679700" y="2392363"/>
            <a:ext cx="3784600" cy="215900"/>
            <a:chOff x="2627784" y="1996266"/>
            <a:chExt cx="3785895" cy="215444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67" name="组合 1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21" name="燕尾形 20"/>
              <p:cNvSpPr/>
              <p:nvPr/>
            </p:nvSpPr>
            <p:spPr>
              <a:xfrm>
                <a:off x="2626692" y="1925119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483768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1" name="组合 22"/>
          <p:cNvGrpSpPr/>
          <p:nvPr/>
        </p:nvGrpSpPr>
        <p:grpSpPr bwMode="auto">
          <a:xfrm>
            <a:off x="2679700" y="2868613"/>
            <a:ext cx="3784600" cy="214312"/>
            <a:chOff x="2627784" y="1996266"/>
            <a:chExt cx="3785895" cy="215444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90"/>
            <p:cNvSpPr/>
            <p:nvPr/>
          </p:nvSpPr>
          <p:spPr bwMode="auto">
            <a:xfrm>
              <a:off x="2878695" y="2182984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91"/>
            <p:cNvSpPr>
              <a:spLocks noChangeShapeType="1"/>
            </p:cNvSpPr>
            <p:nvPr/>
          </p:nvSpPr>
          <p:spPr bwMode="auto">
            <a:xfrm>
              <a:off x="2878695" y="2182984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1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3996677" y="2182984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8" name="组合 2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2626692" y="1922470"/>
                <a:ext cx="217033" cy="290451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483768" y="1922470"/>
                <a:ext cx="217033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2" name="组合 32"/>
          <p:cNvGrpSpPr/>
          <p:nvPr/>
        </p:nvGrpSpPr>
        <p:grpSpPr bwMode="auto">
          <a:xfrm>
            <a:off x="2679700" y="3343275"/>
            <a:ext cx="3784600" cy="215900"/>
            <a:chOff x="2627784" y="1996266"/>
            <a:chExt cx="3785895" cy="215444"/>
          </a:xfrm>
        </p:grpSpPr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9" name="组合 3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41" name="燕尾形 40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3" name="组合 42"/>
          <p:cNvGrpSpPr/>
          <p:nvPr/>
        </p:nvGrpSpPr>
        <p:grpSpPr bwMode="auto">
          <a:xfrm>
            <a:off x="2679700" y="3817938"/>
            <a:ext cx="3784600" cy="215900"/>
            <a:chOff x="2627784" y="1996266"/>
            <a:chExt cx="3785895" cy="215444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0" name="组合 4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51" name="燕尾形 50"/>
              <p:cNvSpPr/>
              <p:nvPr/>
            </p:nvSpPr>
            <p:spPr>
              <a:xfrm>
                <a:off x="2626692" y="1925119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>
                <a:off x="2483768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4" name="组合 52"/>
          <p:cNvGrpSpPr/>
          <p:nvPr/>
        </p:nvGrpSpPr>
        <p:grpSpPr bwMode="auto">
          <a:xfrm>
            <a:off x="2679700" y="4294188"/>
            <a:ext cx="3784600" cy="214312"/>
            <a:chOff x="2627784" y="1996266"/>
            <a:chExt cx="3785895" cy="215444"/>
          </a:xfrm>
        </p:grpSpPr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90"/>
            <p:cNvSpPr/>
            <p:nvPr/>
          </p:nvSpPr>
          <p:spPr bwMode="auto">
            <a:xfrm>
              <a:off x="2878695" y="2182984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>
              <a:off x="2878695" y="2182984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1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996677" y="2182984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31" name="组合 5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61" name="燕尾形 60"/>
              <p:cNvSpPr/>
              <p:nvPr/>
            </p:nvSpPr>
            <p:spPr>
              <a:xfrm>
                <a:off x="2626692" y="1922470"/>
                <a:ext cx="217033" cy="290451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>
                <a:off x="2483768" y="1922470"/>
                <a:ext cx="217033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2679700" y="1917700"/>
            <a:ext cx="3784600" cy="215900"/>
            <a:chOff x="2627784" y="1996266"/>
            <a:chExt cx="3785895" cy="215444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5" name="组合 8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10" name="燕尾形 9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775803" y="2329135"/>
            <a:ext cx="1831755" cy="2304256"/>
          </a:xfrm>
          <a:prstGeom prst="rect">
            <a:avLst/>
          </a:prstGeom>
          <a:blipFill>
            <a:blip r:embed="rId1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96016" y="2329135"/>
            <a:ext cx="1831755" cy="2304256"/>
          </a:xfrm>
          <a:prstGeom prst="rect">
            <a:avLst/>
          </a:prstGeom>
          <a:blipFill>
            <a:blip r:embed="rId2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16229" y="2329135"/>
            <a:ext cx="1831755" cy="2304256"/>
          </a:xfrm>
          <a:prstGeom prst="rect">
            <a:avLst/>
          </a:prstGeom>
          <a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36443" y="2329135"/>
            <a:ext cx="1831755" cy="2304256"/>
          </a:xfrm>
          <a:prstGeom prst="rect">
            <a:avLst/>
          </a:prstGeom>
          <a:blipFill>
            <a:blip r:embed="rId4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55" name="组合 15"/>
          <p:cNvGrpSpPr/>
          <p:nvPr/>
        </p:nvGrpSpPr>
        <p:grpSpPr bwMode="auto">
          <a:xfrm>
            <a:off x="776288" y="4705350"/>
            <a:ext cx="1831975" cy="307975"/>
            <a:chOff x="775803" y="4515966"/>
            <a:chExt cx="1831755" cy="307777"/>
          </a:xfrm>
        </p:grpSpPr>
        <p:sp>
          <p:nvSpPr>
            <p:cNvPr id="17" name="矩形 16"/>
            <p:cNvSpPr/>
            <p:nvPr/>
          </p:nvSpPr>
          <p:spPr>
            <a:xfrm>
              <a:off x="775803" y="4515966"/>
              <a:ext cx="1831755" cy="28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1226599" y="4515966"/>
              <a:ext cx="93016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6" name="组合 18"/>
          <p:cNvGrpSpPr/>
          <p:nvPr/>
        </p:nvGrpSpPr>
        <p:grpSpPr bwMode="auto">
          <a:xfrm>
            <a:off x="2695575" y="4705350"/>
            <a:ext cx="1831975" cy="307975"/>
            <a:chOff x="2696016" y="4515966"/>
            <a:chExt cx="1831755" cy="307777"/>
          </a:xfrm>
        </p:grpSpPr>
        <p:sp>
          <p:nvSpPr>
            <p:cNvPr id="20" name="矩形 19"/>
            <p:cNvSpPr/>
            <p:nvPr/>
          </p:nvSpPr>
          <p:spPr>
            <a:xfrm>
              <a:off x="2696016" y="4515966"/>
              <a:ext cx="1831755" cy="28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3146812" y="4515966"/>
              <a:ext cx="93016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7" name="组合 21"/>
          <p:cNvGrpSpPr/>
          <p:nvPr/>
        </p:nvGrpSpPr>
        <p:grpSpPr bwMode="auto">
          <a:xfrm>
            <a:off x="4616450" y="4705350"/>
            <a:ext cx="1831975" cy="307975"/>
            <a:chOff x="4616229" y="4515966"/>
            <a:chExt cx="1831755" cy="307777"/>
          </a:xfrm>
        </p:grpSpPr>
        <p:sp>
          <p:nvSpPr>
            <p:cNvPr id="23" name="矩形 22"/>
            <p:cNvSpPr/>
            <p:nvPr/>
          </p:nvSpPr>
          <p:spPr>
            <a:xfrm>
              <a:off x="4616229" y="4515966"/>
              <a:ext cx="1831755" cy="28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067025" y="4515966"/>
              <a:ext cx="93016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8" name="组合 24"/>
          <p:cNvGrpSpPr/>
          <p:nvPr/>
        </p:nvGrpSpPr>
        <p:grpSpPr bwMode="auto">
          <a:xfrm>
            <a:off x="6535738" y="4705350"/>
            <a:ext cx="1831975" cy="307975"/>
            <a:chOff x="6536443" y="4515966"/>
            <a:chExt cx="1831755" cy="307777"/>
          </a:xfrm>
        </p:grpSpPr>
        <p:sp>
          <p:nvSpPr>
            <p:cNvPr id="26" name="矩形 25"/>
            <p:cNvSpPr/>
            <p:nvPr/>
          </p:nvSpPr>
          <p:spPr>
            <a:xfrm>
              <a:off x="6536443" y="4515966"/>
              <a:ext cx="1831755" cy="28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987239" y="4515966"/>
              <a:ext cx="93016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936625" y="1166813"/>
            <a:ext cx="2771775" cy="576262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目录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Contents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4"/>
          <p:cNvGrpSpPr>
            <a:grpSpLocks noChangeAspect="1"/>
          </p:cNvGrpSpPr>
          <p:nvPr/>
        </p:nvGrpSpPr>
        <p:grpSpPr bwMode="auto">
          <a:xfrm>
            <a:off x="7077447" y="1268760"/>
            <a:ext cx="1157288" cy="4383088"/>
            <a:chOff x="4046" y="832"/>
            <a:chExt cx="694" cy="262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091109 w 54"/>
                <a:gd name="T1" fmla="*/ 5069315 h 205"/>
                <a:gd name="T2" fmla="*/ 1118702 w 54"/>
                <a:gd name="T3" fmla="*/ 5393474 h 205"/>
                <a:gd name="T4" fmla="*/ 982768 w 54"/>
                <a:gd name="T5" fmla="*/ 5473451 h 205"/>
                <a:gd name="T6" fmla="*/ 844842 w 54"/>
                <a:gd name="T7" fmla="*/ 5286075 h 205"/>
                <a:gd name="T8" fmla="*/ 819408 w 54"/>
                <a:gd name="T9" fmla="*/ 5176715 h 205"/>
                <a:gd name="T10" fmla="*/ 573141 w 54"/>
                <a:gd name="T11" fmla="*/ 5204138 h 205"/>
                <a:gd name="T12" fmla="*/ 517968 w 54"/>
                <a:gd name="T13" fmla="*/ 5176715 h 205"/>
                <a:gd name="T14" fmla="*/ 764248 w 54"/>
                <a:gd name="T15" fmla="*/ 4934659 h 205"/>
                <a:gd name="T16" fmla="*/ 736655 w 54"/>
                <a:gd name="T17" fmla="*/ 4423291 h 205"/>
                <a:gd name="T18" fmla="*/ 628301 w 54"/>
                <a:gd name="T19" fmla="*/ 3937219 h 205"/>
                <a:gd name="T20" fmla="*/ 545561 w 54"/>
                <a:gd name="T21" fmla="*/ 3640484 h 205"/>
                <a:gd name="T22" fmla="*/ 462808 w 54"/>
                <a:gd name="T23" fmla="*/ 3585791 h 205"/>
                <a:gd name="T24" fmla="*/ 354454 w 54"/>
                <a:gd name="T25" fmla="*/ 3505828 h 205"/>
                <a:gd name="T26" fmla="*/ 326874 w 54"/>
                <a:gd name="T27" fmla="*/ 3019743 h 205"/>
                <a:gd name="T28" fmla="*/ 299294 w 54"/>
                <a:gd name="T29" fmla="*/ 2588351 h 205"/>
                <a:gd name="T30" fmla="*/ 299294 w 54"/>
                <a:gd name="T31" fmla="*/ 2426272 h 205"/>
                <a:gd name="T32" fmla="*/ 246267 w 54"/>
                <a:gd name="T33" fmla="*/ 2400988 h 205"/>
                <a:gd name="T34" fmla="*/ 299294 w 54"/>
                <a:gd name="T35" fmla="*/ 2184383 h 205"/>
                <a:gd name="T36" fmla="*/ 354454 w 54"/>
                <a:gd name="T37" fmla="*/ 1967623 h 205"/>
                <a:gd name="T38" fmla="*/ 82753 w 54"/>
                <a:gd name="T39" fmla="*/ 1780247 h 205"/>
                <a:gd name="T40" fmla="*/ 27580 w 54"/>
                <a:gd name="T41" fmla="*/ 1673015 h 205"/>
                <a:gd name="T42" fmla="*/ 191107 w 54"/>
                <a:gd name="T43" fmla="*/ 1321599 h 205"/>
                <a:gd name="T44" fmla="*/ 462808 w 54"/>
                <a:gd name="T45" fmla="*/ 944887 h 205"/>
                <a:gd name="T46" fmla="*/ 573141 w 54"/>
                <a:gd name="T47" fmla="*/ 890207 h 205"/>
                <a:gd name="T48" fmla="*/ 764248 w 54"/>
                <a:gd name="T49" fmla="*/ 835360 h 205"/>
                <a:gd name="T50" fmla="*/ 736655 w 54"/>
                <a:gd name="T51" fmla="*/ 755384 h 205"/>
                <a:gd name="T52" fmla="*/ 628301 w 54"/>
                <a:gd name="T53" fmla="*/ 486072 h 205"/>
                <a:gd name="T54" fmla="*/ 681328 w 54"/>
                <a:gd name="T55" fmla="*/ 134656 h 205"/>
                <a:gd name="T56" fmla="*/ 1118702 w 54"/>
                <a:gd name="T57" fmla="*/ 189336 h 205"/>
                <a:gd name="T58" fmla="*/ 1146282 w 54"/>
                <a:gd name="T59" fmla="*/ 376712 h 205"/>
                <a:gd name="T60" fmla="*/ 1199296 w 54"/>
                <a:gd name="T61" fmla="*/ 431392 h 205"/>
                <a:gd name="T62" fmla="*/ 1173862 w 54"/>
                <a:gd name="T63" fmla="*/ 538791 h 205"/>
                <a:gd name="T64" fmla="*/ 1146282 w 54"/>
                <a:gd name="T65" fmla="*/ 566048 h 205"/>
                <a:gd name="T66" fmla="*/ 1091109 w 54"/>
                <a:gd name="T67" fmla="*/ 673447 h 205"/>
                <a:gd name="T68" fmla="*/ 1146282 w 54"/>
                <a:gd name="T69" fmla="*/ 755384 h 205"/>
                <a:gd name="T70" fmla="*/ 1199296 w 54"/>
                <a:gd name="T71" fmla="*/ 835360 h 205"/>
                <a:gd name="T72" fmla="*/ 1473156 w 54"/>
                <a:gd name="T73" fmla="*/ 1104839 h 205"/>
                <a:gd name="T74" fmla="*/ 1337377 w 54"/>
                <a:gd name="T75" fmla="*/ 1590911 h 205"/>
                <a:gd name="T76" fmla="*/ 1226889 w 54"/>
                <a:gd name="T77" fmla="*/ 1967623 h 205"/>
                <a:gd name="T78" fmla="*/ 1309796 w 54"/>
                <a:gd name="T79" fmla="*/ 2508388 h 205"/>
                <a:gd name="T80" fmla="*/ 1282216 w 54"/>
                <a:gd name="T81" fmla="*/ 2535811 h 205"/>
                <a:gd name="T82" fmla="*/ 1254469 w 54"/>
                <a:gd name="T83" fmla="*/ 2805123 h 205"/>
                <a:gd name="T84" fmla="*/ 1199296 w 54"/>
                <a:gd name="T85" fmla="*/ 3343748 h 205"/>
                <a:gd name="T86" fmla="*/ 1146282 w 54"/>
                <a:gd name="T87" fmla="*/ 3695164 h 205"/>
                <a:gd name="T88" fmla="*/ 1010348 w 54"/>
                <a:gd name="T89" fmla="*/ 3747870 h 205"/>
                <a:gd name="T90" fmla="*/ 1091109 w 54"/>
                <a:gd name="T91" fmla="*/ 4206532 h 205"/>
                <a:gd name="T92" fmla="*/ 1063529 w 54"/>
                <a:gd name="T93" fmla="*/ 4610654 h 205"/>
                <a:gd name="T94" fmla="*/ 1146282 w 54"/>
                <a:gd name="T95" fmla="*/ 4827426 h 205"/>
                <a:gd name="T96" fmla="*/ 1091109 w 54"/>
                <a:gd name="T97" fmla="*/ 4907403 h 205"/>
                <a:gd name="T98" fmla="*/ 1091109 w 54"/>
                <a:gd name="T99" fmla="*/ 5042059 h 205"/>
                <a:gd name="T100" fmla="*/ 1063529 w 54"/>
                <a:gd name="T101" fmla="*/ 5042059 h 205"/>
                <a:gd name="T102" fmla="*/ 1091109 w 54"/>
                <a:gd name="T103" fmla="*/ 5069315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36482 w 23"/>
                <a:gd name="T1" fmla="*/ 593969 h 22"/>
                <a:gd name="T2" fmla="*/ 328264 w 23"/>
                <a:gd name="T3" fmla="*/ 376919 h 22"/>
                <a:gd name="T4" fmla="*/ 466728 w 23"/>
                <a:gd name="T5" fmla="*/ 431793 h 22"/>
                <a:gd name="T6" fmla="*/ 575553 w 23"/>
                <a:gd name="T7" fmla="*/ 216884 h 22"/>
                <a:gd name="T8" fmla="*/ 630866 w 23"/>
                <a:gd name="T9" fmla="*/ 80011 h 22"/>
                <a:gd name="T10" fmla="*/ 575553 w 23"/>
                <a:gd name="T11" fmla="*/ 0 h 22"/>
                <a:gd name="T12" fmla="*/ 302602 w 23"/>
                <a:gd name="T13" fmla="*/ 324338 h 22"/>
                <a:gd name="T14" fmla="*/ 219619 w 23"/>
                <a:gd name="T15" fmla="*/ 404362 h 22"/>
                <a:gd name="T16" fmla="*/ 191795 w 23"/>
                <a:gd name="T17" fmla="*/ 351782 h 22"/>
                <a:gd name="T18" fmla="*/ 247276 w 23"/>
                <a:gd name="T19" fmla="*/ 189607 h 22"/>
                <a:gd name="T20" fmla="*/ 191795 w 23"/>
                <a:gd name="T21" fmla="*/ 189607 h 22"/>
                <a:gd name="T22" fmla="*/ 0 w 23"/>
                <a:gd name="T23" fmla="*/ 351782 h 22"/>
                <a:gd name="T24" fmla="*/ 108645 w 23"/>
                <a:gd name="T25" fmla="*/ 351782 h 22"/>
                <a:gd name="T26" fmla="*/ 136482 w 23"/>
                <a:gd name="T27" fmla="*/ 593969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55004 w 6"/>
                <a:gd name="T1" fmla="*/ 191263 h 7"/>
                <a:gd name="T2" fmla="*/ 162714 w 6"/>
                <a:gd name="T3" fmla="*/ 27604 h 7"/>
                <a:gd name="T4" fmla="*/ 107877 w 6"/>
                <a:gd name="T5" fmla="*/ 27604 h 7"/>
                <a:gd name="T6" fmla="*/ 27502 w 6"/>
                <a:gd name="T7" fmla="*/ 163659 h 7"/>
                <a:gd name="T8" fmla="*/ 55004 w 6"/>
                <a:gd name="T9" fmla="*/ 191263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55209 w 7"/>
                <a:gd name="T1" fmla="*/ 191263 h 7"/>
                <a:gd name="T2" fmla="*/ 136041 w 7"/>
                <a:gd name="T3" fmla="*/ 191263 h 7"/>
                <a:gd name="T4" fmla="*/ 191263 w 7"/>
                <a:gd name="T5" fmla="*/ 136041 h 7"/>
                <a:gd name="T6" fmla="*/ 136041 w 7"/>
                <a:gd name="T7" fmla="*/ 163659 h 7"/>
                <a:gd name="T8" fmla="*/ 82813 w 7"/>
                <a:gd name="T9" fmla="*/ 55209 h 7"/>
                <a:gd name="T10" fmla="*/ 82813 w 7"/>
                <a:gd name="T11" fmla="*/ 0 h 7"/>
                <a:gd name="T12" fmla="*/ 0 w 7"/>
                <a:gd name="T13" fmla="*/ 55209 h 7"/>
                <a:gd name="T14" fmla="*/ 55209 w 7"/>
                <a:gd name="T15" fmla="*/ 19126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3397250" y="2649538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32338" y="2649538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16150" y="2668588"/>
            <a:ext cx="4017963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1" name="组合 10"/>
          <p:cNvGrpSpPr/>
          <p:nvPr/>
        </p:nvGrpSpPr>
        <p:grpSpPr bwMode="auto">
          <a:xfrm>
            <a:off x="611188" y="2138363"/>
            <a:ext cx="2444750" cy="1296987"/>
            <a:chOff x="737575" y="1402811"/>
            <a:chExt cx="2445923" cy="1297461"/>
          </a:xfrm>
        </p:grpSpPr>
        <p:grpSp>
          <p:nvGrpSpPr>
            <p:cNvPr id="11342" name="组合 1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15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496764" y="1402811"/>
                <a:ext cx="927545" cy="997314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" name="任意多边形 12"/>
            <p:cNvSpPr/>
            <p:nvPr/>
          </p:nvSpPr>
          <p:spPr>
            <a:xfrm>
              <a:off x="1498352" y="1604497"/>
              <a:ext cx="465361" cy="800392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A9496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963713" y="1601321"/>
              <a:ext cx="465360" cy="805157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A9496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2" name="组合 16"/>
          <p:cNvGrpSpPr/>
          <p:nvPr/>
        </p:nvGrpSpPr>
        <p:grpSpPr bwMode="auto">
          <a:xfrm>
            <a:off x="2446338" y="2349500"/>
            <a:ext cx="1855787" cy="871538"/>
            <a:chOff x="2573139" y="1614120"/>
            <a:chExt cx="1856607" cy="872316"/>
          </a:xfrm>
        </p:grpSpPr>
        <p:sp>
          <p:nvSpPr>
            <p:cNvPr id="18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338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404840" y="2565285"/>
                <a:ext cx="924354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4840" y="2767486"/>
                <a:ext cx="466635" cy="799884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871475" y="2764513"/>
                <a:ext cx="463664" cy="805829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1225550" y="3543300"/>
            <a:ext cx="13081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 flipH="1">
            <a:off x="1512888" y="3246438"/>
            <a:ext cx="733425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43038" y="3552825"/>
            <a:ext cx="873125" cy="0"/>
          </a:xfrm>
          <a:prstGeom prst="line">
            <a:avLst/>
          </a:prstGeom>
          <a:ln w="31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3028950" y="2032000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4364038" y="2032000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 flipH="1">
            <a:off x="5724525" y="2032000"/>
            <a:ext cx="733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9" name="组合 28"/>
          <p:cNvGrpSpPr/>
          <p:nvPr/>
        </p:nvGrpSpPr>
        <p:grpSpPr bwMode="auto">
          <a:xfrm>
            <a:off x="2741613" y="3135313"/>
            <a:ext cx="1309687" cy="1855787"/>
            <a:chOff x="2869229" y="2399761"/>
            <a:chExt cx="1309173" cy="1856624"/>
          </a:xfrm>
        </p:grpSpPr>
        <p:sp>
          <p:nvSpPr>
            <p:cNvPr id="30" name="圆角矩形 29"/>
            <p:cNvSpPr/>
            <p:nvPr/>
          </p:nvSpPr>
          <p:spPr>
            <a:xfrm>
              <a:off x="2912074" y="2399761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2074" y="2718992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2074" y="3038224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12074" y="3357455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12074" y="3676687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912074" y="3995918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9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2869229" y="2722168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869229" y="303822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2869229" y="334157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2869229" y="367033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 flipH="1">
              <a:off x="2869229" y="399433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0" name="组合 41"/>
          <p:cNvGrpSpPr/>
          <p:nvPr/>
        </p:nvGrpSpPr>
        <p:grpSpPr bwMode="auto">
          <a:xfrm>
            <a:off x="4097338" y="3135313"/>
            <a:ext cx="1309687" cy="1855787"/>
            <a:chOff x="4224160" y="2399761"/>
            <a:chExt cx="1309173" cy="1856624"/>
          </a:xfrm>
        </p:grpSpPr>
        <p:sp>
          <p:nvSpPr>
            <p:cNvPr id="43" name="圆角矩形 42"/>
            <p:cNvSpPr/>
            <p:nvPr/>
          </p:nvSpPr>
          <p:spPr>
            <a:xfrm>
              <a:off x="4259071" y="2399761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259071" y="2718992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259071" y="3038224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59071" y="3357455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259071" y="3676687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259071" y="3995918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9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224160" y="2722168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224160" y="303822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224160" y="334157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4224160" y="367033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4224160" y="399433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6081713" y="2649538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2" name="组合 55"/>
          <p:cNvGrpSpPr/>
          <p:nvPr/>
        </p:nvGrpSpPr>
        <p:grpSpPr bwMode="auto">
          <a:xfrm>
            <a:off x="5422900" y="3135313"/>
            <a:ext cx="1309688" cy="1855787"/>
            <a:chOff x="5550517" y="2399761"/>
            <a:chExt cx="1309173" cy="1856624"/>
          </a:xfrm>
        </p:grpSpPr>
        <p:sp>
          <p:nvSpPr>
            <p:cNvPr id="57" name="圆角矩形 56"/>
            <p:cNvSpPr/>
            <p:nvPr/>
          </p:nvSpPr>
          <p:spPr>
            <a:xfrm>
              <a:off x="5594950" y="2399761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94950" y="2718992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94950" y="3038224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94950" y="3357455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94950" y="3676687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594950" y="3995918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9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50517" y="2722168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550517" y="303822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550517" y="334157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550517" y="367033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5550517" y="399433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3" name="组合 68"/>
          <p:cNvGrpSpPr/>
          <p:nvPr/>
        </p:nvGrpSpPr>
        <p:grpSpPr bwMode="auto">
          <a:xfrm>
            <a:off x="3816350" y="2349500"/>
            <a:ext cx="1855788" cy="871538"/>
            <a:chOff x="3943049" y="1614120"/>
            <a:chExt cx="1856607" cy="872316"/>
          </a:xfrm>
        </p:grpSpPr>
        <p:sp>
          <p:nvSpPr>
            <p:cNvPr id="70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295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72" name="任意多边形 71"/>
              <p:cNvSpPr/>
              <p:nvPr/>
            </p:nvSpPr>
            <p:spPr>
              <a:xfrm>
                <a:off x="404634" y="2565285"/>
                <a:ext cx="924354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404634" y="2767486"/>
                <a:ext cx="466635" cy="799884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871269" y="2764513"/>
                <a:ext cx="463664" cy="805829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284" name="组合 74"/>
          <p:cNvGrpSpPr/>
          <p:nvPr/>
        </p:nvGrpSpPr>
        <p:grpSpPr bwMode="auto">
          <a:xfrm>
            <a:off x="5164138" y="2349500"/>
            <a:ext cx="1857375" cy="871538"/>
            <a:chOff x="5291523" y="1614120"/>
            <a:chExt cx="1856607" cy="872316"/>
          </a:xfrm>
        </p:grpSpPr>
        <p:sp>
          <p:nvSpPr>
            <p:cNvPr id="76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288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78" name="任意多边形 77"/>
              <p:cNvSpPr/>
              <p:nvPr/>
            </p:nvSpPr>
            <p:spPr>
              <a:xfrm>
                <a:off x="404837" y="2565285"/>
                <a:ext cx="926535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04837" y="2767486"/>
                <a:ext cx="466236" cy="799884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871073" y="2764513"/>
                <a:ext cx="466238" cy="805829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6"/>
          <p:cNvGrpSpPr>
            <a:grpSpLocks noChangeAspect="1"/>
          </p:cNvGrpSpPr>
          <p:nvPr/>
        </p:nvGrpSpPr>
        <p:grpSpPr bwMode="auto">
          <a:xfrm>
            <a:off x="1133386" y="2753161"/>
            <a:ext cx="1347877" cy="2885152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4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292" name="组合 7"/>
          <p:cNvGrpSpPr/>
          <p:nvPr/>
        </p:nvGrpSpPr>
        <p:grpSpPr bwMode="auto">
          <a:xfrm>
            <a:off x="1979613" y="1722438"/>
            <a:ext cx="6467475" cy="4083050"/>
            <a:chOff x="2329483" y="1034830"/>
            <a:chExt cx="4947617" cy="3122850"/>
          </a:xfrm>
        </p:grpSpPr>
        <p:sp>
          <p:nvSpPr>
            <p:cNvPr id="9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17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2493432" y="1429435"/>
              <a:ext cx="848892" cy="2355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6541151" y="2279356"/>
              <a:ext cx="735949" cy="268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 flipH="1">
              <a:off x="3468625" y="3358755"/>
              <a:ext cx="737163" cy="2671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6541151" y="3358755"/>
              <a:ext cx="735949" cy="2671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329483" y="1056685"/>
              <a:ext cx="1139142" cy="4018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flipH="1">
              <a:off x="2438782" y="1435507"/>
              <a:ext cx="1479184" cy="159056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315" name="组合 2"/>
          <p:cNvGrpSpPr/>
          <p:nvPr/>
        </p:nvGrpSpPr>
        <p:grpSpPr bwMode="auto">
          <a:xfrm>
            <a:off x="2517775" y="1822450"/>
            <a:ext cx="4108450" cy="3629025"/>
            <a:chOff x="4018202" y="1954905"/>
            <a:chExt cx="3016213" cy="2665967"/>
          </a:xfrm>
        </p:grpSpPr>
        <p:sp>
          <p:nvSpPr>
            <p:cNvPr id="4" name="环形箭头 5"/>
            <p:cNvSpPr/>
            <p:nvPr/>
          </p:nvSpPr>
          <p:spPr>
            <a:xfrm rot="9775142">
              <a:off x="4952342" y="4070670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环形箭头 5"/>
            <p:cNvSpPr/>
            <p:nvPr/>
          </p:nvSpPr>
          <p:spPr>
            <a:xfrm rot="6175142">
              <a:off x="5860217" y="3529326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环形箭头 5"/>
            <p:cNvSpPr/>
            <p:nvPr/>
          </p:nvSpPr>
          <p:spPr>
            <a:xfrm rot="13280511">
              <a:off x="4018202" y="3562704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环形箭头 5"/>
            <p:cNvSpPr/>
            <p:nvPr/>
          </p:nvSpPr>
          <p:spPr>
            <a:xfrm rot="20575142">
              <a:off x="4902156" y="1954905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环形箭头 5"/>
            <p:cNvSpPr/>
            <p:nvPr/>
          </p:nvSpPr>
          <p:spPr>
            <a:xfrm rot="16975142">
              <a:off x="3994281" y="2496250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环形箭头 5"/>
            <p:cNvSpPr/>
            <p:nvPr/>
          </p:nvSpPr>
          <p:spPr>
            <a:xfrm rot="2480511">
              <a:off x="5836296" y="2462871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3732249" y="2797099"/>
            <a:ext cx="1679502" cy="1679502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87477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9" name="组合 16"/>
          <p:cNvGrpSpPr/>
          <p:nvPr/>
        </p:nvGrpSpPr>
        <p:grpSpPr bwMode="auto">
          <a:xfrm>
            <a:off x="2882900" y="4244975"/>
            <a:ext cx="609600" cy="609600"/>
            <a:chOff x="2937675" y="1681155"/>
            <a:chExt cx="576064" cy="576064"/>
          </a:xfrm>
        </p:grpSpPr>
        <p:sp>
          <p:nvSpPr>
            <p:cNvPr id="12" name="椭圆 11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685" y="1738161"/>
              <a:ext cx="390043" cy="462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5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20" name="组合 17"/>
          <p:cNvGrpSpPr/>
          <p:nvPr/>
        </p:nvGrpSpPr>
        <p:grpSpPr bwMode="auto">
          <a:xfrm>
            <a:off x="4348163" y="4994275"/>
            <a:ext cx="611187" cy="611188"/>
            <a:chOff x="2937675" y="1681155"/>
            <a:chExt cx="576064" cy="576064"/>
          </a:xfrm>
        </p:grpSpPr>
        <p:sp>
          <p:nvSpPr>
            <p:cNvPr id="15" name="椭圆 14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30444" y="1738013"/>
              <a:ext cx="390526" cy="462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4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21" name="组合 20"/>
          <p:cNvGrpSpPr/>
          <p:nvPr/>
        </p:nvGrpSpPr>
        <p:grpSpPr bwMode="auto">
          <a:xfrm>
            <a:off x="5662613" y="4240213"/>
            <a:ext cx="609600" cy="609600"/>
            <a:chOff x="2937675" y="1681155"/>
            <a:chExt cx="576064" cy="576064"/>
          </a:xfrm>
        </p:grpSpPr>
        <p:sp>
          <p:nvSpPr>
            <p:cNvPr id="18" name="椭圆 17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0685" y="1738161"/>
              <a:ext cx="390043" cy="462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22" name="组合 23"/>
          <p:cNvGrpSpPr/>
          <p:nvPr/>
        </p:nvGrpSpPr>
        <p:grpSpPr bwMode="auto">
          <a:xfrm>
            <a:off x="5662613" y="2616200"/>
            <a:ext cx="609600" cy="609600"/>
            <a:chOff x="2937675" y="1681155"/>
            <a:chExt cx="576064" cy="576064"/>
          </a:xfrm>
        </p:grpSpPr>
        <p:sp>
          <p:nvSpPr>
            <p:cNvPr id="21" name="椭圆 20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30685" y="1738161"/>
              <a:ext cx="390043" cy="462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23" name="组合 26"/>
          <p:cNvGrpSpPr/>
          <p:nvPr/>
        </p:nvGrpSpPr>
        <p:grpSpPr bwMode="auto">
          <a:xfrm>
            <a:off x="4267200" y="1773238"/>
            <a:ext cx="609600" cy="609600"/>
            <a:chOff x="2937675" y="1681155"/>
            <a:chExt cx="576064" cy="576064"/>
          </a:xfrm>
        </p:grpSpPr>
        <p:sp>
          <p:nvSpPr>
            <p:cNvPr id="24" name="椭圆 23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0685" y="1738161"/>
              <a:ext cx="390043" cy="462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24" name="组合 29"/>
          <p:cNvGrpSpPr/>
          <p:nvPr/>
        </p:nvGrpSpPr>
        <p:grpSpPr bwMode="auto">
          <a:xfrm>
            <a:off x="2806700" y="2636838"/>
            <a:ext cx="609600" cy="611187"/>
            <a:chOff x="2937675" y="1681155"/>
            <a:chExt cx="576064" cy="576064"/>
          </a:xfrm>
        </p:grpSpPr>
        <p:sp>
          <p:nvSpPr>
            <p:cNvPr id="27" name="椭圆 26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30685" y="1738013"/>
              <a:ext cx="390043" cy="4623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6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11"/>
          <p:cNvSpPr txBox="1">
            <a:spLocks noChangeArrowheads="1"/>
          </p:cNvSpPr>
          <p:nvPr/>
        </p:nvSpPr>
        <p:spPr bwMode="auto">
          <a:xfrm flipH="1">
            <a:off x="2217738" y="1484313"/>
            <a:ext cx="1925637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 flipH="1">
            <a:off x="1166813" y="2681288"/>
            <a:ext cx="1927225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1"/>
          <p:cNvSpPr txBox="1">
            <a:spLocks noChangeArrowheads="1"/>
          </p:cNvSpPr>
          <p:nvPr/>
        </p:nvSpPr>
        <p:spPr bwMode="auto">
          <a:xfrm flipH="1">
            <a:off x="1166813" y="4287838"/>
            <a:ext cx="1927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 flipH="1">
            <a:off x="4448175" y="5451475"/>
            <a:ext cx="1927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 flipH="1">
            <a:off x="5842000" y="4283075"/>
            <a:ext cx="1927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 flipH="1">
            <a:off x="5842000" y="2659063"/>
            <a:ext cx="1927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 flipH="1">
            <a:off x="3849688" y="3467100"/>
            <a:ext cx="1444625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点击添加标题   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4119337" y="549248"/>
            <a:ext cx="5032147" cy="92333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5400" b="1">
                <a:gradFill flip="none" rotWithShape="1">
                  <a:gsLst>
                    <a:gs pos="1000">
                      <a:srgbClr val="FFC000">
                        <a:alpha val="85000"/>
                      </a:srgbClr>
                    </a:gs>
                    <a:gs pos="55000">
                      <a:schemeClr val="bg1"/>
                    </a:gs>
                    <a:gs pos="89000">
                      <a:srgbClr val="FFC000"/>
                    </a:gs>
                    <a:gs pos="27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zh-CN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77000">
                      <a:srgbClr val="DF0C12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谢  谢  观  看 ！</a:t>
            </a:r>
            <a:endParaRPr lang="zh-CN" altLang="zh-CN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DF0C12"/>
                  </a:gs>
                  <a:gs pos="77000">
                    <a:srgbClr val="DF0C12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43492" y="1283616"/>
            <a:ext cx="333296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400" b="1">
                <a:gradFill flip="none" rotWithShape="1">
                  <a:gsLst>
                    <a:gs pos="1000">
                      <a:srgbClr val="FFC000">
                        <a:alpha val="85000"/>
                      </a:srgbClr>
                    </a:gs>
                    <a:gs pos="55000">
                      <a:schemeClr val="bg1"/>
                    </a:gs>
                    <a:gs pos="89000">
                      <a:srgbClr val="FFC000"/>
                    </a:gs>
                    <a:gs pos="27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77000">
                      <a:srgbClr val="DF0C12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T H A N K S</a:t>
            </a:r>
            <a:endParaRPr lang="zh-CN" alt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DF0C12"/>
                  </a:gs>
                  <a:gs pos="77000">
                    <a:srgbClr val="DF0C12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pSp>
        <p:nvGrpSpPr>
          <p:cNvPr id="14340" name="组合 12"/>
          <p:cNvGrpSpPr/>
          <p:nvPr/>
        </p:nvGrpSpPr>
        <p:grpSpPr bwMode="auto">
          <a:xfrm>
            <a:off x="3757613" y="874713"/>
            <a:ext cx="388937" cy="234950"/>
            <a:chOff x="1807859" y="1095191"/>
            <a:chExt cx="387877" cy="235438"/>
          </a:xfrm>
        </p:grpSpPr>
        <p:sp>
          <p:nvSpPr>
            <p:cNvPr id="14" name="燕尾形 13"/>
            <p:cNvSpPr/>
            <p:nvPr/>
          </p:nvSpPr>
          <p:spPr>
            <a:xfrm>
              <a:off x="1983591" y="1095191"/>
              <a:ext cx="212145" cy="235438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807859" y="1095191"/>
              <a:ext cx="212145" cy="23543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775450" y="1955800"/>
            <a:ext cx="15414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International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1088" y="2039938"/>
            <a:ext cx="17240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Business Cooperation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4343" name="组合 29"/>
          <p:cNvGrpSpPr/>
          <p:nvPr/>
        </p:nvGrpSpPr>
        <p:grpSpPr bwMode="auto">
          <a:xfrm>
            <a:off x="-1588" y="6635750"/>
            <a:ext cx="2522538" cy="222250"/>
            <a:chOff x="-1587" y="6636528"/>
            <a:chExt cx="2521867" cy="221471"/>
          </a:xfrm>
        </p:grpSpPr>
        <p:sp>
          <p:nvSpPr>
            <p:cNvPr id="31" name="矩形 30"/>
            <p:cNvSpPr/>
            <p:nvPr/>
          </p:nvSpPr>
          <p:spPr>
            <a:xfrm>
              <a:off x="-1587" y="6636528"/>
              <a:ext cx="2521867" cy="221471"/>
            </a:xfrm>
            <a:prstGeom prst="rect">
              <a:avLst/>
            </a:prstGeom>
            <a:solidFill>
              <a:srgbClr val="DF0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2" name="小字"/>
            <p:cNvGrpSpPr/>
            <p:nvPr/>
          </p:nvGrpSpPr>
          <p:grpSpPr>
            <a:xfrm>
              <a:off x="158750" y="6640175"/>
              <a:ext cx="2325018" cy="215444"/>
              <a:chOff x="6463258" y="729188"/>
              <a:chExt cx="2325018" cy="215444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3" name="TextBox 32"/>
              <p:cNvSpPr txBox="1"/>
              <p:nvPr/>
            </p:nvSpPr>
            <p:spPr>
              <a:xfrm>
                <a:off x="6463258" y="729188"/>
                <a:ext cx="2325018" cy="21544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</a:t>
                </a:r>
                <a:r>
                  <a:rPr lang="en-US" altLang="zh-CN" sz="800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8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RAPIDPPT  </a:t>
                </a:r>
                <a:fld id="{6226EAE8-F853-4A07-AE05-245ED2021569}" type="datetime1">
                  <a:rPr lang="zh-CN" altLang="en-US" sz="8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</a:fld>
                <a:endParaRPr lang="zh-CN" altLang="en-US" sz="8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977407" y="801787"/>
                <a:ext cx="0" cy="72008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7737174" y="801787"/>
                <a:ext cx="0" cy="72008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演示</Application>
  <PresentationFormat>全屏显示(4:3)</PresentationFormat>
  <Paragraphs>182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方正大黑简体</vt:lpstr>
      <vt:lpstr>方正细等线简体</vt:lpstr>
      <vt:lpstr>方正大标宋简体</vt:lpstr>
      <vt:lpstr>方正超粗黑简体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M120218J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2012-10-17T02:39:00Z</dcterms:created>
  <dcterms:modified xsi:type="dcterms:W3CDTF">2018-08-29T07:35:59Z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