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roadway" panose="04040905080B02020502" pitchFamily="82" charset="0"/>
      <p:regular r:id="rId19"/>
    </p:embeddedFont>
    <p:embeddedFont>
      <p:font typeface="方正少儿简体" panose="03000509000000000000" pitchFamily="65" charset="-122"/>
      <p:regular r:id="rId20"/>
    </p:embeddedFont>
    <p:embeddedFont>
      <p:font typeface="方正细圆简体" panose="03000509000000000000" pitchFamily="65" charset="-122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方正细倩简体" panose="03000509000000000000" pitchFamily="65" charset="-122"/>
      <p:regular r:id="rId23"/>
    </p:embeddedFont>
    <p:embeddedFont>
      <p:font typeface="Arial Unicode MS" panose="020B0604020202020204" pitchFamily="34" charset="-122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howGuides="1">
      <p:cViewPr varScale="1">
        <p:scale>
          <a:sx n="85" d="100"/>
          <a:sy n="85" d="100"/>
        </p:scale>
        <p:origin x="10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6C5799-DED1-4B23-9E23-4393397AAE2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5B6F92F-26DD-44C7-BA19-485E1FD46AD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1113"/>
            <a:ext cx="21034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193675"/>
            <a:ext cx="200501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617663"/>
            <a:ext cx="27670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374775"/>
            <a:ext cx="28765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028825"/>
            <a:ext cx="78819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2460625"/>
            <a:ext cx="6699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266950"/>
            <a:ext cx="835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25558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265363"/>
            <a:ext cx="7556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301875"/>
            <a:ext cx="5794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4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86013"/>
            <a:ext cx="100012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4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2370138"/>
            <a:ext cx="841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4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2289175"/>
            <a:ext cx="8715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>
            <a:endCxn id="33" idx="2"/>
          </p:cNvCxnSpPr>
          <p:nvPr userDrawn="1"/>
        </p:nvCxnSpPr>
        <p:spPr>
          <a:xfrm>
            <a:off x="995363" y="4249738"/>
            <a:ext cx="3300412" cy="4048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30" idx="0"/>
          </p:cNvCxnSpPr>
          <p:nvPr userDrawn="1"/>
        </p:nvCxnSpPr>
        <p:spPr>
          <a:xfrm flipV="1">
            <a:off x="4346575" y="3976688"/>
            <a:ext cx="225425" cy="677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1" idx="5"/>
            <a:endCxn id="27" idx="1"/>
          </p:cNvCxnSpPr>
          <p:nvPr userDrawn="1"/>
        </p:nvCxnSpPr>
        <p:spPr>
          <a:xfrm>
            <a:off x="4614863" y="4025900"/>
            <a:ext cx="3308350" cy="396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 userDrawn="1"/>
        </p:nvSpPr>
        <p:spPr>
          <a:xfrm>
            <a:off x="900113" y="4227513"/>
            <a:ext cx="71437" cy="460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76300" y="4211638"/>
            <a:ext cx="119063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611188" y="4102100"/>
            <a:ext cx="631825" cy="28098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7913688" y="4416425"/>
            <a:ext cx="71437" cy="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889875" y="4400550"/>
            <a:ext cx="119063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7624763" y="4291013"/>
            <a:ext cx="631825" cy="28098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4535488" y="3976688"/>
            <a:ext cx="71437" cy="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4511675" y="3960813"/>
            <a:ext cx="120650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4232275" y="3848100"/>
            <a:ext cx="679450" cy="30162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4294188" y="4641850"/>
            <a:ext cx="71437" cy="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 userDrawn="1"/>
        </p:nvSpPr>
        <p:spPr>
          <a:xfrm>
            <a:off x="4270375" y="4625975"/>
            <a:ext cx="120650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>
          <a:xfrm>
            <a:off x="4054475" y="4541838"/>
            <a:ext cx="552450" cy="24447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>
            <a:off x="4144963" y="4579938"/>
            <a:ext cx="371475" cy="16827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3787775" y="4422775"/>
            <a:ext cx="1085850" cy="4826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4422775" y="3925888"/>
            <a:ext cx="298450" cy="14605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A844-251A-4D7D-A103-A568DA076CF3}" type="datetimeFigureOut">
              <a:rPr lang="zh-CN" altLang="en-US"/>
            </a:fld>
            <a:endParaRPr lang="zh-CN" altLang="en-US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B08EA1-CCAA-4C7F-98A0-F45ABD59A4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DED07-FB43-4BA1-AF88-29DEF7B4E7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4D293-10EE-44DB-AC29-31D307DF54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73163-81FA-4FD8-B80F-23907E9D05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F5590-DEB6-4ACA-A357-C9BB374950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CFC860-A1CE-4BEE-A52C-56F6E5779A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099E-05A0-4797-8672-8F756461C8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B6E8-382D-4D42-B847-01AC34E24B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8E88-3B2F-410E-96AF-9AF1E5363B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ADE62-ED33-4B6C-A85D-9A55AC7CAF1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1BD9-5112-4577-8898-280CA83FAB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E88E3-9BFC-4B7C-8594-D3D223C507E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FDCA-16F8-4B62-9511-A52CCDB26B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5D12B-13A1-4207-AEDC-AD2EE6F5F87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D476-C826-42E1-BC7B-31A07318F7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FC5BB-6D65-4485-A8EB-593456A308E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733C-49C6-4D39-8DFC-156F493D9D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3"/>
            <a:ext cx="914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3150"/>
            <a:ext cx="9144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4B44-36C7-4178-8E3D-9798E99E5D2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F54BAB-7E00-4E6D-95D1-2970891878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86C79-4F8A-4809-89FC-9E8B813B77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CE8A-EC95-4A3E-9E01-45F7B64D1B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E7883-944C-4B01-B578-065E8746025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EE3B-B9CA-4D2A-8ADF-97B57FC183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874812-943E-4CD5-AF8C-A2560DE8AC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8D9BD9-0FE8-4D93-BC2A-99D96E8E3AF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01"/>
          <p:cNvGrpSpPr/>
          <p:nvPr/>
        </p:nvGrpSpPr>
        <p:grpSpPr bwMode="auto">
          <a:xfrm>
            <a:off x="2378075" y="539750"/>
            <a:ext cx="5040313" cy="1084263"/>
            <a:chOff x="2377440" y="539498"/>
            <a:chExt cx="5040623" cy="1085179"/>
          </a:xfrm>
        </p:grpSpPr>
        <p:sp>
          <p:nvSpPr>
            <p:cNvPr id="6" name="矩形​​ 42"/>
            <p:cNvSpPr>
              <a:spLocks noChangeArrowheads="1"/>
            </p:cNvSpPr>
            <p:nvPr/>
          </p:nvSpPr>
          <p:spPr bwMode="auto">
            <a:xfrm>
              <a:off x="2377440" y="539498"/>
              <a:ext cx="5040623" cy="58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roadway" panose="04040905080B02020502" pitchFamily="82" charset="0"/>
                  <a:ea typeface="方正少儿简体" panose="03000509000000000000" pitchFamily="65" charset="-122"/>
                </a:rPr>
                <a:t>PowerPoint Template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roadway" panose="04040905080B02020502" pitchFamily="82" charset="0"/>
                <a:ea typeface="方正少儿简体" panose="03000509000000000000" pitchFamily="65" charset="-122"/>
              </a:endParaRPr>
            </a:p>
          </p:txBody>
        </p:sp>
        <p:sp>
          <p:nvSpPr>
            <p:cNvPr id="7" name="矩形​​ 38"/>
            <p:cNvSpPr>
              <a:spLocks noChangeArrowheads="1"/>
            </p:cNvSpPr>
            <p:nvPr/>
          </p:nvSpPr>
          <p:spPr bwMode="auto">
            <a:xfrm>
              <a:off x="2901347" y="966897"/>
              <a:ext cx="4002334" cy="522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上海锐普广告有限公司</a:t>
              </a:r>
              <a:endPara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6177" name="TextBox 83"/>
            <p:cNvSpPr txBox="1">
              <a:spLocks noChangeArrowheads="1"/>
            </p:cNvSpPr>
            <p:nvPr/>
          </p:nvSpPr>
          <p:spPr bwMode="auto">
            <a:xfrm>
              <a:off x="3827902" y="1378456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适用于抽象及相关类别演示</a:t>
              </a:r>
              <a:endParaRPr lang="zh-CN" altLang="en-US" sz="1000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333500" y="14287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219" name="矩形 18"/>
          <p:cNvSpPr>
            <a:spLocks noChangeArrowheads="1"/>
          </p:cNvSpPr>
          <p:nvPr/>
        </p:nvSpPr>
        <p:spPr bwMode="auto">
          <a:xfrm>
            <a:off x="1333500" y="2555875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9220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10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​ 38"/>
          <p:cNvSpPr>
            <a:spLocks noChangeArrowheads="1"/>
          </p:cNvSpPr>
          <p:nvPr/>
        </p:nvSpPr>
        <p:spPr bwMode="auto">
          <a:xfrm>
            <a:off x="1768507" y="202240"/>
            <a:ext cx="174773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前言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3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1768507" y="202240"/>
            <a:ext cx="174773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目录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247" name="组合 59"/>
          <p:cNvGrpSpPr/>
          <p:nvPr/>
        </p:nvGrpSpPr>
        <p:grpSpPr bwMode="auto">
          <a:xfrm>
            <a:off x="1584325" y="1341438"/>
            <a:ext cx="5975350" cy="584200"/>
            <a:chOff x="1583668" y="1378217"/>
            <a:chExt cx="5976664" cy="584775"/>
          </a:xfrm>
        </p:grpSpPr>
        <p:grpSp>
          <p:nvGrpSpPr>
            <p:cNvPr id="10263" name="组合 16"/>
            <p:cNvGrpSpPr/>
            <p:nvPr/>
          </p:nvGrpSpPr>
          <p:grpSpPr bwMode="auto">
            <a:xfrm>
              <a:off x="1583668" y="1428454"/>
              <a:ext cx="5976664" cy="432047"/>
              <a:chOff x="1583668" y="1428454"/>
              <a:chExt cx="5976664" cy="432047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583668" y="1429067"/>
                <a:ext cx="5976664" cy="432225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6" name="TextBox 19"/>
              <p:cNvSpPr txBox="1">
                <a:spLocks noChangeArrowheads="1"/>
              </p:cNvSpPr>
              <p:nvPr/>
            </p:nvSpPr>
            <p:spPr bwMode="auto">
              <a:xfrm>
                <a:off x="3864114" y="147520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68473" y="1378217"/>
              <a:ext cx="64633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gradFill>
                  <a:gsLst>
                    <a:gs pos="25000">
                      <a:schemeClr val="bg1">
                        <a:lumMod val="0"/>
                        <a:lumOff val="100000"/>
                        <a:alpha val="80000"/>
                      </a:schemeClr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6200000" scaled="1"/>
                </a:gra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248" name="组合 64"/>
          <p:cNvGrpSpPr/>
          <p:nvPr/>
        </p:nvGrpSpPr>
        <p:grpSpPr bwMode="auto">
          <a:xfrm>
            <a:off x="1584325" y="1962150"/>
            <a:ext cx="5975350" cy="584200"/>
            <a:chOff x="1583668" y="1378218"/>
            <a:chExt cx="5976664" cy="585351"/>
          </a:xfrm>
        </p:grpSpPr>
        <p:grpSp>
          <p:nvGrpSpPr>
            <p:cNvPr id="10259" name="组合 21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583668" y="1429118"/>
                <a:ext cx="5976664" cy="431061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2" name="TextBox 24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14804" y="1378218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10249" name="组合 69"/>
          <p:cNvGrpSpPr/>
          <p:nvPr/>
        </p:nvGrpSpPr>
        <p:grpSpPr bwMode="auto">
          <a:xfrm>
            <a:off x="1584325" y="2581275"/>
            <a:ext cx="5975350" cy="584200"/>
            <a:chOff x="1583668" y="1378217"/>
            <a:chExt cx="5976664" cy="583764"/>
          </a:xfrm>
        </p:grpSpPr>
        <p:grpSp>
          <p:nvGrpSpPr>
            <p:cNvPr id="10255" name="组合 26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583668" y="1428979"/>
                <a:ext cx="5976664" cy="431477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58" name="TextBox 29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509080" y="1378217"/>
              <a:ext cx="640060" cy="583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10250" name="组合 74"/>
          <p:cNvGrpSpPr/>
          <p:nvPr/>
        </p:nvGrpSpPr>
        <p:grpSpPr bwMode="auto">
          <a:xfrm>
            <a:off x="1584325" y="3201988"/>
            <a:ext cx="5975350" cy="584200"/>
            <a:chOff x="1583668" y="1378216"/>
            <a:chExt cx="5976664" cy="585351"/>
          </a:xfrm>
        </p:grpSpPr>
        <p:grpSp>
          <p:nvGrpSpPr>
            <p:cNvPr id="10251" name="组合 31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1583668" y="1429116"/>
                <a:ext cx="5976664" cy="431060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54" name="TextBox 34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62749" y="1378216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3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1768507" y="202240"/>
            <a:ext cx="174773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过渡页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1271" name="组合 76"/>
          <p:cNvGrpSpPr/>
          <p:nvPr/>
        </p:nvGrpSpPr>
        <p:grpSpPr bwMode="auto">
          <a:xfrm>
            <a:off x="1584325" y="2243138"/>
            <a:ext cx="5975350" cy="584200"/>
            <a:chOff x="1583668" y="1378217"/>
            <a:chExt cx="5976664" cy="585351"/>
          </a:xfrm>
        </p:grpSpPr>
        <p:grpSp>
          <p:nvGrpSpPr>
            <p:cNvPr id="11272" name="组合 16"/>
            <p:cNvGrpSpPr/>
            <p:nvPr/>
          </p:nvGrpSpPr>
          <p:grpSpPr bwMode="auto">
            <a:xfrm>
              <a:off x="1583668" y="1428454"/>
              <a:ext cx="5976664" cy="432047"/>
              <a:chOff x="1583668" y="1428454"/>
              <a:chExt cx="5976664" cy="432047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583668" y="1429117"/>
                <a:ext cx="5976664" cy="431060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75" name="TextBox 19"/>
              <p:cNvSpPr txBox="1">
                <a:spLocks noChangeArrowheads="1"/>
              </p:cNvSpPr>
              <p:nvPr/>
            </p:nvSpPr>
            <p:spPr bwMode="auto">
              <a:xfrm>
                <a:off x="3864114" y="147520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68473" y="1378217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3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1768506" y="202240"/>
            <a:ext cx="228279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2295" name="组合 11"/>
          <p:cNvGrpSpPr/>
          <p:nvPr/>
        </p:nvGrpSpPr>
        <p:grpSpPr bwMode="auto">
          <a:xfrm>
            <a:off x="1724025" y="1371600"/>
            <a:ext cx="5765800" cy="2533650"/>
            <a:chOff x="1747838" y="1479550"/>
            <a:chExt cx="5765800" cy="2533650"/>
          </a:xfrm>
        </p:grpSpPr>
        <p:sp>
          <p:nvSpPr>
            <p:cNvPr id="9" name="矩形 1"/>
            <p:cNvSpPr/>
            <p:nvPr/>
          </p:nvSpPr>
          <p:spPr>
            <a:xfrm>
              <a:off x="2133601" y="2827338"/>
              <a:ext cx="217487" cy="842962"/>
            </a:xfrm>
            <a:custGeom>
              <a:avLst/>
              <a:gdLst>
                <a:gd name="connsiteX0" fmla="*/ 0 w 218356"/>
                <a:gd name="connsiteY0" fmla="*/ 0 h 842281"/>
                <a:gd name="connsiteX1" fmla="*/ 218356 w 218356"/>
                <a:gd name="connsiteY1" fmla="*/ 0 h 842281"/>
                <a:gd name="connsiteX2" fmla="*/ 218356 w 218356"/>
                <a:gd name="connsiteY2" fmla="*/ 842281 h 842281"/>
                <a:gd name="connsiteX3" fmla="*/ 0 w 218356"/>
                <a:gd name="connsiteY3" fmla="*/ 842281 h 842281"/>
                <a:gd name="connsiteX4" fmla="*/ 0 w 218356"/>
                <a:gd name="connsiteY4" fmla="*/ 0 h 842281"/>
                <a:gd name="connsiteX0-1" fmla="*/ 0 w 218356"/>
                <a:gd name="connsiteY0-2" fmla="*/ 157162 h 842281"/>
                <a:gd name="connsiteX1-3" fmla="*/ 218356 w 218356"/>
                <a:gd name="connsiteY1-4" fmla="*/ 0 h 842281"/>
                <a:gd name="connsiteX2-5" fmla="*/ 218356 w 218356"/>
                <a:gd name="connsiteY2-6" fmla="*/ 842281 h 842281"/>
                <a:gd name="connsiteX3-7" fmla="*/ 0 w 218356"/>
                <a:gd name="connsiteY3-8" fmla="*/ 842281 h 842281"/>
                <a:gd name="connsiteX4-9" fmla="*/ 0 w 218356"/>
                <a:gd name="connsiteY4-10" fmla="*/ 157162 h 8422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842281">
                  <a:moveTo>
                    <a:pt x="0" y="157162"/>
                  </a:moveTo>
                  <a:lnTo>
                    <a:pt x="218356" y="0"/>
                  </a:lnTo>
                  <a:lnTo>
                    <a:pt x="218356" y="842281"/>
                  </a:lnTo>
                  <a:lnTo>
                    <a:pt x="0" y="842281"/>
                  </a:lnTo>
                  <a:lnTo>
                    <a:pt x="0" y="15716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矩形 15"/>
            <p:cNvSpPr/>
            <p:nvPr/>
          </p:nvSpPr>
          <p:spPr>
            <a:xfrm>
              <a:off x="2928938" y="2605088"/>
              <a:ext cx="219075" cy="1065212"/>
            </a:xfrm>
            <a:custGeom>
              <a:avLst/>
              <a:gdLst>
                <a:gd name="connsiteX0" fmla="*/ 0 w 218356"/>
                <a:gd name="connsiteY0" fmla="*/ 0 h 1065275"/>
                <a:gd name="connsiteX1" fmla="*/ 218356 w 218356"/>
                <a:gd name="connsiteY1" fmla="*/ 0 h 1065275"/>
                <a:gd name="connsiteX2" fmla="*/ 218356 w 218356"/>
                <a:gd name="connsiteY2" fmla="*/ 1065275 h 1065275"/>
                <a:gd name="connsiteX3" fmla="*/ 0 w 218356"/>
                <a:gd name="connsiteY3" fmla="*/ 1065275 h 1065275"/>
                <a:gd name="connsiteX4" fmla="*/ 0 w 218356"/>
                <a:gd name="connsiteY4" fmla="*/ 0 h 1065275"/>
                <a:gd name="connsiteX0-1" fmla="*/ 0 w 218356"/>
                <a:gd name="connsiteY0-2" fmla="*/ 171450 h 1065275"/>
                <a:gd name="connsiteX1-3" fmla="*/ 218356 w 218356"/>
                <a:gd name="connsiteY1-4" fmla="*/ 0 h 1065275"/>
                <a:gd name="connsiteX2-5" fmla="*/ 218356 w 218356"/>
                <a:gd name="connsiteY2-6" fmla="*/ 1065275 h 1065275"/>
                <a:gd name="connsiteX3-7" fmla="*/ 0 w 218356"/>
                <a:gd name="connsiteY3-8" fmla="*/ 1065275 h 1065275"/>
                <a:gd name="connsiteX4-9" fmla="*/ 0 w 218356"/>
                <a:gd name="connsiteY4-10" fmla="*/ 171450 h 1065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065275">
                  <a:moveTo>
                    <a:pt x="0" y="171450"/>
                  </a:moveTo>
                  <a:lnTo>
                    <a:pt x="218356" y="0"/>
                  </a:lnTo>
                  <a:lnTo>
                    <a:pt x="218356" y="1065275"/>
                  </a:lnTo>
                  <a:lnTo>
                    <a:pt x="0" y="1065275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矩形 16"/>
            <p:cNvSpPr/>
            <p:nvPr/>
          </p:nvSpPr>
          <p:spPr>
            <a:xfrm>
              <a:off x="3725863" y="2389188"/>
              <a:ext cx="217488" cy="1281112"/>
            </a:xfrm>
            <a:custGeom>
              <a:avLst/>
              <a:gdLst>
                <a:gd name="connsiteX0" fmla="*/ 0 w 218356"/>
                <a:gd name="connsiteY0" fmla="*/ 0 h 1280431"/>
                <a:gd name="connsiteX1" fmla="*/ 218356 w 218356"/>
                <a:gd name="connsiteY1" fmla="*/ 0 h 1280431"/>
                <a:gd name="connsiteX2" fmla="*/ 218356 w 218356"/>
                <a:gd name="connsiteY2" fmla="*/ 1280431 h 1280431"/>
                <a:gd name="connsiteX3" fmla="*/ 0 w 218356"/>
                <a:gd name="connsiteY3" fmla="*/ 1280431 h 1280431"/>
                <a:gd name="connsiteX4" fmla="*/ 0 w 218356"/>
                <a:gd name="connsiteY4" fmla="*/ 0 h 1280431"/>
                <a:gd name="connsiteX0-1" fmla="*/ 0 w 218356"/>
                <a:gd name="connsiteY0-2" fmla="*/ 171450 h 1280431"/>
                <a:gd name="connsiteX1-3" fmla="*/ 218356 w 218356"/>
                <a:gd name="connsiteY1-4" fmla="*/ 0 h 1280431"/>
                <a:gd name="connsiteX2-5" fmla="*/ 218356 w 218356"/>
                <a:gd name="connsiteY2-6" fmla="*/ 1280431 h 1280431"/>
                <a:gd name="connsiteX3-7" fmla="*/ 0 w 218356"/>
                <a:gd name="connsiteY3-8" fmla="*/ 1280431 h 1280431"/>
                <a:gd name="connsiteX4-9" fmla="*/ 0 w 218356"/>
                <a:gd name="connsiteY4-10" fmla="*/ 171450 h 12804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280431">
                  <a:moveTo>
                    <a:pt x="0" y="171450"/>
                  </a:moveTo>
                  <a:lnTo>
                    <a:pt x="218356" y="0"/>
                  </a:lnTo>
                  <a:lnTo>
                    <a:pt x="218356" y="1280431"/>
                  </a:lnTo>
                  <a:lnTo>
                    <a:pt x="0" y="1280431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矩形 17"/>
            <p:cNvSpPr/>
            <p:nvPr/>
          </p:nvSpPr>
          <p:spPr>
            <a:xfrm>
              <a:off x="4521201" y="2116138"/>
              <a:ext cx="219075" cy="1554162"/>
            </a:xfrm>
            <a:custGeom>
              <a:avLst/>
              <a:gdLst>
                <a:gd name="connsiteX0" fmla="*/ 0 w 218356"/>
                <a:gd name="connsiteY0" fmla="*/ 0 h 1553028"/>
                <a:gd name="connsiteX1" fmla="*/ 218356 w 218356"/>
                <a:gd name="connsiteY1" fmla="*/ 0 h 1553028"/>
                <a:gd name="connsiteX2" fmla="*/ 218356 w 218356"/>
                <a:gd name="connsiteY2" fmla="*/ 1553028 h 1553028"/>
                <a:gd name="connsiteX3" fmla="*/ 0 w 218356"/>
                <a:gd name="connsiteY3" fmla="*/ 1553028 h 1553028"/>
                <a:gd name="connsiteX4" fmla="*/ 0 w 218356"/>
                <a:gd name="connsiteY4" fmla="*/ 0 h 1553028"/>
                <a:gd name="connsiteX0-1" fmla="*/ 0 w 218356"/>
                <a:gd name="connsiteY0-2" fmla="*/ 200025 h 1553028"/>
                <a:gd name="connsiteX1-3" fmla="*/ 218356 w 218356"/>
                <a:gd name="connsiteY1-4" fmla="*/ 0 h 1553028"/>
                <a:gd name="connsiteX2-5" fmla="*/ 218356 w 218356"/>
                <a:gd name="connsiteY2-6" fmla="*/ 1553028 h 1553028"/>
                <a:gd name="connsiteX3-7" fmla="*/ 0 w 218356"/>
                <a:gd name="connsiteY3-8" fmla="*/ 1553028 h 1553028"/>
                <a:gd name="connsiteX4-9" fmla="*/ 0 w 218356"/>
                <a:gd name="connsiteY4-10" fmla="*/ 200025 h 15530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553028">
                  <a:moveTo>
                    <a:pt x="0" y="200025"/>
                  </a:moveTo>
                  <a:lnTo>
                    <a:pt x="218356" y="0"/>
                  </a:lnTo>
                  <a:lnTo>
                    <a:pt x="218356" y="1553028"/>
                  </a:lnTo>
                  <a:lnTo>
                    <a:pt x="0" y="1553028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矩形 18"/>
            <p:cNvSpPr/>
            <p:nvPr/>
          </p:nvSpPr>
          <p:spPr>
            <a:xfrm>
              <a:off x="5313363" y="2503488"/>
              <a:ext cx="222250" cy="1166812"/>
            </a:xfrm>
            <a:custGeom>
              <a:avLst/>
              <a:gdLst>
                <a:gd name="connsiteX0" fmla="*/ 0 w 218356"/>
                <a:gd name="connsiteY0" fmla="*/ 0 h 1166131"/>
                <a:gd name="connsiteX1" fmla="*/ 218356 w 218356"/>
                <a:gd name="connsiteY1" fmla="*/ 0 h 1166131"/>
                <a:gd name="connsiteX2" fmla="*/ 218356 w 218356"/>
                <a:gd name="connsiteY2" fmla="*/ 1166131 h 1166131"/>
                <a:gd name="connsiteX3" fmla="*/ 0 w 218356"/>
                <a:gd name="connsiteY3" fmla="*/ 1166131 h 1166131"/>
                <a:gd name="connsiteX4" fmla="*/ 0 w 218356"/>
                <a:gd name="connsiteY4" fmla="*/ 0 h 1166131"/>
                <a:gd name="connsiteX0-1" fmla="*/ 0 w 223119"/>
                <a:gd name="connsiteY0-2" fmla="*/ 185737 h 1166131"/>
                <a:gd name="connsiteX1-3" fmla="*/ 223119 w 223119"/>
                <a:gd name="connsiteY1-4" fmla="*/ 0 h 1166131"/>
                <a:gd name="connsiteX2-5" fmla="*/ 223119 w 223119"/>
                <a:gd name="connsiteY2-6" fmla="*/ 1166131 h 1166131"/>
                <a:gd name="connsiteX3-7" fmla="*/ 4763 w 223119"/>
                <a:gd name="connsiteY3-8" fmla="*/ 1166131 h 1166131"/>
                <a:gd name="connsiteX4-9" fmla="*/ 0 w 223119"/>
                <a:gd name="connsiteY4-10" fmla="*/ 185737 h 11661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3119" h="1166131">
                  <a:moveTo>
                    <a:pt x="0" y="185737"/>
                  </a:moveTo>
                  <a:lnTo>
                    <a:pt x="223119" y="0"/>
                  </a:lnTo>
                  <a:lnTo>
                    <a:pt x="223119" y="1166131"/>
                  </a:lnTo>
                  <a:lnTo>
                    <a:pt x="4763" y="1166131"/>
                  </a:lnTo>
                  <a:cubicBezTo>
                    <a:pt x="3175" y="839333"/>
                    <a:pt x="1588" y="512535"/>
                    <a:pt x="0" y="1857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矩形 19"/>
            <p:cNvSpPr/>
            <p:nvPr/>
          </p:nvSpPr>
          <p:spPr>
            <a:xfrm>
              <a:off x="6113463" y="2338388"/>
              <a:ext cx="219075" cy="1331912"/>
            </a:xfrm>
            <a:custGeom>
              <a:avLst/>
              <a:gdLst>
                <a:gd name="connsiteX0" fmla="*/ 0 w 218356"/>
                <a:gd name="connsiteY0" fmla="*/ 0 h 1331231"/>
                <a:gd name="connsiteX1" fmla="*/ 218356 w 218356"/>
                <a:gd name="connsiteY1" fmla="*/ 0 h 1331231"/>
                <a:gd name="connsiteX2" fmla="*/ 218356 w 218356"/>
                <a:gd name="connsiteY2" fmla="*/ 1331231 h 1331231"/>
                <a:gd name="connsiteX3" fmla="*/ 0 w 218356"/>
                <a:gd name="connsiteY3" fmla="*/ 1331231 h 1331231"/>
                <a:gd name="connsiteX4" fmla="*/ 0 w 218356"/>
                <a:gd name="connsiteY4" fmla="*/ 0 h 1331231"/>
                <a:gd name="connsiteX0-1" fmla="*/ 0 w 218356"/>
                <a:gd name="connsiteY0-2" fmla="*/ 200025 h 1331231"/>
                <a:gd name="connsiteX1-3" fmla="*/ 218356 w 218356"/>
                <a:gd name="connsiteY1-4" fmla="*/ 0 h 1331231"/>
                <a:gd name="connsiteX2-5" fmla="*/ 218356 w 218356"/>
                <a:gd name="connsiteY2-6" fmla="*/ 1331231 h 1331231"/>
                <a:gd name="connsiteX3-7" fmla="*/ 0 w 218356"/>
                <a:gd name="connsiteY3-8" fmla="*/ 1331231 h 1331231"/>
                <a:gd name="connsiteX4-9" fmla="*/ 0 w 218356"/>
                <a:gd name="connsiteY4-10" fmla="*/ 200025 h 1331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331231">
                  <a:moveTo>
                    <a:pt x="0" y="200025"/>
                  </a:moveTo>
                  <a:lnTo>
                    <a:pt x="218356" y="0"/>
                  </a:lnTo>
                  <a:lnTo>
                    <a:pt x="218356" y="1331231"/>
                  </a:lnTo>
                  <a:lnTo>
                    <a:pt x="0" y="1331231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矩形 20"/>
            <p:cNvSpPr/>
            <p:nvPr/>
          </p:nvSpPr>
          <p:spPr>
            <a:xfrm>
              <a:off x="6910388" y="1646238"/>
              <a:ext cx="219075" cy="2024062"/>
            </a:xfrm>
            <a:custGeom>
              <a:avLst/>
              <a:gdLst>
                <a:gd name="connsiteX0" fmla="*/ 0 w 218356"/>
                <a:gd name="connsiteY0" fmla="*/ 0 h 2023381"/>
                <a:gd name="connsiteX1" fmla="*/ 218356 w 218356"/>
                <a:gd name="connsiteY1" fmla="*/ 0 h 2023381"/>
                <a:gd name="connsiteX2" fmla="*/ 218356 w 218356"/>
                <a:gd name="connsiteY2" fmla="*/ 2023381 h 2023381"/>
                <a:gd name="connsiteX3" fmla="*/ 0 w 218356"/>
                <a:gd name="connsiteY3" fmla="*/ 2023381 h 2023381"/>
                <a:gd name="connsiteX4" fmla="*/ 0 w 218356"/>
                <a:gd name="connsiteY4" fmla="*/ 0 h 2023381"/>
                <a:gd name="connsiteX0-1" fmla="*/ 0 w 218356"/>
                <a:gd name="connsiteY0-2" fmla="*/ 203200 h 2023381"/>
                <a:gd name="connsiteX1-3" fmla="*/ 218356 w 218356"/>
                <a:gd name="connsiteY1-4" fmla="*/ 0 h 2023381"/>
                <a:gd name="connsiteX2-5" fmla="*/ 218356 w 218356"/>
                <a:gd name="connsiteY2-6" fmla="*/ 2023381 h 2023381"/>
                <a:gd name="connsiteX3-7" fmla="*/ 0 w 218356"/>
                <a:gd name="connsiteY3-8" fmla="*/ 2023381 h 2023381"/>
                <a:gd name="connsiteX4-9" fmla="*/ 0 w 218356"/>
                <a:gd name="connsiteY4-10" fmla="*/ 203200 h 202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2023381">
                  <a:moveTo>
                    <a:pt x="0" y="203200"/>
                  </a:moveTo>
                  <a:lnTo>
                    <a:pt x="218356" y="0"/>
                  </a:lnTo>
                  <a:lnTo>
                    <a:pt x="218356" y="2023381"/>
                  </a:lnTo>
                  <a:lnTo>
                    <a:pt x="0" y="2023381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03" name="Text Box 9"/>
            <p:cNvSpPr txBox="1">
              <a:spLocks noChangeArrowheads="1"/>
            </p:cNvSpPr>
            <p:nvPr/>
          </p:nvSpPr>
          <p:spPr bwMode="auto">
            <a:xfrm>
              <a:off x="1747838" y="373697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2544763" y="373697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 Box 9"/>
            <p:cNvSpPr txBox="1">
              <a:spLocks noChangeArrowheads="1"/>
            </p:cNvSpPr>
            <p:nvPr/>
          </p:nvSpPr>
          <p:spPr bwMode="auto">
            <a:xfrm>
              <a:off x="3340100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 Box 9"/>
            <p:cNvSpPr txBox="1">
              <a:spLocks noChangeArrowheads="1"/>
            </p:cNvSpPr>
            <p:nvPr/>
          </p:nvSpPr>
          <p:spPr bwMode="auto">
            <a:xfrm>
              <a:off x="4121150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4930775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 Box 9"/>
            <p:cNvSpPr txBox="1">
              <a:spLocks noChangeArrowheads="1"/>
            </p:cNvSpPr>
            <p:nvPr/>
          </p:nvSpPr>
          <p:spPr bwMode="auto">
            <a:xfrm>
              <a:off x="5729288" y="373697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6524625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133601" y="147955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28938" y="147955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722688" y="147955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18026" y="147955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311776" y="147955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107113" y="147955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908801" y="147955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3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1768506" y="202240"/>
            <a:ext cx="228279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3319" name="组合 33"/>
          <p:cNvGrpSpPr/>
          <p:nvPr/>
        </p:nvGrpSpPr>
        <p:grpSpPr bwMode="auto">
          <a:xfrm>
            <a:off x="1470025" y="1565275"/>
            <a:ext cx="6589713" cy="1978025"/>
            <a:chOff x="1457325" y="1870297"/>
            <a:chExt cx="6589351" cy="1978025"/>
          </a:xfrm>
        </p:grpSpPr>
        <p:cxnSp>
          <p:nvCxnSpPr>
            <p:cNvPr id="9" name="直接连接符​​ 8"/>
            <p:cNvCxnSpPr/>
            <p:nvPr/>
          </p:nvCxnSpPr>
          <p:spPr>
            <a:xfrm flipV="1">
              <a:off x="2730430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9"/>
            <p:cNvCxnSpPr/>
            <p:nvPr/>
          </p:nvCxnSpPr>
          <p:spPr>
            <a:xfrm flipV="1">
              <a:off x="3944801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0"/>
            <p:cNvCxnSpPr/>
            <p:nvPr/>
          </p:nvCxnSpPr>
          <p:spPr>
            <a:xfrm flipV="1">
              <a:off x="5151235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 11"/>
            <p:cNvCxnSpPr/>
            <p:nvPr/>
          </p:nvCxnSpPr>
          <p:spPr>
            <a:xfrm flipV="1">
              <a:off x="6384654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 flipH="1">
              <a:off x="1465263" y="1870297"/>
              <a:ext cx="11112" cy="1657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8"/>
            <p:cNvSpPr>
              <a:spLocks noChangeShapeType="1"/>
            </p:cNvSpPr>
            <p:nvPr/>
          </p:nvSpPr>
          <p:spPr bwMode="auto">
            <a:xfrm rot="-5400000">
              <a:off x="4160838" y="820959"/>
              <a:ext cx="0" cy="5407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1498598" y="2487835"/>
              <a:ext cx="4874945" cy="976312"/>
            </a:xfrm>
            <a:custGeom>
              <a:avLst/>
              <a:gdLst>
                <a:gd name="T0" fmla="*/ 0 w 3651"/>
                <a:gd name="T1" fmla="*/ 2147483647 h 903"/>
                <a:gd name="T2" fmla="*/ 2147483647 w 3651"/>
                <a:gd name="T3" fmla="*/ 2147483647 h 903"/>
                <a:gd name="T4" fmla="*/ 2147483647 w 3651"/>
                <a:gd name="T5" fmla="*/ 2147483647 h 903"/>
                <a:gd name="T6" fmla="*/ 2147483647 w 3651"/>
                <a:gd name="T7" fmla="*/ 2147483647 h 903"/>
                <a:gd name="T8" fmla="*/ 2147483647 w 3651"/>
                <a:gd name="T9" fmla="*/ 2147483647 h 903"/>
                <a:gd name="T10" fmla="*/ 2147483647 w 3651"/>
                <a:gd name="T11" fmla="*/ 2147483647 h 903"/>
                <a:gd name="T12" fmla="*/ 2147483647 w 3651"/>
                <a:gd name="T13" fmla="*/ 2147483647 h 903"/>
                <a:gd name="T14" fmla="*/ 2147483647 w 3651"/>
                <a:gd name="T15" fmla="*/ 2147483647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1466849" y="2637060"/>
              <a:ext cx="53972" cy="428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2708206" y="3349847"/>
              <a:ext cx="53972" cy="428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5124249" y="3043460"/>
              <a:ext cx="52385" cy="428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6367193" y="2652935"/>
              <a:ext cx="52384" cy="428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31" name="Freeform 59"/>
            <p:cNvSpPr/>
            <p:nvPr/>
          </p:nvSpPr>
          <p:spPr bwMode="auto">
            <a:xfrm>
              <a:off x="1504950" y="2111597"/>
              <a:ext cx="4873625" cy="955675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Rectangle 61"/>
            <p:cNvSpPr>
              <a:spLocks noChangeArrowheads="1"/>
            </p:cNvSpPr>
            <p:nvPr/>
          </p:nvSpPr>
          <p:spPr bwMode="auto">
            <a:xfrm>
              <a:off x="1458913" y="3041872"/>
              <a:ext cx="71437" cy="55563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3" name="Rectangle 66"/>
            <p:cNvSpPr>
              <a:spLocks noChangeArrowheads="1"/>
            </p:cNvSpPr>
            <p:nvPr/>
          </p:nvSpPr>
          <p:spPr bwMode="auto">
            <a:xfrm>
              <a:off x="2700338" y="2797397"/>
              <a:ext cx="71437" cy="571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4" name="Rectangle 71"/>
            <p:cNvSpPr>
              <a:spLocks noChangeArrowheads="1"/>
            </p:cNvSpPr>
            <p:nvPr/>
          </p:nvSpPr>
          <p:spPr bwMode="auto">
            <a:xfrm>
              <a:off x="5122863" y="2146522"/>
              <a:ext cx="71437" cy="55563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5" name="Rectangle 76"/>
            <p:cNvSpPr>
              <a:spLocks noChangeArrowheads="1"/>
            </p:cNvSpPr>
            <p:nvPr/>
          </p:nvSpPr>
          <p:spPr bwMode="auto">
            <a:xfrm>
              <a:off x="6357938" y="2914872"/>
              <a:ext cx="69850" cy="571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36" name="Text Box 9"/>
            <p:cNvSpPr txBox="1">
              <a:spLocks noChangeArrowheads="1"/>
            </p:cNvSpPr>
            <p:nvPr/>
          </p:nvSpPr>
          <p:spPr bwMode="auto">
            <a:xfrm>
              <a:off x="2243836" y="3543522"/>
              <a:ext cx="9445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sp>
          <p:nvSpPr>
            <p:cNvPr id="13337" name="Text Box 9"/>
            <p:cNvSpPr txBox="1">
              <a:spLocks noChangeArrowheads="1"/>
            </p:cNvSpPr>
            <p:nvPr/>
          </p:nvSpPr>
          <p:spPr bwMode="auto">
            <a:xfrm>
              <a:off x="3454654" y="3543522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sp>
          <p:nvSpPr>
            <p:cNvPr id="13338" name="Text Box 9"/>
            <p:cNvSpPr txBox="1">
              <a:spLocks noChangeArrowheads="1"/>
            </p:cNvSpPr>
            <p:nvPr/>
          </p:nvSpPr>
          <p:spPr bwMode="auto">
            <a:xfrm>
              <a:off x="4688523" y="3543522"/>
              <a:ext cx="944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sp>
          <p:nvSpPr>
            <p:cNvPr id="13339" name="Text Box 9"/>
            <p:cNvSpPr txBox="1">
              <a:spLocks noChangeArrowheads="1"/>
            </p:cNvSpPr>
            <p:nvPr/>
          </p:nvSpPr>
          <p:spPr bwMode="auto">
            <a:xfrm>
              <a:off x="5908104" y="3543522"/>
              <a:ext cx="944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grpSp>
          <p:nvGrpSpPr>
            <p:cNvPr id="13340" name="组合 54"/>
            <p:cNvGrpSpPr/>
            <p:nvPr/>
          </p:nvGrpSpPr>
          <p:grpSpPr bwMode="auto">
            <a:xfrm>
              <a:off x="6768545" y="2371948"/>
              <a:ext cx="1278131" cy="838391"/>
              <a:chOff x="6981116" y="2081858"/>
              <a:chExt cx="1278341" cy="838390"/>
            </a:xfrm>
          </p:grpSpPr>
          <p:grpSp>
            <p:nvGrpSpPr>
              <p:cNvPr id="13341" name="组合 38"/>
              <p:cNvGrpSpPr/>
              <p:nvPr/>
            </p:nvGrpSpPr>
            <p:grpSpPr bwMode="auto">
              <a:xfrm>
                <a:off x="7061448" y="2564049"/>
                <a:ext cx="1198009" cy="276225"/>
                <a:chOff x="7336898" y="2306893"/>
                <a:chExt cx="1198009" cy="276225"/>
              </a:xfrm>
            </p:grpSpPr>
            <p:grpSp>
              <p:nvGrpSpPr>
                <p:cNvPr id="37" name="Group 137"/>
                <p:cNvGrpSpPr/>
                <p:nvPr/>
              </p:nvGrpSpPr>
              <p:grpSpPr bwMode="auto">
                <a:xfrm>
                  <a:off x="7336898" y="2394548"/>
                  <a:ext cx="259438" cy="72012"/>
                  <a:chOff x="4522" y="1963"/>
                  <a:chExt cx="162" cy="45"/>
                </a:xfrm>
                <a:noFill/>
              </p:grpSpPr>
              <p:sp>
                <p:nvSpPr>
                  <p:cNvPr id="3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1985"/>
                    <a:ext cx="162" cy="1"/>
                  </a:xfrm>
                  <a:prstGeom prst="line">
                    <a:avLst/>
                  </a:prstGeom>
                  <a:solidFill>
                    <a:srgbClr val="0070C0"/>
                  </a:solidFill>
                  <a:ln w="12700">
                    <a:solidFill>
                      <a:srgbClr val="0070C0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1963"/>
                    <a:ext cx="45" cy="45"/>
                  </a:xfrm>
                  <a:prstGeom prst="rect">
                    <a:avLst/>
                  </a:prstGeom>
                  <a:solidFill>
                    <a:srgbClr val="0070C0"/>
                  </a:solidFill>
                  <a:ln w="9525">
                    <a:solidFill>
                      <a:srgbClr val="0070C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334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423657" y="2306893"/>
                  <a:ext cx="1111250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42" name="组合 39"/>
              <p:cNvGrpSpPr/>
              <p:nvPr/>
            </p:nvGrpSpPr>
            <p:grpSpPr bwMode="auto">
              <a:xfrm>
                <a:off x="7077540" y="2237023"/>
                <a:ext cx="1165826" cy="276225"/>
                <a:chOff x="7325732" y="1979867"/>
                <a:chExt cx="1165826" cy="276225"/>
              </a:xfrm>
            </p:grpSpPr>
            <p:grpSp>
              <p:nvGrpSpPr>
                <p:cNvPr id="33" name="Group 136"/>
                <p:cNvGrpSpPr/>
                <p:nvPr/>
              </p:nvGrpSpPr>
              <p:grpSpPr bwMode="auto">
                <a:xfrm>
                  <a:off x="7325732" y="2091450"/>
                  <a:ext cx="259438" cy="54375"/>
                  <a:chOff x="4522" y="2507"/>
                  <a:chExt cx="162" cy="34"/>
                </a:xfrm>
                <a:solidFill>
                  <a:srgbClr val="031157"/>
                </a:solidFill>
              </p:grpSpPr>
              <p:sp>
                <p:nvSpPr>
                  <p:cNvPr id="3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523"/>
                    <a:ext cx="162" cy="1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586" y="2507"/>
                    <a:ext cx="34" cy="34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rgbClr val="7F7F7F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334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381896" y="1979867"/>
                  <a:ext cx="1109662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" name="圆角矩形 31"/>
              <p:cNvSpPr/>
              <p:nvPr/>
            </p:nvSpPr>
            <p:spPr>
              <a:xfrm>
                <a:off x="6981379" y="2081857"/>
                <a:ext cx="1103434" cy="838199"/>
              </a:xfrm>
              <a:prstGeom prst="roundRect">
                <a:avLst>
                  <a:gd name="adj" fmla="val 3541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3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1768506" y="202240"/>
            <a:ext cx="228279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4343" name="组合 11"/>
          <p:cNvGrpSpPr/>
          <p:nvPr/>
        </p:nvGrpSpPr>
        <p:grpSpPr bwMode="auto">
          <a:xfrm>
            <a:off x="4594225" y="1492250"/>
            <a:ext cx="3232150" cy="2374900"/>
            <a:chOff x="4374573" y="1492250"/>
            <a:chExt cx="3231572" cy="2374900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4374573" y="1492250"/>
              <a:ext cx="3231572" cy="2374900"/>
            </a:xfrm>
            <a:prstGeom prst="roundRect">
              <a:avLst>
                <a:gd name="adj" fmla="val 5711"/>
              </a:avLst>
            </a:prstGeom>
            <a:solidFill>
              <a:srgbClr val="FFFFFF">
                <a:alpha val="40000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6460" y="1695887"/>
              <a:ext cx="2980929" cy="1988407"/>
            </a:xfrm>
            <a:prstGeom prst="roundRect">
              <a:avLst>
                <a:gd name="adj" fmla="val 334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/>
          </p:spPr>
        </p:pic>
      </p:grpSp>
      <p:sp>
        <p:nvSpPr>
          <p:cNvPr id="11" name="矩形​​ 2"/>
          <p:cNvSpPr/>
          <p:nvPr/>
        </p:nvSpPr>
        <p:spPr bwMode="auto">
          <a:xfrm>
            <a:off x="1403350" y="1728788"/>
            <a:ext cx="262890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6"/>
          <p:cNvGrpSpPr/>
          <p:nvPr/>
        </p:nvGrpSpPr>
        <p:grpSpPr bwMode="auto">
          <a:xfrm>
            <a:off x="3135313" y="706438"/>
            <a:ext cx="2747962" cy="879475"/>
            <a:chOff x="4951413" y="719138"/>
            <a:chExt cx="2747962" cy="879475"/>
          </a:xfrm>
        </p:grpSpPr>
        <p:sp>
          <p:nvSpPr>
            <p:cNvPr id="15363" name="TextBox 69"/>
            <p:cNvSpPr txBox="1">
              <a:spLocks noChangeArrowheads="1"/>
            </p:cNvSpPr>
            <p:nvPr/>
          </p:nvSpPr>
          <p:spPr bwMode="auto">
            <a:xfrm>
              <a:off x="4951413" y="719138"/>
              <a:ext cx="27479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7F7F7F"/>
                  </a:solidFill>
                  <a:latin typeface="Broadway" panose="04040905080B02020502" pitchFamily="82" charset="0"/>
                  <a:ea typeface="方正少儿简体" panose="03000509000000000000" pitchFamily="65" charset="-122"/>
                </a:rPr>
                <a:t>THANKS!</a:t>
              </a:r>
              <a:endParaRPr lang="zh-CN" altLang="en-US">
                <a:solidFill>
                  <a:srgbClr val="7F7F7F"/>
                </a:solidFill>
                <a:latin typeface="Broadway" panose="04040905080B02020502" pitchFamily="82" charset="0"/>
                <a:ea typeface="方正少儿简体" panose="03000509000000000000" pitchFamily="65" charset="-122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683250" y="1230313"/>
              <a:ext cx="19129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r>
                <a:rPr lang="zh-CN" altLang="en-US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全屏显示(16:9)</PresentationFormat>
  <Paragraphs>79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Broadway</vt:lpstr>
      <vt:lpstr>方正少儿简体</vt:lpstr>
      <vt:lpstr>方正黑体简体</vt:lpstr>
      <vt:lpstr>方正细圆简体</vt:lpstr>
      <vt:lpstr>微软雅黑</vt:lpstr>
      <vt:lpstr>方正细倩简体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M110184J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2011-10-18T08:21:00Z</dcterms:created>
  <dcterms:modified xsi:type="dcterms:W3CDTF">2018-08-28T07:25:44Z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