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方正粗宋简体" panose="03000509000000000000" pitchFamily="65" charset="-122"/>
      <p:regular r:id="rId21"/>
    </p:embeddedFont>
    <p:embeddedFont>
      <p:font typeface="Bodoni MT Black" panose="02070A03080606020203" pitchFamily="18" charset="0"/>
      <p:bold r:id="rId22"/>
    </p:embeddedFont>
    <p:embeddedFont>
      <p:font typeface="方正粗倩简体" panose="03000509000000000000" pitchFamily="65" charset="-122"/>
      <p:regular r:id="rId23"/>
    </p:embeddedFont>
    <p:embeddedFont>
      <p:font typeface="方正超粗黑简体" panose="03000509000000000000" pitchFamily="65" charset="-122"/>
      <p:regular r:id="rId24"/>
    </p:embeddedFont>
    <p:embeddedFont>
      <p:font typeface="等线" panose="02010600030101010101" charset="-122"/>
      <p:regular r:id="rId2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9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38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0B61ED8-F297-4DDC-B03C-1B08B902469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C212FC5-B2C6-4D22-B779-0683E18AC57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nts and Settings\Administrator\桌面\l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E:\work\B-保利协鑫\link\png\箭头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09">
            <a:off x="871538" y="2751138"/>
            <a:ext cx="644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Documents and Settings\Administrator\桌面\diqi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935038"/>
            <a:ext cx="26828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E:\work\B-保利协鑫\link\png\箭头-03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54225"/>
            <a:ext cx="5589587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0"/>
          <p:cNvGrpSpPr/>
          <p:nvPr userDrawn="1"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7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52" descr="E:\work\PPT模板\军事类\png\未标题-1-07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-36513"/>
            <a:ext cx="291465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3" descr="E:\work\PPT模板\军事类\png\未标题-1-06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5988"/>
            <a:ext cx="2057400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43384-E94E-47BC-94E1-D22E41B193A0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A26A65-7B89-4419-81D4-613CA88643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30742-8E07-4A09-B7A8-49AEDFFE09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F61D0-1787-419C-8322-01AA09A457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EC647-7A81-48F9-8D0E-5A1868F6A43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E4FE7-33B0-4846-B62D-2998415C2F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8F0B6-C252-4CC8-BFC0-1B2FDA6503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15ED-9C12-4D90-8556-257EEC5B18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5A1F-621C-4BD0-868E-27DA05F242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530A2-535F-4C3F-8A35-F052855A2E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3F4D-36BE-4CD3-9F78-D79021C22E9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4D115-300A-4F77-9EEF-56BB590553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C178-3BD0-42F7-8CFE-9A9A27CAC5D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357FD-74E3-4428-B3BE-4B50ED7D9E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38EFB-E1F5-4DCA-A68A-EF88D6E906F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8E314-D0F6-4ED1-8A4A-A263103A84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C9D08-4323-4E46-8FE1-1D632C2AB71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D114-149E-4264-953F-7F3A6146B4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untitle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7"/>
          <p:cNvGrpSpPr/>
          <p:nvPr userDrawn="1"/>
        </p:nvGrpSpPr>
        <p:grpSpPr bwMode="auto">
          <a:xfrm>
            <a:off x="236538" y="3965575"/>
            <a:ext cx="1573212" cy="982663"/>
            <a:chOff x="808720" y="509222"/>
            <a:chExt cx="1573362" cy="982407"/>
          </a:xfrm>
        </p:grpSpPr>
        <p:grpSp>
          <p:nvGrpSpPr>
            <p:cNvPr id="4" name="组合 8"/>
            <p:cNvGrpSpPr/>
            <p:nvPr/>
          </p:nvGrpSpPr>
          <p:grpSpPr bwMode="auto">
            <a:xfrm>
              <a:off x="808720" y="509222"/>
              <a:ext cx="1573362" cy="982407"/>
              <a:chOff x="870800" y="935378"/>
              <a:chExt cx="5619122" cy="3508580"/>
            </a:xfrm>
          </p:grpSpPr>
          <p:pic>
            <p:nvPicPr>
              <p:cNvPr id="6" name="Picture 5" descr="E:\work\B-保利协鑫\link\png\箭头-0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48709">
                <a:off x="870800" y="2750784"/>
                <a:ext cx="645051" cy="1333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" descr="C:\Documents and Settings\Administrator\桌面\diqiu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896" y="935378"/>
                <a:ext cx="2683100" cy="304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E:\work\B-保利协鑫\link\png\箭头-03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2053769"/>
                <a:ext cx="5590330" cy="2390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TextBox 9"/>
            <p:cNvSpPr txBox="1"/>
            <p:nvPr/>
          </p:nvSpPr>
          <p:spPr>
            <a:xfrm rot="442969">
              <a:off x="1428001" y="1138892"/>
              <a:ext cx="761747" cy="230832"/>
            </a:xfrm>
            <a:prstGeom prst="rect">
              <a:avLst/>
            </a:prstGeom>
            <a:noFill/>
            <a:scene3d>
              <a:camera prst="perspectiveLeft" fov="3900000">
                <a:rot lat="0" lon="600000" rev="18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ln w="3175" cmpd="dbl">
                    <a:solidFill>
                      <a:schemeClr val="bg1"/>
                    </a:solidFill>
                  </a:ln>
                  <a:solidFill>
                    <a:schemeClr val="bg1">
                      <a:alpha val="40000"/>
                    </a:schemeClr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RAPIDPPT</a:t>
              </a:r>
              <a:endParaRPr lang="zh-CN" altLang="en-US" sz="9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" name="组合 13"/>
          <p:cNvGrpSpPr/>
          <p:nvPr userDrawn="1"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10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0" y="354013"/>
            <a:ext cx="9187543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13B2D-8F48-4B1A-8B11-AB69509D1CD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FFAED6-88B5-4C23-9268-81E8F4F30A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32BE4-A003-4C92-B91B-87D94B9CD34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A55A-1F41-4948-B635-70672D53C9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DEE9C-5F30-41D3-BF0B-C7307F003CE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D5583-3847-4392-804D-A72812BC8E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24BA62-B07D-40B8-8968-00FD2410C1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2EC92B5-B146-4E61-B743-2B77B8211D3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emf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31150" y="1462088"/>
            <a:ext cx="996950" cy="46196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3025775" y="1366838"/>
            <a:ext cx="487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适用于科技、环保及相关类别演示</a:t>
            </a:r>
            <a:endParaRPr lang="zh-CN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21625" y="1444625"/>
            <a:ext cx="100647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模 板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rot="442969">
            <a:off x="3580987" y="3365553"/>
            <a:ext cx="1723549" cy="461665"/>
          </a:xfrm>
          <a:prstGeom prst="rect">
            <a:avLst/>
          </a:prstGeom>
          <a:noFill/>
          <a:scene3d>
            <a:camera prst="perspectiveLeft" fov="3900000">
              <a:rot lat="0" lon="60000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RAPIDPPT</a:t>
            </a:r>
            <a:endParaRPr lang="zh-CN" altLang="en-US" sz="2400" dirty="0">
              <a:ln w="3175" cmpd="dbl">
                <a:solidFill>
                  <a:schemeClr val="bg1"/>
                </a:solidFill>
              </a:ln>
              <a:solidFill>
                <a:schemeClr val="bg1">
                  <a:alpha val="40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2738" y="581025"/>
            <a:ext cx="4870450" cy="78581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b="1" dirty="0">
                <a:solidFill>
                  <a:srgbClr val="92D050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P</a:t>
            </a:r>
            <a:r>
              <a:rPr lang="en-US" altLang="zh-CN" sz="4500" b="1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OWER</a:t>
            </a:r>
            <a:r>
              <a:rPr lang="en-US" altLang="zh-CN" sz="4500" b="1" dirty="0">
                <a:solidFill>
                  <a:srgbClr val="92D050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P</a:t>
            </a:r>
            <a:r>
              <a:rPr lang="en-US" altLang="zh-CN" sz="4500" b="1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OIN</a:t>
            </a:r>
            <a:r>
              <a:rPr lang="en-US" altLang="zh-CN" sz="4500" b="1" dirty="0">
                <a:solidFill>
                  <a:srgbClr val="92D050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T</a:t>
            </a:r>
            <a:endParaRPr lang="zh-CN" altLang="en-US" sz="3800" dirty="0">
              <a:solidFill>
                <a:srgbClr val="92D050"/>
              </a:solidFill>
              <a:effectLst>
                <a:glow>
                  <a:schemeClr val="bg1">
                    <a:alpha val="29000"/>
                  </a:schemeClr>
                </a:glow>
                <a:outerShdw blurRad="254000" dist="1308100" dir="8100000" sx="146000" sy="146000" algn="tl" rotWithShape="0">
                  <a:schemeClr val="tx1">
                    <a:alpha val="0"/>
                  </a:scheme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283968" y="1249363"/>
            <a:ext cx="4608512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1"/>
          <p:cNvSpPr txBox="1">
            <a:spLocks noChangeArrowheads="1"/>
          </p:cNvSpPr>
          <p:nvPr/>
        </p:nvSpPr>
        <p:spPr bwMode="auto">
          <a:xfrm>
            <a:off x="687388" y="2540000"/>
            <a:ext cx="21383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设计理念：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矩形 12"/>
          <p:cNvSpPr>
            <a:spLocks noChangeArrowheads="1"/>
          </p:cNvSpPr>
          <p:nvPr/>
        </p:nvSpPr>
        <p:spPr bwMode="auto">
          <a:xfrm>
            <a:off x="687388" y="842963"/>
            <a:ext cx="81867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上海锐普广告有限公司</a:t>
            </a:r>
            <a:endParaRPr lang="en-US" altLang="zh-CN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9220" name="TextBox 13"/>
          <p:cNvSpPr txBox="1">
            <a:spLocks noChangeArrowheads="1"/>
          </p:cNvSpPr>
          <p:nvPr/>
        </p:nvSpPr>
        <p:spPr bwMode="auto">
          <a:xfrm>
            <a:off x="687388" y="3005138"/>
            <a:ext cx="21383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服务领域：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矩形 14"/>
          <p:cNvSpPr>
            <a:spLocks noChangeArrowheads="1"/>
          </p:cNvSpPr>
          <p:nvPr/>
        </p:nvSpPr>
        <p:spPr bwMode="auto">
          <a:xfrm>
            <a:off x="1030288" y="1346200"/>
            <a:ext cx="7754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矩形 15"/>
          <p:cNvSpPr>
            <a:spLocks noChangeArrowheads="1"/>
          </p:cNvSpPr>
          <p:nvPr/>
        </p:nvSpPr>
        <p:spPr bwMode="auto">
          <a:xfrm>
            <a:off x="2554288" y="2652713"/>
            <a:ext cx="585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杜绝平庸、专做精品 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矩形 16"/>
          <p:cNvSpPr>
            <a:spLocks noChangeArrowheads="1"/>
          </p:cNvSpPr>
          <p:nvPr/>
        </p:nvSpPr>
        <p:spPr bwMode="auto">
          <a:xfrm>
            <a:off x="2570163" y="3117850"/>
            <a:ext cx="5857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0095" y="843558"/>
            <a:ext cx="8424505" cy="2880320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877175" y="228600"/>
            <a:ext cx="9969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69238" y="211138"/>
            <a:ext cx="1004887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前 言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9229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54013"/>
            <a:ext cx="787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877175" y="228600"/>
            <a:ext cx="9969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69238" y="211138"/>
            <a:ext cx="1004887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 录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024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54013"/>
            <a:ext cx="787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5" name="组合 14"/>
          <p:cNvGrpSpPr/>
          <p:nvPr/>
        </p:nvGrpSpPr>
        <p:grpSpPr bwMode="auto">
          <a:xfrm>
            <a:off x="2900363" y="1157288"/>
            <a:ext cx="3933825" cy="404812"/>
            <a:chOff x="2900005" y="1273071"/>
            <a:chExt cx="3933444" cy="404856"/>
          </a:xfrm>
        </p:grpSpPr>
        <p:sp>
          <p:nvSpPr>
            <p:cNvPr id="16" name="圆角矩形 15"/>
            <p:cNvSpPr/>
            <p:nvPr/>
          </p:nvSpPr>
          <p:spPr>
            <a:xfrm>
              <a:off x="2900005" y="1273071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6371531" y="1417549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6" name="组合 17"/>
          <p:cNvGrpSpPr/>
          <p:nvPr/>
        </p:nvGrpSpPr>
        <p:grpSpPr bwMode="auto">
          <a:xfrm>
            <a:off x="2900363" y="1919288"/>
            <a:ext cx="3933825" cy="404812"/>
            <a:chOff x="2900005" y="2034794"/>
            <a:chExt cx="3933444" cy="404856"/>
          </a:xfrm>
        </p:grpSpPr>
        <p:sp>
          <p:nvSpPr>
            <p:cNvPr id="19" name="圆角矩形 18"/>
            <p:cNvSpPr/>
            <p:nvPr/>
          </p:nvSpPr>
          <p:spPr>
            <a:xfrm>
              <a:off x="2900005" y="2034794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371531" y="2166570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7" name="组合 20"/>
          <p:cNvGrpSpPr/>
          <p:nvPr/>
        </p:nvGrpSpPr>
        <p:grpSpPr bwMode="auto">
          <a:xfrm>
            <a:off x="2900363" y="2652713"/>
            <a:ext cx="3933825" cy="404812"/>
            <a:chOff x="2900005" y="2768219"/>
            <a:chExt cx="3933444" cy="404856"/>
          </a:xfrm>
        </p:grpSpPr>
        <p:sp>
          <p:nvSpPr>
            <p:cNvPr id="22" name="圆角矩形 21"/>
            <p:cNvSpPr/>
            <p:nvPr/>
          </p:nvSpPr>
          <p:spPr>
            <a:xfrm>
              <a:off x="2900005" y="2768219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6371531" y="2915872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8" name="组合 23"/>
          <p:cNvGrpSpPr/>
          <p:nvPr/>
        </p:nvGrpSpPr>
        <p:grpSpPr bwMode="auto">
          <a:xfrm>
            <a:off x="2900363" y="3386138"/>
            <a:ext cx="3933825" cy="404812"/>
            <a:chOff x="2900005" y="3501644"/>
            <a:chExt cx="3933444" cy="404856"/>
          </a:xfrm>
        </p:grpSpPr>
        <p:sp>
          <p:nvSpPr>
            <p:cNvPr id="25" name="圆角矩形 24"/>
            <p:cNvSpPr/>
            <p:nvPr/>
          </p:nvSpPr>
          <p:spPr>
            <a:xfrm>
              <a:off x="2900005" y="3501644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6371531" y="3665174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 bwMode="auto">
          <a:xfrm>
            <a:off x="3044825" y="114617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044825" y="19224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044825" y="26987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044825" y="341471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0253" name="组合 30"/>
          <p:cNvGrpSpPr/>
          <p:nvPr/>
        </p:nvGrpSpPr>
        <p:grpSpPr bwMode="auto">
          <a:xfrm>
            <a:off x="2444750" y="1055688"/>
            <a:ext cx="568325" cy="568325"/>
            <a:chOff x="5508253" y="1348231"/>
            <a:chExt cx="648072" cy="648072"/>
          </a:xfrm>
        </p:grpSpPr>
        <p:sp>
          <p:nvSpPr>
            <p:cNvPr id="10263" name="圆角矩形 1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64" name="TextBox 2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393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10254" name="组合 33"/>
          <p:cNvGrpSpPr/>
          <p:nvPr/>
        </p:nvGrpSpPr>
        <p:grpSpPr bwMode="auto">
          <a:xfrm>
            <a:off x="2444750" y="1838325"/>
            <a:ext cx="568325" cy="568325"/>
            <a:chOff x="5508253" y="1348231"/>
            <a:chExt cx="648072" cy="648072"/>
          </a:xfrm>
        </p:grpSpPr>
        <p:sp>
          <p:nvSpPr>
            <p:cNvPr id="10261" name="圆角矩形 82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62" name="TextBox 84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35215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10255" name="组合 36"/>
          <p:cNvGrpSpPr/>
          <p:nvPr/>
        </p:nvGrpSpPr>
        <p:grpSpPr bwMode="auto">
          <a:xfrm>
            <a:off x="2444750" y="2571750"/>
            <a:ext cx="568325" cy="568325"/>
            <a:chOff x="5508253" y="1348231"/>
            <a:chExt cx="648072" cy="648072"/>
          </a:xfrm>
        </p:grpSpPr>
        <p:sp>
          <p:nvSpPr>
            <p:cNvPr id="10259" name="圆角矩形 86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60" name="TextBox 87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29733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10256" name="组合 39"/>
          <p:cNvGrpSpPr/>
          <p:nvPr/>
        </p:nvGrpSpPr>
        <p:grpSpPr bwMode="auto">
          <a:xfrm>
            <a:off x="2444750" y="3305175"/>
            <a:ext cx="568325" cy="568325"/>
            <a:chOff x="5508253" y="1348231"/>
            <a:chExt cx="648072" cy="648072"/>
          </a:xfrm>
        </p:grpSpPr>
        <p:sp>
          <p:nvSpPr>
            <p:cNvPr id="10257" name="圆角矩形 89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58" name="TextBox 90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66275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24750" y="228600"/>
            <a:ext cx="1349375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93000" y="211138"/>
            <a:ext cx="1466850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过 渡 页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1268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354013"/>
            <a:ext cx="787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69" name="组合 14"/>
          <p:cNvGrpSpPr/>
          <p:nvPr/>
        </p:nvGrpSpPr>
        <p:grpSpPr bwMode="auto">
          <a:xfrm>
            <a:off x="2900363" y="1157288"/>
            <a:ext cx="3933825" cy="404812"/>
            <a:chOff x="2900005" y="1273071"/>
            <a:chExt cx="3933444" cy="404856"/>
          </a:xfrm>
        </p:grpSpPr>
        <p:sp>
          <p:nvSpPr>
            <p:cNvPr id="16" name="圆角矩形 15"/>
            <p:cNvSpPr/>
            <p:nvPr/>
          </p:nvSpPr>
          <p:spPr>
            <a:xfrm>
              <a:off x="2900005" y="1273071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6371531" y="1417549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0" name="组合 17"/>
          <p:cNvGrpSpPr/>
          <p:nvPr/>
        </p:nvGrpSpPr>
        <p:grpSpPr bwMode="auto">
          <a:xfrm>
            <a:off x="2900363" y="1919288"/>
            <a:ext cx="3933825" cy="404812"/>
            <a:chOff x="2900005" y="2034794"/>
            <a:chExt cx="3933444" cy="404856"/>
          </a:xfrm>
        </p:grpSpPr>
        <p:sp>
          <p:nvSpPr>
            <p:cNvPr id="19" name="圆角矩形 18"/>
            <p:cNvSpPr/>
            <p:nvPr/>
          </p:nvSpPr>
          <p:spPr>
            <a:xfrm>
              <a:off x="2900005" y="2034794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371531" y="2166570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1" name="组合 20"/>
          <p:cNvGrpSpPr/>
          <p:nvPr/>
        </p:nvGrpSpPr>
        <p:grpSpPr bwMode="auto">
          <a:xfrm>
            <a:off x="2900363" y="2652713"/>
            <a:ext cx="3933825" cy="404812"/>
            <a:chOff x="2900005" y="2768219"/>
            <a:chExt cx="3933444" cy="404856"/>
          </a:xfrm>
        </p:grpSpPr>
        <p:sp>
          <p:nvSpPr>
            <p:cNvPr id="22" name="圆角矩形 21"/>
            <p:cNvSpPr/>
            <p:nvPr/>
          </p:nvSpPr>
          <p:spPr>
            <a:xfrm>
              <a:off x="2900005" y="2768219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6371531" y="2915872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2" name="组合 23"/>
          <p:cNvGrpSpPr/>
          <p:nvPr/>
        </p:nvGrpSpPr>
        <p:grpSpPr bwMode="auto">
          <a:xfrm>
            <a:off x="2900363" y="3386138"/>
            <a:ext cx="3933825" cy="404812"/>
            <a:chOff x="2900005" y="3501644"/>
            <a:chExt cx="3933444" cy="404856"/>
          </a:xfrm>
        </p:grpSpPr>
        <p:sp>
          <p:nvSpPr>
            <p:cNvPr id="25" name="圆角矩形 24"/>
            <p:cNvSpPr/>
            <p:nvPr/>
          </p:nvSpPr>
          <p:spPr>
            <a:xfrm>
              <a:off x="2900005" y="3501644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6371531" y="3665174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 bwMode="auto">
          <a:xfrm>
            <a:off x="3044825" y="114617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044825" y="19224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044825" y="26987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044825" y="341471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277" name="圆角矩形 1"/>
          <p:cNvSpPr>
            <a:spLocks noChangeArrowheads="1"/>
          </p:cNvSpPr>
          <p:nvPr/>
        </p:nvSpPr>
        <p:spPr bwMode="auto">
          <a:xfrm>
            <a:off x="2444750" y="105568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FFC00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8" name="TextBox 2"/>
          <p:cNvSpPr txBox="1">
            <a:spLocks noChangeArrowheads="1"/>
          </p:cNvSpPr>
          <p:nvPr/>
        </p:nvSpPr>
        <p:spPr bwMode="auto">
          <a:xfrm>
            <a:off x="2555875" y="1108075"/>
            <a:ext cx="3444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1279" name="组合 32"/>
          <p:cNvGrpSpPr/>
          <p:nvPr/>
        </p:nvGrpSpPr>
        <p:grpSpPr bwMode="auto">
          <a:xfrm>
            <a:off x="2444750" y="1838325"/>
            <a:ext cx="568325" cy="568325"/>
            <a:chOff x="5508253" y="1348231"/>
            <a:chExt cx="648072" cy="648072"/>
          </a:xfrm>
        </p:grpSpPr>
        <p:sp>
          <p:nvSpPr>
            <p:cNvPr id="11286" name="圆角矩形 82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7" name="TextBox 84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35215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11280" name="组合 35"/>
          <p:cNvGrpSpPr/>
          <p:nvPr/>
        </p:nvGrpSpPr>
        <p:grpSpPr bwMode="auto">
          <a:xfrm>
            <a:off x="2444750" y="2571750"/>
            <a:ext cx="568325" cy="568325"/>
            <a:chOff x="5508253" y="1348231"/>
            <a:chExt cx="648072" cy="648072"/>
          </a:xfrm>
        </p:grpSpPr>
        <p:sp>
          <p:nvSpPr>
            <p:cNvPr id="11284" name="圆角矩形 86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5" name="TextBox 87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29733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11281" name="组合 38"/>
          <p:cNvGrpSpPr/>
          <p:nvPr/>
        </p:nvGrpSpPr>
        <p:grpSpPr bwMode="auto">
          <a:xfrm>
            <a:off x="2444750" y="3305175"/>
            <a:ext cx="568325" cy="568325"/>
            <a:chOff x="5508253" y="1348231"/>
            <a:chExt cx="648072" cy="648072"/>
          </a:xfrm>
        </p:grpSpPr>
        <p:sp>
          <p:nvSpPr>
            <p:cNvPr id="11282" name="圆角矩形 89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3" name="TextBox 90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66275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:\Documents and Settings\Administrator\桌面\shexiangtou\新建文件夹\452-0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28609"/>
            <a:ext cx="4606346" cy="2427188"/>
          </a:xfrm>
          <a:prstGeom prst="rect">
            <a:avLst/>
          </a:prstGeom>
          <a:noFill/>
          <a:ln w="1587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innerShdw blurRad="63500" dist="50800" dir="13500000">
              <a:schemeClr val="tx1"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AutoShape 4"/>
          <p:cNvSpPr>
            <a:spLocks noChangeAspect="1" noChangeArrowheads="1" noTextEdit="1"/>
          </p:cNvSpPr>
          <p:nvPr/>
        </p:nvSpPr>
        <p:spPr bwMode="auto">
          <a:xfrm>
            <a:off x="3416300" y="1012825"/>
            <a:ext cx="5527675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Freeform 7"/>
          <p:cNvSpPr/>
          <p:nvPr/>
        </p:nvSpPr>
        <p:spPr bwMode="auto">
          <a:xfrm>
            <a:off x="3924300" y="1011238"/>
            <a:ext cx="4891088" cy="3033712"/>
          </a:xfrm>
          <a:custGeom>
            <a:avLst/>
            <a:gdLst>
              <a:gd name="T0" fmla="*/ 2147483646 w 1744"/>
              <a:gd name="T1" fmla="*/ 2147483646 h 938"/>
              <a:gd name="T2" fmla="*/ 2147483646 w 1744"/>
              <a:gd name="T3" fmla="*/ 2147483646 h 938"/>
              <a:gd name="T4" fmla="*/ 2147483646 w 1744"/>
              <a:gd name="T5" fmla="*/ 2147483646 h 938"/>
              <a:gd name="T6" fmla="*/ 0 w 1744"/>
              <a:gd name="T7" fmla="*/ 2147483646 h 938"/>
              <a:gd name="T8" fmla="*/ 0 w 1744"/>
              <a:gd name="T9" fmla="*/ 2147483646 h 938"/>
              <a:gd name="T10" fmla="*/ 2147483646 w 1744"/>
              <a:gd name="T11" fmla="*/ 0 h 938"/>
              <a:gd name="T12" fmla="*/ 2147483646 w 1744"/>
              <a:gd name="T13" fmla="*/ 0 h 938"/>
              <a:gd name="T14" fmla="*/ 2147483646 w 1744"/>
              <a:gd name="T15" fmla="*/ 2147483646 h 938"/>
              <a:gd name="T16" fmla="*/ 2147483646 w 1744"/>
              <a:gd name="T17" fmla="*/ 2147483646 h 9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44" h="938">
                <a:moveTo>
                  <a:pt x="1744" y="892"/>
                </a:moveTo>
                <a:cubicBezTo>
                  <a:pt x="1744" y="918"/>
                  <a:pt x="1724" y="938"/>
                  <a:pt x="1699" y="938"/>
                </a:cubicBezTo>
                <a:cubicBezTo>
                  <a:pt x="46" y="938"/>
                  <a:pt x="46" y="938"/>
                  <a:pt x="46" y="938"/>
                </a:cubicBezTo>
                <a:cubicBezTo>
                  <a:pt x="21" y="938"/>
                  <a:pt x="0" y="918"/>
                  <a:pt x="0" y="89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1" y="0"/>
                  <a:pt x="46" y="0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724" y="0"/>
                  <a:pt x="1744" y="20"/>
                  <a:pt x="1744" y="45"/>
                </a:cubicBezTo>
                <a:lnTo>
                  <a:pt x="1744" y="892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11680" y="3560698"/>
            <a:ext cx="3236784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i="1" spc="600" dirty="0">
                <a:solidFill>
                  <a:srgbClr val="92D050"/>
                </a:solidFill>
                <a:latin typeface="方正综艺繁体" panose="02010601030101010101" pitchFamily="65" charset="-122"/>
                <a:ea typeface="方正综艺繁体" panose="02010601030101010101" pitchFamily="65" charset="-122"/>
              </a:rPr>
              <a:t>用科技引领未来</a:t>
            </a:r>
            <a:endParaRPr lang="zh-CN" altLang="en-US" sz="2800" i="1" dirty="0">
              <a:solidFill>
                <a:srgbClr val="92D050"/>
              </a:solidFill>
              <a:latin typeface="方正综艺繁体" panose="02010601030101010101" pitchFamily="65" charset="-122"/>
              <a:ea typeface="方正综艺繁体" panose="02010601030101010101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47064" y="2859782"/>
            <a:ext cx="2938625" cy="75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effectLst>
                  <a:glow rad="127000">
                    <a:srgbClr val="92D050">
                      <a:alpha val="85000"/>
                    </a:srgbClr>
                  </a:glow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en-US" altLang="zh-CN" sz="3200" dirty="0">
              <a:solidFill>
                <a:schemeClr val="bg1"/>
              </a:solidFill>
              <a:effectLst>
                <a:glow rad="127000">
                  <a:srgbClr val="92D050">
                    <a:alpha val="85000"/>
                  </a:srgbClr>
                </a:glow>
              </a:effectLst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358900" y="10969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358900" y="18732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358900" y="2649538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58900" y="342582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301" name="圆角矩形 118"/>
          <p:cNvSpPr>
            <a:spLocks noChangeArrowheads="1"/>
          </p:cNvSpPr>
          <p:nvPr/>
        </p:nvSpPr>
        <p:spPr bwMode="auto">
          <a:xfrm>
            <a:off x="758825" y="178911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2" name="TextBox 119"/>
          <p:cNvSpPr txBox="1">
            <a:spLocks noChangeArrowheads="1"/>
          </p:cNvSpPr>
          <p:nvPr/>
        </p:nvSpPr>
        <p:spPr bwMode="auto">
          <a:xfrm>
            <a:off x="869950" y="18415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2303" name="圆角矩形 121"/>
          <p:cNvSpPr>
            <a:spLocks noChangeArrowheads="1"/>
          </p:cNvSpPr>
          <p:nvPr/>
        </p:nvSpPr>
        <p:spPr bwMode="auto">
          <a:xfrm>
            <a:off x="758825" y="252253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4" name="TextBox 122"/>
          <p:cNvSpPr txBox="1">
            <a:spLocks noChangeArrowheads="1"/>
          </p:cNvSpPr>
          <p:nvPr/>
        </p:nvSpPr>
        <p:spPr bwMode="auto">
          <a:xfrm>
            <a:off x="869950" y="2574925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2305" name="圆角矩形 124"/>
          <p:cNvSpPr>
            <a:spLocks noChangeArrowheads="1"/>
          </p:cNvSpPr>
          <p:nvPr/>
        </p:nvSpPr>
        <p:spPr bwMode="auto">
          <a:xfrm>
            <a:off x="758825" y="325596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6" name="TextBox 125"/>
          <p:cNvSpPr txBox="1">
            <a:spLocks noChangeArrowheads="1"/>
          </p:cNvSpPr>
          <p:nvPr/>
        </p:nvSpPr>
        <p:spPr bwMode="auto">
          <a:xfrm>
            <a:off x="869950" y="330835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2307" name="圆角矩形 127"/>
          <p:cNvSpPr>
            <a:spLocks noChangeArrowheads="1"/>
          </p:cNvSpPr>
          <p:nvPr/>
        </p:nvSpPr>
        <p:spPr bwMode="auto">
          <a:xfrm>
            <a:off x="758825" y="105568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FFC00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8" name="TextBox 128"/>
          <p:cNvSpPr txBox="1">
            <a:spLocks noChangeArrowheads="1"/>
          </p:cNvSpPr>
          <p:nvPr/>
        </p:nvSpPr>
        <p:spPr bwMode="auto">
          <a:xfrm>
            <a:off x="869950" y="1108075"/>
            <a:ext cx="3444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2309" name="组合 31"/>
          <p:cNvGrpSpPr/>
          <p:nvPr/>
        </p:nvGrpSpPr>
        <p:grpSpPr bwMode="auto">
          <a:xfrm>
            <a:off x="4479925" y="3684588"/>
            <a:ext cx="550863" cy="257175"/>
            <a:chOff x="2176463" y="671513"/>
            <a:chExt cx="325437" cy="152400"/>
          </a:xfrm>
        </p:grpSpPr>
        <p:sp>
          <p:nvSpPr>
            <p:cNvPr id="12313" name="Freeform 94"/>
            <p:cNvSpPr/>
            <p:nvPr/>
          </p:nvSpPr>
          <p:spPr bwMode="auto">
            <a:xfrm>
              <a:off x="2365375" y="671513"/>
              <a:ext cx="136525" cy="152400"/>
            </a:xfrm>
            <a:custGeom>
              <a:avLst/>
              <a:gdLst>
                <a:gd name="T0" fmla="*/ 2147483646 w 86"/>
                <a:gd name="T1" fmla="*/ 2147483646 h 96"/>
                <a:gd name="T2" fmla="*/ 2147483646 w 86"/>
                <a:gd name="T3" fmla="*/ 2147483646 h 96"/>
                <a:gd name="T4" fmla="*/ 2147483646 w 86"/>
                <a:gd name="T5" fmla="*/ 0 h 96"/>
                <a:gd name="T6" fmla="*/ 0 w 86"/>
                <a:gd name="T7" fmla="*/ 0 h 96"/>
                <a:gd name="T8" fmla="*/ 2147483646 w 86"/>
                <a:gd name="T9" fmla="*/ 2147483646 h 96"/>
                <a:gd name="T10" fmla="*/ 0 w 86"/>
                <a:gd name="T11" fmla="*/ 2147483646 h 96"/>
                <a:gd name="T12" fmla="*/ 2147483646 w 86"/>
                <a:gd name="T13" fmla="*/ 2147483646 h 96"/>
                <a:gd name="T14" fmla="*/ 2147483646 w 86"/>
                <a:gd name="T15" fmla="*/ 2147483646 h 96"/>
                <a:gd name="T16" fmla="*/ 2147483646 w 86"/>
                <a:gd name="T17" fmla="*/ 2147483646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6" h="96">
                  <a:moveTo>
                    <a:pt x="84" y="48"/>
                  </a:moveTo>
                  <a:lnTo>
                    <a:pt x="86" y="4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49" y="48"/>
                  </a:lnTo>
                  <a:lnTo>
                    <a:pt x="0" y="96"/>
                  </a:lnTo>
                  <a:lnTo>
                    <a:pt x="36" y="96"/>
                  </a:lnTo>
                  <a:lnTo>
                    <a:pt x="86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Freeform 95"/>
            <p:cNvSpPr/>
            <p:nvPr/>
          </p:nvSpPr>
          <p:spPr bwMode="auto">
            <a:xfrm>
              <a:off x="2271713" y="671513"/>
              <a:ext cx="134937" cy="152400"/>
            </a:xfrm>
            <a:custGeom>
              <a:avLst/>
              <a:gdLst>
                <a:gd name="T0" fmla="*/ 2147483646 w 85"/>
                <a:gd name="T1" fmla="*/ 2147483646 h 96"/>
                <a:gd name="T2" fmla="*/ 2147483646 w 85"/>
                <a:gd name="T3" fmla="*/ 2147483646 h 96"/>
                <a:gd name="T4" fmla="*/ 2147483646 w 85"/>
                <a:gd name="T5" fmla="*/ 0 h 96"/>
                <a:gd name="T6" fmla="*/ 0 w 85"/>
                <a:gd name="T7" fmla="*/ 0 h 96"/>
                <a:gd name="T8" fmla="*/ 2147483646 w 85"/>
                <a:gd name="T9" fmla="*/ 2147483646 h 96"/>
                <a:gd name="T10" fmla="*/ 0 w 85"/>
                <a:gd name="T11" fmla="*/ 2147483646 h 96"/>
                <a:gd name="T12" fmla="*/ 2147483646 w 85"/>
                <a:gd name="T13" fmla="*/ 2147483646 h 96"/>
                <a:gd name="T14" fmla="*/ 2147483646 w 85"/>
                <a:gd name="T15" fmla="*/ 2147483646 h 96"/>
                <a:gd name="T16" fmla="*/ 2147483646 w 85"/>
                <a:gd name="T17" fmla="*/ 2147483646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96">
                  <a:moveTo>
                    <a:pt x="85" y="48"/>
                  </a:moveTo>
                  <a:lnTo>
                    <a:pt x="85" y="48"/>
                  </a:lnTo>
                  <a:lnTo>
                    <a:pt x="35" y="0"/>
                  </a:lnTo>
                  <a:lnTo>
                    <a:pt x="0" y="0"/>
                  </a:lnTo>
                  <a:lnTo>
                    <a:pt x="48" y="48"/>
                  </a:lnTo>
                  <a:lnTo>
                    <a:pt x="0" y="96"/>
                  </a:lnTo>
                  <a:lnTo>
                    <a:pt x="35" y="96"/>
                  </a:lnTo>
                  <a:lnTo>
                    <a:pt x="85" y="48"/>
                  </a:lnTo>
                  <a:close/>
                </a:path>
              </a:pathLst>
            </a:custGeom>
            <a:solidFill>
              <a:srgbClr val="57D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Freeform 96"/>
            <p:cNvSpPr/>
            <p:nvPr/>
          </p:nvSpPr>
          <p:spPr bwMode="auto">
            <a:xfrm>
              <a:off x="2176463" y="671513"/>
              <a:ext cx="136525" cy="152400"/>
            </a:xfrm>
            <a:custGeom>
              <a:avLst/>
              <a:gdLst>
                <a:gd name="T0" fmla="*/ 2147483646 w 86"/>
                <a:gd name="T1" fmla="*/ 2147483646 h 96"/>
                <a:gd name="T2" fmla="*/ 2147483646 w 86"/>
                <a:gd name="T3" fmla="*/ 2147483646 h 96"/>
                <a:gd name="T4" fmla="*/ 2147483646 w 86"/>
                <a:gd name="T5" fmla="*/ 0 h 96"/>
                <a:gd name="T6" fmla="*/ 0 w 86"/>
                <a:gd name="T7" fmla="*/ 0 h 96"/>
                <a:gd name="T8" fmla="*/ 2147483646 w 86"/>
                <a:gd name="T9" fmla="*/ 2147483646 h 96"/>
                <a:gd name="T10" fmla="*/ 0 w 86"/>
                <a:gd name="T11" fmla="*/ 2147483646 h 96"/>
                <a:gd name="T12" fmla="*/ 2147483646 w 86"/>
                <a:gd name="T13" fmla="*/ 2147483646 h 96"/>
                <a:gd name="T14" fmla="*/ 2147483646 w 86"/>
                <a:gd name="T15" fmla="*/ 2147483646 h 96"/>
                <a:gd name="T16" fmla="*/ 2147483646 w 86"/>
                <a:gd name="T17" fmla="*/ 2147483646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6" h="96">
                  <a:moveTo>
                    <a:pt x="86" y="48"/>
                  </a:moveTo>
                  <a:lnTo>
                    <a:pt x="86" y="4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49" y="48"/>
                  </a:lnTo>
                  <a:lnTo>
                    <a:pt x="0" y="96"/>
                  </a:lnTo>
                  <a:lnTo>
                    <a:pt x="36" y="96"/>
                  </a:lnTo>
                  <a:lnTo>
                    <a:pt x="86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7216775" y="228600"/>
            <a:ext cx="16573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234238" y="211138"/>
            <a:ext cx="16224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231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354013"/>
            <a:ext cx="78581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4"/>
          <p:cNvSpPr>
            <a:spLocks noChangeAspect="1" noChangeArrowheads="1" noTextEdit="1"/>
          </p:cNvSpPr>
          <p:nvPr/>
        </p:nvSpPr>
        <p:spPr bwMode="auto">
          <a:xfrm>
            <a:off x="3416300" y="1012825"/>
            <a:ext cx="5527675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1358900" y="10969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58900" y="18732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58900" y="2649538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358900" y="342582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319" name="圆角矩形 118"/>
          <p:cNvSpPr>
            <a:spLocks noChangeArrowheads="1"/>
          </p:cNvSpPr>
          <p:nvPr/>
        </p:nvSpPr>
        <p:spPr bwMode="auto">
          <a:xfrm>
            <a:off x="758825" y="178911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FFC00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0" name="TextBox 119"/>
          <p:cNvSpPr txBox="1">
            <a:spLocks noChangeArrowheads="1"/>
          </p:cNvSpPr>
          <p:nvPr/>
        </p:nvSpPr>
        <p:spPr bwMode="auto">
          <a:xfrm>
            <a:off x="869950" y="18415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3321" name="圆角矩形 121"/>
          <p:cNvSpPr>
            <a:spLocks noChangeArrowheads="1"/>
          </p:cNvSpPr>
          <p:nvPr/>
        </p:nvSpPr>
        <p:spPr bwMode="auto">
          <a:xfrm>
            <a:off x="758825" y="252253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2" name="TextBox 122"/>
          <p:cNvSpPr txBox="1">
            <a:spLocks noChangeArrowheads="1"/>
          </p:cNvSpPr>
          <p:nvPr/>
        </p:nvSpPr>
        <p:spPr bwMode="auto">
          <a:xfrm>
            <a:off x="869950" y="2574925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3323" name="圆角矩形 124"/>
          <p:cNvSpPr>
            <a:spLocks noChangeArrowheads="1"/>
          </p:cNvSpPr>
          <p:nvPr/>
        </p:nvSpPr>
        <p:spPr bwMode="auto">
          <a:xfrm>
            <a:off x="758825" y="325596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4" name="TextBox 125"/>
          <p:cNvSpPr txBox="1">
            <a:spLocks noChangeArrowheads="1"/>
          </p:cNvSpPr>
          <p:nvPr/>
        </p:nvSpPr>
        <p:spPr bwMode="auto">
          <a:xfrm>
            <a:off x="869950" y="330835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3325" name="圆角矩形 127"/>
          <p:cNvSpPr>
            <a:spLocks noChangeArrowheads="1"/>
          </p:cNvSpPr>
          <p:nvPr/>
        </p:nvSpPr>
        <p:spPr bwMode="auto">
          <a:xfrm>
            <a:off x="758825" y="105568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6" name="TextBox 128"/>
          <p:cNvSpPr txBox="1">
            <a:spLocks noChangeArrowheads="1"/>
          </p:cNvSpPr>
          <p:nvPr/>
        </p:nvSpPr>
        <p:spPr bwMode="auto">
          <a:xfrm>
            <a:off x="869950" y="1108075"/>
            <a:ext cx="3444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3327" name="组合 27"/>
          <p:cNvGrpSpPr/>
          <p:nvPr/>
        </p:nvGrpSpPr>
        <p:grpSpPr bwMode="auto">
          <a:xfrm>
            <a:off x="4718050" y="1914525"/>
            <a:ext cx="2243138" cy="2243138"/>
            <a:chOff x="4718810" y="1915216"/>
            <a:chExt cx="2242096" cy="2242096"/>
          </a:xfrm>
        </p:grpSpPr>
        <p:sp>
          <p:nvSpPr>
            <p:cNvPr id="29" name="椭圆 28"/>
            <p:cNvSpPr/>
            <p:nvPr/>
          </p:nvSpPr>
          <p:spPr>
            <a:xfrm>
              <a:off x="4718810" y="1915216"/>
              <a:ext cx="2242096" cy="22420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5302739" y="2856167"/>
              <a:ext cx="1058371" cy="5220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加标题    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8" name="组合 30"/>
          <p:cNvGrpSpPr/>
          <p:nvPr/>
        </p:nvGrpSpPr>
        <p:grpSpPr bwMode="auto">
          <a:xfrm>
            <a:off x="4273550" y="1460500"/>
            <a:ext cx="3155950" cy="3141663"/>
            <a:chOff x="4273348" y="1460507"/>
            <a:chExt cx="3156093" cy="3142267"/>
          </a:xfrm>
        </p:grpSpPr>
        <p:sp>
          <p:nvSpPr>
            <p:cNvPr id="32" name="空心弧 31"/>
            <p:cNvSpPr/>
            <p:nvPr/>
          </p:nvSpPr>
          <p:spPr>
            <a:xfrm>
              <a:off x="4273348" y="1470034"/>
              <a:ext cx="3132280" cy="3132740"/>
            </a:xfrm>
            <a:prstGeom prst="blockArc">
              <a:avLst>
                <a:gd name="adj1" fmla="val 10800000"/>
                <a:gd name="adj2" fmla="val 18097499"/>
                <a:gd name="adj3" fmla="val 5159"/>
              </a:avLst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空心弧 32"/>
            <p:cNvSpPr/>
            <p:nvPr/>
          </p:nvSpPr>
          <p:spPr>
            <a:xfrm rot="774438">
              <a:off x="4282873" y="1460507"/>
              <a:ext cx="3132280" cy="3132740"/>
            </a:xfrm>
            <a:prstGeom prst="blockArc">
              <a:avLst>
                <a:gd name="adj1" fmla="val 17689797"/>
                <a:gd name="adj2" fmla="val 18097499"/>
                <a:gd name="adj3" fmla="val 5159"/>
              </a:avLst>
            </a:prstGeom>
            <a:solidFill>
              <a:srgbClr val="FFFF0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空心弧 33"/>
            <p:cNvSpPr/>
            <p:nvPr/>
          </p:nvSpPr>
          <p:spPr>
            <a:xfrm rot="2067484">
              <a:off x="4297162" y="1470034"/>
              <a:ext cx="3132279" cy="3132740"/>
            </a:xfrm>
            <a:prstGeom prst="blockArc">
              <a:avLst>
                <a:gd name="adj1" fmla="val 17090619"/>
                <a:gd name="adj2" fmla="val 18097499"/>
                <a:gd name="adj3" fmla="val 5159"/>
              </a:avLst>
            </a:prstGeom>
            <a:solidFill>
              <a:srgbClr val="92D05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空心弧 34"/>
            <p:cNvSpPr/>
            <p:nvPr/>
          </p:nvSpPr>
          <p:spPr>
            <a:xfrm rot="5833831">
              <a:off x="4292169" y="1460737"/>
              <a:ext cx="3132740" cy="3132280"/>
            </a:xfrm>
            <a:prstGeom prst="blockArc">
              <a:avLst>
                <a:gd name="adj1" fmla="val 14796044"/>
                <a:gd name="adj2" fmla="val 18097499"/>
                <a:gd name="adj3" fmla="val 5159"/>
              </a:avLst>
            </a:prstGeom>
            <a:solidFill>
              <a:srgbClr val="FFC00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空心弧 35"/>
            <p:cNvSpPr/>
            <p:nvPr/>
          </p:nvSpPr>
          <p:spPr>
            <a:xfrm>
              <a:off x="4514659" y="1711380"/>
              <a:ext cx="2649658" cy="2650047"/>
            </a:xfrm>
            <a:prstGeom prst="blockArc">
              <a:avLst>
                <a:gd name="adj1" fmla="val 10800000"/>
                <a:gd name="adj2" fmla="val 18099321"/>
                <a:gd name="adj3" fmla="val 33606"/>
              </a:avLst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空心弧 36"/>
            <p:cNvSpPr/>
            <p:nvPr/>
          </p:nvSpPr>
          <p:spPr>
            <a:xfrm rot="5792301">
              <a:off x="4514464" y="1711575"/>
              <a:ext cx="2650047" cy="2649658"/>
            </a:xfrm>
            <a:prstGeom prst="blockArc">
              <a:avLst>
                <a:gd name="adj1" fmla="val 14823342"/>
                <a:gd name="adj2" fmla="val 18099321"/>
                <a:gd name="adj3" fmla="val 33606"/>
              </a:avLst>
            </a:prstGeom>
            <a:solidFill>
              <a:srgbClr val="FFC00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空心弧 37"/>
            <p:cNvSpPr/>
            <p:nvPr/>
          </p:nvSpPr>
          <p:spPr>
            <a:xfrm rot="2003443">
              <a:off x="4533710" y="1730434"/>
              <a:ext cx="2649658" cy="2648459"/>
            </a:xfrm>
            <a:prstGeom prst="blockArc">
              <a:avLst>
                <a:gd name="adj1" fmla="val 17096899"/>
                <a:gd name="adj2" fmla="val 18099321"/>
                <a:gd name="adj3" fmla="val 33606"/>
              </a:avLst>
            </a:prstGeom>
            <a:solidFill>
              <a:srgbClr val="92D05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空心弧 38"/>
            <p:cNvSpPr/>
            <p:nvPr/>
          </p:nvSpPr>
          <p:spPr>
            <a:xfrm rot="703656">
              <a:off x="4514659" y="1711380"/>
              <a:ext cx="2649658" cy="2650047"/>
            </a:xfrm>
            <a:prstGeom prst="blockArc">
              <a:avLst>
                <a:gd name="adj1" fmla="val 17799791"/>
                <a:gd name="adj2" fmla="val 18099321"/>
                <a:gd name="adj3" fmla="val 33606"/>
              </a:avLst>
            </a:prstGeom>
            <a:solidFill>
              <a:srgbClr val="FFFF0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0" name="任意多边形 39"/>
          <p:cNvSpPr/>
          <p:nvPr/>
        </p:nvSpPr>
        <p:spPr>
          <a:xfrm>
            <a:off x="4514850" y="1874838"/>
            <a:ext cx="595313" cy="325437"/>
          </a:xfrm>
          <a:custGeom>
            <a:avLst/>
            <a:gdLst>
              <a:gd name="connsiteX0" fmla="*/ 1802674 w 1802674"/>
              <a:gd name="connsiteY0" fmla="*/ 705394 h 705394"/>
              <a:gd name="connsiteX1" fmla="*/ 1123406 w 1802674"/>
              <a:gd name="connsiteY1" fmla="*/ 0 h 705394"/>
              <a:gd name="connsiteX2" fmla="*/ 0 w 1802674"/>
              <a:gd name="connsiteY2" fmla="*/ 0 h 7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2674" h="705394">
                <a:moveTo>
                  <a:pt x="1802674" y="705394"/>
                </a:moveTo>
                <a:lnTo>
                  <a:pt x="1123406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597650" y="1012825"/>
            <a:ext cx="490538" cy="1158875"/>
          </a:xfrm>
          <a:custGeom>
            <a:avLst/>
            <a:gdLst>
              <a:gd name="connsiteX0" fmla="*/ 0 w 888275"/>
              <a:gd name="connsiteY0" fmla="*/ 391886 h 391886"/>
              <a:gd name="connsiteX1" fmla="*/ 313509 w 888275"/>
              <a:gd name="connsiteY1" fmla="*/ 0 h 391886"/>
              <a:gd name="connsiteX2" fmla="*/ 888275 w 888275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5" h="391886">
                <a:moveTo>
                  <a:pt x="0" y="391886"/>
                </a:moveTo>
                <a:lnTo>
                  <a:pt x="313509" y="0"/>
                </a:lnTo>
                <a:lnTo>
                  <a:pt x="888275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6845300" y="2325688"/>
            <a:ext cx="860425" cy="212725"/>
          </a:xfrm>
          <a:custGeom>
            <a:avLst/>
            <a:gdLst>
              <a:gd name="connsiteX0" fmla="*/ 0 w 548640"/>
              <a:gd name="connsiteY0" fmla="*/ 104503 h 104503"/>
              <a:gd name="connsiteX1" fmla="*/ 274320 w 548640"/>
              <a:gd name="connsiteY1" fmla="*/ 0 h 104503"/>
              <a:gd name="connsiteX2" fmla="*/ 548640 w 548640"/>
              <a:gd name="connsiteY2" fmla="*/ 0 h 10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104503">
                <a:moveTo>
                  <a:pt x="0" y="104503"/>
                </a:moveTo>
                <a:lnTo>
                  <a:pt x="274320" y="0"/>
                </a:lnTo>
                <a:lnTo>
                  <a:pt x="548640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6911975" y="3667125"/>
            <a:ext cx="96361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3" name="TextBox 43"/>
          <p:cNvSpPr txBox="1">
            <a:spLocks noChangeArrowheads="1"/>
          </p:cNvSpPr>
          <p:nvPr/>
        </p:nvSpPr>
        <p:spPr bwMode="auto">
          <a:xfrm rot="-1912545">
            <a:off x="4656138" y="1447800"/>
            <a:ext cx="468312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35%</a:t>
            </a:r>
            <a:endParaRPr lang="zh-CN" altLang="en-US" sz="160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13334" name="TextBox 44"/>
          <p:cNvSpPr txBox="1">
            <a:spLocks noChangeArrowheads="1"/>
          </p:cNvSpPr>
          <p:nvPr/>
        </p:nvSpPr>
        <p:spPr bwMode="auto">
          <a:xfrm rot="2358327">
            <a:off x="6778625" y="1571625"/>
            <a:ext cx="37306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2%</a:t>
            </a:r>
            <a:endParaRPr lang="zh-CN" altLang="en-US" sz="160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13335" name="TextBox 45"/>
          <p:cNvSpPr txBox="1">
            <a:spLocks noChangeArrowheads="1"/>
          </p:cNvSpPr>
          <p:nvPr/>
        </p:nvSpPr>
        <p:spPr bwMode="auto">
          <a:xfrm rot="3270647">
            <a:off x="7152481" y="1940720"/>
            <a:ext cx="3714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8%</a:t>
            </a:r>
            <a:endParaRPr lang="zh-CN" altLang="en-US" sz="160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13336" name="TextBox 46"/>
          <p:cNvSpPr txBox="1">
            <a:spLocks noChangeArrowheads="1"/>
          </p:cNvSpPr>
          <p:nvPr/>
        </p:nvSpPr>
        <p:spPr bwMode="auto">
          <a:xfrm rot="6017122">
            <a:off x="7331869" y="3204369"/>
            <a:ext cx="469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18%</a:t>
            </a:r>
            <a:endParaRPr lang="zh-CN" altLang="en-US" sz="160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pic>
        <p:nvPicPr>
          <p:cNvPr id="1333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3214688"/>
            <a:ext cx="1322387" cy="8016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2" descr="C:\Documents and Settings\Administrator\桌面\shexiangtou\新建文件夹 (2)\gkjlitb2 [转换]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582613"/>
            <a:ext cx="1233488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3" descr="C:\Documents and Settings\Administrator\桌面\shexiangtou\新建文件夹 (2)\gkjlitb2 [转换]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214438"/>
            <a:ext cx="152717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4" descr="C:\Documents and Settings\Administrator\桌面\shexiangtou\新建文件夹 (2)\gkjlitb2 [转换]-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981325"/>
            <a:ext cx="13112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1" name="Picture 5" descr="C:\Documents and Settings\Administrator\桌面\shexiangtou\新建文件夹 (2)\gkjlitb2 [转换]-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670050"/>
            <a:ext cx="1233488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矩形 52"/>
          <p:cNvSpPr/>
          <p:nvPr/>
        </p:nvSpPr>
        <p:spPr>
          <a:xfrm>
            <a:off x="7216775" y="228600"/>
            <a:ext cx="16573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234238" y="211138"/>
            <a:ext cx="16224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334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354013"/>
            <a:ext cx="78581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1358900" y="10969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358900" y="18732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58900" y="2649538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58900" y="342582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342" name="圆角矩形 118"/>
          <p:cNvSpPr>
            <a:spLocks noChangeArrowheads="1"/>
          </p:cNvSpPr>
          <p:nvPr/>
        </p:nvSpPr>
        <p:spPr bwMode="auto">
          <a:xfrm>
            <a:off x="758825" y="178911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3" name="TextBox 119"/>
          <p:cNvSpPr txBox="1">
            <a:spLocks noChangeArrowheads="1"/>
          </p:cNvSpPr>
          <p:nvPr/>
        </p:nvSpPr>
        <p:spPr bwMode="auto">
          <a:xfrm>
            <a:off x="869950" y="18415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4344" name="圆角矩形 121"/>
          <p:cNvSpPr>
            <a:spLocks noChangeArrowheads="1"/>
          </p:cNvSpPr>
          <p:nvPr/>
        </p:nvSpPr>
        <p:spPr bwMode="auto">
          <a:xfrm>
            <a:off x="758825" y="252253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FFC00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5" name="TextBox 122"/>
          <p:cNvSpPr txBox="1">
            <a:spLocks noChangeArrowheads="1"/>
          </p:cNvSpPr>
          <p:nvPr/>
        </p:nvSpPr>
        <p:spPr bwMode="auto">
          <a:xfrm>
            <a:off x="869950" y="2574925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4346" name="圆角矩形 124"/>
          <p:cNvSpPr>
            <a:spLocks noChangeArrowheads="1"/>
          </p:cNvSpPr>
          <p:nvPr/>
        </p:nvSpPr>
        <p:spPr bwMode="auto">
          <a:xfrm>
            <a:off x="758825" y="325596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7" name="TextBox 125"/>
          <p:cNvSpPr txBox="1">
            <a:spLocks noChangeArrowheads="1"/>
          </p:cNvSpPr>
          <p:nvPr/>
        </p:nvSpPr>
        <p:spPr bwMode="auto">
          <a:xfrm>
            <a:off x="869950" y="330835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4348" name="圆角矩形 127"/>
          <p:cNvSpPr>
            <a:spLocks noChangeArrowheads="1"/>
          </p:cNvSpPr>
          <p:nvPr/>
        </p:nvSpPr>
        <p:spPr bwMode="auto">
          <a:xfrm>
            <a:off x="758825" y="105568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9" name="TextBox 128"/>
          <p:cNvSpPr txBox="1">
            <a:spLocks noChangeArrowheads="1"/>
          </p:cNvSpPr>
          <p:nvPr/>
        </p:nvSpPr>
        <p:spPr bwMode="auto">
          <a:xfrm>
            <a:off x="869950" y="1108075"/>
            <a:ext cx="3444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7" name="图文框 26"/>
          <p:cNvSpPr/>
          <p:nvPr/>
        </p:nvSpPr>
        <p:spPr>
          <a:xfrm flipH="1" flipV="1">
            <a:off x="3360738" y="1096963"/>
            <a:ext cx="5513387" cy="2678112"/>
          </a:xfrm>
          <a:prstGeom prst="frame">
            <a:avLst>
              <a:gd name="adj1" fmla="val 3708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08750" y="1230313"/>
            <a:ext cx="2160588" cy="2393950"/>
          </a:xfrm>
          <a:prstGeom prst="rect">
            <a:avLst/>
          </a:prstGeom>
          <a:solidFill>
            <a:srgbClr val="92D050">
              <a:alpha val="50000"/>
            </a:srgbClr>
          </a:solidFill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5" descr="C:\Documents and Settings\Administrator\桌面\shexiangtou\新建文件夹\452-06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95458"/>
            <a:ext cx="1520666" cy="1025148"/>
          </a:xfrm>
          <a:prstGeom prst="rect">
            <a:avLst/>
          </a:prstGeom>
          <a:noFill/>
          <a:ln w="1587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E:\work\B-保利协鑫\link\方针\solar-cells.jpg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8" r="25121" b="10594"/>
          <a:stretch>
            <a:fillRect/>
          </a:stretch>
        </p:blipFill>
        <p:spPr bwMode="auto">
          <a:xfrm>
            <a:off x="4859075" y="1923574"/>
            <a:ext cx="1519200" cy="1026000"/>
          </a:xfrm>
          <a:prstGeom prst="rect">
            <a:avLst/>
          </a:prstGeom>
          <a:noFill/>
          <a:ln w="1587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:\work\B-保利协鑫\link\方针\sps1318-954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8"/>
          <a:stretch>
            <a:fillRect/>
          </a:stretch>
        </p:blipFill>
        <p:spPr bwMode="auto">
          <a:xfrm>
            <a:off x="3591636" y="2577863"/>
            <a:ext cx="1519200" cy="1026000"/>
          </a:xfrm>
          <a:prstGeom prst="rect">
            <a:avLst/>
          </a:prstGeom>
          <a:noFill/>
          <a:ln w="1587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7216775" y="228600"/>
            <a:ext cx="16573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234238" y="211138"/>
            <a:ext cx="16224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435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354013"/>
            <a:ext cx="78581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31150" y="1462088"/>
            <a:ext cx="996950" cy="46196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025775" y="1366838"/>
            <a:ext cx="487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适用于科技、环保及相关类别演示</a:t>
            </a:r>
            <a:endParaRPr lang="zh-CN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2738" y="581025"/>
            <a:ext cx="4870450" cy="78581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b="1" spc="6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THANK</a:t>
            </a:r>
            <a:r>
              <a:rPr lang="en-US" altLang="zh-CN" sz="4500" b="1" spc="600" dirty="0">
                <a:solidFill>
                  <a:srgbClr val="92D050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 YOU</a:t>
            </a:r>
            <a:endParaRPr lang="zh-CN" altLang="en-US" sz="3800" spc="600" dirty="0">
              <a:solidFill>
                <a:srgbClr val="92D050"/>
              </a:solidFill>
              <a:effectLst>
                <a:glow>
                  <a:schemeClr val="bg1">
                    <a:alpha val="29000"/>
                  </a:schemeClr>
                </a:glow>
                <a:outerShdw blurRad="254000" dist="1308100" dir="8100000" sx="146000" sy="146000" algn="tl" rotWithShape="0">
                  <a:schemeClr val="tx1">
                    <a:alpha val="0"/>
                  </a:scheme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21625" y="1444625"/>
            <a:ext cx="100647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模 板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rot="442969">
            <a:off x="3580987" y="3365553"/>
            <a:ext cx="1723549" cy="461665"/>
          </a:xfrm>
          <a:prstGeom prst="rect">
            <a:avLst/>
          </a:prstGeom>
          <a:noFill/>
          <a:scene3d>
            <a:camera prst="perspectiveLeft" fov="3900000">
              <a:rot lat="0" lon="60000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RAPIDPPT</a:t>
            </a:r>
            <a:endParaRPr lang="zh-CN" altLang="en-US" sz="2400" dirty="0">
              <a:ln w="3175" cmpd="dbl">
                <a:solidFill>
                  <a:schemeClr val="bg1"/>
                </a:solidFill>
              </a:ln>
              <a:solidFill>
                <a:schemeClr val="bg1">
                  <a:alpha val="40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368" name="组合 16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18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4283968" y="1249363"/>
            <a:ext cx="4608512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全屏显示(16:9)</PresentationFormat>
  <Paragraphs>141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方正粗宋简体</vt:lpstr>
      <vt:lpstr>Bodoni MT Black</vt:lpstr>
      <vt:lpstr>迷你简雪峰</vt:lpstr>
      <vt:lpstr>方正大黑简体</vt:lpstr>
      <vt:lpstr>方正粗倩简体</vt:lpstr>
      <vt:lpstr>方正综艺繁体</vt:lpstr>
      <vt:lpstr>方正综艺简体</vt:lpstr>
      <vt:lpstr>方正超粗黑简体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M110145J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2011-09-30T07:36:00Z</dcterms:created>
  <dcterms:modified xsi:type="dcterms:W3CDTF">2018-08-28T07:26:27Z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