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Arial Unicode MS" panose="020B0604020202020204" pitchFamily="34" charset="-122"/>
      <p:regular r:id="rId22"/>
    </p:embeddedFont>
    <p:embeddedFont>
      <p:font typeface="华文细黑" panose="02010600040101010101" pitchFamily="2" charset="-122"/>
      <p:regular r:id="rId23"/>
    </p:embeddedFont>
    <p:embeddedFont>
      <p:font typeface="Wide Latin" panose="020A0A07050505020404" pitchFamily="18" charset="0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98FFB64-9A54-475D-B7E7-7E43C8E986C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15323C-7766-4760-9902-9DDB137A672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381B425-E1A8-4C35-B308-D8FFCC1DB6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D8F24-655F-4418-9C3B-553C6C7BD0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51079-6842-41DA-950D-1991827EC4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F007-A2B5-4FD7-9C2F-F293F757F1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11C14-871B-4F0E-B199-44365F7D81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F592-EFAB-4762-80BF-CEEA2EC2C6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164AC-AE62-43E5-8A6E-DEC5FB414A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EF156-5806-4483-8497-14C9FF047F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F5CF-357C-44A9-AA50-A5F0D30138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D7C8-727D-4E64-A523-3E6B5FFE5D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8D782-3027-4EBB-9CBD-E6532AB796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3529-2CCD-4C0B-8E7F-46CDB8847F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4F8A1-6E81-4E29-99B6-CD101B9C76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48DDD-03F4-47DD-9B18-2F1525E8F79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B81-87A1-4815-9A4E-1A9DBFA683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E7973-8A14-4D46-8ABD-4C96CA0B9BC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B8CF7-8DE8-4E17-83C5-CAEE2B2125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63F9-9048-4877-9FB3-B906F638640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83D05-204B-4986-A6BF-AF444351BB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4C44-ED39-48DC-96FC-5EB144EB447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E0DD-EC88-4505-ABFF-FB457199B1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1E91B-62A1-4DDF-B0FB-6969F4A357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D2135-5CF1-424B-B888-934F55DA20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D4DB5E-1365-4409-B2BA-B681AC8E9B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015D1B-864F-46F6-B60B-1EB837A72ABD}" type="slidenum">
              <a:rPr lang="zh-CN" altLang="en-US"/>
            </a:fld>
            <a:endParaRPr lang="zh-CN" altLang="en-US"/>
          </a:p>
        </p:txBody>
      </p:sp>
      <p:pic>
        <p:nvPicPr>
          <p:cNvPr id="1029" name="图片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1" name="组合 26"/>
          <p:cNvGrpSpPr/>
          <p:nvPr userDrawn="1"/>
        </p:nvGrpSpPr>
        <p:grpSpPr bwMode="auto">
          <a:xfrm>
            <a:off x="8137525" y="3746500"/>
            <a:ext cx="1057275" cy="1598613"/>
            <a:chOff x="6954762" y="1851670"/>
            <a:chExt cx="2468676" cy="3735415"/>
          </a:xfrm>
        </p:grpSpPr>
        <p:pic>
          <p:nvPicPr>
            <p:cNvPr id="1037" name="图片 2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46" y="1851670"/>
              <a:ext cx="1883508" cy="335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图片 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762" y="3496330"/>
              <a:ext cx="2468676" cy="2090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图片 3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58775"/>
            <a:ext cx="6715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 userDrawn="1"/>
        </p:nvSpPr>
        <p:spPr>
          <a:xfrm>
            <a:off x="446088" y="4910138"/>
            <a:ext cx="719137" cy="149225"/>
          </a:xfrm>
          <a:prstGeom prst="roundRect">
            <a:avLst/>
          </a:prstGeom>
          <a:solidFill>
            <a:srgbClr val="C0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Rectangle 18"/>
          <p:cNvSpPr txBox="1">
            <a:spLocks noChangeArrowheads="1"/>
          </p:cNvSpPr>
          <p:nvPr userDrawn="1"/>
        </p:nvSpPr>
        <p:spPr bwMode="auto">
          <a:xfrm>
            <a:off x="403225" y="48752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800" b="1" dirty="0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矩形 57"/>
          <p:cNvSpPr/>
          <p:nvPr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63675"/>
            <a:ext cx="8890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851025"/>
            <a:ext cx="188277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3495675"/>
            <a:ext cx="246856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组合 62"/>
          <p:cNvGrpSpPr/>
          <p:nvPr/>
        </p:nvGrpSpPr>
        <p:grpSpPr bwMode="auto">
          <a:xfrm>
            <a:off x="2066925" y="358775"/>
            <a:ext cx="6715125" cy="334963"/>
            <a:chOff x="2066925" y="505526"/>
            <a:chExt cx="6715126" cy="335252"/>
          </a:xfrm>
        </p:grpSpPr>
        <p:pic>
          <p:nvPicPr>
            <p:cNvPr id="3094" name="图片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05526"/>
              <a:ext cx="6715126" cy="33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5" name="组合 121"/>
            <p:cNvGrpSpPr/>
            <p:nvPr/>
          </p:nvGrpSpPr>
          <p:grpSpPr bwMode="auto">
            <a:xfrm>
              <a:off x="3989213" y="549214"/>
              <a:ext cx="1170130" cy="261610"/>
              <a:chOff x="1575039" y="3380564"/>
              <a:chExt cx="1169098" cy="261994"/>
            </a:xfrm>
          </p:grpSpPr>
          <p:sp>
            <p:nvSpPr>
              <p:cNvPr id="3108" name="TextBox 16"/>
              <p:cNvSpPr txBox="1">
                <a:spLocks noChangeArrowheads="1"/>
              </p:cNvSpPr>
              <p:nvPr/>
            </p:nvSpPr>
            <p:spPr bwMode="auto">
              <a:xfrm>
                <a:off x="1901380" y="3380564"/>
                <a:ext cx="842757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9" name="TextBox 22"/>
              <p:cNvSpPr txBox="1">
                <a:spLocks noChangeArrowheads="1"/>
              </p:cNvSpPr>
              <p:nvPr/>
            </p:nvSpPr>
            <p:spPr bwMode="auto">
              <a:xfrm>
                <a:off x="1575039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6" name="组合 122"/>
            <p:cNvGrpSpPr/>
            <p:nvPr/>
          </p:nvGrpSpPr>
          <p:grpSpPr bwMode="auto">
            <a:xfrm>
              <a:off x="2604554" y="549214"/>
              <a:ext cx="1094888" cy="261610"/>
              <a:chOff x="1788086" y="3380564"/>
              <a:chExt cx="1093924" cy="261994"/>
            </a:xfrm>
          </p:grpSpPr>
          <p:sp>
            <p:nvSpPr>
              <p:cNvPr id="3106" name="TextBox 19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76588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7" name="TextBox 20"/>
              <p:cNvSpPr txBox="1">
                <a:spLocks noChangeArrowheads="1"/>
              </p:cNvSpPr>
              <p:nvPr/>
            </p:nvSpPr>
            <p:spPr bwMode="auto">
              <a:xfrm>
                <a:off x="1788086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7" name="组合 123"/>
            <p:cNvGrpSpPr/>
            <p:nvPr/>
          </p:nvGrpSpPr>
          <p:grpSpPr bwMode="auto">
            <a:xfrm>
              <a:off x="7044029" y="549214"/>
              <a:ext cx="1350149" cy="261610"/>
              <a:chOff x="1568754" y="3380564"/>
              <a:chExt cx="1348959" cy="261994"/>
            </a:xfrm>
          </p:grpSpPr>
          <p:sp>
            <p:nvSpPr>
              <p:cNvPr id="3104" name="TextBox 16"/>
              <p:cNvSpPr txBox="1">
                <a:spLocks noChangeArrowheads="1"/>
              </p:cNvSpPr>
              <p:nvPr/>
            </p:nvSpPr>
            <p:spPr bwMode="auto">
              <a:xfrm>
                <a:off x="1877959" y="3380564"/>
                <a:ext cx="1039754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5" name="TextBox 18"/>
              <p:cNvSpPr txBox="1">
                <a:spLocks noChangeArrowheads="1"/>
              </p:cNvSpPr>
              <p:nvPr/>
            </p:nvSpPr>
            <p:spPr bwMode="auto">
              <a:xfrm>
                <a:off x="1568754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8" name="组合 124"/>
            <p:cNvGrpSpPr/>
            <p:nvPr/>
          </p:nvGrpSpPr>
          <p:grpSpPr bwMode="auto">
            <a:xfrm>
              <a:off x="5449114" y="549197"/>
              <a:ext cx="1305143" cy="261610"/>
              <a:chOff x="1586007" y="3380564"/>
              <a:chExt cx="1303990" cy="261994"/>
            </a:xfrm>
          </p:grpSpPr>
          <p:sp>
            <p:nvSpPr>
              <p:cNvPr id="3102" name="TextBox 15"/>
              <p:cNvSpPr txBox="1">
                <a:spLocks noChangeArrowheads="1"/>
              </p:cNvSpPr>
              <p:nvPr/>
            </p:nvSpPr>
            <p:spPr bwMode="auto">
              <a:xfrm>
                <a:off x="1888685" y="3380564"/>
                <a:ext cx="100131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3" name="TextBox 16"/>
              <p:cNvSpPr txBox="1">
                <a:spLocks noChangeArrowheads="1"/>
              </p:cNvSpPr>
              <p:nvPr/>
            </p:nvSpPr>
            <p:spPr bwMode="auto">
              <a:xfrm>
                <a:off x="1586007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 bwMode="auto">
            <a:xfrm flipH="1">
              <a:off x="3784600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5253038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6870701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 bwMode="auto">
          <a:xfrm>
            <a:off x="403225" y="4874103"/>
            <a:ext cx="975904" cy="263047"/>
            <a:chOff x="402835" y="4780317"/>
            <a:chExt cx="976194" cy="262570"/>
          </a:xfrm>
        </p:grpSpPr>
        <p:sp>
          <p:nvSpPr>
            <p:cNvPr id="81" name="圆角矩形 80"/>
            <p:cNvSpPr/>
            <p:nvPr/>
          </p:nvSpPr>
          <p:spPr>
            <a:xfrm>
              <a:off x="445711" y="4816287"/>
              <a:ext cx="719350" cy="148954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2" name="Rectangle 18"/>
            <p:cNvSpPr txBox="1">
              <a:spLocks noChangeArrowheads="1"/>
            </p:cNvSpPr>
            <p:nvPr/>
          </p:nvSpPr>
          <p:spPr bwMode="auto">
            <a:xfrm>
              <a:off x="402835" y="4780317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338138" y="1595438"/>
            <a:ext cx="4235450" cy="1216025"/>
            <a:chOff x="338563" y="1596201"/>
            <a:chExt cx="4235556" cy="1215571"/>
          </a:xfrm>
        </p:grpSpPr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>
              <a:off x="341530" y="1897230"/>
              <a:ext cx="42325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</a:rPr>
                <a:t>BUSINESS  POWERPOINT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360789" y="2541998"/>
              <a:ext cx="2005062" cy="269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77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88" name="TextBox 12"/>
            <p:cNvSpPr txBox="1">
              <a:spLocks noChangeArrowheads="1"/>
            </p:cNvSpPr>
            <p:nvPr/>
          </p:nvSpPr>
          <p:spPr bwMode="auto">
            <a:xfrm>
              <a:off x="357960" y="2256960"/>
              <a:ext cx="2233820" cy="423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338563" y="1596201"/>
              <a:ext cx="2097139" cy="4617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400" spc="300" dirty="0"/>
                <a:t>GLOBAL</a:t>
              </a:r>
              <a:endParaRPr lang="zh-CN" altLang="en-US" sz="2400" spc="3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63675"/>
            <a:ext cx="8890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338138" y="1595438"/>
            <a:ext cx="4235450" cy="1216025"/>
            <a:chOff x="338563" y="1596201"/>
            <a:chExt cx="4235556" cy="1215571"/>
          </a:xfrm>
        </p:grpSpPr>
        <p:sp>
          <p:nvSpPr>
            <p:cNvPr id="7218" name="TextBox 12"/>
            <p:cNvSpPr txBox="1">
              <a:spLocks noChangeArrowheads="1"/>
            </p:cNvSpPr>
            <p:nvPr/>
          </p:nvSpPr>
          <p:spPr bwMode="auto">
            <a:xfrm>
              <a:off x="341530" y="1897230"/>
              <a:ext cx="42325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</a:rPr>
                <a:t>BUSINESS  POWERPOINT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60789" y="2541998"/>
              <a:ext cx="2005062" cy="269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Shanghai Rapidesign Advertising Co.,Ltd.</a:t>
              </a:r>
              <a:endParaRPr lang="en-US" altLang="zh-CN" sz="77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20" name="TextBox 12"/>
            <p:cNvSpPr txBox="1">
              <a:spLocks noChangeArrowheads="1"/>
            </p:cNvSpPr>
            <p:nvPr/>
          </p:nvSpPr>
          <p:spPr bwMode="auto">
            <a:xfrm>
              <a:off x="357960" y="2256960"/>
              <a:ext cx="2233820" cy="423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38563" y="1596201"/>
              <a:ext cx="2097139" cy="4617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400" spc="300" dirty="0"/>
                <a:t>GLOBAL</a:t>
              </a:r>
              <a:endParaRPr lang="zh-CN" altLang="en-US" sz="2400" spc="3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8137525" y="3746500"/>
            <a:ext cx="1057275" cy="1598613"/>
            <a:chOff x="6954762" y="1851670"/>
            <a:chExt cx="2468676" cy="3735415"/>
          </a:xfrm>
        </p:grpSpPr>
        <p:pic>
          <p:nvPicPr>
            <p:cNvPr id="7216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46" y="1851670"/>
              <a:ext cx="1883508" cy="335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17" name="图片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762" y="3496330"/>
              <a:ext cx="2468676" cy="2090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6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31775"/>
            <a:ext cx="14700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58775"/>
            <a:ext cx="6715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 bwMode="auto">
          <a:xfrm>
            <a:off x="2605088" y="401638"/>
            <a:ext cx="5789612" cy="261937"/>
            <a:chOff x="2604554" y="401985"/>
            <a:chExt cx="5789624" cy="261627"/>
          </a:xfrm>
        </p:grpSpPr>
        <p:grpSp>
          <p:nvGrpSpPr>
            <p:cNvPr id="7200" name="组合 7"/>
            <p:cNvGrpSpPr/>
            <p:nvPr/>
          </p:nvGrpSpPr>
          <p:grpSpPr bwMode="auto">
            <a:xfrm>
              <a:off x="2604554" y="401985"/>
              <a:ext cx="5789624" cy="261627"/>
              <a:chOff x="2604554" y="401985"/>
              <a:chExt cx="5789624" cy="261627"/>
            </a:xfrm>
          </p:grpSpPr>
          <p:grpSp>
            <p:nvGrpSpPr>
              <p:cNvPr id="7204" name="组合 121"/>
              <p:cNvGrpSpPr/>
              <p:nvPr/>
            </p:nvGrpSpPr>
            <p:grpSpPr bwMode="auto">
              <a:xfrm>
                <a:off x="3989213" y="402002"/>
                <a:ext cx="1170130" cy="261610"/>
                <a:chOff x="1575039" y="3380564"/>
                <a:chExt cx="1169098" cy="261994"/>
              </a:xfrm>
            </p:grpSpPr>
            <p:sp>
              <p:nvSpPr>
                <p:cNvPr id="7214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901380" y="3380564"/>
                  <a:ext cx="842757" cy="2619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1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Integrity</a:t>
                  </a:r>
                  <a:endPara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7215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575039" y="3380564"/>
                  <a:ext cx="440758" cy="246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0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诚信</a:t>
                  </a:r>
                  <a:endPara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205" name="组合 122"/>
              <p:cNvGrpSpPr/>
              <p:nvPr/>
            </p:nvGrpSpPr>
            <p:grpSpPr bwMode="auto">
              <a:xfrm>
                <a:off x="2604554" y="402002"/>
                <a:ext cx="1094888" cy="261610"/>
                <a:chOff x="1788086" y="3380564"/>
                <a:chExt cx="1093924" cy="261994"/>
              </a:xfrm>
            </p:grpSpPr>
            <p:sp>
              <p:nvSpPr>
                <p:cNvPr id="721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116128" y="3380564"/>
                  <a:ext cx="765882" cy="2619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1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Service</a:t>
                  </a:r>
                  <a:endPara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7213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788086" y="3380564"/>
                  <a:ext cx="440759" cy="246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0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  <a:endPara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206" name="组合 123"/>
              <p:cNvGrpSpPr/>
              <p:nvPr/>
            </p:nvGrpSpPr>
            <p:grpSpPr bwMode="auto">
              <a:xfrm>
                <a:off x="7044029" y="402002"/>
                <a:ext cx="1350149" cy="261610"/>
                <a:chOff x="1568754" y="3380564"/>
                <a:chExt cx="1348959" cy="261994"/>
              </a:xfrm>
            </p:grpSpPr>
            <p:sp>
              <p:nvSpPr>
                <p:cNvPr id="721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877959" y="3380564"/>
                  <a:ext cx="1039754" cy="2619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1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Developing</a:t>
                  </a:r>
                  <a:endPara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7211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568754" y="3380564"/>
                  <a:ext cx="440759" cy="246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0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  <a:endPara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207" name="组合 124"/>
              <p:cNvGrpSpPr/>
              <p:nvPr/>
            </p:nvGrpSpPr>
            <p:grpSpPr bwMode="auto">
              <a:xfrm>
                <a:off x="5449114" y="401985"/>
                <a:ext cx="1305143" cy="261610"/>
                <a:chOff x="1586007" y="3380564"/>
                <a:chExt cx="1303990" cy="261994"/>
              </a:xfrm>
            </p:grpSpPr>
            <p:sp>
              <p:nvSpPr>
                <p:cNvPr id="7208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888685" y="3380564"/>
                  <a:ext cx="1001312" cy="2619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bg1"/>
                      </a:solidFill>
                      <a:latin typeface="Arial Black" panose="020B0A04020102020204" pitchFamily="34" charset="0"/>
                      <a:ea typeface="方正大标宋简体" panose="02010601030101010101" pitchFamily="65" charset="-122"/>
                    </a:rPr>
                    <a:t>Innovation</a:t>
                  </a:r>
                  <a:endPara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endParaRPr>
                </a:p>
              </p:txBody>
            </p:sp>
            <p:sp>
              <p:nvSpPr>
                <p:cNvPr id="720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586007" y="3380564"/>
                  <a:ext cx="440758" cy="246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0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创新</a:t>
                  </a:r>
                  <a:endPara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20" name="直接连接符 19"/>
            <p:cNvCxnSpPr/>
            <p:nvPr/>
          </p:nvCxnSpPr>
          <p:spPr bwMode="auto">
            <a:xfrm flipH="1">
              <a:off x="3784068" y="452725"/>
              <a:ext cx="95250" cy="182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5252509" y="452725"/>
              <a:ext cx="95250" cy="182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6870175" y="452725"/>
              <a:ext cx="95250" cy="182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 34"/>
          <p:cNvSpPr/>
          <p:nvPr/>
        </p:nvSpPr>
        <p:spPr>
          <a:xfrm>
            <a:off x="446088" y="4910138"/>
            <a:ext cx="719137" cy="149225"/>
          </a:xfrm>
          <a:prstGeom prst="roundRect">
            <a:avLst/>
          </a:prstGeom>
          <a:solidFill>
            <a:srgbClr val="C0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81" name="Rectangle 18"/>
          <p:cNvSpPr txBox="1">
            <a:spLocks noChangeArrowheads="1"/>
          </p:cNvSpPr>
          <p:nvPr/>
        </p:nvSpPr>
        <p:spPr bwMode="auto">
          <a:xfrm>
            <a:off x="403225" y="48752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800" b="1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717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7191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719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719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3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719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0" name="组合 49"/>
          <p:cNvGrpSpPr/>
          <p:nvPr/>
        </p:nvGrpSpPr>
        <p:grpSpPr bwMode="auto">
          <a:xfrm>
            <a:off x="6523038" y="1851025"/>
            <a:ext cx="2468562" cy="3735388"/>
            <a:chOff x="6522962" y="1851670"/>
            <a:chExt cx="2468676" cy="3735415"/>
          </a:xfrm>
        </p:grpSpPr>
        <p:pic>
          <p:nvPicPr>
            <p:cNvPr id="7189" name="图片 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846" y="1851670"/>
              <a:ext cx="1883508" cy="335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6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962" y="3496330"/>
              <a:ext cx="2468676" cy="2090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041400" y="1474788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18"/>
          <p:cNvSpPr>
            <a:spLocks noChangeArrowheads="1"/>
          </p:cNvSpPr>
          <p:nvPr/>
        </p:nvSpPr>
        <p:spPr bwMode="auto">
          <a:xfrm>
            <a:off x="1028700" y="2824163"/>
            <a:ext cx="7104063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836613" y="2782888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88889E-6 4.93827E-7 L 0.09341 0.18827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4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717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8212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219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0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13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21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14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21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" name="组合 4"/>
          <p:cNvGrpSpPr/>
          <p:nvPr/>
        </p:nvGrpSpPr>
        <p:grpSpPr bwMode="auto">
          <a:xfrm>
            <a:off x="2312988" y="2076450"/>
            <a:ext cx="4745037" cy="341313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15"/>
          <p:cNvGrpSpPr/>
          <p:nvPr/>
        </p:nvGrpSpPr>
        <p:grpSpPr bwMode="auto">
          <a:xfrm>
            <a:off x="2312988" y="2498725"/>
            <a:ext cx="4745037" cy="341313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26"/>
          <p:cNvGrpSpPr/>
          <p:nvPr/>
        </p:nvGrpSpPr>
        <p:grpSpPr bwMode="auto">
          <a:xfrm>
            <a:off x="2312988" y="2922588"/>
            <a:ext cx="4745037" cy="339725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37"/>
          <p:cNvGrpSpPr/>
          <p:nvPr/>
        </p:nvGrpSpPr>
        <p:grpSpPr bwMode="auto">
          <a:xfrm>
            <a:off x="2312988" y="3344863"/>
            <a:ext cx="4745037" cy="341312"/>
            <a:chOff x="2893573" y="1865856"/>
            <a:chExt cx="4746702" cy="340600"/>
          </a:xfrm>
        </p:grpSpPr>
        <p:grpSp>
          <p:nvGrpSpPr>
            <p:cNvPr id="47" name="组合 46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5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801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9241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2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3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3" name="组合 12"/>
          <p:cNvGrpSpPr/>
          <p:nvPr/>
        </p:nvGrpSpPr>
        <p:grpSpPr bwMode="auto">
          <a:xfrm>
            <a:off x="2312988" y="2076450"/>
            <a:ext cx="4745037" cy="1609725"/>
            <a:chOff x="2312988" y="1916113"/>
            <a:chExt cx="4745669" cy="1609725"/>
          </a:xfrm>
        </p:grpSpPr>
        <p:grpSp>
          <p:nvGrpSpPr>
            <p:cNvPr id="9225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56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2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4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6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6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1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2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4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7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6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1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2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4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0" name="直接连接符 29"/>
              <p:cNvCxnSpPr/>
              <p:nvPr/>
            </p:nvCxnSpPr>
            <p:spPr>
              <a:xfrm>
                <a:off x="4343469" y="2053664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8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6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1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2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>
                <a:off x="4343469" y="2052791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4"/>
          <p:cNvGrpSpPr/>
          <p:nvPr/>
        </p:nvGrpSpPr>
        <p:grpSpPr bwMode="auto">
          <a:xfrm>
            <a:off x="2312988" y="2622550"/>
            <a:ext cx="4745037" cy="341313"/>
            <a:chOff x="2893573" y="1865856"/>
            <a:chExt cx="4746702" cy="340600"/>
          </a:xfrm>
        </p:grpSpPr>
        <p:grpSp>
          <p:nvGrpSpPr>
            <p:cNvPr id="59" name="组合 58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67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3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5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0285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9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86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9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9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87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8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21" name="任意多边形 20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10277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359400" y="3725863"/>
            <a:ext cx="2128838" cy="711200"/>
            <a:chOff x="5457881" y="5461817"/>
            <a:chExt cx="2498495" cy="834318"/>
          </a:xfrm>
        </p:grpSpPr>
        <p:sp>
          <p:nvSpPr>
            <p:cNvPr id="31" name="任意多边形 30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1555750" y="3644900"/>
            <a:ext cx="2205038" cy="792163"/>
            <a:chOff x="899542" y="5367086"/>
            <a:chExt cx="2587312" cy="929049"/>
          </a:xfrm>
        </p:grpSpPr>
        <p:sp>
          <p:nvSpPr>
            <p:cNvPr id="35" name="任意多边形 34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39" name="圆角矩形 38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0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43" name="圆角矩形 42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7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6591300" y="3065463"/>
            <a:ext cx="1449388" cy="1228725"/>
            <a:chOff x="6903328" y="4687202"/>
            <a:chExt cx="1701120" cy="1440160"/>
          </a:xfrm>
        </p:grpSpPr>
        <p:sp>
          <p:nvSpPr>
            <p:cNvPr id="47" name="圆角矩形 46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4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1128713" y="3065463"/>
            <a:ext cx="1449387" cy="1228725"/>
            <a:chOff x="638632" y="4687202"/>
            <a:chExt cx="1701120" cy="1440160"/>
          </a:xfrm>
        </p:grpSpPr>
        <p:sp>
          <p:nvSpPr>
            <p:cNvPr id="51" name="圆角矩形 50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1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8938" y="1317625"/>
            <a:ext cx="820578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649" y="3425669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649" y="37170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90930" y="2988619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649" y="2404336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649" y="313430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649" y="28429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90930" y="3279986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90930" y="3571353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86" name="Line 109"/>
            <p:cNvSpPr>
              <a:spLocks noChangeShapeType="1"/>
            </p:cNvSpPr>
            <p:nvPr/>
          </p:nvSpPr>
          <p:spPr bwMode="auto">
            <a:xfrm>
              <a:off x="911624" y="2696411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649" y="1821603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90930" y="1967286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90930" y="2258653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649" y="2112970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90930" y="2550020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649" y="1530236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90930" y="16759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94" name="组合 25"/>
            <p:cNvGrpSpPr/>
            <p:nvPr/>
          </p:nvGrpSpPr>
          <p:grpSpPr bwMode="auto">
            <a:xfrm>
              <a:off x="1503464" y="1611227"/>
              <a:ext cx="6959231" cy="2094535"/>
              <a:chOff x="1115616" y="1587161"/>
              <a:chExt cx="7141600" cy="2149423"/>
            </a:xfrm>
          </p:grpSpPr>
          <p:sp>
            <p:nvSpPr>
              <p:cNvPr id="11313" name="Rectangle 118"/>
              <p:cNvSpPr>
                <a:spLocks noChangeArrowheads="1"/>
              </p:cNvSpPr>
              <p:nvPr/>
            </p:nvSpPr>
            <p:spPr bwMode="auto">
              <a:xfrm>
                <a:off x="2513743" y="2087887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4" name="Rectangle 119"/>
              <p:cNvSpPr>
                <a:spLocks noChangeArrowheads="1"/>
              </p:cNvSpPr>
              <p:nvPr/>
            </p:nvSpPr>
            <p:spPr bwMode="auto">
              <a:xfrm>
                <a:off x="2047248" y="2487614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5" name="Rectangle 120"/>
              <p:cNvSpPr>
                <a:spLocks noChangeArrowheads="1"/>
              </p:cNvSpPr>
              <p:nvPr/>
            </p:nvSpPr>
            <p:spPr bwMode="auto">
              <a:xfrm>
                <a:off x="1582112" y="2372390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6" name="Rectangle 121"/>
              <p:cNvSpPr>
                <a:spLocks noChangeArrowheads="1"/>
              </p:cNvSpPr>
              <p:nvPr/>
            </p:nvSpPr>
            <p:spPr bwMode="auto">
              <a:xfrm>
                <a:off x="1346824" y="2214490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7" name="Rectangle 122"/>
              <p:cNvSpPr>
                <a:spLocks noChangeArrowheads="1"/>
              </p:cNvSpPr>
              <p:nvPr/>
            </p:nvSpPr>
            <p:spPr bwMode="auto">
              <a:xfrm>
                <a:off x="1115616" y="1587161"/>
                <a:ext cx="20672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8" name="Rectangle 123"/>
              <p:cNvSpPr>
                <a:spLocks noChangeArrowheads="1"/>
              </p:cNvSpPr>
              <p:nvPr/>
            </p:nvSpPr>
            <p:spPr bwMode="auto">
              <a:xfrm>
                <a:off x="2978878" y="2265701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9" name="Rectangle 124"/>
              <p:cNvSpPr>
                <a:spLocks noChangeArrowheads="1"/>
              </p:cNvSpPr>
              <p:nvPr/>
            </p:nvSpPr>
            <p:spPr bwMode="auto">
              <a:xfrm>
                <a:off x="2747671" y="2517487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0" name="Rectangle 125"/>
              <p:cNvSpPr>
                <a:spLocks noChangeArrowheads="1"/>
              </p:cNvSpPr>
              <p:nvPr/>
            </p:nvSpPr>
            <p:spPr bwMode="auto">
              <a:xfrm>
                <a:off x="2282536" y="2487614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1" name="Rectangle 126"/>
              <p:cNvSpPr>
                <a:spLocks noChangeArrowheads="1"/>
              </p:cNvSpPr>
              <p:nvPr/>
            </p:nvSpPr>
            <p:spPr bwMode="auto">
              <a:xfrm>
                <a:off x="1813319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2" name="Rectangle 127"/>
              <p:cNvSpPr>
                <a:spLocks noChangeArrowheads="1"/>
              </p:cNvSpPr>
              <p:nvPr/>
            </p:nvSpPr>
            <p:spPr bwMode="auto">
              <a:xfrm>
                <a:off x="3214166" y="2413643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Rectangle 128"/>
              <p:cNvSpPr>
                <a:spLocks noChangeArrowheads="1"/>
              </p:cNvSpPr>
              <p:nvPr/>
            </p:nvSpPr>
            <p:spPr bwMode="auto">
              <a:xfrm>
                <a:off x="2047776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Rectangle 129"/>
              <p:cNvSpPr>
                <a:spLocks noChangeArrowheads="1"/>
              </p:cNvSpPr>
              <p:nvPr/>
            </p:nvSpPr>
            <p:spPr bwMode="auto">
              <a:xfrm>
                <a:off x="1581625" y="2661886"/>
                <a:ext cx="205233" cy="4644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Rectangle 130"/>
              <p:cNvSpPr>
                <a:spLocks noChangeArrowheads="1"/>
              </p:cNvSpPr>
              <p:nvPr/>
            </p:nvSpPr>
            <p:spPr bwMode="auto">
              <a:xfrm>
                <a:off x="1115474" y="2661886"/>
                <a:ext cx="206825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31"/>
              <p:cNvSpPr>
                <a:spLocks noChangeArrowheads="1"/>
              </p:cNvSpPr>
              <p:nvPr/>
            </p:nvSpPr>
            <p:spPr bwMode="auto">
              <a:xfrm>
                <a:off x="2513928" y="2661886"/>
                <a:ext cx="205233" cy="1017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32"/>
              <p:cNvSpPr>
                <a:spLocks noChangeArrowheads="1"/>
              </p:cNvSpPr>
              <p:nvPr/>
            </p:nvSpPr>
            <p:spPr bwMode="auto">
              <a:xfrm>
                <a:off x="2978488" y="266188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33"/>
              <p:cNvSpPr>
                <a:spLocks noChangeArrowheads="1"/>
              </p:cNvSpPr>
              <p:nvPr/>
            </p:nvSpPr>
            <p:spPr bwMode="auto">
              <a:xfrm>
                <a:off x="3213950" y="2661886"/>
                <a:ext cx="20523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34"/>
              <p:cNvSpPr>
                <a:spLocks noChangeArrowheads="1"/>
              </p:cNvSpPr>
              <p:nvPr/>
            </p:nvSpPr>
            <p:spPr bwMode="auto">
              <a:xfrm>
                <a:off x="1346163" y="266188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35"/>
              <p:cNvSpPr>
                <a:spLocks noChangeArrowheads="1"/>
              </p:cNvSpPr>
              <p:nvPr/>
            </p:nvSpPr>
            <p:spPr bwMode="auto">
              <a:xfrm>
                <a:off x="1813906" y="266188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36"/>
              <p:cNvSpPr>
                <a:spLocks noChangeArrowheads="1"/>
              </p:cNvSpPr>
              <p:nvPr/>
            </p:nvSpPr>
            <p:spPr bwMode="auto">
              <a:xfrm>
                <a:off x="2281648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37"/>
              <p:cNvSpPr>
                <a:spLocks noChangeArrowheads="1"/>
              </p:cNvSpPr>
              <p:nvPr/>
            </p:nvSpPr>
            <p:spPr bwMode="auto">
              <a:xfrm>
                <a:off x="2747799" y="2661886"/>
                <a:ext cx="206825" cy="53915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33" name="Rectangle 138"/>
              <p:cNvSpPr>
                <a:spLocks noChangeArrowheads="1"/>
              </p:cNvSpPr>
              <p:nvPr/>
            </p:nvSpPr>
            <p:spPr bwMode="auto">
              <a:xfrm>
                <a:off x="4933264" y="2463431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4" name="Rectangle 139"/>
              <p:cNvSpPr>
                <a:spLocks noChangeArrowheads="1"/>
              </p:cNvSpPr>
              <p:nvPr/>
            </p:nvSpPr>
            <p:spPr bwMode="auto">
              <a:xfrm>
                <a:off x="4466768" y="2544515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5" name="Rectangle 140"/>
              <p:cNvSpPr>
                <a:spLocks noChangeArrowheads="1"/>
              </p:cNvSpPr>
              <p:nvPr/>
            </p:nvSpPr>
            <p:spPr bwMode="auto">
              <a:xfrm>
                <a:off x="4001633" y="2544515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6" name="Rectangle 141"/>
              <p:cNvSpPr>
                <a:spLocks noChangeArrowheads="1"/>
              </p:cNvSpPr>
              <p:nvPr/>
            </p:nvSpPr>
            <p:spPr bwMode="auto">
              <a:xfrm>
                <a:off x="3766345" y="2372390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7" name="Rectangle 142"/>
              <p:cNvSpPr>
                <a:spLocks noChangeArrowheads="1"/>
              </p:cNvSpPr>
              <p:nvPr/>
            </p:nvSpPr>
            <p:spPr bwMode="auto">
              <a:xfrm>
                <a:off x="3535138" y="2164703"/>
                <a:ext cx="205367" cy="4978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8" name="Rectangle 143"/>
              <p:cNvSpPr>
                <a:spLocks noChangeArrowheads="1"/>
              </p:cNvSpPr>
              <p:nvPr/>
            </p:nvSpPr>
            <p:spPr bwMode="auto">
              <a:xfrm>
                <a:off x="5398400" y="2087887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9" name="Rectangle 144"/>
              <p:cNvSpPr>
                <a:spLocks noChangeArrowheads="1"/>
              </p:cNvSpPr>
              <p:nvPr/>
            </p:nvSpPr>
            <p:spPr bwMode="auto">
              <a:xfrm>
                <a:off x="5167192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0" name="Rectangle 145"/>
              <p:cNvSpPr>
                <a:spLocks noChangeArrowheads="1"/>
              </p:cNvSpPr>
              <p:nvPr/>
            </p:nvSpPr>
            <p:spPr bwMode="auto">
              <a:xfrm>
                <a:off x="4702056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1" name="Rectangle 146"/>
              <p:cNvSpPr>
                <a:spLocks noChangeArrowheads="1"/>
              </p:cNvSpPr>
              <p:nvPr/>
            </p:nvSpPr>
            <p:spPr bwMode="auto">
              <a:xfrm>
                <a:off x="4235560" y="2315489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2" name="Rectangle 147"/>
              <p:cNvSpPr>
                <a:spLocks noChangeArrowheads="1"/>
              </p:cNvSpPr>
              <p:nvPr/>
            </p:nvSpPr>
            <p:spPr bwMode="auto">
              <a:xfrm>
                <a:off x="5633688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48"/>
              <p:cNvSpPr>
                <a:spLocks noChangeArrowheads="1"/>
              </p:cNvSpPr>
              <p:nvPr/>
            </p:nvSpPr>
            <p:spPr bwMode="auto">
              <a:xfrm>
                <a:off x="4466035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49"/>
              <p:cNvSpPr>
                <a:spLocks noChangeArrowheads="1"/>
              </p:cNvSpPr>
              <p:nvPr/>
            </p:nvSpPr>
            <p:spPr bwMode="auto">
              <a:xfrm>
                <a:off x="4001475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50"/>
              <p:cNvSpPr>
                <a:spLocks noChangeArrowheads="1"/>
              </p:cNvSpPr>
              <p:nvPr/>
            </p:nvSpPr>
            <p:spPr bwMode="auto">
              <a:xfrm>
                <a:off x="3535324" y="266188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51"/>
              <p:cNvSpPr>
                <a:spLocks noChangeArrowheads="1"/>
              </p:cNvSpPr>
              <p:nvPr/>
            </p:nvSpPr>
            <p:spPr bwMode="auto">
              <a:xfrm>
                <a:off x="4933777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52"/>
              <p:cNvSpPr>
                <a:spLocks noChangeArrowheads="1"/>
              </p:cNvSpPr>
              <p:nvPr/>
            </p:nvSpPr>
            <p:spPr bwMode="auto">
              <a:xfrm>
                <a:off x="5398338" y="2661886"/>
                <a:ext cx="210007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53"/>
              <p:cNvSpPr>
                <a:spLocks noChangeArrowheads="1"/>
              </p:cNvSpPr>
              <p:nvPr/>
            </p:nvSpPr>
            <p:spPr bwMode="auto">
              <a:xfrm>
                <a:off x="5633800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54"/>
              <p:cNvSpPr>
                <a:spLocks noChangeArrowheads="1"/>
              </p:cNvSpPr>
              <p:nvPr/>
            </p:nvSpPr>
            <p:spPr bwMode="auto">
              <a:xfrm>
                <a:off x="3766013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55"/>
              <p:cNvSpPr>
                <a:spLocks noChangeArrowheads="1"/>
              </p:cNvSpPr>
              <p:nvPr/>
            </p:nvSpPr>
            <p:spPr bwMode="auto">
              <a:xfrm>
                <a:off x="4235347" y="266188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56"/>
              <p:cNvSpPr>
                <a:spLocks noChangeArrowheads="1"/>
              </p:cNvSpPr>
              <p:nvPr/>
            </p:nvSpPr>
            <p:spPr bwMode="auto">
              <a:xfrm>
                <a:off x="4701497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57"/>
              <p:cNvSpPr>
                <a:spLocks noChangeArrowheads="1"/>
              </p:cNvSpPr>
              <p:nvPr/>
            </p:nvSpPr>
            <p:spPr bwMode="auto">
              <a:xfrm>
                <a:off x="5167649" y="2661886"/>
                <a:ext cx="205233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53" name="Rectangle 158"/>
              <p:cNvSpPr>
                <a:spLocks noChangeArrowheads="1"/>
              </p:cNvSpPr>
              <p:nvPr/>
            </p:nvSpPr>
            <p:spPr bwMode="auto">
              <a:xfrm>
                <a:off x="7355505" y="2315489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4" name="Rectangle 159"/>
              <p:cNvSpPr>
                <a:spLocks noChangeArrowheads="1"/>
              </p:cNvSpPr>
              <p:nvPr/>
            </p:nvSpPr>
            <p:spPr bwMode="auto">
              <a:xfrm>
                <a:off x="6886290" y="1966973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5" name="Rectangle 160"/>
              <p:cNvSpPr>
                <a:spLocks noChangeArrowheads="1"/>
              </p:cNvSpPr>
              <p:nvPr/>
            </p:nvSpPr>
            <p:spPr bwMode="auto">
              <a:xfrm>
                <a:off x="6419794" y="1905805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6" name="Rectangle 161"/>
              <p:cNvSpPr>
                <a:spLocks noChangeArrowheads="1"/>
              </p:cNvSpPr>
              <p:nvPr/>
            </p:nvSpPr>
            <p:spPr bwMode="auto">
              <a:xfrm>
                <a:off x="6188586" y="2087887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7" name="Rectangle 162"/>
              <p:cNvSpPr>
                <a:spLocks noChangeArrowheads="1"/>
              </p:cNvSpPr>
              <p:nvPr/>
            </p:nvSpPr>
            <p:spPr bwMode="auto">
              <a:xfrm>
                <a:off x="5954658" y="1587161"/>
                <a:ext cx="20536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8" name="Rectangle 163"/>
              <p:cNvSpPr>
                <a:spLocks noChangeArrowheads="1"/>
              </p:cNvSpPr>
              <p:nvPr/>
            </p:nvSpPr>
            <p:spPr bwMode="auto">
              <a:xfrm>
                <a:off x="7820641" y="1905805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59" name="Rectangle 164"/>
              <p:cNvSpPr>
                <a:spLocks noChangeArrowheads="1"/>
              </p:cNvSpPr>
              <p:nvPr/>
            </p:nvSpPr>
            <p:spPr bwMode="auto">
              <a:xfrm>
                <a:off x="7586713" y="1703807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60" name="Rectangle 165"/>
              <p:cNvSpPr>
                <a:spLocks noChangeArrowheads="1"/>
              </p:cNvSpPr>
              <p:nvPr/>
            </p:nvSpPr>
            <p:spPr bwMode="auto">
              <a:xfrm>
                <a:off x="7120217" y="2154745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61" name="Rectangle 166"/>
              <p:cNvSpPr>
                <a:spLocks noChangeArrowheads="1"/>
              </p:cNvSpPr>
              <p:nvPr/>
            </p:nvSpPr>
            <p:spPr bwMode="auto">
              <a:xfrm>
                <a:off x="6655082" y="1873087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62" name="Rectangle 167"/>
              <p:cNvSpPr>
                <a:spLocks noChangeArrowheads="1"/>
              </p:cNvSpPr>
              <p:nvPr/>
            </p:nvSpPr>
            <p:spPr bwMode="auto">
              <a:xfrm>
                <a:off x="8051849" y="2124872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Rectangle 168"/>
              <p:cNvSpPr>
                <a:spLocks noChangeArrowheads="1"/>
              </p:cNvSpPr>
              <p:nvPr/>
            </p:nvSpPr>
            <p:spPr bwMode="auto">
              <a:xfrm>
                <a:off x="6885886" y="266188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Rectangle 169"/>
              <p:cNvSpPr>
                <a:spLocks noChangeArrowheads="1"/>
              </p:cNvSpPr>
              <p:nvPr/>
            </p:nvSpPr>
            <p:spPr bwMode="auto">
              <a:xfrm>
                <a:off x="6419734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Rectangle 170"/>
              <p:cNvSpPr>
                <a:spLocks noChangeArrowheads="1"/>
              </p:cNvSpPr>
              <p:nvPr/>
            </p:nvSpPr>
            <p:spPr bwMode="auto">
              <a:xfrm>
                <a:off x="5955174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Rectangle 171"/>
              <p:cNvSpPr>
                <a:spLocks noChangeArrowheads="1"/>
              </p:cNvSpPr>
              <p:nvPr/>
            </p:nvSpPr>
            <p:spPr bwMode="auto">
              <a:xfrm>
                <a:off x="7355218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Rectangle 172"/>
              <p:cNvSpPr>
                <a:spLocks noChangeArrowheads="1"/>
              </p:cNvSpPr>
              <p:nvPr/>
            </p:nvSpPr>
            <p:spPr bwMode="auto">
              <a:xfrm>
                <a:off x="7821370" y="266188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Rectangle 173"/>
              <p:cNvSpPr>
                <a:spLocks noChangeArrowheads="1"/>
              </p:cNvSpPr>
              <p:nvPr/>
            </p:nvSpPr>
            <p:spPr bwMode="auto">
              <a:xfrm>
                <a:off x="8052059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Rectangle 174"/>
              <p:cNvSpPr>
                <a:spLocks noChangeArrowheads="1"/>
              </p:cNvSpPr>
              <p:nvPr/>
            </p:nvSpPr>
            <p:spPr bwMode="auto">
              <a:xfrm>
                <a:off x="6189045" y="266188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Rectangle 175"/>
              <p:cNvSpPr>
                <a:spLocks noChangeArrowheads="1"/>
              </p:cNvSpPr>
              <p:nvPr/>
            </p:nvSpPr>
            <p:spPr bwMode="auto">
              <a:xfrm>
                <a:off x="6655196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Rectangle 176"/>
              <p:cNvSpPr>
                <a:spLocks noChangeArrowheads="1"/>
              </p:cNvSpPr>
              <p:nvPr/>
            </p:nvSpPr>
            <p:spPr bwMode="auto">
              <a:xfrm>
                <a:off x="7119756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Rectangle 177"/>
              <p:cNvSpPr>
                <a:spLocks noChangeArrowheads="1"/>
              </p:cNvSpPr>
              <p:nvPr/>
            </p:nvSpPr>
            <p:spPr bwMode="auto">
              <a:xfrm>
                <a:off x="7587499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799369" y="1249718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152774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7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8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9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300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957608" y="2770095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957608" y="3069210"/>
              <a:ext cx="333322" cy="29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957608" y="3346629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35"/>
            <p:cNvSpPr txBox="1">
              <a:spLocks noChangeArrowheads="1"/>
            </p:cNvSpPr>
            <p:nvPr/>
          </p:nvSpPr>
          <p:spPr bwMode="auto">
            <a:xfrm>
              <a:off x="957608" y="365194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305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6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7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8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9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0" name="TextBox 41"/>
            <p:cNvSpPr txBox="1">
              <a:spLocks noChangeArrowheads="1"/>
            </p:cNvSpPr>
            <p:nvPr/>
          </p:nvSpPr>
          <p:spPr bwMode="auto">
            <a:xfrm>
              <a:off x="2108554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1" name="TextBox 42"/>
            <p:cNvSpPr txBox="1">
              <a:spLocks noChangeArrowheads="1"/>
            </p:cNvSpPr>
            <p:nvPr/>
          </p:nvSpPr>
          <p:spPr bwMode="auto">
            <a:xfrm>
              <a:off x="4529285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2" name="TextBox 43"/>
            <p:cNvSpPr txBox="1">
              <a:spLocks noChangeArrowheads="1"/>
            </p:cNvSpPr>
            <p:nvPr/>
          </p:nvSpPr>
          <p:spPr bwMode="auto">
            <a:xfrm>
              <a:off x="7011820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1269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0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1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6363" y="1479550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62350" y="1304925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37462" y="1697908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6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2297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230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8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230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9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230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63675"/>
            <a:ext cx="8890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851025"/>
            <a:ext cx="188277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3495675"/>
            <a:ext cx="246856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2066925" y="358775"/>
            <a:ext cx="6715125" cy="334963"/>
            <a:chOff x="2066925" y="505526"/>
            <a:chExt cx="6715126" cy="335252"/>
          </a:xfrm>
        </p:grpSpPr>
        <p:pic>
          <p:nvPicPr>
            <p:cNvPr id="13328" name="图片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05526"/>
              <a:ext cx="6715126" cy="33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29" name="组合 121"/>
            <p:cNvGrpSpPr/>
            <p:nvPr/>
          </p:nvGrpSpPr>
          <p:grpSpPr bwMode="auto">
            <a:xfrm>
              <a:off x="3989213" y="549214"/>
              <a:ext cx="1170130" cy="261610"/>
              <a:chOff x="1575039" y="3380564"/>
              <a:chExt cx="1169098" cy="261994"/>
            </a:xfrm>
          </p:grpSpPr>
          <p:sp>
            <p:nvSpPr>
              <p:cNvPr id="13342" name="TextBox 16"/>
              <p:cNvSpPr txBox="1">
                <a:spLocks noChangeArrowheads="1"/>
              </p:cNvSpPr>
              <p:nvPr/>
            </p:nvSpPr>
            <p:spPr bwMode="auto">
              <a:xfrm>
                <a:off x="1901380" y="3380564"/>
                <a:ext cx="842757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3343" name="TextBox 22"/>
              <p:cNvSpPr txBox="1">
                <a:spLocks noChangeArrowheads="1"/>
              </p:cNvSpPr>
              <p:nvPr/>
            </p:nvSpPr>
            <p:spPr bwMode="auto">
              <a:xfrm>
                <a:off x="1575039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330" name="组合 122"/>
            <p:cNvGrpSpPr/>
            <p:nvPr/>
          </p:nvGrpSpPr>
          <p:grpSpPr bwMode="auto">
            <a:xfrm>
              <a:off x="2604554" y="549214"/>
              <a:ext cx="1094888" cy="261610"/>
              <a:chOff x="1788086" y="3380564"/>
              <a:chExt cx="1093924" cy="261994"/>
            </a:xfrm>
          </p:grpSpPr>
          <p:sp>
            <p:nvSpPr>
              <p:cNvPr id="13340" name="TextBox 19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76588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3341" name="TextBox 20"/>
              <p:cNvSpPr txBox="1">
                <a:spLocks noChangeArrowheads="1"/>
              </p:cNvSpPr>
              <p:nvPr/>
            </p:nvSpPr>
            <p:spPr bwMode="auto">
              <a:xfrm>
                <a:off x="1788086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331" name="组合 123"/>
            <p:cNvGrpSpPr/>
            <p:nvPr/>
          </p:nvGrpSpPr>
          <p:grpSpPr bwMode="auto">
            <a:xfrm>
              <a:off x="7044029" y="549214"/>
              <a:ext cx="1350149" cy="261610"/>
              <a:chOff x="1568754" y="3380564"/>
              <a:chExt cx="1348959" cy="261994"/>
            </a:xfrm>
          </p:grpSpPr>
          <p:sp>
            <p:nvSpPr>
              <p:cNvPr id="13338" name="TextBox 16"/>
              <p:cNvSpPr txBox="1">
                <a:spLocks noChangeArrowheads="1"/>
              </p:cNvSpPr>
              <p:nvPr/>
            </p:nvSpPr>
            <p:spPr bwMode="auto">
              <a:xfrm>
                <a:off x="1877959" y="3380564"/>
                <a:ext cx="1039754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3339" name="TextBox 18"/>
              <p:cNvSpPr txBox="1">
                <a:spLocks noChangeArrowheads="1"/>
              </p:cNvSpPr>
              <p:nvPr/>
            </p:nvSpPr>
            <p:spPr bwMode="auto">
              <a:xfrm>
                <a:off x="1568754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332" name="组合 124"/>
            <p:cNvGrpSpPr/>
            <p:nvPr/>
          </p:nvGrpSpPr>
          <p:grpSpPr bwMode="auto">
            <a:xfrm>
              <a:off x="5449114" y="549197"/>
              <a:ext cx="1305143" cy="261610"/>
              <a:chOff x="1586007" y="3380564"/>
              <a:chExt cx="1303990" cy="261994"/>
            </a:xfrm>
          </p:grpSpPr>
          <p:sp>
            <p:nvSpPr>
              <p:cNvPr id="13336" name="TextBox 15"/>
              <p:cNvSpPr txBox="1">
                <a:spLocks noChangeArrowheads="1"/>
              </p:cNvSpPr>
              <p:nvPr/>
            </p:nvSpPr>
            <p:spPr bwMode="auto">
              <a:xfrm>
                <a:off x="1888685" y="3380564"/>
                <a:ext cx="100131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3337" name="TextBox 16"/>
              <p:cNvSpPr txBox="1">
                <a:spLocks noChangeArrowheads="1"/>
              </p:cNvSpPr>
              <p:nvPr/>
            </p:nvSpPr>
            <p:spPr bwMode="auto">
              <a:xfrm>
                <a:off x="1586007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 flipH="1">
              <a:off x="3784600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5253038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flipH="1">
              <a:off x="6870701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 bwMode="auto">
          <a:xfrm>
            <a:off x="403225" y="4874202"/>
            <a:ext cx="3406775" cy="262948"/>
            <a:chOff x="402835" y="4780317"/>
            <a:chExt cx="3407786" cy="262570"/>
          </a:xfrm>
        </p:grpSpPr>
        <p:sp>
          <p:nvSpPr>
            <p:cNvPr id="29" name="圆角矩形 28"/>
            <p:cNvSpPr/>
            <p:nvPr/>
          </p:nvSpPr>
          <p:spPr>
            <a:xfrm>
              <a:off x="445711" y="4816202"/>
              <a:ext cx="719350" cy="149010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5" name="TextBox 83"/>
            <p:cNvSpPr txBox="1">
              <a:spLocks noChangeArrowheads="1"/>
            </p:cNvSpPr>
            <p:nvPr/>
          </p:nvSpPr>
          <p:spPr bwMode="auto">
            <a:xfrm>
              <a:off x="2395021" y="4787357"/>
              <a:ext cx="1415600" cy="21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Rectangle 18"/>
            <p:cNvSpPr txBox="1">
              <a:spLocks noChangeArrowheads="1"/>
            </p:cNvSpPr>
            <p:nvPr/>
          </p:nvSpPr>
          <p:spPr bwMode="auto">
            <a:xfrm>
              <a:off x="402835" y="4780317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341313" y="1897063"/>
            <a:ext cx="423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bg1"/>
                </a:solidFill>
              </a:rPr>
              <a:t>THANK  YOU</a:t>
            </a:r>
            <a:endParaRPr lang="en-US" altLang="zh-CN" sz="2800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WPS 演示</Application>
  <PresentationFormat>全屏显示(16:9)</PresentationFormat>
  <Paragraphs>228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方正姚体</vt:lpstr>
      <vt:lpstr>微软雅黑</vt:lpstr>
      <vt:lpstr>Arial Black</vt:lpstr>
      <vt:lpstr>方正大标宋简体</vt:lpstr>
      <vt:lpstr>Arial Unicode MS</vt:lpstr>
      <vt:lpstr>华文细黑</vt:lpstr>
      <vt:lpstr>Wide Latin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M120249D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2012-11-09T07:23:00Z</dcterms:created>
  <dcterms:modified xsi:type="dcterms:W3CDTF">2018-08-28T06:33:33Z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