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宋简体" panose="03000509000000000000" pitchFamily="65" charset="-122"/>
      <p:regular r:id="rId20"/>
    </p:embeddedFont>
    <p:embeddedFont>
      <p:font typeface="Dotum" panose="020B0600000101010101" pitchFamily="34" charset="-127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3312167-4385-4B3F-AC47-006DE168B2C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54099BE-CCA8-443C-BA9E-9D80E435444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C9D64-21F7-4BF4-B366-8269EEC008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1153C7-E612-4E38-98EE-5710698134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5F708-768B-4F22-A8A9-AF37EB2C08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633E4-2DEF-4C24-87C6-DB499CA408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42FD-97BA-4FA9-B785-8A28590C7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3F3B-4E69-4491-AA55-5C9B07DD60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23375-8A72-47D6-801E-0235C60E59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AE51E-8D6F-41AD-B184-EF81C37B42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5FA9F-63EC-46FB-B26B-127162DA72C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A1BBC-B52C-44C4-86A3-77B0156FB3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D0B71-66D7-465E-9865-07319D835DD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974AF-D76A-4C76-9026-CA7AF9D521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4833-5F46-4D74-BE32-6241B1F3C25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603EE-6417-40CC-B322-6F271C8724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D4C8B-19B1-410A-9168-A0C7F34F1D6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ACE8-FB73-4084-ACC6-4EE96A62AE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30DD2-DE24-48D7-9050-7FF81234FFB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9275C-43DB-48BB-BFA0-2C6E0AC173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39DC-B1D1-44A7-8B1F-1A255570D3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85A16-4521-4508-B169-6FC1E9AE43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FFB7A-92A1-4013-9FC6-29D1EF01317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CB55D-636C-4636-AFA8-22E2B0ADAC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31A511-E5AD-4DB0-9D70-296D1B6E8F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4596F6F-0A66-4BD5-BF74-88D5C226EEDB}" type="slidenum">
              <a:rPr lang="zh-CN" altLang="en-US"/>
            </a:fld>
            <a:endParaRPr lang="zh-CN" altLang="en-US"/>
          </a:p>
        </p:txBody>
      </p:sp>
      <p:pic>
        <p:nvPicPr>
          <p:cNvPr id="1029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275"/>
            <a:ext cx="9144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1588" y="612775"/>
            <a:ext cx="9140825" cy="43767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2" name="组合 6"/>
          <p:cNvGrpSpPr/>
          <p:nvPr userDrawn="1"/>
        </p:nvGrpSpPr>
        <p:grpSpPr bwMode="auto">
          <a:xfrm>
            <a:off x="7950200" y="-112713"/>
            <a:ext cx="1463675" cy="1338263"/>
            <a:chOff x="110164" y="63500"/>
            <a:chExt cx="2743766" cy="2506721"/>
          </a:xfrm>
        </p:grpSpPr>
        <p:pic>
          <p:nvPicPr>
            <p:cNvPr id="1038" name="图片 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665" y="63500"/>
              <a:ext cx="1859265" cy="163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110164" y="90263"/>
              <a:ext cx="1365932" cy="24799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0" b="1" spc="200" dirty="0">
                  <a:solidFill>
                    <a:schemeClr val="bg1">
                      <a:lumMod val="85000"/>
                    </a:schemeClr>
                  </a:solidFill>
                  <a:latin typeface="方正行楷简体" panose="02010601030101010101" pitchFamily="65" charset="-122"/>
                  <a:ea typeface="方正行楷简体" panose="02010601030101010101" pitchFamily="65" charset="-122"/>
                </a:rPr>
                <a:t>丰</a:t>
              </a:r>
              <a:endParaRPr lang="zh-CN" altLang="en-US" sz="8000" b="1" spc="200" dirty="0">
                <a:solidFill>
                  <a:schemeClr val="bg1">
                    <a:lumMod val="85000"/>
                  </a:schemeClr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300518" y="366806"/>
              <a:ext cx="928476" cy="10972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200" dirty="0">
                  <a:solidFill>
                    <a:schemeClr val="bg1">
                      <a:lumMod val="85000"/>
                    </a:schemeClr>
                  </a:solidFill>
                  <a:latin typeface="方正行楷简体" panose="02010601030101010101" pitchFamily="65" charset="-122"/>
                  <a:ea typeface="方正行楷简体" panose="02010601030101010101" pitchFamily="65" charset="-122"/>
                </a:rPr>
                <a:t>收</a:t>
              </a:r>
              <a:endParaRPr lang="zh-CN" altLang="en-US" sz="3200" b="1" spc="200" dirty="0">
                <a:solidFill>
                  <a:schemeClr val="bg1">
                    <a:lumMod val="85000"/>
                  </a:schemeClr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endParaRPr>
            </a:p>
          </p:txBody>
        </p:sp>
      </p:grpSp>
      <p:sp>
        <p:nvSpPr>
          <p:cNvPr id="21" name="矩形 20"/>
          <p:cNvSpPr/>
          <p:nvPr userDrawn="1"/>
        </p:nvSpPr>
        <p:spPr>
          <a:xfrm>
            <a:off x="-11113" y="622300"/>
            <a:ext cx="9140826" cy="43767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-12700" y="555625"/>
            <a:ext cx="915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22"/>
          <p:cNvGrpSpPr/>
          <p:nvPr userDrawn="1"/>
        </p:nvGrpSpPr>
        <p:grpSpPr bwMode="auto">
          <a:xfrm>
            <a:off x="107950" y="160338"/>
            <a:ext cx="311150" cy="179387"/>
            <a:chOff x="167952" y="295275"/>
            <a:chExt cx="311150" cy="179389"/>
          </a:xfrm>
        </p:grpSpPr>
        <p:sp>
          <p:nvSpPr>
            <p:cNvPr id="17" name="等腰三角形 16"/>
            <p:cNvSpPr/>
            <p:nvPr userDrawn="1"/>
          </p:nvSpPr>
          <p:spPr>
            <a:xfrm rot="5400000">
              <a:off x="156045" y="307182"/>
              <a:ext cx="179389" cy="1555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311620" y="307182"/>
              <a:ext cx="179389" cy="1555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9144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676">
            <a:off x="738188" y="-123825"/>
            <a:ext cx="24257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4925" y="4763"/>
            <a:ext cx="1363663" cy="1785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0" b="1" spc="200" dirty="0">
                <a:solidFill>
                  <a:schemeClr val="bg1"/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rPr>
              <a:t>丰</a:t>
            </a:r>
            <a:endParaRPr lang="zh-CN" altLang="en-US" sz="11000" b="1" spc="200" dirty="0">
              <a:solidFill>
                <a:schemeClr val="bg1"/>
              </a:solidFill>
              <a:latin typeface="方正行楷简体" panose="02010601030101010101" pitchFamily="65" charset="-122"/>
              <a:ea typeface="方正行楷简体" panose="02010601030101010101" pitchFamily="65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3963" y="284163"/>
            <a:ext cx="930275" cy="1322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spc="200" dirty="0">
                <a:solidFill>
                  <a:schemeClr val="bg1"/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rPr>
              <a:t>收</a:t>
            </a:r>
            <a:endParaRPr lang="zh-CN" altLang="en-US" sz="8000" b="1" spc="200" dirty="0">
              <a:solidFill>
                <a:schemeClr val="bg1"/>
              </a:solidFill>
              <a:latin typeface="方正行楷简体" panose="02010601030101010101" pitchFamily="65" charset="-122"/>
              <a:ea typeface="方正行楷简体" panose="02010601030101010101" pitchFamily="65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1398588" y="1508125"/>
            <a:ext cx="5200650" cy="1211263"/>
            <a:chOff x="2647545" y="286569"/>
            <a:chExt cx="5198262" cy="1210702"/>
          </a:xfrm>
        </p:grpSpPr>
        <p:sp>
          <p:nvSpPr>
            <p:cNvPr id="11" name="TextBox 10"/>
            <p:cNvSpPr txBox="1"/>
            <p:nvPr/>
          </p:nvSpPr>
          <p:spPr>
            <a:xfrm>
              <a:off x="5549749" y="286569"/>
              <a:ext cx="2296058" cy="337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2647545" y="573774"/>
              <a:ext cx="5198262" cy="923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anose="03000509000000000000" pitchFamily="65" charset="-122"/>
                  <a:ea typeface="方正粗宋简体" panose="03000509000000000000" pitchFamily="65" charset="-122"/>
                  <a:cs typeface="Arial" panose="020B0604020202020204" pitchFamily="34" charset="0"/>
                </a:rPr>
                <a:t>POWERPOINT</a:t>
              </a:r>
              <a:endParaRPr lang="en-US" altLang="zh-CN" sz="5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 flipV="1">
              <a:off x="2872866" y="618203"/>
              <a:ext cx="4972941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27088" y="1398588"/>
            <a:ext cx="76787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827088" y="2592388"/>
            <a:ext cx="76787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Our PPT is clear, beautiful, creative, valuable which have brought unexpected value to our hundreds of clients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前言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581150" y="1619250"/>
            <a:ext cx="6048375" cy="427038"/>
            <a:chOff x="1580470" y="1769382"/>
            <a:chExt cx="6048375" cy="427038"/>
          </a:xfrm>
        </p:grpSpPr>
        <p:grpSp>
          <p:nvGrpSpPr>
            <p:cNvPr id="8214" name="组合 5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8216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10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8219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17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15" name="TextBox 1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581150" y="2346325"/>
            <a:ext cx="6048375" cy="427038"/>
            <a:chOff x="1580470" y="1769382"/>
            <a:chExt cx="6048375" cy="427038"/>
          </a:xfrm>
        </p:grpSpPr>
        <p:grpSp>
          <p:nvGrpSpPr>
            <p:cNvPr id="8206" name="组合 35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8208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19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8211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09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07" name="TextBox 36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581150" y="3071813"/>
            <a:ext cx="6048375" cy="427037"/>
            <a:chOff x="1580470" y="1769382"/>
            <a:chExt cx="6048375" cy="427038"/>
          </a:xfrm>
        </p:grpSpPr>
        <p:grpSp>
          <p:nvGrpSpPr>
            <p:cNvPr id="8198" name="组合 44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8200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28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8203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01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99" name="TextBox 45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581150" y="1619250"/>
            <a:ext cx="6048375" cy="427038"/>
            <a:chOff x="1580470" y="1769382"/>
            <a:chExt cx="6048375" cy="427038"/>
          </a:xfrm>
        </p:grpSpPr>
        <p:grpSp>
          <p:nvGrpSpPr>
            <p:cNvPr id="9247" name="组合 34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9249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7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252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50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48" name="TextBox 35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581150" y="3071813"/>
            <a:ext cx="6048375" cy="427037"/>
            <a:chOff x="1580470" y="1769382"/>
            <a:chExt cx="6048375" cy="427038"/>
          </a:xfrm>
        </p:grpSpPr>
        <p:grpSp>
          <p:nvGrpSpPr>
            <p:cNvPr id="9239" name="组合 52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9241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16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244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42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40" name="TextBox 53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581150" y="2346325"/>
            <a:ext cx="6048375" cy="427038"/>
            <a:chOff x="1580470" y="1769382"/>
            <a:chExt cx="6048375" cy="427038"/>
          </a:xfrm>
        </p:grpSpPr>
        <p:grpSp>
          <p:nvGrpSpPr>
            <p:cNvPr id="9231" name="组合 61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9233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25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236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34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32" name="TextBox 62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1581150" y="2346325"/>
            <a:ext cx="6048375" cy="427038"/>
            <a:chOff x="1580470" y="1769382"/>
            <a:chExt cx="6048375" cy="427038"/>
          </a:xfrm>
        </p:grpSpPr>
        <p:grpSp>
          <p:nvGrpSpPr>
            <p:cNvPr id="9223" name="组合 43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9225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34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228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26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24" name="TextBox 44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过渡页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2771775" y="911225"/>
            <a:ext cx="4046538" cy="2995613"/>
            <a:chOff x="2616343" y="1395627"/>
            <a:chExt cx="4045469" cy="2996010"/>
          </a:xfrm>
        </p:grpSpPr>
        <p:grpSp>
          <p:nvGrpSpPr>
            <p:cNvPr id="3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7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265" name="组合 5"/>
            <p:cNvGrpSpPr/>
            <p:nvPr/>
          </p:nvGrpSpPr>
          <p:grpSpPr bwMode="auto">
            <a:xfrm flipH="1">
              <a:off x="2616343" y="1395627"/>
              <a:ext cx="1894800" cy="2973174"/>
              <a:chOff x="1931230" y="992568"/>
              <a:chExt cx="2304227" cy="3768929"/>
            </a:xfrm>
          </p:grpSpPr>
          <p:sp>
            <p:nvSpPr>
              <p:cNvPr id="5" name="空心弧 13"/>
              <p:cNvSpPr/>
              <p:nvPr/>
            </p:nvSpPr>
            <p:spPr>
              <a:xfrm rot="17578576">
                <a:off x="1117327" y="1806259"/>
                <a:ext cx="3769700" cy="2142317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31362" y="1336732"/>
                <a:ext cx="604095" cy="7929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" name="组合 10"/>
          <p:cNvGrpSpPr/>
          <p:nvPr/>
        </p:nvGrpSpPr>
        <p:grpSpPr bwMode="auto">
          <a:xfrm>
            <a:off x="1108075" y="2051050"/>
            <a:ext cx="2460625" cy="1319213"/>
            <a:chOff x="951735" y="2535462"/>
            <a:chExt cx="2461115" cy="1320189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1364567" y="2737224"/>
              <a:ext cx="1590992" cy="338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042241" y="334886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2"/>
              <a:ext cx="1251199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1735" y="2535462"/>
              <a:ext cx="492223" cy="6465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chemeClr val="bg1"/>
                  </a:solidFill>
                  <a:effectLst/>
                  <a:latin typeface="Dotum" panose="020B0600000101010101" pitchFamily="34" charset="-127"/>
                  <a:ea typeface="Dotum" panose="020B0600000101010101" pitchFamily="34" charset="-127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2241" y="3037483"/>
              <a:ext cx="2297569" cy="46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2"/>
              <a:ext cx="1252786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20"/>
          <p:cNvGrpSpPr/>
          <p:nvPr/>
        </p:nvGrpSpPr>
        <p:grpSpPr bwMode="auto">
          <a:xfrm>
            <a:off x="5707063" y="1150938"/>
            <a:ext cx="2462212" cy="1320800"/>
            <a:chOff x="5551628" y="1636215"/>
            <a:chExt cx="2461115" cy="1320189"/>
          </a:xfrm>
        </p:grpSpPr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4"/>
              <a:ext cx="1591553" cy="337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5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0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253" cy="64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6">
                      <a:lumMod val="50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 dirty="0">
                <a:solidFill>
                  <a:schemeClr val="accent6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42075" y="2139219"/>
              <a:ext cx="2297676" cy="4442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5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0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点击添加标题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点击添加标题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1585913" y="1044575"/>
            <a:ext cx="6337300" cy="3246438"/>
            <a:chOff x="1258032" y="1196902"/>
            <a:chExt cx="6336651" cy="3246328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880268" y="1238176"/>
              <a:ext cx="0" cy="297487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6598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76598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76598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772329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1459623" y="4073355"/>
              <a:ext cx="30476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1258032" y="3524098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1258032" y="2919282"/>
              <a:ext cx="57937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1258032" y="2333513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1258032" y="1741397"/>
              <a:ext cx="579378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880268" y="4214638"/>
              <a:ext cx="480645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772329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697837" y="1336597"/>
              <a:ext cx="0" cy="2876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9625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69625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69625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704186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761330" y="349552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6761330" y="2900232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6761330" y="231446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761330" y="1754096"/>
              <a:ext cx="579379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765980" y="137787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6696250" y="146518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761330" y="1279449"/>
              <a:ext cx="833353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688313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745457" y="4067005"/>
              <a:ext cx="57937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2481263" y="2689225"/>
            <a:ext cx="915987" cy="1685925"/>
            <a:chOff x="2152853" y="2840163"/>
            <a:chExt cx="915701" cy="1686738"/>
          </a:xfrm>
        </p:grpSpPr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上箭头 59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3624263" y="2955925"/>
            <a:ext cx="915987" cy="1419225"/>
            <a:chOff x="3295991" y="3107243"/>
            <a:chExt cx="915701" cy="1419643"/>
          </a:xfrm>
        </p:grpSpPr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上箭头 62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4760913" y="3509963"/>
            <a:ext cx="915987" cy="865187"/>
            <a:chOff x="4432817" y="3660478"/>
            <a:chExt cx="915701" cy="866454"/>
          </a:xfrm>
        </p:grpSpPr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上箭头 65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5978525" y="3683000"/>
            <a:ext cx="915988" cy="692150"/>
            <a:chOff x="5650107" y="3833249"/>
            <a:chExt cx="915701" cy="693715"/>
          </a:xfrm>
        </p:grpSpPr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上箭头 68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2484438" y="839788"/>
            <a:ext cx="4406900" cy="1692275"/>
            <a:chOff x="2155219" y="990203"/>
            <a:chExt cx="4408224" cy="1692515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点击添加标题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4521200" y="1622425"/>
            <a:ext cx="37846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88" y="1482725"/>
            <a:ext cx="3603625" cy="2406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9144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676">
            <a:off x="738188" y="-123825"/>
            <a:ext cx="24257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4925" y="4763"/>
            <a:ext cx="1363663" cy="1785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0" b="1" spc="200" dirty="0">
                <a:solidFill>
                  <a:schemeClr val="bg1"/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rPr>
              <a:t>丰</a:t>
            </a:r>
            <a:endParaRPr lang="zh-CN" altLang="en-US" sz="11000" b="1" spc="200" dirty="0">
              <a:solidFill>
                <a:schemeClr val="bg1"/>
              </a:solidFill>
              <a:latin typeface="方正行楷简体" panose="02010601030101010101" pitchFamily="65" charset="-122"/>
              <a:ea typeface="方正行楷简体" panose="02010601030101010101" pitchFamily="65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3963" y="284163"/>
            <a:ext cx="930275" cy="1322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spc="200" dirty="0">
                <a:solidFill>
                  <a:schemeClr val="bg1"/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rPr>
              <a:t>收</a:t>
            </a:r>
            <a:endParaRPr lang="zh-CN" altLang="en-US" sz="8000" b="1" spc="200" dirty="0">
              <a:solidFill>
                <a:schemeClr val="bg1"/>
              </a:solidFill>
              <a:latin typeface="方正行楷简体" panose="02010601030101010101" pitchFamily="65" charset="-122"/>
              <a:ea typeface="方正行楷简体" panose="02010601030101010101" pitchFamily="65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2057400" y="1508125"/>
            <a:ext cx="4541838" cy="1211263"/>
            <a:chOff x="3306102" y="286569"/>
            <a:chExt cx="4539705" cy="1210701"/>
          </a:xfrm>
        </p:grpSpPr>
        <p:sp>
          <p:nvSpPr>
            <p:cNvPr id="11" name="TextBox 10"/>
            <p:cNvSpPr txBox="1"/>
            <p:nvPr/>
          </p:nvSpPr>
          <p:spPr>
            <a:xfrm>
              <a:off x="6841391" y="286569"/>
              <a:ext cx="1004416" cy="337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3306102" y="573774"/>
              <a:ext cx="4539705" cy="923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anose="03000509000000000000" pitchFamily="65" charset="-122"/>
                  <a:ea typeface="方正粗宋简体" panose="03000509000000000000" pitchFamily="65" charset="-122"/>
                  <a:cs typeface="Arial" panose="020B0604020202020204" pitchFamily="34" charset="0"/>
                </a:rPr>
                <a:t>THANK YOU</a:t>
              </a:r>
              <a:endParaRPr lang="en-US" altLang="zh-CN" sz="5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 flipV="1">
              <a:off x="3402895" y="618203"/>
              <a:ext cx="4442912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WPS 演示</Application>
  <PresentationFormat>全屏显示(16:9)</PresentationFormat>
  <Paragraphs>145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方正行楷简体</vt:lpstr>
      <vt:lpstr>微软雅黑</vt:lpstr>
      <vt:lpstr>方正粗宋简体</vt:lpstr>
      <vt:lpstr>Dotum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M120180D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2012-09-26T06:19:00Z</dcterms:created>
  <dcterms:modified xsi:type="dcterms:W3CDTF">2018-08-28T06:43:19Z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