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askerville Old Face" panose="02020602080505020303" pitchFamily="18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Dotum" panose="020B0600000101010101" pitchFamily="34" charset="-127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BDD57C-805B-47A6-832F-CD33A85A03B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E27C49-932D-4762-A8BF-066B1F016D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63CB4DB-066F-4730-9060-5A8717B0C2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58386-5E65-41F8-A274-78B43A9366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4871E-77BB-43C8-A6B0-E9CBD6E1F8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98E2-7455-4559-A237-0751B695C7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D7B5-9F5E-447E-B1C6-30F9DC8BA9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00BFC-A781-4F9B-AAD5-258B1840D5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4844-C5AB-48C7-83C5-834B58787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3746-33D2-4168-B193-273E73CAD0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CE87-C9B1-4FE9-A604-BBB661088F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22DD6-5077-439F-93E8-66E7FA1083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D9E3-DD47-4A16-8156-62DD904DE2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F05FF-DE74-4B5E-8B2B-BD8D740E62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68972-0AB8-42F5-9B51-C0863296AB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C84BF-21A3-4603-9845-074811C2612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CDC09-91C2-469E-A7FE-67557C7B62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FF12-BB87-4005-ABAE-07F06A99892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0EA4-5637-4892-9F74-BFE522C149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696DB-EC9C-461D-9F69-524FCFFADD5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15044-8AC5-40E8-BBFB-82CB42BCD0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BF48-EC86-44AE-AFD9-C1FD119B5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8657-B838-44A7-B50C-632BCC028F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1EC1-47D6-4FA5-A03E-71B796A7562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1A9-9BA7-48D7-AB30-82890EFB83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035A1C-3722-407C-9796-E64091AECA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6CD433-5A73-409F-9473-43210A73BB2D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0"/>
          <p:cNvGrpSpPr/>
          <p:nvPr userDrawn="1"/>
        </p:nvGrpSpPr>
        <p:grpSpPr bwMode="auto">
          <a:xfrm>
            <a:off x="-1588" y="3481388"/>
            <a:ext cx="9145588" cy="3689350"/>
            <a:chOff x="-1551" y="3481443"/>
            <a:chExt cx="9145173" cy="3688613"/>
          </a:xfrm>
        </p:grpSpPr>
        <p:pic>
          <p:nvPicPr>
            <p:cNvPr id="1033" name="图片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494" y="4267636"/>
              <a:ext cx="4315612" cy="889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图片 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4067448"/>
              <a:ext cx="9143245" cy="3102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图片 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29" y="3912507"/>
              <a:ext cx="7239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2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1" y="3481443"/>
              <a:ext cx="8253302" cy="212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图片 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254" y="5015911"/>
              <a:ext cx="688791" cy="68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图片 2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029" y="5941332"/>
              <a:ext cx="420595" cy="420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图片 2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854" y="6282736"/>
              <a:ext cx="325346" cy="325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矩形 26"/>
          <p:cNvSpPr/>
          <p:nvPr userDrawn="1"/>
        </p:nvSpPr>
        <p:spPr>
          <a:xfrm>
            <a:off x="0" y="0"/>
            <a:ext cx="107950" cy="5556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等腰三角形 27"/>
          <p:cNvSpPr/>
          <p:nvPr userDrawn="1"/>
        </p:nvSpPr>
        <p:spPr>
          <a:xfrm rot="5400000">
            <a:off x="193675" y="152400"/>
            <a:ext cx="288925" cy="25082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2241550"/>
            <a:ext cx="43148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52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88595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54150"/>
            <a:ext cx="825341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 bwMode="auto">
          <a:xfrm>
            <a:off x="850900" y="806450"/>
            <a:ext cx="7443788" cy="889000"/>
            <a:chOff x="1042754" y="670606"/>
            <a:chExt cx="7443326" cy="888246"/>
          </a:xfrm>
        </p:grpSpPr>
        <p:sp>
          <p:nvSpPr>
            <p:cNvPr id="4108" name="TextBox 67"/>
            <p:cNvSpPr txBox="1">
              <a:spLocks noChangeArrowheads="1"/>
            </p:cNvSpPr>
            <p:nvPr/>
          </p:nvSpPr>
          <p:spPr bwMode="auto">
            <a:xfrm>
              <a:off x="1042754" y="670606"/>
              <a:ext cx="74433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rgbClr val="404040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POWERPOINT TEMPLATE</a:t>
              </a:r>
              <a:endParaRPr lang="zh-CN" altLang="zh-CN" sz="4000">
                <a:solidFill>
                  <a:srgbClr val="40404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09" name="矩形 23"/>
            <p:cNvSpPr>
              <a:spLocks noChangeArrowheads="1"/>
            </p:cNvSpPr>
            <p:nvPr/>
          </p:nvSpPr>
          <p:spPr bwMode="auto">
            <a:xfrm>
              <a:off x="2184096" y="1251138"/>
              <a:ext cx="5079685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40404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4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989263"/>
            <a:ext cx="6889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914775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25608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43200000">
                                      <p:cBhvr>
                                        <p:cTn id="33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43200000">
                                      <p:cBhvr>
                                        <p:cTn id="3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43200000">
                                      <p:cBhvr>
                                        <p:cTn id="43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前言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27088" y="1042988"/>
            <a:ext cx="76787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827088" y="2236788"/>
            <a:ext cx="7678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Our PPT is clear, beautiful, creative, valuable which have brought unexpected value to our hundreds of clients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目录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81150" y="1274763"/>
            <a:ext cx="6048375" cy="427037"/>
            <a:chOff x="1115616" y="1012344"/>
            <a:chExt cx="6048672" cy="427503"/>
          </a:xfrm>
        </p:grpSpPr>
        <p:grpSp>
          <p:nvGrpSpPr>
            <p:cNvPr id="9234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9236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9237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35" name="TextBox 5"/>
            <p:cNvSpPr txBox="1">
              <a:spLocks noChangeArrowheads="1"/>
            </p:cNvSpPr>
            <p:nvPr/>
          </p:nvSpPr>
          <p:spPr bwMode="auto">
            <a:xfrm>
              <a:off x="3432031" y="1012344"/>
              <a:ext cx="1415842" cy="33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81150" y="1966913"/>
            <a:ext cx="6048375" cy="433387"/>
            <a:chOff x="1115616" y="1704312"/>
            <a:chExt cx="6048672" cy="434398"/>
          </a:xfrm>
        </p:grpSpPr>
        <p:grpSp>
          <p:nvGrpSpPr>
            <p:cNvPr id="9228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3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9231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1465881" y="134808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29" name="TextBox 12"/>
            <p:cNvSpPr txBox="1">
              <a:spLocks noChangeArrowheads="1"/>
            </p:cNvSpPr>
            <p:nvPr/>
          </p:nvSpPr>
          <p:spPr bwMode="auto">
            <a:xfrm>
              <a:off x="3432031" y="1710844"/>
              <a:ext cx="1415842" cy="3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581150" y="2665413"/>
            <a:ext cx="6048375" cy="439737"/>
            <a:chOff x="1115616" y="2403175"/>
            <a:chExt cx="6048672" cy="440203"/>
          </a:xfrm>
        </p:grpSpPr>
        <p:grpSp>
          <p:nvGrpSpPr>
            <p:cNvPr id="9222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9224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9225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65881" y="1347661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23" name="TextBox 19"/>
            <p:cNvSpPr txBox="1">
              <a:spLocks noChangeArrowheads="1"/>
            </p:cNvSpPr>
            <p:nvPr/>
          </p:nvSpPr>
          <p:spPr bwMode="auto">
            <a:xfrm>
              <a:off x="3432031" y="2409344"/>
              <a:ext cx="1415842" cy="33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81150" y="1274763"/>
            <a:ext cx="6048375" cy="427037"/>
            <a:chOff x="1115616" y="1012344"/>
            <a:chExt cx="6048672" cy="427503"/>
          </a:xfrm>
        </p:grpSpPr>
        <p:grpSp>
          <p:nvGrpSpPr>
            <p:cNvPr id="10265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10267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68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6" name="TextBox 5"/>
            <p:cNvSpPr txBox="1">
              <a:spLocks noChangeArrowheads="1"/>
            </p:cNvSpPr>
            <p:nvPr/>
          </p:nvSpPr>
          <p:spPr bwMode="auto">
            <a:xfrm>
              <a:off x="3432031" y="1012344"/>
              <a:ext cx="1415842" cy="33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81150" y="1966913"/>
            <a:ext cx="6048375" cy="433387"/>
            <a:chOff x="1115616" y="1704312"/>
            <a:chExt cx="6048672" cy="434398"/>
          </a:xfrm>
        </p:grpSpPr>
        <p:grpSp>
          <p:nvGrpSpPr>
            <p:cNvPr id="10259" name="组合 11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3" name="AutoShape 142"/>
              <p:cNvSpPr>
                <a:spLocks noChangeArrowheads="1"/>
              </p:cNvSpPr>
              <p:nvPr/>
            </p:nvSpPr>
            <p:spPr bwMode="auto">
              <a:xfrm>
                <a:off x="1465881" y="1704509"/>
                <a:ext cx="5616624" cy="42803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62" name="组合 14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1465881" y="134808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803886" y="1012344"/>
                  <a:ext cx="0" cy="42803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0" name="TextBox 12"/>
            <p:cNvSpPr txBox="1">
              <a:spLocks noChangeArrowheads="1"/>
            </p:cNvSpPr>
            <p:nvPr/>
          </p:nvSpPr>
          <p:spPr bwMode="auto">
            <a:xfrm>
              <a:off x="3432031" y="1710844"/>
              <a:ext cx="1415842" cy="3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581150" y="2665413"/>
            <a:ext cx="6048375" cy="439737"/>
            <a:chOff x="1115616" y="2403175"/>
            <a:chExt cx="6048672" cy="440203"/>
          </a:xfrm>
        </p:grpSpPr>
        <p:grpSp>
          <p:nvGrpSpPr>
            <p:cNvPr id="10253" name="组合 18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10255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56" name="组合 21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65881" y="1347661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803886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54" name="TextBox 19"/>
            <p:cNvSpPr txBox="1">
              <a:spLocks noChangeArrowheads="1"/>
            </p:cNvSpPr>
            <p:nvPr/>
          </p:nvSpPr>
          <p:spPr bwMode="auto">
            <a:xfrm>
              <a:off x="3432031" y="2409344"/>
              <a:ext cx="1415842" cy="33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581150" y="1979613"/>
            <a:ext cx="6048375" cy="427037"/>
            <a:chOff x="1115616" y="1012344"/>
            <a:chExt cx="6048672" cy="427503"/>
          </a:xfrm>
        </p:grpSpPr>
        <p:grpSp>
          <p:nvGrpSpPr>
            <p:cNvPr id="10247" name="组合 4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10249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10250" name="组合 7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1465881" y="134767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803886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48" name="TextBox 5"/>
            <p:cNvSpPr txBox="1">
              <a:spLocks noChangeArrowheads="1"/>
            </p:cNvSpPr>
            <p:nvPr/>
          </p:nvSpPr>
          <p:spPr bwMode="auto">
            <a:xfrm>
              <a:off x="3432031" y="1012344"/>
              <a:ext cx="1415842" cy="33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3" name="组合 3"/>
          <p:cNvGrpSpPr/>
          <p:nvPr/>
        </p:nvGrpSpPr>
        <p:grpSpPr bwMode="auto">
          <a:xfrm>
            <a:off x="2771775" y="911225"/>
            <a:ext cx="4046538" cy="2995613"/>
            <a:chOff x="2616343" y="1395627"/>
            <a:chExt cx="4045469" cy="2996010"/>
          </a:xfrm>
        </p:grpSpPr>
        <p:grpSp>
          <p:nvGrpSpPr>
            <p:cNvPr id="4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8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rgbClr val="00B0F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289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6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0" name="组合 10"/>
          <p:cNvGrpSpPr/>
          <p:nvPr/>
        </p:nvGrpSpPr>
        <p:grpSpPr bwMode="auto">
          <a:xfrm>
            <a:off x="1108075" y="2051050"/>
            <a:ext cx="2460625" cy="1319213"/>
            <a:chOff x="951735" y="2535462"/>
            <a:chExt cx="2461115" cy="1320189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3" name="TextBox 20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B05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20"/>
          <p:cNvGrpSpPr/>
          <p:nvPr/>
        </p:nvGrpSpPr>
        <p:grpSpPr bwMode="auto">
          <a:xfrm>
            <a:off x="5707063" y="1150938"/>
            <a:ext cx="2462212" cy="1320800"/>
            <a:chOff x="5551628" y="1636215"/>
            <a:chExt cx="2461115" cy="1320189"/>
          </a:xfrm>
        </p:grpSpPr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4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B0F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rgbClr val="00B0F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85913" y="790575"/>
            <a:ext cx="6337300" cy="3246438"/>
            <a:chOff x="1258032" y="1196902"/>
            <a:chExt cx="6336651" cy="32463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459623" y="4073355"/>
              <a:ext cx="30476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258032" y="3524098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258032" y="2919282"/>
              <a:ext cx="57937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258032" y="2333513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258032" y="1741397"/>
              <a:ext cx="579378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761330" y="349552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761330" y="2900232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6761330" y="231446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6761330" y="1754096"/>
              <a:ext cx="579379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761330" y="1279449"/>
              <a:ext cx="833353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6745457" y="4067005"/>
              <a:ext cx="57937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481263" y="2435225"/>
            <a:ext cx="915987" cy="1685925"/>
            <a:chOff x="2152853" y="2840163"/>
            <a:chExt cx="915701" cy="1686738"/>
          </a:xfrm>
        </p:grpSpPr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上箭头 31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3624263" y="2701925"/>
            <a:ext cx="915987" cy="1419225"/>
            <a:chOff x="3295991" y="3107243"/>
            <a:chExt cx="915701" cy="1419643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760913" y="3255963"/>
            <a:ext cx="915987" cy="865187"/>
            <a:chOff x="4432817" y="3660478"/>
            <a:chExt cx="915701" cy="866454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978525" y="3429000"/>
            <a:ext cx="915988" cy="692150"/>
            <a:chOff x="5650107" y="3833249"/>
            <a:chExt cx="915701" cy="693715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484438" y="585788"/>
            <a:ext cx="4406900" cy="1692275"/>
            <a:chOff x="2155219" y="990203"/>
            <a:chExt cx="4408224" cy="169251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4363" y="1089025"/>
            <a:ext cx="7915275" cy="27273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47688" y="1104900"/>
            <a:ext cx="3949700" cy="274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521200" y="1751013"/>
            <a:ext cx="3784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8625" y="50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404040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 </a:t>
            </a:r>
            <a:endParaRPr lang="zh-CN" altLang="en-US" sz="2400" b="1">
              <a:solidFill>
                <a:srgbClr val="404040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88595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-1588" y="1454150"/>
            <a:ext cx="9145588" cy="3689350"/>
            <a:chOff x="-1551" y="1454886"/>
            <a:chExt cx="9145173" cy="3688613"/>
          </a:xfrm>
        </p:grpSpPr>
        <p:pic>
          <p:nvPicPr>
            <p:cNvPr id="14346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494" y="2241079"/>
              <a:ext cx="4315612" cy="889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7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2040891"/>
              <a:ext cx="9143245" cy="3102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1" y="1454886"/>
              <a:ext cx="8253302" cy="212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19050" y="962025"/>
            <a:ext cx="912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40404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THANK YOU</a:t>
            </a:r>
            <a:endParaRPr lang="zh-CN" altLang="zh-CN" sz="4000">
              <a:solidFill>
                <a:srgbClr val="404040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989263"/>
            <a:ext cx="6889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914775"/>
            <a:ext cx="420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25608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43200000">
                                      <p:cBhvr>
                                        <p:cTn id="1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43200000">
                                      <p:cBhvr>
                                        <p:cTn id="23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43200000">
                                      <p:cBhvr>
                                        <p:cTn id="2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43200000">
                                      <p:cBhvr>
                                        <p:cTn id="33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全屏显示(16:9)</PresentationFormat>
  <Paragraphs>120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Baskerville Old Face</vt:lpstr>
      <vt:lpstr>微软雅黑</vt:lpstr>
      <vt:lpstr>方正中等线简体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M120175D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2012-09-10T07:17:00Z</dcterms:created>
  <dcterms:modified xsi:type="dcterms:W3CDTF">2018-08-28T06:46:59Z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