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aettenschweiler" panose="020B0706040902060204" pitchFamily="34" charset="0"/>
      <p:regular r:id="rId20"/>
    </p:embeddedFont>
    <p:embeddedFont>
      <p:font typeface="Tw Cen MT Condensed Extra Bold" panose="020B0803020202020204" pitchFamily="34" charset="0"/>
      <p:regular r:id="rId21"/>
    </p:embeddedFont>
    <p:embeddedFont>
      <p:font typeface="黑体" panose="02010609060101010101" pitchFamily="2" charset="-122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994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76AD65-BB89-4556-8AF5-912E03C528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CC5BAEB-61A1-4F39-9936-121B3FAEBE6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737225"/>
          </a:xfrm>
          <a:prstGeom prst="rect">
            <a:avLst/>
          </a:prstGeom>
          <a:solidFill>
            <a:srgbClr val="001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429736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6" descr="C:\Documents and Settings\Administrator\桌面\图片\电力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611D-B3E7-4061-B1E5-2D0F8AB120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BE1BF3-8A9F-4829-AE13-5FBEB4608A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672FC-0EE3-40A9-B727-98E982F333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97AC0-978D-4EAE-852B-CE1EEAD468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FC60-7AF0-4770-BFA5-BC04CC99BB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2FBD-D9FC-433C-B772-A9E0204FFE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BCBA03-18FC-4D49-AA99-3E10E9310DD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D1B88-3361-43A4-9C2E-BFD9519EF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751F7-720A-4825-84E0-1E771FBD08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55C65-509C-4176-B7EF-142B1D3445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DA2FE-34BD-47A6-ADF7-1771E1D3B7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E9FF7-1E8D-42A6-9497-E77166FA82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7DCFB-F45B-443E-A969-B53F3094DDE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3F753-1401-46DC-A031-7AC6EC8528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8628-D981-4969-B533-5ABC58B7934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3AD96-DD54-4666-9F55-7F8FB68AF7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FAE61-ED72-4D3B-89EE-E0DCA0B98CF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3A1F4-AEB9-47F2-A020-5388E817EE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B3ADE-0311-45C5-8598-DAF414BE3D4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ED87A-574E-463A-BA5F-8429B31DAA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8CA8D-F4F8-412C-ADC0-09DA88683FE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DD16-4CC5-45AA-9AD9-992AD5340F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A5F2C-F72F-493D-A4CD-58A81EC2E88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1E3D-8248-4182-81A4-5F2C4E1648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4D955C-2D06-436C-A5B7-BD78CD43FF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C580A6-90D4-4B9F-AE3A-178B2FFD7AE4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37225"/>
          </a:xfrm>
          <a:prstGeom prst="rect">
            <a:avLst/>
          </a:prstGeom>
          <a:solidFill>
            <a:srgbClr val="001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29736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1" name="Picture 6" descr="C:\Documents and Settings\Administrator\桌面\图片\电力4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508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647700" y="1196975"/>
            <a:ext cx="7848600" cy="40370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FFFFFF">
                  <a:alpha val="47000"/>
                </a:srgbClr>
              </a:gs>
              <a:gs pos="46000">
                <a:schemeClr val="bg1">
                  <a:alpha val="8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576168" y="5233764"/>
            <a:ext cx="7991665" cy="72008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504160" y="1096963"/>
            <a:ext cx="813568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429736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Picture 6" descr="C:\Documents and Settings\Administrator\桌面\图片\电力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Administrator\桌面\图片\电力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C:\Documents and Settings\Administrator\桌面\图片\电力7.png"/>
          <p:cNvPicPr>
            <a:picLocks noChangeAspect="1" noChangeArrowheads="1"/>
          </p:cNvPicPr>
          <p:nvPr/>
        </p:nvPicPr>
        <p:blipFill>
          <a:blip r:embed="rId3"/>
          <a:srcRect l="20976" t="51111" r="45995" b="28255"/>
          <a:stretch>
            <a:fillRect/>
          </a:stretch>
        </p:blipFill>
        <p:spPr bwMode="auto">
          <a:xfrm>
            <a:off x="4673600" y="2416175"/>
            <a:ext cx="2058988" cy="2058988"/>
          </a:xfrm>
          <a:prstGeom prst="rect">
            <a:avLst/>
          </a:prstGeom>
          <a:noFill/>
          <a:ln>
            <a:noFill/>
          </a:ln>
          <a:effectLst>
            <a:outerShdw blurRad="38100" dist="38100" dir="8100000" algn="tr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Documents and Settings\Administrator\桌面\图片\电力6.png"/>
          <p:cNvPicPr>
            <a:picLocks noChangeAspect="1" noChangeArrowheads="1"/>
          </p:cNvPicPr>
          <p:nvPr/>
        </p:nvPicPr>
        <p:blipFill rotWithShape="1">
          <a:blip r:embed="rId4"/>
          <a:srcRect l="65555" t="27444" b="2677"/>
          <a:stretch>
            <a:fillRect/>
          </a:stretch>
        </p:blipFill>
        <p:spPr bwMode="auto">
          <a:xfrm>
            <a:off x="5899150" y="1489075"/>
            <a:ext cx="3149600" cy="3990975"/>
          </a:xfrm>
          <a:prstGeom prst="rect">
            <a:avLst/>
          </a:prstGeom>
          <a:noFill/>
          <a:effectLst>
            <a:outerShdw blurRad="63500" dist="660400" dir="9000000" sx="87000" sy="87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7988" y="1717675"/>
            <a:ext cx="4321175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spc="300" dirty="0">
                <a:solidFill>
                  <a:schemeClr val="bg1"/>
                </a:solidFill>
                <a:latin typeface="Haettenschweiler" panose="020B0706040902060204" pitchFamily="34" charset="0"/>
                <a:ea typeface="+mn-ea"/>
              </a:rPr>
              <a:t>POWERPOINT</a:t>
            </a:r>
            <a:endParaRPr lang="zh-CN" altLang="en-US" sz="7000" spc="300" dirty="0">
              <a:solidFill>
                <a:schemeClr val="bg1"/>
              </a:solidFill>
              <a:latin typeface="Haettenschweiler" panose="020B0706040902060204" pitchFamily="34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988" y="2497138"/>
            <a:ext cx="444658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>
                <a:solidFill>
                  <a:schemeClr val="bg1"/>
                </a:solidFill>
                <a:latin typeface="Haettenschweiler" panose="020B0706040902060204" pitchFamily="34" charset="0"/>
                <a:ea typeface="+mn-ea"/>
              </a:rPr>
              <a:t>Template</a:t>
            </a:r>
            <a:endParaRPr lang="zh-CN" altLang="en-US" sz="6000" spc="300" dirty="0">
              <a:solidFill>
                <a:schemeClr val="bg1"/>
              </a:solidFill>
              <a:latin typeface="Haettenschweiler" panose="020B0706040902060204" pitchFamily="34" charset="0"/>
              <a:ea typeface="+mn-ea"/>
            </a:endParaRPr>
          </a:p>
        </p:txBody>
      </p:sp>
      <p:pic>
        <p:nvPicPr>
          <p:cNvPr id="5152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508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07988" y="3422650"/>
            <a:ext cx="4681537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dirty="0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Shanghai </a:t>
            </a:r>
            <a:r>
              <a:rPr lang="en-US" altLang="zh-CN" sz="1600" kern="800" dirty="0" err="1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Rapidesign</a:t>
            </a:r>
            <a:r>
              <a:rPr lang="en-US" altLang="zh-CN" sz="1600" kern="800" dirty="0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 Advertisement Co., Ltd.</a:t>
            </a:r>
            <a:endParaRPr lang="zh-CN" altLang="en-US" sz="1600" kern="800" dirty="0">
              <a:solidFill>
                <a:srgbClr val="008000"/>
              </a:solidFill>
              <a:latin typeface="Tw Cen MT Condensed Extra Bold" panose="020B0803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7988" y="4862513"/>
            <a:ext cx="4105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2" charset="-122"/>
                <a:ea typeface="黑体" panose="02010609060101010101" pitchFamily="2" charset="-122"/>
              </a:rPr>
              <a:t>适用于绿色电力及相关类别演示</a:t>
            </a:r>
            <a:endParaRPr lang="zh-CN" altLang="en-US" sz="12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7711" y="5434338"/>
            <a:ext cx="67832" cy="67832"/>
          </a:xfrm>
          <a:prstGeom prst="ellipse">
            <a:avLst/>
          </a:prstGeom>
          <a:solidFill>
            <a:srgbClr val="7AFD03"/>
          </a:solidFill>
          <a:ln>
            <a:noFill/>
          </a:ln>
          <a:effectLst>
            <a:glow rad="76200">
              <a:srgbClr val="7AFD03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5888"/>
            <a:ext cx="9252520" cy="0"/>
          </a:xfrm>
          <a:prstGeom prst="line">
            <a:avLst/>
          </a:prstGeom>
          <a:ln w="3175">
            <a:solidFill>
              <a:srgbClr val="7AFD03"/>
            </a:solidFill>
          </a:ln>
          <a:effectLst>
            <a:glow rad="12700">
              <a:srgbClr val="7AFD0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0" y="5413375"/>
            <a:ext cx="9252520" cy="0"/>
          </a:xfrm>
          <a:prstGeom prst="line">
            <a:avLst/>
          </a:prstGeom>
          <a:ln w="3175">
            <a:solidFill>
              <a:srgbClr val="7AFD03"/>
            </a:solidFill>
          </a:ln>
          <a:effectLst>
            <a:glow rad="12700">
              <a:srgbClr val="7AFD0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6200000">
            <a:off x="-4315258" y="-10917238"/>
            <a:ext cx="9252520" cy="0"/>
          </a:xfrm>
          <a:prstGeom prst="line">
            <a:avLst/>
          </a:prstGeom>
          <a:ln w="3175">
            <a:solidFill>
              <a:srgbClr val="7AFD03"/>
            </a:solidFill>
          </a:ln>
          <a:effectLst>
            <a:glow rad="12700">
              <a:srgbClr val="7AFD0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>
            <a:off x="4210879" y="-11423650"/>
            <a:ext cx="9252520" cy="0"/>
          </a:xfrm>
          <a:prstGeom prst="line">
            <a:avLst/>
          </a:prstGeom>
          <a:ln w="3175">
            <a:solidFill>
              <a:srgbClr val="7AFD03"/>
            </a:solidFill>
          </a:ln>
          <a:effectLst>
            <a:glow rad="12700">
              <a:srgbClr val="7AFD0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803805" y="5437883"/>
            <a:ext cx="67832" cy="67832"/>
          </a:xfrm>
          <a:prstGeom prst="ellipse">
            <a:avLst/>
          </a:prstGeom>
          <a:solidFill>
            <a:srgbClr val="7AFD03"/>
          </a:solidFill>
          <a:ln>
            <a:noFill/>
          </a:ln>
          <a:effectLst>
            <a:glow rad="76200">
              <a:srgbClr val="7AFD03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0092" y="137277"/>
            <a:ext cx="67832" cy="67832"/>
          </a:xfrm>
          <a:prstGeom prst="ellipse">
            <a:avLst/>
          </a:prstGeom>
          <a:solidFill>
            <a:srgbClr val="7AFD03"/>
          </a:solidFill>
          <a:ln>
            <a:noFill/>
          </a:ln>
          <a:effectLst>
            <a:glow rad="76200">
              <a:srgbClr val="7AFD03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806186" y="140822"/>
            <a:ext cx="67832" cy="67832"/>
          </a:xfrm>
          <a:prstGeom prst="ellipse">
            <a:avLst/>
          </a:prstGeom>
          <a:solidFill>
            <a:srgbClr val="7AFD03"/>
          </a:solidFill>
          <a:ln>
            <a:noFill/>
          </a:ln>
          <a:effectLst>
            <a:glow rad="76200">
              <a:srgbClr val="7AFD03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0" y="1395413"/>
            <a:ext cx="954055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chemeClr val="bg1">
                <a:alpha val="40000"/>
              </a:schemeClr>
            </a:glow>
            <a:softEdge rad="254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-198276" y="4187825"/>
            <a:ext cx="954055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chemeClr val="bg1">
                <a:alpha val="40000"/>
              </a:schemeClr>
            </a:glow>
            <a:softEdge rad="254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6200000" flipH="1">
            <a:off x="-199065" y="-9961563"/>
            <a:ext cx="954055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25400">
              <a:schemeClr val="bg1">
                <a:alpha val="40000"/>
              </a:schemeClr>
            </a:glow>
            <a:softEdge rad="254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34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4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34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4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34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4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3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34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4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34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4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34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4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34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4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3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0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C:\Documents and Settings\Administrator\桌面\图片\电力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5088"/>
            <a:ext cx="89408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4673600" y="1489075"/>
            <a:ext cx="4375150" cy="3990975"/>
            <a:chOff x="4673730" y="1489348"/>
            <a:chExt cx="4374836" cy="3991428"/>
          </a:xfrm>
        </p:grpSpPr>
        <p:pic>
          <p:nvPicPr>
            <p:cNvPr id="12" name="Picture 9" descr="C:\Documents and Settings\Administrator\桌面\图片\电力7.png"/>
            <p:cNvPicPr>
              <a:picLocks noChangeAspect="1" noChangeArrowheads="1"/>
            </p:cNvPicPr>
            <p:nvPr/>
          </p:nvPicPr>
          <p:blipFill rotWithShape="1">
            <a:blip r:embed="rId2"/>
            <a:srcRect l="51111" t="45994" r="28254" b="20976"/>
            <a:stretch>
              <a:fillRect/>
            </a:stretch>
          </p:blipFill>
          <p:spPr bwMode="auto">
            <a:xfrm rot="16200000" flipH="1" flipV="1">
              <a:off x="4673539" y="2416744"/>
              <a:ext cx="2059222" cy="2058840"/>
            </a:xfrm>
            <a:prstGeom prst="rect">
              <a:avLst/>
            </a:prstGeom>
            <a:noFill/>
            <a:effectLst>
              <a:outerShdw blurRad="381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Documents and Settings\Administrator\桌面\图片\电力6.png"/>
            <p:cNvPicPr>
              <a:picLocks noChangeAspect="1" noChangeArrowheads="1"/>
            </p:cNvPicPr>
            <p:nvPr/>
          </p:nvPicPr>
          <p:blipFill rotWithShape="1">
            <a:blip r:embed="rId3"/>
            <a:srcRect l="65555" t="27444" b="2677"/>
            <a:stretch>
              <a:fillRect/>
            </a:stretch>
          </p:blipFill>
          <p:spPr bwMode="auto">
            <a:xfrm>
              <a:off x="5899192" y="1489348"/>
              <a:ext cx="3149374" cy="3991428"/>
            </a:xfrm>
            <a:prstGeom prst="rect">
              <a:avLst/>
            </a:prstGeom>
            <a:noFill/>
            <a:effectLst>
              <a:outerShdw blurRad="63500" dist="660400" dir="9000000" sx="87000" sy="87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407988" y="1717675"/>
            <a:ext cx="4321175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spc="300" dirty="0">
                <a:solidFill>
                  <a:schemeClr val="bg1"/>
                </a:solidFill>
                <a:latin typeface="Haettenschweiler" panose="020B0706040902060204" pitchFamily="34" charset="0"/>
                <a:ea typeface="+mn-ea"/>
              </a:rPr>
              <a:t>POWERPOINT</a:t>
            </a:r>
            <a:endParaRPr lang="zh-CN" altLang="en-US" sz="7000" spc="300" dirty="0">
              <a:solidFill>
                <a:schemeClr val="bg1"/>
              </a:solidFill>
              <a:latin typeface="Haettenschweiler" panose="020B0706040902060204" pitchFamily="34" charset="0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988" y="2497138"/>
            <a:ext cx="444658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>
                <a:solidFill>
                  <a:schemeClr val="bg1"/>
                </a:solidFill>
                <a:latin typeface="Haettenschweiler" panose="020B0706040902060204" pitchFamily="34" charset="0"/>
                <a:ea typeface="+mn-ea"/>
              </a:rPr>
              <a:t>Template</a:t>
            </a:r>
            <a:endParaRPr lang="zh-CN" altLang="en-US" sz="6000" spc="300" dirty="0">
              <a:solidFill>
                <a:schemeClr val="bg1"/>
              </a:solidFill>
              <a:latin typeface="Haettenschweiler" panose="020B0706040902060204" pitchFamily="34" charset="0"/>
              <a:ea typeface="+mn-ea"/>
            </a:endParaRPr>
          </a:p>
        </p:txBody>
      </p:sp>
      <p:pic>
        <p:nvPicPr>
          <p:cNvPr id="8202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1651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407988" y="3422650"/>
            <a:ext cx="4681537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dirty="0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Shanghai </a:t>
            </a:r>
            <a:r>
              <a:rPr lang="en-US" altLang="zh-CN" sz="1600" kern="800" dirty="0" err="1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Rapidesign</a:t>
            </a:r>
            <a:r>
              <a:rPr lang="en-US" altLang="zh-CN" sz="1600" kern="800" dirty="0">
                <a:solidFill>
                  <a:srgbClr val="008000"/>
                </a:solidFill>
                <a:latin typeface="Tw Cen MT Condensed Extra Bold" panose="020B0803020202020204" pitchFamily="34" charset="0"/>
                <a:ea typeface="黑体" panose="02010609060101010101" pitchFamily="2" charset="-122"/>
              </a:rPr>
              <a:t> Advertisement Co., Ltd.</a:t>
            </a:r>
            <a:endParaRPr lang="zh-CN" altLang="en-US" sz="1600" kern="800" dirty="0">
              <a:solidFill>
                <a:srgbClr val="008000"/>
              </a:solidFill>
              <a:latin typeface="Tw Cen MT Condensed Extra Bold" panose="020B0803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7988" y="4862513"/>
            <a:ext cx="4105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黑体" panose="02010609060101010101" pitchFamily="2" charset="-122"/>
                <a:ea typeface="黑体" panose="02010609060101010101" pitchFamily="2" charset="-122"/>
              </a:rPr>
              <a:t>适用于绿色电力及相关类别演示</a:t>
            </a:r>
            <a:endParaRPr lang="zh-CN" altLang="en-US" sz="12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508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47700" y="1196975"/>
            <a:ext cx="7848600" cy="40370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2000">
                <a:srgbClr val="FFFFFF">
                  <a:alpha val="47000"/>
                </a:srgbClr>
              </a:gs>
              <a:gs pos="46000">
                <a:schemeClr val="bg1">
                  <a:alpha val="8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76168" y="5233764"/>
            <a:ext cx="7991665" cy="72008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4160" y="1096963"/>
            <a:ext cx="813568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67175" y="517525"/>
            <a:ext cx="10096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solidFill>
                  <a:srgbClr val="001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前言</a:t>
            </a:r>
            <a:endParaRPr lang="zh-CN" altLang="en-US" sz="3000">
              <a:solidFill>
                <a:srgbClr val="001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16200000">
            <a:off x="4421620" y="-10107613"/>
            <a:ext cx="813568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>
            <a:off x="-3412739" y="-9680575"/>
            <a:ext cx="813568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1000">
                  <a:srgbClr val="FFFFFF">
                    <a:alpha val="47000"/>
                  </a:srgbClr>
                </a:gs>
                <a:gs pos="15000">
                  <a:srgbClr val="FFFFFF">
                    <a:alpha val="45000"/>
                  </a:srgbClr>
                </a:gs>
                <a:gs pos="46000">
                  <a:schemeClr val="bg1">
                    <a:alpha val="8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 bwMode="auto">
          <a:xfrm>
            <a:off x="933450" y="1293813"/>
            <a:ext cx="7277100" cy="4078287"/>
            <a:chOff x="2195493" y="1290127"/>
            <a:chExt cx="5922013" cy="4078907"/>
          </a:xfrm>
        </p:grpSpPr>
        <p:sp>
          <p:nvSpPr>
            <p:cNvPr id="9226" name="TextBox 16"/>
            <p:cNvSpPr txBox="1">
              <a:spLocks noChangeArrowheads="1"/>
            </p:cNvSpPr>
            <p:nvPr/>
          </p:nvSpPr>
          <p:spPr bwMode="auto">
            <a:xfrm>
              <a:off x="2245350" y="1290127"/>
              <a:ext cx="5872156" cy="21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zh-CN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</a:t>
              </a:r>
              <a:r>
                <a:rPr lang="zh-CN" altLang="zh-CN" sz="1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1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500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100%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 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创造全新的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这里有人人都能快速提升的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创意、有效、超值、保密，我们为数百家客户带来意想不到的价值。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7" name="TextBox 17"/>
            <p:cNvSpPr txBox="1">
              <a:spLocks noChangeArrowheads="1"/>
            </p:cNvSpPr>
            <p:nvPr/>
          </p:nvSpPr>
          <p:spPr bwMode="auto">
            <a:xfrm>
              <a:off x="2195493" y="3522375"/>
              <a:ext cx="5922013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300">
                  <a:solidFill>
                    <a:srgbClr val="0070C0"/>
                  </a:solidFill>
                </a:rPr>
                <a:t>RAPIDPPT, the leader of professional PPT designer in China.</a:t>
              </a:r>
              <a:endParaRPr lang="en-US" altLang="zh-CN" sz="1300">
                <a:solidFill>
                  <a:srgbClr val="0070C0"/>
                </a:solidFill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5years of making professional PPT, 500 case studies for the classical PPT, make sure you will be satisfied.……RAPIDPPT differs from the traditional prod-</a:t>
              </a:r>
              <a:endParaRPr lang="en-US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uction model, and create a new PPT experience.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Here we got China’s largest original PPT material, and the strongest PPT producing team. We got the training for everyone who wants to r-apidly impro-</a:t>
              </a:r>
              <a:endParaRPr lang="en-US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ve their PPT skills.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Our PPT is clear, beautiful, creative, valuable which have brought unexpected value to our hundreds of clients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endParaRPr lang="zh-CN" altLang="en-US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800100" y="1778000"/>
            <a:ext cx="7543800" cy="425450"/>
            <a:chOff x="827088" y="2288383"/>
            <a:chExt cx="7567072" cy="426332"/>
          </a:xfrm>
        </p:grpSpPr>
        <p:sp>
          <p:nvSpPr>
            <p:cNvPr id="4" name="圆角矩形 3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15B1FF"/>
            </a:solidFill>
            <a:ln w="3175">
              <a:solidFill>
                <a:srgbClr val="69E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10800000">
              <a:off x="832898" y="229195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69E2FF"/>
                </a:gs>
                <a:gs pos="94000">
                  <a:srgbClr val="FEC2DC">
                    <a:alpha val="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0269" name="TextBox 5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800100" y="2473325"/>
            <a:ext cx="7543800" cy="427038"/>
            <a:chOff x="800500" y="2473514"/>
            <a:chExt cx="7542645" cy="426332"/>
          </a:xfrm>
        </p:grpSpPr>
        <p:sp>
          <p:nvSpPr>
            <p:cNvPr id="8" name="圆角矩形 7"/>
            <p:cNvSpPr/>
            <p:nvPr/>
          </p:nvSpPr>
          <p:spPr>
            <a:xfrm>
              <a:off x="800500" y="2473514"/>
              <a:ext cx="7536296" cy="426332"/>
            </a:xfrm>
            <a:prstGeom prst="roundRect">
              <a:avLst>
                <a:gd name="adj" fmla="val 10411"/>
              </a:avLst>
            </a:prstGeom>
            <a:solidFill>
              <a:srgbClr val="00B050"/>
            </a:solidFill>
            <a:ln w="3175">
              <a:solidFill>
                <a:srgbClr val="C2F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10800000">
              <a:off x="806291" y="2478355"/>
              <a:ext cx="7536854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00FF99">
                    <a:alpha val="88627"/>
                  </a:srgbClr>
                </a:gs>
                <a:gs pos="94000">
                  <a:srgbClr val="00FF99">
                    <a:alpha val="28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0264" name="TextBox 9"/>
            <p:cNvSpPr txBox="1">
              <a:spLocks noChangeArrowheads="1"/>
            </p:cNvSpPr>
            <p:nvPr/>
          </p:nvSpPr>
          <p:spPr bwMode="auto">
            <a:xfrm>
              <a:off x="3360984" y="2509284"/>
              <a:ext cx="24403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800100" y="3170238"/>
            <a:ext cx="7543800" cy="425450"/>
            <a:chOff x="827088" y="2288383"/>
            <a:chExt cx="7567072" cy="426332"/>
          </a:xfrm>
        </p:grpSpPr>
        <p:sp>
          <p:nvSpPr>
            <p:cNvPr id="12" name="圆角矩形 11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 rot="10800000">
              <a:off x="832898" y="229322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FFCC66">
                    <a:alpha val="65000"/>
                  </a:srgbClr>
                </a:gs>
                <a:gs pos="94000">
                  <a:schemeClr val="accent6">
                    <a:lumMod val="60000"/>
                    <a:lumOff val="40000"/>
                    <a:alpha val="18000"/>
                  </a:scheme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0259" name="TextBox 13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800100" y="3865563"/>
            <a:ext cx="7543800" cy="427037"/>
            <a:chOff x="827088" y="2288383"/>
            <a:chExt cx="7567072" cy="426332"/>
          </a:xfrm>
        </p:grpSpPr>
        <p:sp>
          <p:nvSpPr>
            <p:cNvPr id="16" name="圆角矩形 15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FF5050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10800000">
              <a:off x="832898" y="229322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FFCC99">
                    <a:alpha val="90000"/>
                  </a:srgbClr>
                </a:gs>
                <a:gs pos="94000">
                  <a:srgbClr val="FFCC99">
                    <a:alpha val="34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0254" name="TextBox 17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933450" y="1293813"/>
            <a:ext cx="7277100" cy="4078287"/>
            <a:chOff x="2195493" y="1290127"/>
            <a:chExt cx="5922013" cy="4078907"/>
          </a:xfrm>
        </p:grpSpPr>
        <p:sp>
          <p:nvSpPr>
            <p:cNvPr id="10248" name="TextBox 19"/>
            <p:cNvSpPr txBox="1">
              <a:spLocks noChangeArrowheads="1"/>
            </p:cNvSpPr>
            <p:nvPr/>
          </p:nvSpPr>
          <p:spPr bwMode="auto">
            <a:xfrm>
              <a:off x="2245350" y="1290127"/>
              <a:ext cx="5872156" cy="21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lang="zh-CN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3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</a:t>
              </a:r>
              <a:r>
                <a:rPr lang="zh-CN" altLang="zh-CN" sz="11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1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500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100%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 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创造全新的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这里有人人都能快速提升的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创意、有效、超值、保密，我们为数百家客户带来意想不到的价值。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20"/>
            <p:cNvSpPr txBox="1">
              <a:spLocks noChangeArrowheads="1"/>
            </p:cNvSpPr>
            <p:nvPr/>
          </p:nvSpPr>
          <p:spPr bwMode="auto">
            <a:xfrm>
              <a:off x="2195493" y="3522375"/>
              <a:ext cx="5922013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300">
                  <a:solidFill>
                    <a:srgbClr val="0070C0"/>
                  </a:solidFill>
                </a:rPr>
                <a:t>RAPIDPPT, the leader of professional PPT designer in China.</a:t>
              </a:r>
              <a:endParaRPr lang="en-US" altLang="zh-CN" sz="1300">
                <a:solidFill>
                  <a:srgbClr val="0070C0"/>
                </a:solidFill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5years of making professional PPT, 500 case studies for the classical PPT, make sure you will be satisfied.……RAPIDPPT differs from the traditional prod-</a:t>
              </a:r>
              <a:endParaRPr lang="en-US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uction model, and create a new PPT experience.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Here we got China’s largest original PPT material, and the strongest PPT producing team. We got the training for everyone who wants to r-apidly impro-</a:t>
              </a:r>
              <a:endParaRPr lang="en-US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ve their PPT skills.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900"/>
                <a:t>Our PPT is clear, beautiful, creative, valuable which have brought unexpected value to our hundreds of clients </a:t>
              </a:r>
              <a:endParaRPr lang="zh-CN" altLang="zh-CN" sz="900"/>
            </a:p>
            <a:p>
              <a:pPr eaLnBrk="1" hangingPunct="1">
                <a:lnSpc>
                  <a:spcPct val="150000"/>
                </a:lnSpc>
              </a:pPr>
              <a:endParaRPr lang="zh-CN" altLang="en-US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800100" y="1778000"/>
            <a:ext cx="7543800" cy="425450"/>
            <a:chOff x="827088" y="2288383"/>
            <a:chExt cx="7567072" cy="426332"/>
          </a:xfrm>
        </p:grpSpPr>
        <p:sp>
          <p:nvSpPr>
            <p:cNvPr id="3" name="圆角矩形 2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15B1FF"/>
            </a:solidFill>
            <a:ln w="3175">
              <a:solidFill>
                <a:srgbClr val="69E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 rot="10800000">
              <a:off x="832898" y="229195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69E2FF"/>
                </a:gs>
                <a:gs pos="94000">
                  <a:srgbClr val="FEC2DC">
                    <a:alpha val="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296" name="TextBox 4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800100" y="2473325"/>
            <a:ext cx="7543800" cy="427038"/>
            <a:chOff x="800500" y="2473514"/>
            <a:chExt cx="7542645" cy="426332"/>
          </a:xfrm>
        </p:grpSpPr>
        <p:sp>
          <p:nvSpPr>
            <p:cNvPr id="7" name="圆角矩形 6"/>
            <p:cNvSpPr/>
            <p:nvPr/>
          </p:nvSpPr>
          <p:spPr>
            <a:xfrm>
              <a:off x="800500" y="2473514"/>
              <a:ext cx="7536296" cy="426332"/>
            </a:xfrm>
            <a:prstGeom prst="roundRect">
              <a:avLst>
                <a:gd name="adj" fmla="val 10411"/>
              </a:avLst>
            </a:prstGeom>
            <a:solidFill>
              <a:srgbClr val="00B050"/>
            </a:solidFill>
            <a:ln w="3175">
              <a:solidFill>
                <a:srgbClr val="C2F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10800000">
              <a:off x="806291" y="2478355"/>
              <a:ext cx="7536854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00FF99">
                    <a:alpha val="88627"/>
                  </a:srgbClr>
                </a:gs>
                <a:gs pos="94000">
                  <a:srgbClr val="00FF99">
                    <a:alpha val="28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291" name="TextBox 8"/>
            <p:cNvSpPr txBox="1">
              <a:spLocks noChangeArrowheads="1"/>
            </p:cNvSpPr>
            <p:nvPr/>
          </p:nvSpPr>
          <p:spPr bwMode="auto">
            <a:xfrm>
              <a:off x="3360984" y="2509284"/>
              <a:ext cx="24403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800100" y="3170238"/>
            <a:ext cx="7543800" cy="425450"/>
            <a:chOff x="827088" y="2288383"/>
            <a:chExt cx="7567072" cy="426332"/>
          </a:xfrm>
        </p:grpSpPr>
        <p:sp>
          <p:nvSpPr>
            <p:cNvPr id="11" name="圆角矩形 10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chemeClr val="accent6">
                <a:lumMod val="75000"/>
              </a:schemeClr>
            </a:solidFill>
            <a:ln w="317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10800000">
              <a:off x="832898" y="229322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FFCC66">
                    <a:alpha val="65000"/>
                  </a:srgbClr>
                </a:gs>
                <a:gs pos="94000">
                  <a:schemeClr val="accent6">
                    <a:lumMod val="60000"/>
                    <a:lumOff val="40000"/>
                    <a:alpha val="18000"/>
                  </a:scheme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286" name="TextBox 12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800100" y="3865563"/>
            <a:ext cx="7543800" cy="427037"/>
            <a:chOff x="827088" y="2288383"/>
            <a:chExt cx="7567072" cy="426332"/>
          </a:xfrm>
        </p:grpSpPr>
        <p:sp>
          <p:nvSpPr>
            <p:cNvPr id="15" name="圆角矩形 14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FF5050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10800000">
              <a:off x="832898" y="229322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FFCC99">
                    <a:alpha val="90000"/>
                  </a:srgbClr>
                </a:gs>
                <a:gs pos="94000">
                  <a:srgbClr val="FFCC99">
                    <a:alpha val="3400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281" name="TextBox 16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800100" y="2820988"/>
            <a:ext cx="7543800" cy="427037"/>
            <a:chOff x="827088" y="2288383"/>
            <a:chExt cx="7567072" cy="426332"/>
          </a:xfrm>
        </p:grpSpPr>
        <p:sp>
          <p:nvSpPr>
            <p:cNvPr id="19" name="圆角矩形 18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15B1FF"/>
            </a:solidFill>
            <a:ln w="3175">
              <a:solidFill>
                <a:srgbClr val="69E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10800000">
              <a:off x="832898" y="229195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69E2FF"/>
                </a:gs>
                <a:gs pos="94000">
                  <a:srgbClr val="FEC2DC">
                    <a:alpha val="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276" name="TextBox 20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过渡页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xit" presetSubtype="3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xit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添加标题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231900" y="1508125"/>
            <a:ext cx="6680200" cy="3375025"/>
            <a:chOff x="1418196" y="1507655"/>
            <a:chExt cx="6679832" cy="3375077"/>
          </a:xfrm>
        </p:grpSpPr>
        <p:grpSp>
          <p:nvGrpSpPr>
            <p:cNvPr id="12298" name="组合 3"/>
            <p:cNvGrpSpPr/>
            <p:nvPr/>
          </p:nvGrpSpPr>
          <p:grpSpPr bwMode="auto">
            <a:xfrm>
              <a:off x="2905160" y="1507655"/>
              <a:ext cx="3333680" cy="3333680"/>
              <a:chOff x="4542352" y="2424801"/>
              <a:chExt cx="3333680" cy="3333680"/>
            </a:xfrm>
          </p:grpSpPr>
          <p:sp>
            <p:nvSpPr>
              <p:cNvPr id="20" name="Oval 55"/>
              <p:cNvSpPr>
                <a:spLocks noChangeArrowheads="1"/>
              </p:cNvSpPr>
              <p:nvPr/>
            </p:nvSpPr>
            <p:spPr bwMode="auto">
              <a:xfrm>
                <a:off x="4542794" y="2424801"/>
                <a:ext cx="3333566" cy="3333801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dash"/>
                <a:round/>
              </a:ln>
              <a:effectLst/>
            </p:spPr>
            <p:txBody>
              <a:bodyPr lIns="0" rIns="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2315" name="Freeform 44"/>
              <p:cNvSpPr/>
              <p:nvPr/>
            </p:nvSpPr>
            <p:spPr bwMode="auto">
              <a:xfrm>
                <a:off x="4686954" y="3346667"/>
                <a:ext cx="860596" cy="1488635"/>
              </a:xfrm>
              <a:custGeom>
                <a:avLst/>
                <a:gdLst>
                  <a:gd name="T0" fmla="*/ 2147483646 w 372"/>
                  <a:gd name="T1" fmla="*/ 2147483646 h 643"/>
                  <a:gd name="T2" fmla="*/ 2147483646 w 372"/>
                  <a:gd name="T3" fmla="*/ 0 h 643"/>
                  <a:gd name="T4" fmla="*/ 0 w 372"/>
                  <a:gd name="T5" fmla="*/ 2147483646 h 643"/>
                  <a:gd name="T6" fmla="*/ 2147483646 w 372"/>
                  <a:gd name="T7" fmla="*/ 2147483646 h 643"/>
                  <a:gd name="T8" fmla="*/ 2147483646 w 372"/>
                  <a:gd name="T9" fmla="*/ 2147483646 h 643"/>
                  <a:gd name="T10" fmla="*/ 2147483646 w 372"/>
                  <a:gd name="T11" fmla="*/ 2147483646 h 6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2" h="643">
                    <a:moveTo>
                      <a:pt x="372" y="167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31" y="96"/>
                      <a:pt x="0" y="205"/>
                      <a:pt x="0" y="322"/>
                    </a:cubicBezTo>
                    <a:cubicBezTo>
                      <a:pt x="0" y="439"/>
                      <a:pt x="31" y="548"/>
                      <a:pt x="84" y="643"/>
                    </a:cubicBezTo>
                    <a:cubicBezTo>
                      <a:pt x="372" y="477"/>
                      <a:pt x="372" y="477"/>
                      <a:pt x="372" y="477"/>
                    </a:cubicBezTo>
                    <a:cubicBezTo>
                      <a:pt x="318" y="377"/>
                      <a:pt x="322" y="261"/>
                      <a:pt x="372" y="167"/>
                    </a:cubicBezTo>
                    <a:close/>
                  </a:path>
                </a:pathLst>
              </a:custGeom>
              <a:solidFill>
                <a:srgbClr val="00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Freeform 47"/>
              <p:cNvSpPr/>
              <p:nvPr/>
            </p:nvSpPr>
            <p:spPr bwMode="auto">
              <a:xfrm>
                <a:off x="4903611" y="4491092"/>
                <a:ext cx="2627084" cy="1131053"/>
              </a:xfrm>
              <a:custGeom>
                <a:avLst/>
                <a:gdLst>
                  <a:gd name="T0" fmla="*/ 2147483646 w 10000"/>
                  <a:gd name="T1" fmla="*/ 0 h 10000"/>
                  <a:gd name="T2" fmla="*/ 0 w 10000"/>
                  <a:gd name="T3" fmla="*/ 2147483646 h 10000"/>
                  <a:gd name="T4" fmla="*/ 2147483646 w 10000"/>
                  <a:gd name="T5" fmla="*/ 2147483646 h 10000"/>
                  <a:gd name="T6" fmla="*/ 2147483646 w 10000"/>
                  <a:gd name="T7" fmla="*/ 26046115 h 10000"/>
                  <a:gd name="T8" fmla="*/ 2147483646 w 10000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0" h="10000">
                    <a:moveTo>
                      <a:pt x="2538" y="0"/>
                    </a:moveTo>
                    <a:cubicBezTo>
                      <a:pt x="1692" y="1138"/>
                      <a:pt x="605" y="2523"/>
                      <a:pt x="0" y="3415"/>
                    </a:cubicBezTo>
                    <a:cubicBezTo>
                      <a:pt x="1588" y="10727"/>
                      <a:pt x="7133" y="13538"/>
                      <a:pt x="10000" y="3451"/>
                    </a:cubicBezTo>
                    <a:cubicBezTo>
                      <a:pt x="8603" y="1505"/>
                      <a:pt x="7481" y="18"/>
                      <a:pt x="7481" y="18"/>
                    </a:cubicBezTo>
                    <a:cubicBezTo>
                      <a:pt x="5723" y="5620"/>
                      <a:pt x="2959" y="2446"/>
                      <a:pt x="2538" y="0"/>
                    </a:cubicBez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Freeform 49"/>
              <p:cNvSpPr/>
              <p:nvPr/>
            </p:nvSpPr>
            <p:spPr bwMode="auto">
              <a:xfrm>
                <a:off x="4903745" y="2564904"/>
                <a:ext cx="1288925" cy="1126002"/>
              </a:xfrm>
              <a:custGeom>
                <a:avLst/>
                <a:gdLst>
                  <a:gd name="T0" fmla="*/ 0 w 557"/>
                  <a:gd name="T1" fmla="*/ 2147483646 h 487"/>
                  <a:gd name="T2" fmla="*/ 2147483646 w 557"/>
                  <a:gd name="T3" fmla="*/ 2147483646 h 487"/>
                  <a:gd name="T4" fmla="*/ 2147483646 w 557"/>
                  <a:gd name="T5" fmla="*/ 2147483646 h 487"/>
                  <a:gd name="T6" fmla="*/ 2147483646 w 557"/>
                  <a:gd name="T7" fmla="*/ 2147483646 h 487"/>
                  <a:gd name="T8" fmla="*/ 2147483646 w 557"/>
                  <a:gd name="T9" fmla="*/ 0 h 487"/>
                  <a:gd name="T10" fmla="*/ 0 w 557"/>
                  <a:gd name="T11" fmla="*/ 2147483646 h 4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7" h="487">
                    <a:moveTo>
                      <a:pt x="0" y="321"/>
                    </a:moveTo>
                    <a:cubicBezTo>
                      <a:pt x="288" y="487"/>
                      <a:pt x="288" y="487"/>
                      <a:pt x="288" y="487"/>
                    </a:cubicBezTo>
                    <a:cubicBezTo>
                      <a:pt x="315" y="443"/>
                      <a:pt x="354" y="404"/>
                      <a:pt x="403" y="376"/>
                    </a:cubicBezTo>
                    <a:cubicBezTo>
                      <a:pt x="451" y="348"/>
                      <a:pt x="504" y="334"/>
                      <a:pt x="557" y="332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320" y="3"/>
                      <a:pt x="114" y="131"/>
                      <a:pt x="0" y="32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Freeform 46"/>
              <p:cNvSpPr/>
              <p:nvPr/>
            </p:nvSpPr>
            <p:spPr bwMode="auto">
              <a:xfrm>
                <a:off x="6239969" y="2564904"/>
                <a:ext cx="975809" cy="971411"/>
              </a:xfrm>
              <a:custGeom>
                <a:avLst/>
                <a:gdLst>
                  <a:gd name="T0" fmla="*/ 2147483646 w 10000"/>
                  <a:gd name="T1" fmla="*/ 2147483646 h 10000"/>
                  <a:gd name="T2" fmla="*/ 2147483646 w 10000"/>
                  <a:gd name="T3" fmla="*/ 2147483646 h 10000"/>
                  <a:gd name="T4" fmla="*/ 0 w 10000"/>
                  <a:gd name="T5" fmla="*/ 0 h 10000"/>
                  <a:gd name="T6" fmla="*/ 0 w 10000"/>
                  <a:gd name="T7" fmla="*/ 2147483646 h 10000"/>
                  <a:gd name="T8" fmla="*/ 2147483646 w 10000"/>
                  <a:gd name="T9" fmla="*/ 2147483646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0000"/>
                  <a:gd name="T17" fmla="*/ 10000 w 10000"/>
                  <a:gd name="T18" fmla="*/ 10000 h 1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0000">
                    <a:moveTo>
                      <a:pt x="4947" y="10000"/>
                    </a:moveTo>
                    <a:cubicBezTo>
                      <a:pt x="8244" y="6171"/>
                      <a:pt x="8776" y="5584"/>
                      <a:pt x="10000" y="3917"/>
                    </a:cubicBezTo>
                    <a:cubicBezTo>
                      <a:pt x="8982" y="2888"/>
                      <a:pt x="5602" y="71"/>
                      <a:pt x="0" y="0"/>
                    </a:cubicBezTo>
                    <a:lnTo>
                      <a:pt x="0" y="7904"/>
                    </a:lnTo>
                    <a:cubicBezTo>
                      <a:pt x="2515" y="7999"/>
                      <a:pt x="3644" y="8916"/>
                      <a:pt x="4947" y="10000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            </a:t>
                </a:r>
                <a:endParaRPr lang="zh-CN" altLang="en-US"/>
              </a:p>
            </p:txBody>
          </p:sp>
          <p:sp>
            <p:nvSpPr>
              <p:cNvPr id="12319" name="Freeform 45"/>
              <p:cNvSpPr/>
              <p:nvPr/>
            </p:nvSpPr>
            <p:spPr bwMode="auto">
              <a:xfrm>
                <a:off x="6763142" y="2978369"/>
                <a:ext cx="980413" cy="1856934"/>
              </a:xfrm>
              <a:custGeom>
                <a:avLst/>
                <a:gdLst>
                  <a:gd name="T0" fmla="*/ 2147483646 w 10065"/>
                  <a:gd name="T1" fmla="*/ 0 h 10000"/>
                  <a:gd name="T2" fmla="*/ 0 w 10065"/>
                  <a:gd name="T3" fmla="*/ 2147483646 h 10000"/>
                  <a:gd name="T4" fmla="*/ 1145139138 w 10065"/>
                  <a:gd name="T5" fmla="*/ 2147483646 h 10000"/>
                  <a:gd name="T6" fmla="*/ 2147483646 w 10065"/>
                  <a:gd name="T7" fmla="*/ 2147483646 h 10000"/>
                  <a:gd name="T8" fmla="*/ 2147483646 w 10065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5" h="10000">
                    <a:moveTo>
                      <a:pt x="5169" y="0"/>
                    </a:moveTo>
                    <a:cubicBezTo>
                      <a:pt x="3470" y="1030"/>
                      <a:pt x="1974" y="1902"/>
                      <a:pt x="0" y="3158"/>
                    </a:cubicBezTo>
                    <a:cubicBezTo>
                      <a:pt x="2750" y="4562"/>
                      <a:pt x="2644" y="6758"/>
                      <a:pt x="1239" y="7930"/>
                    </a:cubicBezTo>
                    <a:lnTo>
                      <a:pt x="8102" y="10000"/>
                    </a:lnTo>
                    <a:cubicBezTo>
                      <a:pt x="12115" y="6180"/>
                      <a:pt x="9393" y="2033"/>
                      <a:pt x="5169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55"/>
              <p:cNvSpPr>
                <a:spLocks noChangeArrowheads="1"/>
              </p:cNvSpPr>
              <p:nvPr/>
            </p:nvSpPr>
            <p:spPr bwMode="auto">
              <a:xfrm>
                <a:off x="5587311" y="3456692"/>
                <a:ext cx="1269930" cy="12700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2321" name="Rectangle 56"/>
              <p:cNvSpPr>
                <a:spLocks noChangeArrowheads="1"/>
              </p:cNvSpPr>
              <p:nvPr/>
            </p:nvSpPr>
            <p:spPr bwMode="auto">
              <a:xfrm>
                <a:off x="5719608" y="3922364"/>
                <a:ext cx="1011815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de-DE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>
              <a:off x="5399427" y="1677521"/>
              <a:ext cx="2093798" cy="392118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2016651" y="3179319"/>
              <a:ext cx="11778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/>
          </p:nvSpPr>
          <p:spPr>
            <a:xfrm flipH="1" flipV="1">
              <a:off x="2462713" y="4431875"/>
              <a:ext cx="2092210" cy="392119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5931210" y="3596837"/>
              <a:ext cx="11778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930931" y="3123755"/>
              <a:ext cx="117469" cy="115890"/>
            </a:xfrm>
            <a:prstGeom prst="ellips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109070" y="3538099"/>
              <a:ext cx="115881" cy="115889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469413" y="1618782"/>
              <a:ext cx="117469" cy="11589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346833" y="4766843"/>
              <a:ext cx="117469" cy="11588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flipH="1">
              <a:off x="2842106" y="1882311"/>
              <a:ext cx="1485818" cy="392119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37336" y="1823573"/>
              <a:ext cx="117469" cy="115889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9" name="TextBox 14"/>
            <p:cNvSpPr txBox="1">
              <a:spLocks noChangeArrowheads="1"/>
            </p:cNvSpPr>
            <p:nvPr/>
          </p:nvSpPr>
          <p:spPr bwMode="auto">
            <a:xfrm>
              <a:off x="6958229" y="1712315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TextBox 15"/>
            <p:cNvSpPr txBox="1">
              <a:spLocks noChangeArrowheads="1"/>
            </p:cNvSpPr>
            <p:nvPr/>
          </p:nvSpPr>
          <p:spPr bwMode="auto">
            <a:xfrm>
              <a:off x="6597195" y="3656834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1" name="TextBox 16"/>
            <p:cNvSpPr txBox="1">
              <a:spLocks noChangeArrowheads="1"/>
            </p:cNvSpPr>
            <p:nvPr/>
          </p:nvSpPr>
          <p:spPr bwMode="auto">
            <a:xfrm>
              <a:off x="1835696" y="4427643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2" name="TextBox 17"/>
            <p:cNvSpPr txBox="1">
              <a:spLocks noChangeArrowheads="1"/>
            </p:cNvSpPr>
            <p:nvPr/>
          </p:nvSpPr>
          <p:spPr bwMode="auto">
            <a:xfrm>
              <a:off x="1418196" y="3187169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3" name="TextBox 18"/>
            <p:cNvSpPr txBox="1">
              <a:spLocks noChangeArrowheads="1"/>
            </p:cNvSpPr>
            <p:nvPr/>
          </p:nvSpPr>
          <p:spPr bwMode="auto">
            <a:xfrm>
              <a:off x="2225864" y="1915815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800100" y="2820988"/>
            <a:ext cx="7543800" cy="427037"/>
            <a:chOff x="827088" y="2288383"/>
            <a:chExt cx="7567072" cy="426332"/>
          </a:xfrm>
        </p:grpSpPr>
        <p:sp>
          <p:nvSpPr>
            <p:cNvPr id="29" name="圆角矩形 28"/>
            <p:cNvSpPr/>
            <p:nvPr/>
          </p:nvSpPr>
          <p:spPr>
            <a:xfrm>
              <a:off x="827088" y="2288383"/>
              <a:ext cx="7560702" cy="426332"/>
            </a:xfrm>
            <a:prstGeom prst="roundRect">
              <a:avLst>
                <a:gd name="adj" fmla="val 10411"/>
              </a:avLst>
            </a:prstGeom>
            <a:solidFill>
              <a:srgbClr val="15B1FF"/>
            </a:solidFill>
            <a:ln w="3175">
              <a:solidFill>
                <a:srgbClr val="69E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10800000">
              <a:off x="832898" y="2291954"/>
              <a:ext cx="7561262" cy="213166"/>
            </a:xfrm>
            <a:prstGeom prst="roundRect">
              <a:avLst>
                <a:gd name="adj" fmla="val 10411"/>
              </a:avLst>
            </a:prstGeom>
            <a:gradFill>
              <a:gsLst>
                <a:gs pos="0">
                  <a:srgbClr val="69E2FF"/>
                </a:gs>
                <a:gs pos="94000">
                  <a:srgbClr val="FEC2DC">
                    <a:alpha val="0"/>
                  </a:srgbClr>
                </a:gs>
              </a:gsLst>
              <a:lin ang="5400000" scaled="1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2297" name="TextBox 30"/>
            <p:cNvSpPr txBox="1">
              <a:spLocks noChangeArrowheads="1"/>
            </p:cNvSpPr>
            <p:nvPr/>
          </p:nvSpPr>
          <p:spPr bwMode="auto">
            <a:xfrm>
              <a:off x="3395864" y="2324153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95625" y="517525"/>
            <a:ext cx="2952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latin typeface="黑体" panose="02010609060101010101" pitchFamily="2" charset="-122"/>
                <a:ea typeface="黑体" panose="02010609060101010101" pitchFamily="2" charset="-122"/>
              </a:rPr>
              <a:t>添加标题</a:t>
            </a:r>
            <a:endParaRPr lang="zh-CN" altLang="en-US" sz="3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435100" y="1417638"/>
            <a:ext cx="6273800" cy="3625850"/>
            <a:chOff x="1432114" y="1417340"/>
            <a:chExt cx="6272234" cy="3626121"/>
          </a:xfrm>
        </p:grpSpPr>
        <p:grpSp>
          <p:nvGrpSpPr>
            <p:cNvPr id="13341" name="组合 3"/>
            <p:cNvGrpSpPr/>
            <p:nvPr/>
          </p:nvGrpSpPr>
          <p:grpSpPr bwMode="auto">
            <a:xfrm>
              <a:off x="1679438" y="1417340"/>
              <a:ext cx="5785124" cy="2384426"/>
              <a:chOff x="1811212" y="1417340"/>
              <a:chExt cx="5785124" cy="2384426"/>
            </a:xfrm>
          </p:grpSpPr>
          <p:sp>
            <p:nvSpPr>
              <p:cNvPr id="13357" name="Freeform 16"/>
              <p:cNvSpPr/>
              <p:nvPr/>
            </p:nvSpPr>
            <p:spPr bwMode="auto">
              <a:xfrm>
                <a:off x="1811212" y="2557165"/>
                <a:ext cx="1035050" cy="1244601"/>
              </a:xfrm>
              <a:custGeom>
                <a:avLst/>
                <a:gdLst>
                  <a:gd name="T0" fmla="*/ 2147483646 w 276"/>
                  <a:gd name="T1" fmla="*/ 2147483646 h 332"/>
                  <a:gd name="T2" fmla="*/ 2147483646 w 276"/>
                  <a:gd name="T3" fmla="*/ 2147483646 h 332"/>
                  <a:gd name="T4" fmla="*/ 2147483646 w 276"/>
                  <a:gd name="T5" fmla="*/ 2147483646 h 332"/>
                  <a:gd name="T6" fmla="*/ 2147483646 w 276"/>
                  <a:gd name="T7" fmla="*/ 2147483646 h 332"/>
                  <a:gd name="T8" fmla="*/ 0 w 276"/>
                  <a:gd name="T9" fmla="*/ 2147483646 h 332"/>
                  <a:gd name="T10" fmla="*/ 2147483646 w 276"/>
                  <a:gd name="T11" fmla="*/ 2147483646 h 3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6" h="332">
                    <a:moveTo>
                      <a:pt x="120" y="332"/>
                    </a:moveTo>
                    <a:cubicBezTo>
                      <a:pt x="262" y="86"/>
                      <a:pt x="262" y="86"/>
                      <a:pt x="262" y="86"/>
                    </a:cubicBezTo>
                    <a:cubicBezTo>
                      <a:pt x="276" y="61"/>
                      <a:pt x="268" y="29"/>
                      <a:pt x="243" y="14"/>
                    </a:cubicBezTo>
                    <a:cubicBezTo>
                      <a:pt x="218" y="0"/>
                      <a:pt x="186" y="9"/>
                      <a:pt x="172" y="34"/>
                    </a:cubicBezTo>
                    <a:cubicBezTo>
                      <a:pt x="0" y="332"/>
                      <a:pt x="0" y="332"/>
                      <a:pt x="0" y="332"/>
                    </a:cubicBezTo>
                    <a:lnTo>
                      <a:pt x="120" y="332"/>
                    </a:lnTo>
                    <a:close/>
                  </a:path>
                </a:pathLst>
              </a:custGeom>
              <a:solidFill>
                <a:srgbClr val="66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8" name="Freeform 17"/>
              <p:cNvSpPr/>
              <p:nvPr/>
            </p:nvSpPr>
            <p:spPr bwMode="auto">
              <a:xfrm>
                <a:off x="5069036" y="1661815"/>
                <a:ext cx="1552575" cy="2139951"/>
              </a:xfrm>
              <a:custGeom>
                <a:avLst/>
                <a:gdLst>
                  <a:gd name="T0" fmla="*/ 2147483646 w 414"/>
                  <a:gd name="T1" fmla="*/ 2147483646 h 571"/>
                  <a:gd name="T2" fmla="*/ 2147483646 w 414"/>
                  <a:gd name="T3" fmla="*/ 2147483646 h 571"/>
                  <a:gd name="T4" fmla="*/ 2147483646 w 414"/>
                  <a:gd name="T5" fmla="*/ 2147483646 h 571"/>
                  <a:gd name="T6" fmla="*/ 2147483646 w 414"/>
                  <a:gd name="T7" fmla="*/ 2147483646 h 571"/>
                  <a:gd name="T8" fmla="*/ 0 w 414"/>
                  <a:gd name="T9" fmla="*/ 2147483646 h 571"/>
                  <a:gd name="T10" fmla="*/ 2147483646 w 414"/>
                  <a:gd name="T11" fmla="*/ 2147483646 h 5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4" h="571">
                    <a:moveTo>
                      <a:pt x="120" y="571"/>
                    </a:moveTo>
                    <a:cubicBezTo>
                      <a:pt x="400" y="86"/>
                      <a:pt x="400" y="86"/>
                      <a:pt x="400" y="86"/>
                    </a:cubicBezTo>
                    <a:cubicBezTo>
                      <a:pt x="414" y="61"/>
                      <a:pt x="406" y="29"/>
                      <a:pt x="381" y="15"/>
                    </a:cubicBezTo>
                    <a:cubicBezTo>
                      <a:pt x="356" y="0"/>
                      <a:pt x="325" y="9"/>
                      <a:pt x="310" y="35"/>
                    </a:cubicBezTo>
                    <a:cubicBezTo>
                      <a:pt x="0" y="571"/>
                      <a:pt x="0" y="571"/>
                      <a:pt x="0" y="571"/>
                    </a:cubicBezTo>
                    <a:lnTo>
                      <a:pt x="120" y="571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9" name="Freeform 18"/>
              <p:cNvSpPr/>
              <p:nvPr/>
            </p:nvSpPr>
            <p:spPr bwMode="auto">
              <a:xfrm>
                <a:off x="5904061" y="1425278"/>
                <a:ext cx="1692275" cy="2376488"/>
              </a:xfrm>
              <a:custGeom>
                <a:avLst/>
                <a:gdLst>
                  <a:gd name="T0" fmla="*/ 2147483646 w 451"/>
                  <a:gd name="T1" fmla="*/ 2147483646 h 634"/>
                  <a:gd name="T2" fmla="*/ 2147483646 w 451"/>
                  <a:gd name="T3" fmla="*/ 2147483646 h 634"/>
                  <a:gd name="T4" fmla="*/ 2147483646 w 451"/>
                  <a:gd name="T5" fmla="*/ 2147483646 h 634"/>
                  <a:gd name="T6" fmla="*/ 2147483646 w 451"/>
                  <a:gd name="T7" fmla="*/ 2147483646 h 634"/>
                  <a:gd name="T8" fmla="*/ 0 w 451"/>
                  <a:gd name="T9" fmla="*/ 2147483646 h 634"/>
                  <a:gd name="T10" fmla="*/ 2147483646 w 451"/>
                  <a:gd name="T11" fmla="*/ 2147483646 h 6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1" h="634">
                    <a:moveTo>
                      <a:pt x="120" y="634"/>
                    </a:moveTo>
                    <a:cubicBezTo>
                      <a:pt x="437" y="86"/>
                      <a:pt x="437" y="86"/>
                      <a:pt x="437" y="86"/>
                    </a:cubicBezTo>
                    <a:cubicBezTo>
                      <a:pt x="451" y="61"/>
                      <a:pt x="443" y="29"/>
                      <a:pt x="418" y="15"/>
                    </a:cubicBezTo>
                    <a:cubicBezTo>
                      <a:pt x="393" y="0"/>
                      <a:pt x="361" y="9"/>
                      <a:pt x="347" y="34"/>
                    </a:cubicBezTo>
                    <a:cubicBezTo>
                      <a:pt x="0" y="634"/>
                      <a:pt x="0" y="634"/>
                      <a:pt x="0" y="634"/>
                    </a:cubicBezTo>
                    <a:lnTo>
                      <a:pt x="120" y="634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0" name="Freeform 19"/>
              <p:cNvSpPr/>
              <p:nvPr/>
            </p:nvSpPr>
            <p:spPr bwMode="auto">
              <a:xfrm>
                <a:off x="3429023" y="1920578"/>
                <a:ext cx="1406525" cy="1881188"/>
              </a:xfrm>
              <a:custGeom>
                <a:avLst/>
                <a:gdLst>
                  <a:gd name="T0" fmla="*/ 2147483646 w 375"/>
                  <a:gd name="T1" fmla="*/ 2147483646 h 502"/>
                  <a:gd name="T2" fmla="*/ 2147483646 w 375"/>
                  <a:gd name="T3" fmla="*/ 2147483646 h 502"/>
                  <a:gd name="T4" fmla="*/ 2147483646 w 375"/>
                  <a:gd name="T5" fmla="*/ 2147483646 h 502"/>
                  <a:gd name="T6" fmla="*/ 2147483646 w 375"/>
                  <a:gd name="T7" fmla="*/ 2147483646 h 502"/>
                  <a:gd name="T8" fmla="*/ 0 w 375"/>
                  <a:gd name="T9" fmla="*/ 2147483646 h 502"/>
                  <a:gd name="T10" fmla="*/ 2147483646 w 375"/>
                  <a:gd name="T11" fmla="*/ 2147483646 h 5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5" h="502">
                    <a:moveTo>
                      <a:pt x="120" y="502"/>
                    </a:moveTo>
                    <a:cubicBezTo>
                      <a:pt x="360" y="85"/>
                      <a:pt x="360" y="85"/>
                      <a:pt x="360" y="85"/>
                    </a:cubicBezTo>
                    <a:cubicBezTo>
                      <a:pt x="375" y="60"/>
                      <a:pt x="366" y="28"/>
                      <a:pt x="341" y="14"/>
                    </a:cubicBezTo>
                    <a:cubicBezTo>
                      <a:pt x="317" y="0"/>
                      <a:pt x="285" y="8"/>
                      <a:pt x="270" y="34"/>
                    </a:cubicBezTo>
                    <a:cubicBezTo>
                      <a:pt x="0" y="502"/>
                      <a:pt x="0" y="502"/>
                      <a:pt x="0" y="502"/>
                    </a:cubicBezTo>
                    <a:lnTo>
                      <a:pt x="120" y="502"/>
                    </a:lnTo>
                    <a:close/>
                  </a:path>
                </a:pathLst>
              </a:custGeom>
              <a:solidFill>
                <a:srgbClr val="00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1" name="Freeform 20"/>
              <p:cNvSpPr/>
              <p:nvPr/>
            </p:nvSpPr>
            <p:spPr bwMode="auto">
              <a:xfrm>
                <a:off x="4232918" y="1417340"/>
                <a:ext cx="1695450" cy="2384426"/>
              </a:xfrm>
              <a:custGeom>
                <a:avLst/>
                <a:gdLst>
                  <a:gd name="T0" fmla="*/ 2147483646 w 452"/>
                  <a:gd name="T1" fmla="*/ 2147483646 h 636"/>
                  <a:gd name="T2" fmla="*/ 2147483646 w 452"/>
                  <a:gd name="T3" fmla="*/ 2147483646 h 636"/>
                  <a:gd name="T4" fmla="*/ 2147483646 w 452"/>
                  <a:gd name="T5" fmla="*/ 2147483646 h 636"/>
                  <a:gd name="T6" fmla="*/ 2147483646 w 452"/>
                  <a:gd name="T7" fmla="*/ 2147483646 h 636"/>
                  <a:gd name="T8" fmla="*/ 0 w 452"/>
                  <a:gd name="T9" fmla="*/ 2147483646 h 636"/>
                  <a:gd name="T10" fmla="*/ 2147483646 w 452"/>
                  <a:gd name="T11" fmla="*/ 2147483646 h 6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2" h="636">
                    <a:moveTo>
                      <a:pt x="120" y="636"/>
                    </a:moveTo>
                    <a:cubicBezTo>
                      <a:pt x="438" y="86"/>
                      <a:pt x="438" y="86"/>
                      <a:pt x="438" y="86"/>
                    </a:cubicBezTo>
                    <a:cubicBezTo>
                      <a:pt x="452" y="61"/>
                      <a:pt x="444" y="29"/>
                      <a:pt x="419" y="14"/>
                    </a:cubicBezTo>
                    <a:cubicBezTo>
                      <a:pt x="394" y="0"/>
                      <a:pt x="362" y="9"/>
                      <a:pt x="348" y="34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120" y="636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Freeform 21"/>
              <p:cNvSpPr/>
              <p:nvPr/>
            </p:nvSpPr>
            <p:spPr bwMode="auto">
              <a:xfrm>
                <a:off x="2599852" y="1915815"/>
                <a:ext cx="1409700" cy="1885951"/>
              </a:xfrm>
              <a:custGeom>
                <a:avLst/>
                <a:gdLst>
                  <a:gd name="T0" fmla="*/ 2147483646 w 376"/>
                  <a:gd name="T1" fmla="*/ 2147483646 h 503"/>
                  <a:gd name="T2" fmla="*/ 2147483646 w 376"/>
                  <a:gd name="T3" fmla="*/ 2147483646 h 503"/>
                  <a:gd name="T4" fmla="*/ 2147483646 w 376"/>
                  <a:gd name="T5" fmla="*/ 2147483646 h 503"/>
                  <a:gd name="T6" fmla="*/ 2147483646 w 376"/>
                  <a:gd name="T7" fmla="*/ 2147483646 h 503"/>
                  <a:gd name="T8" fmla="*/ 0 w 376"/>
                  <a:gd name="T9" fmla="*/ 2147483646 h 503"/>
                  <a:gd name="T10" fmla="*/ 2147483646 w 376"/>
                  <a:gd name="T11" fmla="*/ 2147483646 h 5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6" h="503">
                    <a:moveTo>
                      <a:pt x="120" y="503"/>
                    </a:moveTo>
                    <a:cubicBezTo>
                      <a:pt x="361" y="85"/>
                      <a:pt x="361" y="85"/>
                      <a:pt x="361" y="85"/>
                    </a:cubicBezTo>
                    <a:cubicBezTo>
                      <a:pt x="376" y="60"/>
                      <a:pt x="367" y="28"/>
                      <a:pt x="342" y="14"/>
                    </a:cubicBezTo>
                    <a:cubicBezTo>
                      <a:pt x="318" y="0"/>
                      <a:pt x="286" y="8"/>
                      <a:pt x="271" y="34"/>
                    </a:cubicBezTo>
                    <a:cubicBezTo>
                      <a:pt x="0" y="503"/>
                      <a:pt x="0" y="503"/>
                      <a:pt x="0" y="503"/>
                    </a:cubicBezTo>
                    <a:lnTo>
                      <a:pt x="120" y="503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0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1440050" y="3801943"/>
              <a:ext cx="62642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3" name="TextBox 5"/>
            <p:cNvSpPr txBox="1">
              <a:spLocks noChangeArrowheads="1"/>
            </p:cNvSpPr>
            <p:nvPr/>
          </p:nvSpPr>
          <p:spPr bwMode="auto">
            <a:xfrm rot="-1800000">
              <a:off x="1852251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44" name="TextBox 6"/>
            <p:cNvSpPr txBox="1">
              <a:spLocks noChangeArrowheads="1"/>
            </p:cNvSpPr>
            <p:nvPr/>
          </p:nvSpPr>
          <p:spPr bwMode="auto">
            <a:xfrm rot="-1800000">
              <a:off x="2695346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45" name="TextBox 7"/>
            <p:cNvSpPr txBox="1">
              <a:spLocks noChangeArrowheads="1"/>
            </p:cNvSpPr>
            <p:nvPr/>
          </p:nvSpPr>
          <p:spPr bwMode="auto">
            <a:xfrm rot="-1800000">
              <a:off x="3538441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46" name="TextBox 8"/>
            <p:cNvSpPr txBox="1">
              <a:spLocks noChangeArrowheads="1"/>
            </p:cNvSpPr>
            <p:nvPr/>
          </p:nvSpPr>
          <p:spPr bwMode="auto">
            <a:xfrm rot="-1800000">
              <a:off x="4381536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47" name="TextBox 9"/>
            <p:cNvSpPr txBox="1">
              <a:spLocks noChangeArrowheads="1"/>
            </p:cNvSpPr>
            <p:nvPr/>
          </p:nvSpPr>
          <p:spPr bwMode="auto">
            <a:xfrm rot="-1800000">
              <a:off x="5224631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48" name="TextBox 10"/>
            <p:cNvSpPr txBox="1">
              <a:spLocks noChangeArrowheads="1"/>
            </p:cNvSpPr>
            <p:nvPr/>
          </p:nvSpPr>
          <p:spPr bwMode="auto">
            <a:xfrm rot="-1800000">
              <a:off x="6067724" y="3819325"/>
              <a:ext cx="430887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黑体" panose="02010609060101010101" pitchFamily="2" charset="-122"/>
                  <a:ea typeface="黑体" panose="02010609060101010101" pitchFamily="2" charset="-122"/>
                </a:rPr>
                <a:t>添加文本</a:t>
              </a:r>
              <a:endParaRPr lang="zh-CN" altLang="en-US" sz="16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432114" y="1488782"/>
              <a:ext cx="0" cy="3167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0" name="TextBox 12"/>
            <p:cNvSpPr txBox="1">
              <a:spLocks noChangeArrowheads="1"/>
            </p:cNvSpPr>
            <p:nvPr/>
          </p:nvSpPr>
          <p:spPr bwMode="auto">
            <a:xfrm>
              <a:off x="1439652" y="1661815"/>
              <a:ext cx="1733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添加标题</a:t>
              </a: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51" name="TextBox 13"/>
            <p:cNvSpPr txBox="1">
              <a:spLocks noChangeArrowheads="1"/>
            </p:cNvSpPr>
            <p:nvPr/>
          </p:nvSpPr>
          <p:spPr bwMode="auto">
            <a:xfrm rot="1800000">
              <a:off x="1805664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52" name="TextBox 14"/>
            <p:cNvSpPr txBox="1">
              <a:spLocks noChangeArrowheads="1"/>
            </p:cNvSpPr>
            <p:nvPr/>
          </p:nvSpPr>
          <p:spPr bwMode="auto">
            <a:xfrm rot="1800000">
              <a:off x="2604904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53" name="TextBox 15"/>
            <p:cNvSpPr txBox="1">
              <a:spLocks noChangeArrowheads="1"/>
            </p:cNvSpPr>
            <p:nvPr/>
          </p:nvSpPr>
          <p:spPr bwMode="auto">
            <a:xfrm rot="1800000">
              <a:off x="3450104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54" name="TextBox 16"/>
            <p:cNvSpPr txBox="1">
              <a:spLocks noChangeArrowheads="1"/>
            </p:cNvSpPr>
            <p:nvPr/>
          </p:nvSpPr>
          <p:spPr bwMode="auto">
            <a:xfrm rot="1800000">
              <a:off x="4232253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55" name="TextBox 17"/>
            <p:cNvSpPr txBox="1">
              <a:spLocks noChangeArrowheads="1"/>
            </p:cNvSpPr>
            <p:nvPr/>
          </p:nvSpPr>
          <p:spPr bwMode="auto">
            <a:xfrm rot="1800000">
              <a:off x="5089875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56" name="TextBox 18"/>
            <p:cNvSpPr txBox="1">
              <a:spLocks noChangeArrowheads="1"/>
            </p:cNvSpPr>
            <p:nvPr/>
          </p:nvSpPr>
          <p:spPr bwMode="auto">
            <a:xfrm rot="1800000">
              <a:off x="5930455" y="3286494"/>
              <a:ext cx="461665" cy="61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文本</a:t>
              </a:r>
              <a:endPara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1231900" y="1508125"/>
            <a:ext cx="6680200" cy="3375025"/>
            <a:chOff x="1418196" y="1507655"/>
            <a:chExt cx="6679832" cy="3375077"/>
          </a:xfrm>
        </p:grpSpPr>
        <p:grpSp>
          <p:nvGrpSpPr>
            <p:cNvPr id="13317" name="组合 26"/>
            <p:cNvGrpSpPr/>
            <p:nvPr/>
          </p:nvGrpSpPr>
          <p:grpSpPr bwMode="auto">
            <a:xfrm>
              <a:off x="2905160" y="1507655"/>
              <a:ext cx="3333680" cy="3333680"/>
              <a:chOff x="4542352" y="2424801"/>
              <a:chExt cx="3333680" cy="3333680"/>
            </a:xfrm>
          </p:grpSpPr>
          <p:sp>
            <p:nvSpPr>
              <p:cNvPr id="43" name="Oval 55"/>
              <p:cNvSpPr>
                <a:spLocks noChangeArrowheads="1"/>
              </p:cNvSpPr>
              <p:nvPr/>
            </p:nvSpPr>
            <p:spPr bwMode="auto">
              <a:xfrm>
                <a:off x="4542794" y="2424801"/>
                <a:ext cx="3333566" cy="3333801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dash"/>
                <a:round/>
              </a:ln>
              <a:effectLst/>
            </p:spPr>
            <p:txBody>
              <a:bodyPr lIns="0" rIns="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3334" name="Freeform 44"/>
              <p:cNvSpPr/>
              <p:nvPr/>
            </p:nvSpPr>
            <p:spPr bwMode="auto">
              <a:xfrm>
                <a:off x="4686954" y="3346667"/>
                <a:ext cx="860596" cy="1488635"/>
              </a:xfrm>
              <a:custGeom>
                <a:avLst/>
                <a:gdLst>
                  <a:gd name="T0" fmla="*/ 2147483646 w 372"/>
                  <a:gd name="T1" fmla="*/ 2147483646 h 643"/>
                  <a:gd name="T2" fmla="*/ 2147483646 w 372"/>
                  <a:gd name="T3" fmla="*/ 0 h 643"/>
                  <a:gd name="T4" fmla="*/ 0 w 372"/>
                  <a:gd name="T5" fmla="*/ 2147483646 h 643"/>
                  <a:gd name="T6" fmla="*/ 2147483646 w 372"/>
                  <a:gd name="T7" fmla="*/ 2147483646 h 643"/>
                  <a:gd name="T8" fmla="*/ 2147483646 w 372"/>
                  <a:gd name="T9" fmla="*/ 2147483646 h 643"/>
                  <a:gd name="T10" fmla="*/ 2147483646 w 372"/>
                  <a:gd name="T11" fmla="*/ 2147483646 h 6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2" h="643">
                    <a:moveTo>
                      <a:pt x="372" y="167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31" y="96"/>
                      <a:pt x="0" y="205"/>
                      <a:pt x="0" y="322"/>
                    </a:cubicBezTo>
                    <a:cubicBezTo>
                      <a:pt x="0" y="439"/>
                      <a:pt x="31" y="548"/>
                      <a:pt x="84" y="643"/>
                    </a:cubicBezTo>
                    <a:cubicBezTo>
                      <a:pt x="372" y="477"/>
                      <a:pt x="372" y="477"/>
                      <a:pt x="372" y="477"/>
                    </a:cubicBezTo>
                    <a:cubicBezTo>
                      <a:pt x="318" y="377"/>
                      <a:pt x="322" y="261"/>
                      <a:pt x="372" y="167"/>
                    </a:cubicBezTo>
                    <a:close/>
                  </a:path>
                </a:pathLst>
              </a:custGeom>
              <a:solidFill>
                <a:srgbClr val="00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Freeform 47"/>
              <p:cNvSpPr/>
              <p:nvPr/>
            </p:nvSpPr>
            <p:spPr bwMode="auto">
              <a:xfrm>
                <a:off x="4903611" y="4491092"/>
                <a:ext cx="2627084" cy="1131053"/>
              </a:xfrm>
              <a:custGeom>
                <a:avLst/>
                <a:gdLst>
                  <a:gd name="T0" fmla="*/ 2147483646 w 10000"/>
                  <a:gd name="T1" fmla="*/ 0 h 10000"/>
                  <a:gd name="T2" fmla="*/ 0 w 10000"/>
                  <a:gd name="T3" fmla="*/ 2147483646 h 10000"/>
                  <a:gd name="T4" fmla="*/ 2147483646 w 10000"/>
                  <a:gd name="T5" fmla="*/ 2147483646 h 10000"/>
                  <a:gd name="T6" fmla="*/ 2147483646 w 10000"/>
                  <a:gd name="T7" fmla="*/ 26046115 h 10000"/>
                  <a:gd name="T8" fmla="*/ 2147483646 w 10000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0" h="10000">
                    <a:moveTo>
                      <a:pt x="2538" y="0"/>
                    </a:moveTo>
                    <a:cubicBezTo>
                      <a:pt x="1692" y="1138"/>
                      <a:pt x="605" y="2523"/>
                      <a:pt x="0" y="3415"/>
                    </a:cubicBezTo>
                    <a:cubicBezTo>
                      <a:pt x="1588" y="10727"/>
                      <a:pt x="7133" y="13538"/>
                      <a:pt x="10000" y="3451"/>
                    </a:cubicBezTo>
                    <a:cubicBezTo>
                      <a:pt x="8603" y="1505"/>
                      <a:pt x="7481" y="18"/>
                      <a:pt x="7481" y="18"/>
                    </a:cubicBezTo>
                    <a:cubicBezTo>
                      <a:pt x="5723" y="5620"/>
                      <a:pt x="2959" y="2446"/>
                      <a:pt x="2538" y="0"/>
                    </a:cubicBez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Freeform 49"/>
              <p:cNvSpPr/>
              <p:nvPr/>
            </p:nvSpPr>
            <p:spPr bwMode="auto">
              <a:xfrm>
                <a:off x="4903745" y="2564904"/>
                <a:ext cx="1288925" cy="1126002"/>
              </a:xfrm>
              <a:custGeom>
                <a:avLst/>
                <a:gdLst>
                  <a:gd name="T0" fmla="*/ 0 w 557"/>
                  <a:gd name="T1" fmla="*/ 2147483646 h 487"/>
                  <a:gd name="T2" fmla="*/ 2147483646 w 557"/>
                  <a:gd name="T3" fmla="*/ 2147483646 h 487"/>
                  <a:gd name="T4" fmla="*/ 2147483646 w 557"/>
                  <a:gd name="T5" fmla="*/ 2147483646 h 487"/>
                  <a:gd name="T6" fmla="*/ 2147483646 w 557"/>
                  <a:gd name="T7" fmla="*/ 2147483646 h 487"/>
                  <a:gd name="T8" fmla="*/ 2147483646 w 557"/>
                  <a:gd name="T9" fmla="*/ 0 h 487"/>
                  <a:gd name="T10" fmla="*/ 0 w 557"/>
                  <a:gd name="T11" fmla="*/ 2147483646 h 4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7" h="487">
                    <a:moveTo>
                      <a:pt x="0" y="321"/>
                    </a:moveTo>
                    <a:cubicBezTo>
                      <a:pt x="288" y="487"/>
                      <a:pt x="288" y="487"/>
                      <a:pt x="288" y="487"/>
                    </a:cubicBezTo>
                    <a:cubicBezTo>
                      <a:pt x="315" y="443"/>
                      <a:pt x="354" y="404"/>
                      <a:pt x="403" y="376"/>
                    </a:cubicBezTo>
                    <a:cubicBezTo>
                      <a:pt x="451" y="348"/>
                      <a:pt x="504" y="334"/>
                      <a:pt x="557" y="332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320" y="3"/>
                      <a:pt x="114" y="131"/>
                      <a:pt x="0" y="32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Freeform 46"/>
              <p:cNvSpPr/>
              <p:nvPr/>
            </p:nvSpPr>
            <p:spPr bwMode="auto">
              <a:xfrm>
                <a:off x="6239969" y="2564904"/>
                <a:ext cx="975809" cy="971411"/>
              </a:xfrm>
              <a:custGeom>
                <a:avLst/>
                <a:gdLst>
                  <a:gd name="T0" fmla="*/ 2147483646 w 10000"/>
                  <a:gd name="T1" fmla="*/ 2147483646 h 10000"/>
                  <a:gd name="T2" fmla="*/ 2147483646 w 10000"/>
                  <a:gd name="T3" fmla="*/ 2147483646 h 10000"/>
                  <a:gd name="T4" fmla="*/ 0 w 10000"/>
                  <a:gd name="T5" fmla="*/ 0 h 10000"/>
                  <a:gd name="T6" fmla="*/ 0 w 10000"/>
                  <a:gd name="T7" fmla="*/ 2147483646 h 10000"/>
                  <a:gd name="T8" fmla="*/ 2147483646 w 10000"/>
                  <a:gd name="T9" fmla="*/ 2147483646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0000"/>
                  <a:gd name="T17" fmla="*/ 10000 w 10000"/>
                  <a:gd name="T18" fmla="*/ 10000 h 1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0000">
                    <a:moveTo>
                      <a:pt x="4947" y="10000"/>
                    </a:moveTo>
                    <a:cubicBezTo>
                      <a:pt x="8244" y="6171"/>
                      <a:pt x="8776" y="5584"/>
                      <a:pt x="10000" y="3917"/>
                    </a:cubicBezTo>
                    <a:cubicBezTo>
                      <a:pt x="8982" y="2888"/>
                      <a:pt x="5602" y="71"/>
                      <a:pt x="0" y="0"/>
                    </a:cubicBezTo>
                    <a:lnTo>
                      <a:pt x="0" y="7904"/>
                    </a:lnTo>
                    <a:cubicBezTo>
                      <a:pt x="2515" y="7999"/>
                      <a:pt x="3644" y="8916"/>
                      <a:pt x="4947" y="10000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              </a:t>
                </a:r>
                <a:endParaRPr lang="zh-CN" altLang="en-US"/>
              </a:p>
            </p:txBody>
          </p:sp>
          <p:sp>
            <p:nvSpPr>
              <p:cNvPr id="13338" name="Freeform 45"/>
              <p:cNvSpPr/>
              <p:nvPr/>
            </p:nvSpPr>
            <p:spPr bwMode="auto">
              <a:xfrm>
                <a:off x="6763142" y="2978369"/>
                <a:ext cx="980413" cy="1856934"/>
              </a:xfrm>
              <a:custGeom>
                <a:avLst/>
                <a:gdLst>
                  <a:gd name="T0" fmla="*/ 2147483646 w 10065"/>
                  <a:gd name="T1" fmla="*/ 0 h 10000"/>
                  <a:gd name="T2" fmla="*/ 0 w 10065"/>
                  <a:gd name="T3" fmla="*/ 2147483646 h 10000"/>
                  <a:gd name="T4" fmla="*/ 1145139138 w 10065"/>
                  <a:gd name="T5" fmla="*/ 2147483646 h 10000"/>
                  <a:gd name="T6" fmla="*/ 2147483646 w 10065"/>
                  <a:gd name="T7" fmla="*/ 2147483646 h 10000"/>
                  <a:gd name="T8" fmla="*/ 2147483646 w 10065"/>
                  <a:gd name="T9" fmla="*/ 0 h 1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5" h="10000">
                    <a:moveTo>
                      <a:pt x="5169" y="0"/>
                    </a:moveTo>
                    <a:cubicBezTo>
                      <a:pt x="3470" y="1030"/>
                      <a:pt x="1974" y="1902"/>
                      <a:pt x="0" y="3158"/>
                    </a:cubicBezTo>
                    <a:cubicBezTo>
                      <a:pt x="2750" y="4562"/>
                      <a:pt x="2644" y="6758"/>
                      <a:pt x="1239" y="7930"/>
                    </a:cubicBezTo>
                    <a:lnTo>
                      <a:pt x="8102" y="10000"/>
                    </a:lnTo>
                    <a:cubicBezTo>
                      <a:pt x="12115" y="6180"/>
                      <a:pt x="9393" y="2033"/>
                      <a:pt x="5169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Oval 55"/>
              <p:cNvSpPr>
                <a:spLocks noChangeArrowheads="1"/>
              </p:cNvSpPr>
              <p:nvPr/>
            </p:nvSpPr>
            <p:spPr bwMode="auto">
              <a:xfrm>
                <a:off x="5587311" y="3456692"/>
                <a:ext cx="1269930" cy="12700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91581" dir="2021404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3340" name="Rectangle 56"/>
              <p:cNvSpPr>
                <a:spLocks noChangeArrowheads="1"/>
              </p:cNvSpPr>
              <p:nvPr/>
            </p:nvSpPr>
            <p:spPr bwMode="auto">
              <a:xfrm>
                <a:off x="5719608" y="3922364"/>
                <a:ext cx="1011815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de-DE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任意多边形 27"/>
            <p:cNvSpPr/>
            <p:nvPr/>
          </p:nvSpPr>
          <p:spPr>
            <a:xfrm>
              <a:off x="5399427" y="1677521"/>
              <a:ext cx="2093798" cy="392118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2016651" y="3179319"/>
              <a:ext cx="11778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>
            <a:xfrm flipH="1" flipV="1">
              <a:off x="2462713" y="4431875"/>
              <a:ext cx="2092210" cy="392119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5931210" y="3596837"/>
              <a:ext cx="11778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930931" y="3123755"/>
              <a:ext cx="117469" cy="115890"/>
            </a:xfrm>
            <a:prstGeom prst="ellipse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109070" y="3538099"/>
              <a:ext cx="115881" cy="115889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469413" y="1618782"/>
              <a:ext cx="117469" cy="11589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346833" y="4766843"/>
              <a:ext cx="117469" cy="11588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flipH="1">
              <a:off x="2842106" y="1882311"/>
              <a:ext cx="1485818" cy="392119"/>
            </a:xfrm>
            <a:custGeom>
              <a:avLst/>
              <a:gdLst>
                <a:gd name="connsiteX0" fmla="*/ 0 w 2077278"/>
                <a:gd name="connsiteY0" fmla="*/ 298174 h 298174"/>
                <a:gd name="connsiteX1" fmla="*/ 636104 w 2077278"/>
                <a:gd name="connsiteY1" fmla="*/ 19878 h 298174"/>
                <a:gd name="connsiteX2" fmla="*/ 636104 w 2077278"/>
                <a:gd name="connsiteY2" fmla="*/ 19878 h 298174"/>
                <a:gd name="connsiteX3" fmla="*/ 2077278 w 2077278"/>
                <a:gd name="connsiteY3" fmla="*/ 0 h 298174"/>
                <a:gd name="connsiteX0-1" fmla="*/ 0 w 2087217"/>
                <a:gd name="connsiteY0-2" fmla="*/ 278296 h 278296"/>
                <a:gd name="connsiteX1-3" fmla="*/ 636104 w 2087217"/>
                <a:gd name="connsiteY1-4" fmla="*/ 0 h 278296"/>
                <a:gd name="connsiteX2-5" fmla="*/ 636104 w 2087217"/>
                <a:gd name="connsiteY2-6" fmla="*/ 0 h 278296"/>
                <a:gd name="connsiteX3-7" fmla="*/ 2087217 w 2087217"/>
                <a:gd name="connsiteY3-8" fmla="*/ 9939 h 278296"/>
                <a:gd name="connsiteX0-9" fmla="*/ 0 w 2094360"/>
                <a:gd name="connsiteY0-10" fmla="*/ 280263 h 280263"/>
                <a:gd name="connsiteX1-11" fmla="*/ 636104 w 2094360"/>
                <a:gd name="connsiteY1-12" fmla="*/ 1967 h 280263"/>
                <a:gd name="connsiteX2-13" fmla="*/ 636104 w 2094360"/>
                <a:gd name="connsiteY2-14" fmla="*/ 1967 h 280263"/>
                <a:gd name="connsiteX3-15" fmla="*/ 2094360 w 2094360"/>
                <a:gd name="connsiteY3-16" fmla="*/ 0 h 280263"/>
                <a:gd name="connsiteX0-17" fmla="*/ 0 w 2094360"/>
                <a:gd name="connsiteY0-18" fmla="*/ 278296 h 278296"/>
                <a:gd name="connsiteX1-19" fmla="*/ 636104 w 2094360"/>
                <a:gd name="connsiteY1-20" fmla="*/ 0 h 278296"/>
                <a:gd name="connsiteX2-21" fmla="*/ 636104 w 2094360"/>
                <a:gd name="connsiteY2-22" fmla="*/ 0 h 278296"/>
                <a:gd name="connsiteX3-23" fmla="*/ 2094360 w 2094360"/>
                <a:gd name="connsiteY3-24" fmla="*/ 5177 h 278296"/>
                <a:gd name="connsiteX0-25" fmla="*/ 0 w 2094360"/>
                <a:gd name="connsiteY0-26" fmla="*/ 280262 h 280262"/>
                <a:gd name="connsiteX1-27" fmla="*/ 636104 w 2094360"/>
                <a:gd name="connsiteY1-28" fmla="*/ 1966 h 280262"/>
                <a:gd name="connsiteX2-29" fmla="*/ 636104 w 2094360"/>
                <a:gd name="connsiteY2-30" fmla="*/ 1966 h 280262"/>
                <a:gd name="connsiteX3-31" fmla="*/ 2094360 w 2094360"/>
                <a:gd name="connsiteY3-32" fmla="*/ 0 h 280262"/>
                <a:gd name="connsiteX0-33" fmla="*/ 0 w 2109600"/>
                <a:gd name="connsiteY0-34" fmla="*/ 402182 h 402182"/>
                <a:gd name="connsiteX1-35" fmla="*/ 651344 w 2109600"/>
                <a:gd name="connsiteY1-36" fmla="*/ 1966 h 402182"/>
                <a:gd name="connsiteX2-37" fmla="*/ 651344 w 2109600"/>
                <a:gd name="connsiteY2-38" fmla="*/ 1966 h 402182"/>
                <a:gd name="connsiteX3-39" fmla="*/ 2109600 w 2109600"/>
                <a:gd name="connsiteY3-40" fmla="*/ 0 h 402182"/>
                <a:gd name="connsiteX0-41" fmla="*/ 0 w 2109600"/>
                <a:gd name="connsiteY0-42" fmla="*/ 402182 h 402182"/>
                <a:gd name="connsiteX1-43" fmla="*/ 651344 w 2109600"/>
                <a:gd name="connsiteY1-44" fmla="*/ 1966 h 402182"/>
                <a:gd name="connsiteX2-45" fmla="*/ 2109600 w 2109600"/>
                <a:gd name="connsiteY2-46" fmla="*/ 0 h 402182"/>
                <a:gd name="connsiteX0-47" fmla="*/ 0 w 2109600"/>
                <a:gd name="connsiteY0-48" fmla="*/ 402182 h 402182"/>
                <a:gd name="connsiteX1-49" fmla="*/ 479894 w 2109600"/>
                <a:gd name="connsiteY1-50" fmla="*/ 9110 h 402182"/>
                <a:gd name="connsiteX2-51" fmla="*/ 2109600 w 2109600"/>
                <a:gd name="connsiteY2-52" fmla="*/ 0 h 402182"/>
                <a:gd name="connsiteX0-53" fmla="*/ 0 w 2109600"/>
                <a:gd name="connsiteY0-54" fmla="*/ 402182 h 402182"/>
                <a:gd name="connsiteX1-55" fmla="*/ 479894 w 2109600"/>
                <a:gd name="connsiteY1-56" fmla="*/ 9110 h 402182"/>
                <a:gd name="connsiteX2-57" fmla="*/ 2109600 w 2109600"/>
                <a:gd name="connsiteY2-58" fmla="*/ 0 h 402182"/>
                <a:gd name="connsiteX0-59" fmla="*/ 0 w 2114362"/>
                <a:gd name="connsiteY0-60" fmla="*/ 399800 h 399800"/>
                <a:gd name="connsiteX1-61" fmla="*/ 479894 w 2114362"/>
                <a:gd name="connsiteY1-62" fmla="*/ 6728 h 399800"/>
                <a:gd name="connsiteX2-63" fmla="*/ 2114362 w 2114362"/>
                <a:gd name="connsiteY2-64" fmla="*/ 0 h 399800"/>
                <a:gd name="connsiteX0-65" fmla="*/ 0 w 2114362"/>
                <a:gd name="connsiteY0-66" fmla="*/ 406944 h 406944"/>
                <a:gd name="connsiteX1-67" fmla="*/ 479894 w 2114362"/>
                <a:gd name="connsiteY1-68" fmla="*/ 13872 h 406944"/>
                <a:gd name="connsiteX2-69" fmla="*/ 2114362 w 2114362"/>
                <a:gd name="connsiteY2-70" fmla="*/ 0 h 406944"/>
                <a:gd name="connsiteX0-71" fmla="*/ 0 w 2111980"/>
                <a:gd name="connsiteY0-72" fmla="*/ 397419 h 397419"/>
                <a:gd name="connsiteX1-73" fmla="*/ 479894 w 2111980"/>
                <a:gd name="connsiteY1-74" fmla="*/ 4347 h 397419"/>
                <a:gd name="connsiteX2-75" fmla="*/ 2111980 w 2111980"/>
                <a:gd name="connsiteY2-76" fmla="*/ 0 h 397419"/>
                <a:gd name="connsiteX0-77" fmla="*/ 0 w 2104836"/>
                <a:gd name="connsiteY0-78" fmla="*/ 395037 h 395037"/>
                <a:gd name="connsiteX1-79" fmla="*/ 479894 w 2104836"/>
                <a:gd name="connsiteY1-80" fmla="*/ 1965 h 395037"/>
                <a:gd name="connsiteX2-81" fmla="*/ 2104836 w 2104836"/>
                <a:gd name="connsiteY2-82" fmla="*/ 0 h 395037"/>
                <a:gd name="connsiteX0-83" fmla="*/ 0 w 2092930"/>
                <a:gd name="connsiteY0-84" fmla="*/ 461712 h 461712"/>
                <a:gd name="connsiteX1-85" fmla="*/ 479894 w 2092930"/>
                <a:gd name="connsiteY1-86" fmla="*/ 68640 h 461712"/>
                <a:gd name="connsiteX2-87" fmla="*/ 2092930 w 2092930"/>
                <a:gd name="connsiteY2-88" fmla="*/ 0 h 461712"/>
                <a:gd name="connsiteX0-89" fmla="*/ 0 w 2097693"/>
                <a:gd name="connsiteY0-90" fmla="*/ 402180 h 402180"/>
                <a:gd name="connsiteX1-91" fmla="*/ 479894 w 2097693"/>
                <a:gd name="connsiteY1-92" fmla="*/ 9108 h 402180"/>
                <a:gd name="connsiteX2-93" fmla="*/ 2097693 w 2097693"/>
                <a:gd name="connsiteY2-94" fmla="*/ 0 h 402180"/>
                <a:gd name="connsiteX0-95" fmla="*/ 0 w 2097693"/>
                <a:gd name="connsiteY0-96" fmla="*/ 393072 h 393072"/>
                <a:gd name="connsiteX1-97" fmla="*/ 479894 w 2097693"/>
                <a:gd name="connsiteY1-98" fmla="*/ 0 h 393072"/>
                <a:gd name="connsiteX2-99" fmla="*/ 2097693 w 2097693"/>
                <a:gd name="connsiteY2-100" fmla="*/ 2799 h 393072"/>
                <a:gd name="connsiteX0-101" fmla="*/ 0 w 2095312"/>
                <a:gd name="connsiteY0-102" fmla="*/ 397417 h 397417"/>
                <a:gd name="connsiteX1-103" fmla="*/ 479894 w 2095312"/>
                <a:gd name="connsiteY1-104" fmla="*/ 4345 h 397417"/>
                <a:gd name="connsiteX2-105" fmla="*/ 2095312 w 2095312"/>
                <a:gd name="connsiteY2-106" fmla="*/ 0 h 397417"/>
                <a:gd name="connsiteX0-107" fmla="*/ 0 w 2097693"/>
                <a:gd name="connsiteY0-108" fmla="*/ 397417 h 397417"/>
                <a:gd name="connsiteX1-109" fmla="*/ 479894 w 2097693"/>
                <a:gd name="connsiteY1-110" fmla="*/ 4345 h 397417"/>
                <a:gd name="connsiteX2-111" fmla="*/ 2097693 w 2097693"/>
                <a:gd name="connsiteY2-112" fmla="*/ 0 h 397417"/>
                <a:gd name="connsiteX0-113" fmla="*/ 0 w 2092931"/>
                <a:gd name="connsiteY0-114" fmla="*/ 393072 h 393072"/>
                <a:gd name="connsiteX1-115" fmla="*/ 479894 w 2092931"/>
                <a:gd name="connsiteY1-116" fmla="*/ 0 h 393072"/>
                <a:gd name="connsiteX2-117" fmla="*/ 2092931 w 2092931"/>
                <a:gd name="connsiteY2-118" fmla="*/ 418 h 3930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92931" h="393072">
                  <a:moveTo>
                    <a:pt x="0" y="393072"/>
                  </a:moveTo>
                  <a:lnTo>
                    <a:pt x="479894" y="0"/>
                  </a:lnTo>
                  <a:lnTo>
                    <a:pt x="2092931" y="418"/>
                  </a:ln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737336" y="1823573"/>
              <a:ext cx="117469" cy="115889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8" name="TextBox 37"/>
            <p:cNvSpPr txBox="1">
              <a:spLocks noChangeArrowheads="1"/>
            </p:cNvSpPr>
            <p:nvPr/>
          </p:nvSpPr>
          <p:spPr bwMode="auto">
            <a:xfrm>
              <a:off x="6958229" y="1712315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TextBox 38"/>
            <p:cNvSpPr txBox="1">
              <a:spLocks noChangeArrowheads="1"/>
            </p:cNvSpPr>
            <p:nvPr/>
          </p:nvSpPr>
          <p:spPr bwMode="auto">
            <a:xfrm>
              <a:off x="6597195" y="3656834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0" name="TextBox 39"/>
            <p:cNvSpPr txBox="1">
              <a:spLocks noChangeArrowheads="1"/>
            </p:cNvSpPr>
            <p:nvPr/>
          </p:nvSpPr>
          <p:spPr bwMode="auto">
            <a:xfrm>
              <a:off x="1835696" y="4427643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TextBox 40"/>
            <p:cNvSpPr txBox="1">
              <a:spLocks noChangeArrowheads="1"/>
            </p:cNvSpPr>
            <p:nvPr/>
          </p:nvSpPr>
          <p:spPr bwMode="auto">
            <a:xfrm>
              <a:off x="1418196" y="3187169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2" name="TextBox 41"/>
            <p:cNvSpPr txBox="1">
              <a:spLocks noChangeArrowheads="1"/>
            </p:cNvSpPr>
            <p:nvPr/>
          </p:nvSpPr>
          <p:spPr bwMode="auto">
            <a:xfrm>
              <a:off x="2225864" y="1915815"/>
              <a:ext cx="11397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1"/>
          <p:cNvGrpSpPr/>
          <p:nvPr/>
        </p:nvGrpSpPr>
        <p:grpSpPr bwMode="auto">
          <a:xfrm>
            <a:off x="1117600" y="1471613"/>
            <a:ext cx="6908800" cy="3617912"/>
            <a:chOff x="1066800" y="1700213"/>
            <a:chExt cx="7010400" cy="3671887"/>
          </a:xfrm>
        </p:grpSpPr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1066800" y="1919334"/>
              <a:ext cx="7010400" cy="3452766"/>
            </a:xfrm>
            <a:custGeom>
              <a:avLst/>
              <a:gdLst>
                <a:gd name="connsiteX0" fmla="*/ 0 w 6563556"/>
                <a:gd name="connsiteY0" fmla="*/ 113077 h 3243742"/>
                <a:gd name="connsiteX1" fmla="*/ 33120 w 6563556"/>
                <a:gd name="connsiteY1" fmla="*/ 33120 h 3243742"/>
                <a:gd name="connsiteX2" fmla="*/ 113078 w 6563556"/>
                <a:gd name="connsiteY2" fmla="*/ 1 h 3243742"/>
                <a:gd name="connsiteX3" fmla="*/ 6450479 w 6563556"/>
                <a:gd name="connsiteY3" fmla="*/ 0 h 3243742"/>
                <a:gd name="connsiteX4" fmla="*/ 6530436 w 6563556"/>
                <a:gd name="connsiteY4" fmla="*/ 33120 h 3243742"/>
                <a:gd name="connsiteX5" fmla="*/ 6563555 w 6563556"/>
                <a:gd name="connsiteY5" fmla="*/ 113078 h 3243742"/>
                <a:gd name="connsiteX6" fmla="*/ 6563556 w 6563556"/>
                <a:gd name="connsiteY6" fmla="*/ 3130665 h 3243742"/>
                <a:gd name="connsiteX7" fmla="*/ 6530436 w 6563556"/>
                <a:gd name="connsiteY7" fmla="*/ 3210623 h 3243742"/>
                <a:gd name="connsiteX8" fmla="*/ 6450478 w 6563556"/>
                <a:gd name="connsiteY8" fmla="*/ 3243742 h 3243742"/>
                <a:gd name="connsiteX9" fmla="*/ 113077 w 6563556"/>
                <a:gd name="connsiteY9" fmla="*/ 3243742 h 3243742"/>
                <a:gd name="connsiteX10" fmla="*/ 33119 w 6563556"/>
                <a:gd name="connsiteY10" fmla="*/ 3210622 h 3243742"/>
                <a:gd name="connsiteX11" fmla="*/ 0 w 6563556"/>
                <a:gd name="connsiteY11" fmla="*/ 3130664 h 3243742"/>
                <a:gd name="connsiteX12" fmla="*/ 0 w 6563556"/>
                <a:gd name="connsiteY12" fmla="*/ 113077 h 3243742"/>
                <a:gd name="connsiteX0-1" fmla="*/ 242964 w 6806520"/>
                <a:gd name="connsiteY0-2" fmla="*/ 113077 h 3243742"/>
                <a:gd name="connsiteX1-3" fmla="*/ 276084 w 6806520"/>
                <a:gd name="connsiteY1-4" fmla="*/ 33120 h 3243742"/>
                <a:gd name="connsiteX2-5" fmla="*/ 356042 w 6806520"/>
                <a:gd name="connsiteY2-6" fmla="*/ 1 h 3243742"/>
                <a:gd name="connsiteX3-7" fmla="*/ 2412334 w 6806520"/>
                <a:gd name="connsiteY3-8" fmla="*/ 5891 h 3243742"/>
                <a:gd name="connsiteX4-9" fmla="*/ 6693443 w 6806520"/>
                <a:gd name="connsiteY4-10" fmla="*/ 0 h 3243742"/>
                <a:gd name="connsiteX5-11" fmla="*/ 6773400 w 6806520"/>
                <a:gd name="connsiteY5-12" fmla="*/ 33120 h 3243742"/>
                <a:gd name="connsiteX6-13" fmla="*/ 6806519 w 6806520"/>
                <a:gd name="connsiteY6-14" fmla="*/ 113078 h 3243742"/>
                <a:gd name="connsiteX7-15" fmla="*/ 6806520 w 6806520"/>
                <a:gd name="connsiteY7-16" fmla="*/ 3130665 h 3243742"/>
                <a:gd name="connsiteX8-17" fmla="*/ 6773400 w 6806520"/>
                <a:gd name="connsiteY8-18" fmla="*/ 3210623 h 3243742"/>
                <a:gd name="connsiteX9-19" fmla="*/ 6693442 w 6806520"/>
                <a:gd name="connsiteY9-20" fmla="*/ 3243742 h 3243742"/>
                <a:gd name="connsiteX10-21" fmla="*/ 356041 w 6806520"/>
                <a:gd name="connsiteY10-22" fmla="*/ 3243742 h 3243742"/>
                <a:gd name="connsiteX11-23" fmla="*/ 276083 w 6806520"/>
                <a:gd name="connsiteY11-24" fmla="*/ 3210622 h 3243742"/>
                <a:gd name="connsiteX12-25" fmla="*/ 242964 w 6806520"/>
                <a:gd name="connsiteY12-26" fmla="*/ 3130664 h 3243742"/>
                <a:gd name="connsiteX13" fmla="*/ 242964 w 6806520"/>
                <a:gd name="connsiteY13" fmla="*/ 113077 h 3243742"/>
                <a:gd name="connsiteX0-27" fmla="*/ 0 w 6563556"/>
                <a:gd name="connsiteY0-28" fmla="*/ 124163 h 3254828"/>
                <a:gd name="connsiteX1-29" fmla="*/ 33120 w 6563556"/>
                <a:gd name="connsiteY1-30" fmla="*/ 44206 h 3254828"/>
                <a:gd name="connsiteX2-31" fmla="*/ 113078 w 6563556"/>
                <a:gd name="connsiteY2-32" fmla="*/ 11087 h 3254828"/>
                <a:gd name="connsiteX3-33" fmla="*/ 2169370 w 6563556"/>
                <a:gd name="connsiteY3-34" fmla="*/ 16977 h 3254828"/>
                <a:gd name="connsiteX4-35" fmla="*/ 6450479 w 6563556"/>
                <a:gd name="connsiteY4-36" fmla="*/ 11086 h 3254828"/>
                <a:gd name="connsiteX5-37" fmla="*/ 6530436 w 6563556"/>
                <a:gd name="connsiteY5-38" fmla="*/ 44206 h 3254828"/>
                <a:gd name="connsiteX6-39" fmla="*/ 6563555 w 6563556"/>
                <a:gd name="connsiteY6-40" fmla="*/ 124164 h 3254828"/>
                <a:gd name="connsiteX7-41" fmla="*/ 6563556 w 6563556"/>
                <a:gd name="connsiteY7-42" fmla="*/ 3141751 h 3254828"/>
                <a:gd name="connsiteX8-43" fmla="*/ 6530436 w 6563556"/>
                <a:gd name="connsiteY8-44" fmla="*/ 3221709 h 3254828"/>
                <a:gd name="connsiteX9-45" fmla="*/ 6450478 w 6563556"/>
                <a:gd name="connsiteY9-46" fmla="*/ 3254828 h 3254828"/>
                <a:gd name="connsiteX10-47" fmla="*/ 113077 w 6563556"/>
                <a:gd name="connsiteY10-48" fmla="*/ 3254828 h 3254828"/>
                <a:gd name="connsiteX11-49" fmla="*/ 33119 w 6563556"/>
                <a:gd name="connsiteY11-50" fmla="*/ 3221708 h 3254828"/>
                <a:gd name="connsiteX12-51" fmla="*/ 0 w 6563556"/>
                <a:gd name="connsiteY12-52" fmla="*/ 3141750 h 3254828"/>
                <a:gd name="connsiteX13-53" fmla="*/ 0 w 6563556"/>
                <a:gd name="connsiteY13-54" fmla="*/ 124163 h 3254828"/>
                <a:gd name="connsiteX0-55" fmla="*/ 0 w 6563556"/>
                <a:gd name="connsiteY0-56" fmla="*/ 124163 h 3254828"/>
                <a:gd name="connsiteX1-57" fmla="*/ 33120 w 6563556"/>
                <a:gd name="connsiteY1-58" fmla="*/ 44206 h 3254828"/>
                <a:gd name="connsiteX2-59" fmla="*/ 113078 w 6563556"/>
                <a:gd name="connsiteY2-60" fmla="*/ 11087 h 3254828"/>
                <a:gd name="connsiteX3-61" fmla="*/ 2169370 w 6563556"/>
                <a:gd name="connsiteY3-62" fmla="*/ 16977 h 3254828"/>
                <a:gd name="connsiteX4-63" fmla="*/ 4439234 w 6563556"/>
                <a:gd name="connsiteY4-64" fmla="*/ 27734 h 3254828"/>
                <a:gd name="connsiteX5-65" fmla="*/ 6450479 w 6563556"/>
                <a:gd name="connsiteY5-66" fmla="*/ 11086 h 3254828"/>
                <a:gd name="connsiteX6-67" fmla="*/ 6530436 w 6563556"/>
                <a:gd name="connsiteY6-68" fmla="*/ 44206 h 3254828"/>
                <a:gd name="connsiteX7-69" fmla="*/ 6563555 w 6563556"/>
                <a:gd name="connsiteY7-70" fmla="*/ 124164 h 3254828"/>
                <a:gd name="connsiteX8-71" fmla="*/ 6563556 w 6563556"/>
                <a:gd name="connsiteY8-72" fmla="*/ 3141751 h 3254828"/>
                <a:gd name="connsiteX9-73" fmla="*/ 6530436 w 6563556"/>
                <a:gd name="connsiteY9-74" fmla="*/ 3221709 h 3254828"/>
                <a:gd name="connsiteX10-75" fmla="*/ 6450478 w 6563556"/>
                <a:gd name="connsiteY10-76" fmla="*/ 3254828 h 3254828"/>
                <a:gd name="connsiteX11-77" fmla="*/ 113077 w 6563556"/>
                <a:gd name="connsiteY11-78" fmla="*/ 3254828 h 3254828"/>
                <a:gd name="connsiteX12-79" fmla="*/ 33119 w 6563556"/>
                <a:gd name="connsiteY12-80" fmla="*/ 3221708 h 3254828"/>
                <a:gd name="connsiteX13-81" fmla="*/ 0 w 6563556"/>
                <a:gd name="connsiteY13-82" fmla="*/ 3141750 h 3254828"/>
                <a:gd name="connsiteX14" fmla="*/ 0 w 6563556"/>
                <a:gd name="connsiteY14" fmla="*/ 124163 h 3254828"/>
                <a:gd name="connsiteX0-83" fmla="*/ 2169370 w 6563556"/>
                <a:gd name="connsiteY0-84" fmla="*/ 16977 h 3254828"/>
                <a:gd name="connsiteX1-85" fmla="*/ 4439234 w 6563556"/>
                <a:gd name="connsiteY1-86" fmla="*/ 27734 h 3254828"/>
                <a:gd name="connsiteX2-87" fmla="*/ 6450479 w 6563556"/>
                <a:gd name="connsiteY2-88" fmla="*/ 11086 h 3254828"/>
                <a:gd name="connsiteX3-89" fmla="*/ 6530436 w 6563556"/>
                <a:gd name="connsiteY3-90" fmla="*/ 44206 h 3254828"/>
                <a:gd name="connsiteX4-91" fmla="*/ 6563555 w 6563556"/>
                <a:gd name="connsiteY4-92" fmla="*/ 124164 h 3254828"/>
                <a:gd name="connsiteX5-93" fmla="*/ 6563556 w 6563556"/>
                <a:gd name="connsiteY5-94" fmla="*/ 3141751 h 3254828"/>
                <a:gd name="connsiteX6-95" fmla="*/ 6530436 w 6563556"/>
                <a:gd name="connsiteY6-96" fmla="*/ 3221709 h 3254828"/>
                <a:gd name="connsiteX7-97" fmla="*/ 6450478 w 6563556"/>
                <a:gd name="connsiteY7-98" fmla="*/ 3254828 h 3254828"/>
                <a:gd name="connsiteX8-99" fmla="*/ 113077 w 6563556"/>
                <a:gd name="connsiteY8-100" fmla="*/ 3254828 h 3254828"/>
                <a:gd name="connsiteX9-101" fmla="*/ 33119 w 6563556"/>
                <a:gd name="connsiteY9-102" fmla="*/ 3221708 h 3254828"/>
                <a:gd name="connsiteX10-103" fmla="*/ 0 w 6563556"/>
                <a:gd name="connsiteY10-104" fmla="*/ 3141750 h 3254828"/>
                <a:gd name="connsiteX11-105" fmla="*/ 0 w 6563556"/>
                <a:gd name="connsiteY11-106" fmla="*/ 124163 h 3254828"/>
                <a:gd name="connsiteX12-107" fmla="*/ 33120 w 6563556"/>
                <a:gd name="connsiteY12-108" fmla="*/ 44206 h 3254828"/>
                <a:gd name="connsiteX13-109" fmla="*/ 113078 w 6563556"/>
                <a:gd name="connsiteY13-110" fmla="*/ 11087 h 3254828"/>
                <a:gd name="connsiteX14-111" fmla="*/ 2260810 w 6563556"/>
                <a:gd name="connsiteY14-112" fmla="*/ 108417 h 3254828"/>
                <a:gd name="connsiteX0-113" fmla="*/ 2169370 w 6563556"/>
                <a:gd name="connsiteY0-114" fmla="*/ 16977 h 3254828"/>
                <a:gd name="connsiteX1-115" fmla="*/ 4439234 w 6563556"/>
                <a:gd name="connsiteY1-116" fmla="*/ 27734 h 3254828"/>
                <a:gd name="connsiteX2-117" fmla="*/ 6450479 w 6563556"/>
                <a:gd name="connsiteY2-118" fmla="*/ 11086 h 3254828"/>
                <a:gd name="connsiteX3-119" fmla="*/ 6530436 w 6563556"/>
                <a:gd name="connsiteY3-120" fmla="*/ 44206 h 3254828"/>
                <a:gd name="connsiteX4-121" fmla="*/ 6563555 w 6563556"/>
                <a:gd name="connsiteY4-122" fmla="*/ 124164 h 3254828"/>
                <a:gd name="connsiteX5-123" fmla="*/ 6563556 w 6563556"/>
                <a:gd name="connsiteY5-124" fmla="*/ 3141751 h 3254828"/>
                <a:gd name="connsiteX6-125" fmla="*/ 6530436 w 6563556"/>
                <a:gd name="connsiteY6-126" fmla="*/ 3221709 h 3254828"/>
                <a:gd name="connsiteX7-127" fmla="*/ 6450478 w 6563556"/>
                <a:gd name="connsiteY7-128" fmla="*/ 3254828 h 3254828"/>
                <a:gd name="connsiteX8-129" fmla="*/ 113077 w 6563556"/>
                <a:gd name="connsiteY8-130" fmla="*/ 3254828 h 3254828"/>
                <a:gd name="connsiteX9-131" fmla="*/ 33119 w 6563556"/>
                <a:gd name="connsiteY9-132" fmla="*/ 3221708 h 3254828"/>
                <a:gd name="connsiteX10-133" fmla="*/ 0 w 6563556"/>
                <a:gd name="connsiteY10-134" fmla="*/ 3141750 h 3254828"/>
                <a:gd name="connsiteX11-135" fmla="*/ 0 w 6563556"/>
                <a:gd name="connsiteY11-136" fmla="*/ 124163 h 3254828"/>
                <a:gd name="connsiteX12-137" fmla="*/ 33120 w 6563556"/>
                <a:gd name="connsiteY12-138" fmla="*/ 44206 h 3254828"/>
                <a:gd name="connsiteX13-139" fmla="*/ 113078 w 6563556"/>
                <a:gd name="connsiteY13-140" fmla="*/ 11087 h 3254828"/>
                <a:gd name="connsiteX14-141" fmla="*/ 2185506 w 6563556"/>
                <a:gd name="connsiteY14-142" fmla="*/ 22356 h 3254828"/>
                <a:gd name="connsiteX0-143" fmla="*/ 2169370 w 6563556"/>
                <a:gd name="connsiteY0-144" fmla="*/ 16977 h 3254828"/>
                <a:gd name="connsiteX1-145" fmla="*/ 4439234 w 6563556"/>
                <a:gd name="connsiteY1-146" fmla="*/ 27734 h 3254828"/>
                <a:gd name="connsiteX2-147" fmla="*/ 6450479 w 6563556"/>
                <a:gd name="connsiteY2-148" fmla="*/ 11086 h 3254828"/>
                <a:gd name="connsiteX3-149" fmla="*/ 6530436 w 6563556"/>
                <a:gd name="connsiteY3-150" fmla="*/ 44206 h 3254828"/>
                <a:gd name="connsiteX4-151" fmla="*/ 6563555 w 6563556"/>
                <a:gd name="connsiteY4-152" fmla="*/ 124164 h 3254828"/>
                <a:gd name="connsiteX5-153" fmla="*/ 6563556 w 6563556"/>
                <a:gd name="connsiteY5-154" fmla="*/ 3141751 h 3254828"/>
                <a:gd name="connsiteX6-155" fmla="*/ 6530436 w 6563556"/>
                <a:gd name="connsiteY6-156" fmla="*/ 3221709 h 3254828"/>
                <a:gd name="connsiteX7-157" fmla="*/ 6450478 w 6563556"/>
                <a:gd name="connsiteY7-158" fmla="*/ 3254828 h 3254828"/>
                <a:gd name="connsiteX8-159" fmla="*/ 113077 w 6563556"/>
                <a:gd name="connsiteY8-160" fmla="*/ 3254828 h 3254828"/>
                <a:gd name="connsiteX9-161" fmla="*/ 33119 w 6563556"/>
                <a:gd name="connsiteY9-162" fmla="*/ 3221708 h 3254828"/>
                <a:gd name="connsiteX10-163" fmla="*/ 0 w 6563556"/>
                <a:gd name="connsiteY10-164" fmla="*/ 3141750 h 3254828"/>
                <a:gd name="connsiteX11-165" fmla="*/ 0 w 6563556"/>
                <a:gd name="connsiteY11-166" fmla="*/ 124163 h 3254828"/>
                <a:gd name="connsiteX12-167" fmla="*/ 33120 w 6563556"/>
                <a:gd name="connsiteY12-168" fmla="*/ 44206 h 3254828"/>
                <a:gd name="connsiteX13-169" fmla="*/ 113078 w 6563556"/>
                <a:gd name="connsiteY13-170" fmla="*/ 11087 h 3254828"/>
                <a:gd name="connsiteX14-171" fmla="*/ 2185506 w 6563556"/>
                <a:gd name="connsiteY14-172" fmla="*/ 308090 h 3254828"/>
                <a:gd name="connsiteX0-173" fmla="*/ 3740974 w 6563556"/>
                <a:gd name="connsiteY0-174" fmla="*/ 731339 h 3254828"/>
                <a:gd name="connsiteX1-175" fmla="*/ 4439234 w 6563556"/>
                <a:gd name="connsiteY1-176" fmla="*/ 27734 h 3254828"/>
                <a:gd name="connsiteX2-177" fmla="*/ 6450479 w 6563556"/>
                <a:gd name="connsiteY2-178" fmla="*/ 11086 h 3254828"/>
                <a:gd name="connsiteX3-179" fmla="*/ 6530436 w 6563556"/>
                <a:gd name="connsiteY3-180" fmla="*/ 44206 h 3254828"/>
                <a:gd name="connsiteX4-181" fmla="*/ 6563555 w 6563556"/>
                <a:gd name="connsiteY4-182" fmla="*/ 124164 h 3254828"/>
                <a:gd name="connsiteX5-183" fmla="*/ 6563556 w 6563556"/>
                <a:gd name="connsiteY5-184" fmla="*/ 3141751 h 3254828"/>
                <a:gd name="connsiteX6-185" fmla="*/ 6530436 w 6563556"/>
                <a:gd name="connsiteY6-186" fmla="*/ 3221709 h 3254828"/>
                <a:gd name="connsiteX7-187" fmla="*/ 6450478 w 6563556"/>
                <a:gd name="connsiteY7-188" fmla="*/ 3254828 h 3254828"/>
                <a:gd name="connsiteX8-189" fmla="*/ 113077 w 6563556"/>
                <a:gd name="connsiteY8-190" fmla="*/ 3254828 h 3254828"/>
                <a:gd name="connsiteX9-191" fmla="*/ 33119 w 6563556"/>
                <a:gd name="connsiteY9-192" fmla="*/ 3221708 h 3254828"/>
                <a:gd name="connsiteX10-193" fmla="*/ 0 w 6563556"/>
                <a:gd name="connsiteY10-194" fmla="*/ 3141750 h 3254828"/>
                <a:gd name="connsiteX11-195" fmla="*/ 0 w 6563556"/>
                <a:gd name="connsiteY11-196" fmla="*/ 124163 h 3254828"/>
                <a:gd name="connsiteX12-197" fmla="*/ 33120 w 6563556"/>
                <a:gd name="connsiteY12-198" fmla="*/ 44206 h 3254828"/>
                <a:gd name="connsiteX13-199" fmla="*/ 113078 w 6563556"/>
                <a:gd name="connsiteY13-200" fmla="*/ 11087 h 3254828"/>
                <a:gd name="connsiteX14-201" fmla="*/ 2185506 w 6563556"/>
                <a:gd name="connsiteY14-202" fmla="*/ 308090 h 3254828"/>
                <a:gd name="connsiteX0-203" fmla="*/ 4439234 w 6563556"/>
                <a:gd name="connsiteY0-204" fmla="*/ 27734 h 3254828"/>
                <a:gd name="connsiteX1-205" fmla="*/ 6450479 w 6563556"/>
                <a:gd name="connsiteY1-206" fmla="*/ 11086 h 3254828"/>
                <a:gd name="connsiteX2-207" fmla="*/ 6530436 w 6563556"/>
                <a:gd name="connsiteY2-208" fmla="*/ 44206 h 3254828"/>
                <a:gd name="connsiteX3-209" fmla="*/ 6563555 w 6563556"/>
                <a:gd name="connsiteY3-210" fmla="*/ 124164 h 3254828"/>
                <a:gd name="connsiteX4-211" fmla="*/ 6563556 w 6563556"/>
                <a:gd name="connsiteY4-212" fmla="*/ 3141751 h 3254828"/>
                <a:gd name="connsiteX5-213" fmla="*/ 6530436 w 6563556"/>
                <a:gd name="connsiteY5-214" fmla="*/ 3221709 h 3254828"/>
                <a:gd name="connsiteX6-215" fmla="*/ 6450478 w 6563556"/>
                <a:gd name="connsiteY6-216" fmla="*/ 3254828 h 3254828"/>
                <a:gd name="connsiteX7-217" fmla="*/ 113077 w 6563556"/>
                <a:gd name="connsiteY7-218" fmla="*/ 3254828 h 3254828"/>
                <a:gd name="connsiteX8-219" fmla="*/ 33119 w 6563556"/>
                <a:gd name="connsiteY8-220" fmla="*/ 3221708 h 3254828"/>
                <a:gd name="connsiteX9-221" fmla="*/ 0 w 6563556"/>
                <a:gd name="connsiteY9-222" fmla="*/ 3141750 h 3254828"/>
                <a:gd name="connsiteX10-223" fmla="*/ 0 w 6563556"/>
                <a:gd name="connsiteY10-224" fmla="*/ 124163 h 3254828"/>
                <a:gd name="connsiteX11-225" fmla="*/ 33120 w 6563556"/>
                <a:gd name="connsiteY11-226" fmla="*/ 44206 h 3254828"/>
                <a:gd name="connsiteX12-227" fmla="*/ 113078 w 6563556"/>
                <a:gd name="connsiteY12-228" fmla="*/ 11087 h 3254828"/>
                <a:gd name="connsiteX13-229" fmla="*/ 2185506 w 6563556"/>
                <a:gd name="connsiteY13-230" fmla="*/ 308090 h 3254828"/>
                <a:gd name="connsiteX0-231" fmla="*/ 4439234 w 6563556"/>
                <a:gd name="connsiteY0-232" fmla="*/ 27734 h 3254828"/>
                <a:gd name="connsiteX1-233" fmla="*/ 6450479 w 6563556"/>
                <a:gd name="connsiteY1-234" fmla="*/ 11086 h 3254828"/>
                <a:gd name="connsiteX2-235" fmla="*/ 6530436 w 6563556"/>
                <a:gd name="connsiteY2-236" fmla="*/ 44206 h 3254828"/>
                <a:gd name="connsiteX3-237" fmla="*/ 6563555 w 6563556"/>
                <a:gd name="connsiteY3-238" fmla="*/ 124164 h 3254828"/>
                <a:gd name="connsiteX4-239" fmla="*/ 6563556 w 6563556"/>
                <a:gd name="connsiteY4-240" fmla="*/ 3141751 h 3254828"/>
                <a:gd name="connsiteX5-241" fmla="*/ 6530436 w 6563556"/>
                <a:gd name="connsiteY5-242" fmla="*/ 3221709 h 3254828"/>
                <a:gd name="connsiteX6-243" fmla="*/ 6450478 w 6563556"/>
                <a:gd name="connsiteY6-244" fmla="*/ 3254828 h 3254828"/>
                <a:gd name="connsiteX7-245" fmla="*/ 113077 w 6563556"/>
                <a:gd name="connsiteY7-246" fmla="*/ 3254828 h 3254828"/>
                <a:gd name="connsiteX8-247" fmla="*/ 33119 w 6563556"/>
                <a:gd name="connsiteY8-248" fmla="*/ 3221708 h 3254828"/>
                <a:gd name="connsiteX9-249" fmla="*/ 0 w 6563556"/>
                <a:gd name="connsiteY9-250" fmla="*/ 3141750 h 3254828"/>
                <a:gd name="connsiteX10-251" fmla="*/ 0 w 6563556"/>
                <a:gd name="connsiteY10-252" fmla="*/ 124163 h 3254828"/>
                <a:gd name="connsiteX11-253" fmla="*/ 33120 w 6563556"/>
                <a:gd name="connsiteY11-254" fmla="*/ 44206 h 3254828"/>
                <a:gd name="connsiteX12-255" fmla="*/ 113078 w 6563556"/>
                <a:gd name="connsiteY12-256" fmla="*/ 11087 h 3254828"/>
                <a:gd name="connsiteX13-257" fmla="*/ 2192069 w 6563556"/>
                <a:gd name="connsiteY13-258" fmla="*/ 6713 h 3254828"/>
                <a:gd name="connsiteX0-259" fmla="*/ 4449992 w 6563556"/>
                <a:gd name="connsiteY0-260" fmla="*/ 6219 h 3254828"/>
                <a:gd name="connsiteX1-261" fmla="*/ 6450479 w 6563556"/>
                <a:gd name="connsiteY1-262" fmla="*/ 11086 h 3254828"/>
                <a:gd name="connsiteX2-263" fmla="*/ 6530436 w 6563556"/>
                <a:gd name="connsiteY2-264" fmla="*/ 44206 h 3254828"/>
                <a:gd name="connsiteX3-265" fmla="*/ 6563555 w 6563556"/>
                <a:gd name="connsiteY3-266" fmla="*/ 124164 h 3254828"/>
                <a:gd name="connsiteX4-267" fmla="*/ 6563556 w 6563556"/>
                <a:gd name="connsiteY4-268" fmla="*/ 3141751 h 3254828"/>
                <a:gd name="connsiteX5-269" fmla="*/ 6530436 w 6563556"/>
                <a:gd name="connsiteY5-270" fmla="*/ 3221709 h 3254828"/>
                <a:gd name="connsiteX6-271" fmla="*/ 6450478 w 6563556"/>
                <a:gd name="connsiteY6-272" fmla="*/ 3254828 h 3254828"/>
                <a:gd name="connsiteX7-273" fmla="*/ 113077 w 6563556"/>
                <a:gd name="connsiteY7-274" fmla="*/ 3254828 h 3254828"/>
                <a:gd name="connsiteX8-275" fmla="*/ 33119 w 6563556"/>
                <a:gd name="connsiteY8-276" fmla="*/ 3221708 h 3254828"/>
                <a:gd name="connsiteX9-277" fmla="*/ 0 w 6563556"/>
                <a:gd name="connsiteY9-278" fmla="*/ 3141750 h 3254828"/>
                <a:gd name="connsiteX10-279" fmla="*/ 0 w 6563556"/>
                <a:gd name="connsiteY10-280" fmla="*/ 124163 h 3254828"/>
                <a:gd name="connsiteX11-281" fmla="*/ 33120 w 6563556"/>
                <a:gd name="connsiteY11-282" fmla="*/ 44206 h 3254828"/>
                <a:gd name="connsiteX12-283" fmla="*/ 113078 w 6563556"/>
                <a:gd name="connsiteY12-284" fmla="*/ 11087 h 3254828"/>
                <a:gd name="connsiteX13-285" fmla="*/ 2192069 w 6563556"/>
                <a:gd name="connsiteY13-286" fmla="*/ 6713 h 32548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53" y="connsiteY13-54"/>
                </a:cxn>
              </a:cxnLst>
              <a:rect l="l" t="t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1066800" y="1919334"/>
              <a:ext cx="7010400" cy="3452766"/>
            </a:xfrm>
            <a:custGeom>
              <a:avLst/>
              <a:gdLst>
                <a:gd name="T0" fmla="*/ 5791817 w 6563556"/>
                <a:gd name="T1" fmla="*/ 7875 h 3254828"/>
                <a:gd name="T2" fmla="*/ 8395520 w 6563556"/>
                <a:gd name="T3" fmla="*/ 14036 h 3254828"/>
                <a:gd name="T4" fmla="*/ 8499588 w 6563556"/>
                <a:gd name="T5" fmla="*/ 55969 h 3254828"/>
                <a:gd name="T6" fmla="*/ 8542693 w 6563556"/>
                <a:gd name="T7" fmla="*/ 157205 h 3254828"/>
                <a:gd name="T8" fmla="*/ 8542694 w 6563556"/>
                <a:gd name="T9" fmla="*/ 3977809 h 3254828"/>
                <a:gd name="T10" fmla="*/ 8499588 w 6563556"/>
                <a:gd name="T11" fmla="*/ 4079045 h 3254828"/>
                <a:gd name="T12" fmla="*/ 8395519 w 6563556"/>
                <a:gd name="T13" fmla="*/ 4120978 h 3254828"/>
                <a:gd name="T14" fmla="*/ 147174 w 6563556"/>
                <a:gd name="T15" fmla="*/ 4120978 h 3254828"/>
                <a:gd name="T16" fmla="*/ 43104 w 6563556"/>
                <a:gd name="T17" fmla="*/ 4079044 h 3254828"/>
                <a:gd name="T18" fmla="*/ 0 w 6563556"/>
                <a:gd name="T19" fmla="*/ 3977808 h 3254828"/>
                <a:gd name="T20" fmla="*/ 0 w 6563556"/>
                <a:gd name="T21" fmla="*/ 157204 h 3254828"/>
                <a:gd name="T22" fmla="*/ 43108 w 6563556"/>
                <a:gd name="T23" fmla="*/ 55969 h 3254828"/>
                <a:gd name="T24" fmla="*/ 147175 w 6563556"/>
                <a:gd name="T25" fmla="*/ 14037 h 3254828"/>
                <a:gd name="T26" fmla="*/ 2853054 w 6563556"/>
                <a:gd name="T27" fmla="*/ 8499 h 32548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3078163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4598988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3"/>
            <p:cNvSpPr>
              <a:spLocks noChangeShapeType="1"/>
            </p:cNvSpPr>
            <p:nvPr/>
          </p:nvSpPr>
          <p:spPr bwMode="auto">
            <a:xfrm>
              <a:off x="6110288" y="2987675"/>
              <a:ext cx="3175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56"/>
            <p:cNvSpPr txBox="1">
              <a:spLocks noChangeArrowheads="1"/>
            </p:cNvSpPr>
            <p:nvPr/>
          </p:nvSpPr>
          <p:spPr bwMode="auto">
            <a:xfrm>
              <a:off x="1920548" y="4908079"/>
              <a:ext cx="903685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57"/>
            <p:cNvSpPr txBox="1">
              <a:spLocks noChangeArrowheads="1"/>
            </p:cNvSpPr>
            <p:nvPr/>
          </p:nvSpPr>
          <p:spPr bwMode="auto">
            <a:xfrm>
              <a:off x="3439576" y="4908079"/>
              <a:ext cx="90368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58"/>
            <p:cNvSpPr txBox="1">
              <a:spLocks noChangeArrowheads="1"/>
            </p:cNvSpPr>
            <p:nvPr/>
          </p:nvSpPr>
          <p:spPr bwMode="auto">
            <a:xfrm>
              <a:off x="4961825" y="4908079"/>
              <a:ext cx="903685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6490518" y="4908079"/>
              <a:ext cx="90368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1881888" y="4730849"/>
              <a:ext cx="439761" cy="138562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3397694" y="4411835"/>
              <a:ext cx="436539" cy="457576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4918332" y="3962315"/>
              <a:ext cx="439760" cy="907096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6430916" y="3826975"/>
              <a:ext cx="438150" cy="1042435"/>
            </a:xfrm>
            <a:prstGeom prst="rect">
              <a:avLst/>
            </a:prstGeom>
            <a:solidFill>
              <a:srgbClr val="00CCFF"/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2321649" y="3739971"/>
              <a:ext cx="426874" cy="1129439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3832622" y="3915590"/>
              <a:ext cx="439760" cy="953821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5356482" y="3371010"/>
              <a:ext cx="426874" cy="1498401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9" name="AutoShape 32"/>
            <p:cNvSpPr>
              <a:spLocks noChangeArrowheads="1"/>
            </p:cNvSpPr>
            <p:nvPr/>
          </p:nvSpPr>
          <p:spPr bwMode="auto">
            <a:xfrm>
              <a:off x="6867455" y="3643300"/>
              <a:ext cx="430095" cy="1226110"/>
            </a:xfrm>
            <a:prstGeom prst="rect">
              <a:avLst/>
            </a:prstGeom>
            <a:solidFill>
              <a:srgbClr val="FFCC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20" name="Text Box 56"/>
            <p:cNvSpPr txBox="1">
              <a:spLocks noChangeArrowheads="1"/>
            </p:cNvSpPr>
            <p:nvPr/>
          </p:nvSpPr>
          <p:spPr bwMode="auto">
            <a:xfrm>
              <a:off x="2270102" y="3451569"/>
              <a:ext cx="54285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3681203" y="3628799"/>
              <a:ext cx="73293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3371921" y="4129878"/>
              <a:ext cx="542854" cy="307736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5253388" y="3068107"/>
              <a:ext cx="663668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56"/>
            <p:cNvSpPr txBox="1">
              <a:spLocks noChangeArrowheads="1"/>
            </p:cNvSpPr>
            <p:nvPr/>
          </p:nvSpPr>
          <p:spPr bwMode="auto">
            <a:xfrm>
              <a:off x="4879672" y="3680357"/>
              <a:ext cx="54285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6840071" y="3358120"/>
              <a:ext cx="571851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6400310" y="3499905"/>
              <a:ext cx="542854" cy="30773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6" name="Line 8"/>
            <p:cNvSpPr>
              <a:spLocks noChangeShapeType="1"/>
            </p:cNvSpPr>
            <p:nvPr/>
          </p:nvSpPr>
          <p:spPr bwMode="auto">
            <a:xfrm>
              <a:off x="1612900" y="2601913"/>
              <a:ext cx="0" cy="2263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8"/>
            <p:cNvSpPr>
              <a:spLocks noChangeShapeType="1"/>
            </p:cNvSpPr>
            <p:nvPr/>
          </p:nvSpPr>
          <p:spPr bwMode="auto">
            <a:xfrm rot="-5400000">
              <a:off x="4571207" y="1908969"/>
              <a:ext cx="0" cy="5932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1857726" y="4416669"/>
              <a:ext cx="542854" cy="307736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369" name="组合 29"/>
            <p:cNvGrpSpPr/>
            <p:nvPr/>
          </p:nvGrpSpPr>
          <p:grpSpPr bwMode="auto">
            <a:xfrm>
              <a:off x="2709863" y="1700213"/>
              <a:ext cx="3689731" cy="438150"/>
              <a:chOff x="3131981" y="1712355"/>
              <a:chExt cx="2953589" cy="56403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3131981" y="1712355"/>
                <a:ext cx="2954162" cy="564155"/>
              </a:xfrm>
              <a:prstGeom prst="rect">
                <a:avLst/>
              </a:prstGeom>
              <a:solidFill>
                <a:srgbClr val="00CCFF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371" name="矩形 25"/>
              <p:cNvSpPr>
                <a:spLocks noChangeArrowheads="1"/>
              </p:cNvSpPr>
              <p:nvPr/>
            </p:nvSpPr>
            <p:spPr bwMode="auto">
              <a:xfrm>
                <a:off x="3572409" y="1780650"/>
                <a:ext cx="2112488" cy="43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4" name="Picture 2" descr="C:\Documents and Settings\Administrator\桌面\图片\shutterstock_8849003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t="10938" b="10938"/>
          <a:stretch>
            <a:fillRect/>
          </a:stretch>
        </p:blipFill>
        <p:spPr bwMode="auto">
          <a:xfrm>
            <a:off x="3175" y="0"/>
            <a:ext cx="91408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6156325" y="0"/>
            <a:ext cx="2265363" cy="5715000"/>
          </a:xfrm>
          <a:prstGeom prst="roundRect">
            <a:avLst>
              <a:gd name="adj" fmla="val 6869"/>
            </a:avLst>
          </a:prstGeom>
          <a:solidFill>
            <a:srgbClr val="00CC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10300" y="1022350"/>
            <a:ext cx="2157413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solidFill>
                  <a:srgbClr val="0070C0"/>
                </a:solidFill>
              </a:rPr>
              <a:t>RAPIDPPT, the leader of professional PPT designer in China.</a:t>
            </a:r>
            <a:endParaRPr lang="en-US" altLang="zh-CN" sz="1000">
              <a:solidFill>
                <a:srgbClr val="0070C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 </a:t>
            </a:r>
            <a:endParaRPr lang="zh-CN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5years of making professional PPT, 500 case studies for the classical PPT, make sure you will be satisfied.……RAPIDPPT differs from the traditional prod-</a:t>
            </a:r>
            <a:endParaRPr lang="en-US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uction model, and create a new PPT experience.</a:t>
            </a:r>
            <a:endParaRPr lang="zh-CN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Here we got China’s largest original PPT material, and the strongest PPT producing team. We got the training for everyone who wants to r-apidly impro-</a:t>
            </a:r>
            <a:endParaRPr lang="en-US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ve their PPT skills. </a:t>
            </a:r>
            <a:endParaRPr lang="zh-CN" altLang="zh-CN" sz="90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900"/>
              <a:t>Our PPT is clear, beautiful, creative, valuable which have brought unexpected value to our hundreds of clients </a:t>
            </a:r>
            <a:endParaRPr lang="zh-CN" altLang="zh-CN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2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2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2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2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accel="10000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" accel="10000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47913" y="2071688"/>
            <a:ext cx="4321175" cy="1322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spc="3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Haettenschweiler" panose="020B0706040902060204" pitchFamily="34" charset="0"/>
                <a:ea typeface="+mn-ea"/>
              </a:rPr>
              <a:t>THANKS</a:t>
            </a:r>
            <a:endParaRPr lang="zh-CN" altLang="en-US" sz="8000" spc="3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Haettenschweiler" panose="020B0706040902060204" pitchFamily="34" charset="0"/>
              <a:ea typeface="+mn-ea"/>
            </a:endParaRPr>
          </a:p>
        </p:txBody>
      </p:sp>
      <p:pic>
        <p:nvPicPr>
          <p:cNvPr id="15366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r="75104" b="78320"/>
          <a:stretch>
            <a:fillRect/>
          </a:stretch>
        </p:blipFill>
        <p:spPr bwMode="auto">
          <a:xfrm>
            <a:off x="1000125" y="-5080"/>
            <a:ext cx="11734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:\Documents and Settings\Administrator\桌面\图片\电力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0" t="10938" b="75104"/>
          <a:stretch>
            <a:fillRect/>
          </a:stretch>
        </p:blipFill>
        <p:spPr bwMode="auto">
          <a:xfrm>
            <a:off x="6257925" y="4513263"/>
            <a:ext cx="2590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73825" y="4592638"/>
            <a:ext cx="21590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spc="3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谢谢观看</a:t>
            </a:r>
            <a:endParaRPr lang="zh-CN" altLang="en-US" sz="3000" spc="3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</Words>
  <Application>WPS 演示</Application>
  <PresentationFormat>全屏显示(16:10)</PresentationFormat>
  <Paragraphs>166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Haettenschweiler</vt:lpstr>
      <vt:lpstr>Tw Cen MT Condensed Extra Bold</vt:lpstr>
      <vt:lpstr>黑体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2012-06-14T08:54:00Z</dcterms:created>
  <dcterms:modified xsi:type="dcterms:W3CDTF">2018-08-28T06:51:39Z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