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1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DB0DFA-E265-4FAA-ACD5-14855513072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C4F92AC-1478-4CF1-89C9-3FC4C3C48E1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F6DB2-BE6C-437B-9CC4-A3D4A58A9F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8DEDC-C962-4118-9F32-6785290CDC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A45C-CB8A-4EBC-B507-3B4CFAFD7A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C12F-B4CA-45E4-855A-42A389EE81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85E2A-C5C2-49C7-A6E5-3545F81FCD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80D29-560E-4C7B-AADC-5E36CAB282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31CED-73ED-42FA-B0BE-E7DDC63E5F2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37053-82A7-4549-BEC7-9DF25AE870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EBA7-D3E8-42EB-9928-A1F1A58AFC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33533-117D-4134-AF28-D2E926126B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48F08-A5F4-4442-A29E-EE1CE359FBA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60B9-6FB1-4592-A603-B759C850C5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D1C5-326D-4DA5-8598-88CB967C59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FD48C-A2C5-4114-92A4-B180989AE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A064-0E10-4296-8B36-88F5707D421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1E15C-5424-435E-8B2A-B4CFC756D1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28B68-9867-4F7F-A79A-05BFF4ED8B0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FFA97-B09D-47A9-8738-9ACF2D00EF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4543-C8BC-40DD-AD4A-7D4A5A7B646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48FB-C632-49C2-8342-F5C538444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9D7BF-F28B-41B4-B288-1D933E75D27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70F56-FB5F-42F9-88AC-222145B169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F8532B-1517-4847-82A3-4ED45F15B35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CDF4C-04C8-4C06-BD7F-7EC0EDC309C6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91440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1200" y="2065338"/>
            <a:ext cx="4391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大标宋简体" panose="02010601030101010101" pitchFamily="65" charset="-122"/>
                <a:cs typeface="Arial" panose="020B0604020202020204" pitchFamily="34" charset="0"/>
              </a:rPr>
              <a:t>POWERPOINT</a:t>
            </a:r>
            <a:endParaRPr lang="en-US" altLang="zh-CN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方正大标宋简体" panose="02010601030101010101" pitchFamily="65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68825" y="2747963"/>
            <a:ext cx="398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595959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Shanghai Rapidesign Advertising Co.,Ltd</a:t>
            </a:r>
            <a:endParaRPr lang="zh-CN" altLang="en-US" sz="1600">
              <a:solidFill>
                <a:srgbClr val="595959"/>
              </a:solidFill>
              <a:latin typeface="Arial" panose="020B0604020202020204" pitchFamily="34" charset="0"/>
              <a:ea typeface="方正大标宋简体" panose="02010601030101010101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4627563" y="3181350"/>
            <a:ext cx="1049337" cy="338138"/>
            <a:chOff x="4565244" y="4072378"/>
            <a:chExt cx="1048685" cy="339365"/>
          </a:xfrm>
        </p:grpSpPr>
        <p:sp>
          <p:nvSpPr>
            <p:cNvPr id="11" name="圆角矩形 10"/>
            <p:cNvSpPr/>
            <p:nvPr/>
          </p:nvSpPr>
          <p:spPr>
            <a:xfrm>
              <a:off x="4571590" y="4072378"/>
              <a:ext cx="1037580" cy="339365"/>
            </a:xfrm>
            <a:prstGeom prst="roundRect">
              <a:avLst>
                <a:gd name="adj" fmla="val 287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6" name="矩形 11"/>
            <p:cNvSpPr>
              <a:spLocks noChangeArrowheads="1"/>
            </p:cNvSpPr>
            <p:nvPr/>
          </p:nvSpPr>
          <p:spPr bwMode="auto">
            <a:xfrm>
              <a:off x="4565244" y="4110110"/>
              <a:ext cx="1048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READ MORE</a:t>
              </a:r>
              <a:endParaRPr lang="zh-CN" altLang="en-US" sz="1100" b="1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726113" y="3187700"/>
            <a:ext cx="1247775" cy="339725"/>
            <a:chOff x="4565244" y="4072378"/>
            <a:chExt cx="1249060" cy="339365"/>
          </a:xfrm>
        </p:grpSpPr>
        <p:sp>
          <p:nvSpPr>
            <p:cNvPr id="14" name="圆角矩形 13"/>
            <p:cNvSpPr/>
            <p:nvPr/>
          </p:nvSpPr>
          <p:spPr>
            <a:xfrm>
              <a:off x="4571601" y="4072378"/>
              <a:ext cx="1218866" cy="339365"/>
            </a:xfrm>
            <a:prstGeom prst="roundRect">
              <a:avLst>
                <a:gd name="adj" fmla="val 28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4" name="矩形 14"/>
            <p:cNvSpPr>
              <a:spLocks noChangeArrowheads="1"/>
            </p:cNvSpPr>
            <p:nvPr/>
          </p:nvSpPr>
          <p:spPr bwMode="auto">
            <a:xfrm>
              <a:off x="4565244" y="4110110"/>
              <a:ext cx="12490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Join our program</a:t>
              </a:r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411413" y="787400"/>
            <a:ext cx="2124075" cy="211137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9050" y="2897188"/>
            <a:ext cx="4554538" cy="181133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16438" y="2897188"/>
            <a:ext cx="2249487" cy="181133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2313" y="787400"/>
            <a:ext cx="4611687" cy="211137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06675" y="1212850"/>
            <a:ext cx="1924050" cy="168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22788" y="1212850"/>
            <a:ext cx="4630737" cy="168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9050" y="2897188"/>
            <a:ext cx="4164013" cy="143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25913" y="2897188"/>
            <a:ext cx="2249487" cy="143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1413" y="-12700"/>
            <a:ext cx="6732587" cy="80010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9525" y="-12700"/>
            <a:ext cx="2420938" cy="80010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91440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4521200" y="2065338"/>
            <a:ext cx="4391025" cy="1462087"/>
            <a:chOff x="4521214" y="2065019"/>
            <a:chExt cx="4390946" cy="1462804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521214" y="2065019"/>
              <a:ext cx="4390946" cy="83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rPr>
                <a:t>POWERPOINT</a:t>
              </a:r>
              <a:endPara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大标宋简体" panose="02010601030101010101" pitchFamily="65" charset="-122"/>
                <a:cs typeface="Arial" panose="020B0604020202020204" pitchFamily="34" charset="0"/>
              </a:endParaRPr>
            </a:p>
          </p:txBody>
        </p:sp>
        <p:sp>
          <p:nvSpPr>
            <p:cNvPr id="6158" name="矩形 9"/>
            <p:cNvSpPr>
              <a:spLocks noChangeArrowheads="1"/>
            </p:cNvSpPr>
            <p:nvPr/>
          </p:nvSpPr>
          <p:spPr bwMode="auto">
            <a:xfrm>
              <a:off x="4568838" y="2747979"/>
              <a:ext cx="3981378" cy="33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595959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Shanghai Rapidesign Advertising Co.,Ltd</a:t>
              </a:r>
              <a:endParaRPr lang="zh-CN" altLang="en-US" sz="1600">
                <a:solidFill>
                  <a:srgbClr val="595959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  <p:grpSp>
          <p:nvGrpSpPr>
            <p:cNvPr id="6159" name="组合 10"/>
            <p:cNvGrpSpPr/>
            <p:nvPr/>
          </p:nvGrpSpPr>
          <p:grpSpPr bwMode="auto">
            <a:xfrm>
              <a:off x="4628109" y="3180838"/>
              <a:ext cx="1048685" cy="339365"/>
              <a:chOff x="4565244" y="4072378"/>
              <a:chExt cx="1048685" cy="33936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4571060" y="4073118"/>
                <a:ext cx="1038206" cy="338303"/>
              </a:xfrm>
              <a:prstGeom prst="roundRect">
                <a:avLst>
                  <a:gd name="adj" fmla="val 2878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64" name="矩形 15"/>
              <p:cNvSpPr>
                <a:spLocks noChangeArrowheads="1"/>
              </p:cNvSpPr>
              <p:nvPr/>
            </p:nvSpPr>
            <p:spPr bwMode="auto">
              <a:xfrm>
                <a:off x="4565244" y="4110110"/>
                <a:ext cx="104868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chemeClr val="bg1"/>
                    </a:solidFill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READ MORE</a:t>
                </a:r>
                <a:endParaRPr lang="zh-CN" altLang="en-US" sz="1100" b="1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</p:grpSp>
        <p:grpSp>
          <p:nvGrpSpPr>
            <p:cNvPr id="6160" name="组合 11"/>
            <p:cNvGrpSpPr/>
            <p:nvPr/>
          </p:nvGrpSpPr>
          <p:grpSpPr bwMode="auto">
            <a:xfrm>
              <a:off x="5725389" y="3188458"/>
              <a:ext cx="1249060" cy="339365"/>
              <a:chOff x="4565244" y="4072378"/>
              <a:chExt cx="1249060" cy="33936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572310" y="4071852"/>
                <a:ext cx="1217591" cy="339891"/>
              </a:xfrm>
              <a:prstGeom prst="roundRect">
                <a:avLst>
                  <a:gd name="adj" fmla="val 2878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62" name="矩形 13"/>
              <p:cNvSpPr>
                <a:spLocks noChangeArrowheads="1"/>
              </p:cNvSpPr>
              <p:nvPr/>
            </p:nvSpPr>
            <p:spPr bwMode="auto">
              <a:xfrm>
                <a:off x="4565244" y="4110110"/>
                <a:ext cx="124906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chemeClr val="bg1"/>
                    </a:solidFill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Join our program</a:t>
                </a:r>
                <a:endParaRPr lang="zh-CN" altLang="en-US" sz="1100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</p:grpSp>
      </p:grpSp>
      <p:sp>
        <p:nvSpPr>
          <p:cNvPr id="18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09625" y="1403350"/>
            <a:ext cx="7740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809625" y="2967038"/>
            <a:ext cx="7740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4" name="矩形 3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93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/>
            <p:cNvSpPr>
              <a:spLocks noChangeArrowheads="1"/>
            </p:cNvSpPr>
            <p:nvPr/>
          </p:nvSpPr>
          <p:spPr bwMode="white">
            <a:xfrm>
              <a:off x="1643866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86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383604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2" name="矩形 11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179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>
              <a:spLocks noChangeArrowheads="1"/>
            </p:cNvSpPr>
            <p:nvPr/>
          </p:nvSpPr>
          <p:spPr bwMode="white">
            <a:xfrm>
              <a:off x="323850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4" name="矩形 3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17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/>
            <p:cNvSpPr>
              <a:spLocks noChangeArrowheads="1"/>
            </p:cNvSpPr>
            <p:nvPr/>
          </p:nvSpPr>
          <p:spPr bwMode="white">
            <a:xfrm>
              <a:off x="1643866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10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383604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2" name="矩形 11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03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>
              <a:spLocks noChangeArrowheads="1"/>
            </p:cNvSpPr>
            <p:nvPr/>
          </p:nvSpPr>
          <p:spPr bwMode="white">
            <a:xfrm>
              <a:off x="323850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05556E-6 2.88539E-6 L 3.05556E-6 0.1294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19200" y="1270000"/>
            <a:ext cx="6986588" cy="3238500"/>
            <a:chOff x="888596" y="1523525"/>
            <a:chExt cx="6986639" cy="3237819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961754" y="3929669"/>
              <a:ext cx="1203334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63342" y="2898011"/>
              <a:ext cx="4418044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61754" y="1864766"/>
              <a:ext cx="4438682" cy="276167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9225" name="Text Box 13"/>
            <p:cNvSpPr txBox="1">
              <a:spLocks noChangeArrowheads="1"/>
            </p:cNvSpPr>
            <p:nvPr/>
          </p:nvSpPr>
          <p:spPr bwMode="auto">
            <a:xfrm>
              <a:off x="888596" y="1852637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9226" name="Text Box 14"/>
            <p:cNvSpPr txBox="1">
              <a:spLocks noChangeArrowheads="1"/>
            </p:cNvSpPr>
            <p:nvPr/>
          </p:nvSpPr>
          <p:spPr bwMode="auto">
            <a:xfrm>
              <a:off x="888596" y="2884866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9227" name="Text Box 15"/>
            <p:cNvSpPr txBox="1">
              <a:spLocks noChangeArrowheads="1"/>
            </p:cNvSpPr>
            <p:nvPr/>
          </p:nvSpPr>
          <p:spPr bwMode="auto">
            <a:xfrm>
              <a:off x="888596" y="3917095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9228" name="Text Box 16"/>
            <p:cNvSpPr txBox="1">
              <a:spLocks noChangeArrowheads="1"/>
            </p:cNvSpPr>
            <p:nvPr/>
          </p:nvSpPr>
          <p:spPr bwMode="auto">
            <a:xfrm>
              <a:off x="2041870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9229" name="Text Box 17"/>
            <p:cNvSpPr txBox="1">
              <a:spLocks noChangeArrowheads="1"/>
            </p:cNvSpPr>
            <p:nvPr/>
          </p:nvSpPr>
          <p:spPr bwMode="auto">
            <a:xfrm>
              <a:off x="3620391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9230" name="Text Box 18"/>
            <p:cNvSpPr txBox="1">
              <a:spLocks noChangeArrowheads="1"/>
            </p:cNvSpPr>
            <p:nvPr/>
          </p:nvSpPr>
          <p:spPr bwMode="auto">
            <a:xfrm>
              <a:off x="5312785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pic>
          <p:nvPicPr>
            <p:cNvPr id="9231" name="Picture 20" descr="OS5409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734" y="1676494"/>
              <a:ext cx="803470" cy="88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569" y="2600514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22" descr="OS540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393" y="2591003"/>
              <a:ext cx="998395" cy="88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H="1">
              <a:off x="1947467" y="4350268"/>
              <a:ext cx="592776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958579" y="1523525"/>
              <a:ext cx="14288" cy="2821981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pic>
          <p:nvPicPr>
            <p:cNvPr id="9236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841" y="2604080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44" y="3470656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63" y="1690761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24"/>
          <p:cNvSpPr txBox="1">
            <a:spLocks noChangeArrowheads="1"/>
          </p:cNvSpPr>
          <p:nvPr/>
        </p:nvSpPr>
        <p:spPr bwMode="auto">
          <a:xfrm>
            <a:off x="1684338" y="4229100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8"/>
          <p:cNvSpPr txBox="1">
            <a:spLocks noChangeArrowheads="1"/>
          </p:cNvSpPr>
          <p:nvPr/>
        </p:nvSpPr>
        <p:spPr bwMode="auto">
          <a:xfrm>
            <a:off x="7215188" y="4224338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9"/>
          <p:cNvSpPr txBox="1">
            <a:spLocks noChangeArrowheads="1"/>
          </p:cNvSpPr>
          <p:nvPr/>
        </p:nvSpPr>
        <p:spPr bwMode="auto">
          <a:xfrm>
            <a:off x="3124200" y="42243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0"/>
          <p:cNvSpPr txBox="1">
            <a:spLocks noChangeArrowheads="1"/>
          </p:cNvSpPr>
          <p:nvPr/>
        </p:nvSpPr>
        <p:spPr bwMode="auto">
          <a:xfrm>
            <a:off x="4510088" y="4224338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entagon 78"/>
          <p:cNvSpPr/>
          <p:nvPr/>
        </p:nvSpPr>
        <p:spPr>
          <a:xfrm>
            <a:off x="1314450" y="3881438"/>
            <a:ext cx="1493838" cy="342900"/>
          </a:xfrm>
          <a:prstGeom prst="homePlate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252"/>
          <p:cNvSpPr/>
          <p:nvPr/>
        </p:nvSpPr>
        <p:spPr>
          <a:xfrm>
            <a:off x="2717800" y="3881438"/>
            <a:ext cx="1493838" cy="3429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hevron 250"/>
          <p:cNvSpPr/>
          <p:nvPr/>
        </p:nvSpPr>
        <p:spPr>
          <a:xfrm>
            <a:off x="5529263" y="3881438"/>
            <a:ext cx="1439862" cy="3429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hevron 251"/>
          <p:cNvSpPr/>
          <p:nvPr/>
        </p:nvSpPr>
        <p:spPr>
          <a:xfrm>
            <a:off x="4127500" y="3881438"/>
            <a:ext cx="1493838" cy="342900"/>
          </a:xfrm>
          <a:prstGeom prst="chevron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79"/>
          <p:cNvSpPr/>
          <p:nvPr/>
        </p:nvSpPr>
        <p:spPr>
          <a:xfrm>
            <a:off x="6834188" y="3881438"/>
            <a:ext cx="1441450" cy="342900"/>
          </a:xfrm>
          <a:prstGeom prst="chevron">
            <a:avLst/>
          </a:prstGeom>
          <a:solidFill>
            <a:srgbClr val="FD742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5927725" y="42243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046163" y="2630488"/>
            <a:ext cx="1296987" cy="1236662"/>
            <a:chOff x="824167" y="2656607"/>
            <a:chExt cx="1296558" cy="1235226"/>
          </a:xfrm>
        </p:grpSpPr>
        <p:sp>
          <p:nvSpPr>
            <p:cNvPr id="10272" name="TextBox 12"/>
            <p:cNvSpPr txBox="1">
              <a:spLocks noChangeArrowheads="1"/>
            </p:cNvSpPr>
            <p:nvPr/>
          </p:nvSpPr>
          <p:spPr bwMode="auto">
            <a:xfrm>
              <a:off x="824167" y="2656607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Connector 22"/>
            <p:cNvCxnSpPr/>
            <p:nvPr/>
          </p:nvCxnSpPr>
          <p:spPr>
            <a:xfrm>
              <a:off x="1097127" y="3011794"/>
              <a:ext cx="0" cy="880039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4" name="矩形 66"/>
            <p:cNvSpPr>
              <a:spLocks noChangeArrowheads="1"/>
            </p:cNvSpPr>
            <p:nvPr/>
          </p:nvSpPr>
          <p:spPr bwMode="auto">
            <a:xfrm>
              <a:off x="1117647" y="3020831"/>
              <a:ext cx="1003078" cy="73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441575" y="2384425"/>
            <a:ext cx="1290638" cy="1471613"/>
            <a:chOff x="2219718" y="2409414"/>
            <a:chExt cx="1290408" cy="1472232"/>
          </a:xfrm>
        </p:grpSpPr>
        <p:sp>
          <p:nvSpPr>
            <p:cNvPr id="10269" name="TextBox 16"/>
            <p:cNvSpPr txBox="1">
              <a:spLocks noChangeArrowheads="1"/>
            </p:cNvSpPr>
            <p:nvPr/>
          </p:nvSpPr>
          <p:spPr bwMode="auto">
            <a:xfrm>
              <a:off x="2219718" y="240941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Straight Connector 82"/>
            <p:cNvCxnSpPr/>
            <p:nvPr/>
          </p:nvCxnSpPr>
          <p:spPr>
            <a:xfrm>
              <a:off x="2499068" y="2733400"/>
              <a:ext cx="0" cy="1148246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1" name="矩形 66"/>
            <p:cNvSpPr>
              <a:spLocks noChangeArrowheads="1"/>
            </p:cNvSpPr>
            <p:nvPr/>
          </p:nvSpPr>
          <p:spPr bwMode="auto">
            <a:xfrm>
              <a:off x="2506923" y="2739298"/>
              <a:ext cx="1003203" cy="954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863975" y="2166938"/>
            <a:ext cx="1238250" cy="1689100"/>
            <a:chOff x="3642078" y="2192484"/>
            <a:chExt cx="1238127" cy="1689161"/>
          </a:xfrm>
        </p:grpSpPr>
        <p:sp>
          <p:nvSpPr>
            <p:cNvPr id="10266" name="TextBox 20"/>
            <p:cNvSpPr txBox="1">
              <a:spLocks noChangeArrowheads="1"/>
            </p:cNvSpPr>
            <p:nvPr/>
          </p:nvSpPr>
          <p:spPr bwMode="auto">
            <a:xfrm>
              <a:off x="3642078" y="219248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86"/>
            <p:cNvCxnSpPr/>
            <p:nvPr/>
          </p:nvCxnSpPr>
          <p:spPr>
            <a:xfrm>
              <a:off x="3924625" y="2530633"/>
              <a:ext cx="0" cy="1351012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8" name="矩形 66"/>
            <p:cNvSpPr>
              <a:spLocks noChangeArrowheads="1"/>
            </p:cNvSpPr>
            <p:nvPr/>
          </p:nvSpPr>
          <p:spPr bwMode="auto">
            <a:xfrm>
              <a:off x="3930137" y="2555412"/>
              <a:ext cx="950068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265738" y="1711325"/>
            <a:ext cx="1243012" cy="2155825"/>
            <a:chOff x="5044779" y="1736669"/>
            <a:chExt cx="1242105" cy="2155164"/>
          </a:xfrm>
        </p:grpSpPr>
        <p:sp>
          <p:nvSpPr>
            <p:cNvPr id="10263" name="TextBox 24"/>
            <p:cNvSpPr txBox="1">
              <a:spLocks noChangeArrowheads="1"/>
            </p:cNvSpPr>
            <p:nvPr/>
          </p:nvSpPr>
          <p:spPr bwMode="auto">
            <a:xfrm>
              <a:off x="5044779" y="1736669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Straight Connector 90"/>
            <p:cNvCxnSpPr/>
            <p:nvPr/>
          </p:nvCxnSpPr>
          <p:spPr>
            <a:xfrm>
              <a:off x="5312870" y="2077877"/>
              <a:ext cx="0" cy="1813956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5" name="矩形 66"/>
            <p:cNvSpPr>
              <a:spLocks noChangeArrowheads="1"/>
            </p:cNvSpPr>
            <p:nvPr/>
          </p:nvSpPr>
          <p:spPr bwMode="auto">
            <a:xfrm>
              <a:off x="5336816" y="2030714"/>
              <a:ext cx="950068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570663" y="1323975"/>
            <a:ext cx="1258887" cy="2597150"/>
            <a:chOff x="6348937" y="1349382"/>
            <a:chExt cx="1258747" cy="2597103"/>
          </a:xfrm>
        </p:grpSpPr>
        <p:cxnSp>
          <p:nvCxnSpPr>
            <p:cNvPr id="30" name="Straight Connector 95"/>
            <p:cNvCxnSpPr/>
            <p:nvPr/>
          </p:nvCxnSpPr>
          <p:spPr>
            <a:xfrm>
              <a:off x="6634655" y="1704976"/>
              <a:ext cx="0" cy="2187535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1" name="TextBox 29"/>
            <p:cNvSpPr txBox="1">
              <a:spLocks noChangeArrowheads="1"/>
            </p:cNvSpPr>
            <p:nvPr/>
          </p:nvSpPr>
          <p:spPr bwMode="auto">
            <a:xfrm>
              <a:off x="6348937" y="1349382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矩形 66"/>
            <p:cNvSpPr>
              <a:spLocks noChangeArrowheads="1"/>
            </p:cNvSpPr>
            <p:nvPr/>
          </p:nvSpPr>
          <p:spPr bwMode="auto">
            <a:xfrm>
              <a:off x="6657616" y="1699716"/>
              <a:ext cx="950068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443445" y="95692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Rectangle 5" descr="Bild11"/>
          <p:cNvSpPr>
            <a:spLocks noChangeArrowheads="1"/>
          </p:cNvSpPr>
          <p:nvPr/>
        </p:nvSpPr>
        <p:spPr bwMode="gray">
          <a:xfrm>
            <a:off x="3454400" y="1366838"/>
            <a:ext cx="4876800" cy="25463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2700">
            <a:solidFill>
              <a:srgbClr val="DDDDDD"/>
            </a:solidFill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 anchor="ctr"/>
          <a:lstStyle/>
          <a:p>
            <a:pPr marL="190500" indent="-1905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noProof="1">
                <a:latin typeface="Arial" panose="020B0604020202020204" pitchFamily="34" charset="0"/>
                <a:ea typeface="+mn-ea"/>
              </a:rPr>
              <a:t>Bild</a:t>
            </a:r>
            <a:endParaRPr lang="de-DE" noProof="1">
              <a:latin typeface="Arial" panose="020B0604020202020204" pitchFamily="34" charset="0"/>
              <a:ea typeface="+mn-ea"/>
            </a:endParaRPr>
          </a:p>
          <a:p>
            <a:pPr marL="190500" indent="-190500" eaLnBrk="1" fontAlgn="auto" hangingPunct="1">
              <a:lnSpc>
                <a:spcPct val="95000"/>
              </a:lnSpc>
              <a:spcBef>
                <a:spcPts val="0"/>
              </a:spcBef>
              <a:spcAft>
                <a:spcPct val="40000"/>
              </a:spcAft>
              <a:buClr>
                <a:srgbClr val="292929"/>
              </a:buClr>
              <a:buFont typeface="Wingdings" panose="05000000000000000000" pitchFamily="2" charset="2"/>
              <a:buNone/>
              <a:defRPr/>
            </a:pPr>
            <a:endParaRPr lang="de-DE" noProof="1"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矩形​​ 2"/>
          <p:cNvSpPr/>
          <p:nvPr/>
        </p:nvSpPr>
        <p:spPr bwMode="auto">
          <a:xfrm>
            <a:off x="660400" y="1639888"/>
            <a:ext cx="2551113" cy="2000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91440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350"/>
            <a:ext cx="91440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12700"/>
            <a:ext cx="2438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-12700"/>
            <a:ext cx="672941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8625" y="2311400"/>
            <a:ext cx="2747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大标宋简体" panose="02010601030101010101" pitchFamily="65" charset="-122"/>
                <a:cs typeface="Arial" panose="020B0604020202020204" pitchFamily="34" charset="0"/>
              </a:rPr>
              <a:t>THANKS</a:t>
            </a:r>
            <a:endParaRPr lang="en-US" altLang="zh-CN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方正大标宋简体" panose="02010601030101010101" pitchFamily="65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5614988" y="3167063"/>
            <a:ext cx="1049337" cy="338137"/>
            <a:chOff x="4565244" y="4072378"/>
            <a:chExt cx="1048685" cy="339365"/>
          </a:xfrm>
        </p:grpSpPr>
        <p:sp>
          <p:nvSpPr>
            <p:cNvPr id="10" name="圆角矩形 9"/>
            <p:cNvSpPr/>
            <p:nvPr/>
          </p:nvSpPr>
          <p:spPr>
            <a:xfrm>
              <a:off x="4571590" y="4072378"/>
              <a:ext cx="1037580" cy="339365"/>
            </a:xfrm>
            <a:prstGeom prst="roundRect">
              <a:avLst>
                <a:gd name="adj" fmla="val 287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矩形 10"/>
            <p:cNvSpPr>
              <a:spLocks noChangeArrowheads="1"/>
            </p:cNvSpPr>
            <p:nvPr/>
          </p:nvSpPr>
          <p:spPr bwMode="auto">
            <a:xfrm>
              <a:off x="4565244" y="4110110"/>
              <a:ext cx="104868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READ MORE</a:t>
              </a:r>
              <a:endParaRPr lang="zh-CN" altLang="en-US" sz="1100" b="1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711950" y="3173413"/>
            <a:ext cx="1249363" cy="339725"/>
            <a:chOff x="4565244" y="4072378"/>
            <a:chExt cx="1249060" cy="339365"/>
          </a:xfrm>
        </p:grpSpPr>
        <p:sp>
          <p:nvSpPr>
            <p:cNvPr id="13" name="圆角矩形 12"/>
            <p:cNvSpPr/>
            <p:nvPr/>
          </p:nvSpPr>
          <p:spPr>
            <a:xfrm>
              <a:off x="4571592" y="4072378"/>
              <a:ext cx="1218904" cy="339365"/>
            </a:xfrm>
            <a:prstGeom prst="roundRect">
              <a:avLst>
                <a:gd name="adj" fmla="val 28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9" name="矩形 13"/>
            <p:cNvSpPr>
              <a:spLocks noChangeArrowheads="1"/>
            </p:cNvSpPr>
            <p:nvPr/>
          </p:nvSpPr>
          <p:spPr bwMode="auto">
            <a:xfrm>
              <a:off x="4565244" y="4110110"/>
              <a:ext cx="12490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chemeClr val="bg1"/>
                  </a:solidFill>
                  <a:latin typeface="Arial" panose="020B0604020202020204" pitchFamily="34" charset="0"/>
                  <a:ea typeface="方正大标宋简体" panose="02010601030101010101" pitchFamily="65" charset="-122"/>
                </a:rPr>
                <a:t>Join our program</a:t>
              </a:r>
              <a:endParaRPr lang="zh-CN" altLang="en-US" sz="1100">
                <a:solidFill>
                  <a:schemeClr val="bg1"/>
                </a:solidFill>
                <a:latin typeface="Arial" panose="020B0604020202020204" pitchFamily="34" charset="0"/>
                <a:ea typeface="方正大标宋简体" panose="02010601030101010101" pitchFamily="65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11413" y="787400"/>
            <a:ext cx="2124075" cy="211137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19050" y="2897188"/>
            <a:ext cx="4554538" cy="181133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16438" y="2897188"/>
            <a:ext cx="2249487" cy="181133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32313" y="787400"/>
            <a:ext cx="4611687" cy="211137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06675" y="1212850"/>
            <a:ext cx="1924050" cy="168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22788" y="1212850"/>
            <a:ext cx="4630737" cy="168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9050" y="2897188"/>
            <a:ext cx="4164013" cy="143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25913" y="2897188"/>
            <a:ext cx="2249487" cy="143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11413" y="-12700"/>
            <a:ext cx="6732587" cy="80010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-9525" y="-12700"/>
            <a:ext cx="2420938" cy="80010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84138"/>
            <a:ext cx="15287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演示</Application>
  <PresentationFormat>全屏显示(16:9)</PresentationFormat>
  <Paragraphs>136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方正大标宋简体</vt:lpstr>
      <vt:lpstr>Arial Black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2012-06-05T06:22:00Z</dcterms:created>
  <dcterms:modified xsi:type="dcterms:W3CDTF">2018-08-28T07:03:54Z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