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微软雅黑" panose="020B0503020204020204" pitchFamily="34" charset="-122"/>
      <p:regular r:id="rId18"/>
    </p:embeddedFont>
    <p:embeddedFont>
      <p:font typeface="Franklin Gothic Medium" panose="020B0603020102020204" pitchFamily="34" charset="0"/>
      <p:regular r:id="rId19"/>
      <p:italic r:id="rId20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1502" y="49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8354C-FA40-4D38-87B7-0B66D25BE79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E3496-729A-42CE-9ECD-406C47D18B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346EB-656B-455C-89A0-EB3B6B51031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984EE-773B-44C6-854D-4E999C952EC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AE092-012F-459C-9953-5872BD6E913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28B1D-89E0-4D0B-B9E0-D39CA3D1591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8127E-5392-4C69-9B96-5ABFC838DF4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278E8-4446-4A75-82B5-BEA184E0830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E0336-E14A-4DE4-9F32-394C70505AB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F130D-2E93-4311-A61B-314CB81858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B8F99-7244-40C0-B3B9-762C4AA459D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9F985-E94B-4421-9DF5-39F7D9FDEA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FBBC7-58C0-43B1-AC41-0D9B93A8145C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A6DAB-A99A-41D6-BE7B-DA739C53BF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C5D9A-0634-4EC5-9A85-08DC39EB63D7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A820E-5C9C-4FA5-ABEE-0427961F6DD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EE956-DDC6-42EE-931B-515CEBBFA25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F36DB-7089-493E-936F-76F1B2EF6C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DCB74-F283-4AD6-AD4D-71EA6B35F5F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C4EE5-960A-4BA7-866C-EC2645EF5D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112F1-5489-4D99-A121-04D78B63AC0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9AE82-55F1-47E5-8CB0-35FABB87B04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42B2DAB-20D2-4CF3-9F16-48D36453553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AE25237-D282-4227-B30D-1A5A1CF1D270}" type="slidenum">
              <a:rPr lang="zh-CN" altLang="en-US"/>
            </a:fld>
            <a:endParaRPr lang="zh-CN" altLang="en-US"/>
          </a:p>
        </p:txBody>
      </p:sp>
      <p:pic>
        <p:nvPicPr>
          <p:cNvPr id="1031" name="Picture 2" descr="C:\Documents and Settings\Administrator\桌面\用\税收.pn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571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3" descr="C:\Documents and Settings\Administrator\桌面\用\税收2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5" r="1685" b="8865"/>
          <a:stretch>
            <a:fillRect/>
          </a:stretch>
        </p:blipFill>
        <p:spPr bwMode="auto">
          <a:xfrm>
            <a:off x="381000" y="66675"/>
            <a:ext cx="8583613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4" descr="C:\Documents and Settings\Administrator\桌面\用\税收1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63"/>
          <a:stretch>
            <a:fillRect/>
          </a:stretch>
        </p:blipFill>
        <p:spPr bwMode="auto">
          <a:xfrm>
            <a:off x="-36513" y="-238125"/>
            <a:ext cx="8710613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0" y="5411788"/>
            <a:ext cx="9144000" cy="3143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344488" y="0"/>
            <a:ext cx="8455025" cy="572452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927100"/>
            <a:ext cx="9144000" cy="460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桌面\用\税收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571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927100"/>
            <a:ext cx="9144000" cy="460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Picture 3" descr="C:\Documents and Settings\Administrator\桌面\用\税收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5" r="1685" b="8865"/>
          <a:stretch>
            <a:fillRect/>
          </a:stretch>
        </p:blipFill>
        <p:spPr bwMode="auto">
          <a:xfrm>
            <a:off x="381000" y="66675"/>
            <a:ext cx="8583613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C:\Documents and Settings\Administrator\桌面\用\税收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63"/>
          <a:stretch>
            <a:fillRect/>
          </a:stretch>
        </p:blipFill>
        <p:spPr bwMode="auto">
          <a:xfrm>
            <a:off x="-36513" y="-238125"/>
            <a:ext cx="8710613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140200" y="96838"/>
            <a:ext cx="4735513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5500" b="1">
                <a:latin typeface="Franklin Gothic Medium" panose="020B0603020102020204" pitchFamily="34" charset="0"/>
                <a:ea typeface="微软雅黑" panose="020B0503020204020204" pitchFamily="34" charset="-122"/>
              </a:rPr>
              <a:t>POWERPOINT </a:t>
            </a:r>
            <a:r>
              <a:rPr lang="en-US" altLang="zh-CN" sz="3000">
                <a:latin typeface="Franklin Gothic Medium" panose="020B0603020102020204" pitchFamily="34" charset="0"/>
                <a:ea typeface="微软雅黑" panose="020B0503020204020204" pitchFamily="34" charset="-122"/>
              </a:rPr>
              <a:t>PPT</a:t>
            </a:r>
            <a:r>
              <a:rPr lang="zh-CN" altLang="en-US" sz="2500">
                <a:latin typeface="Franklin Gothic Medium" panose="020B0603020102020204" pitchFamily="34" charset="0"/>
                <a:ea typeface="微软雅黑" panose="020B0503020204020204" pitchFamily="34" charset="-122"/>
              </a:rPr>
              <a:t>模板</a:t>
            </a:r>
            <a:endParaRPr lang="zh-CN" altLang="en-US" sz="2500"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5411788"/>
            <a:ext cx="9144000" cy="3143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7788" y="5102225"/>
            <a:ext cx="24479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适用于税后及相关类别演示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8585200" y="-12700"/>
            <a:ext cx="0" cy="54117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0" y="5399088"/>
            <a:ext cx="86042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 13"/>
          <p:cNvSpPr/>
          <p:nvPr/>
        </p:nvSpPr>
        <p:spPr>
          <a:xfrm rot="14079594">
            <a:off x="-42862" y="965200"/>
            <a:ext cx="8585200" cy="4419600"/>
          </a:xfrm>
          <a:custGeom>
            <a:avLst/>
            <a:gdLst>
              <a:gd name="connsiteX0" fmla="*/ 0 w 8763000"/>
              <a:gd name="connsiteY0" fmla="*/ 4610100 h 4610100"/>
              <a:gd name="connsiteX1" fmla="*/ 787400 w 8763000"/>
              <a:gd name="connsiteY1" fmla="*/ 4140200 h 4610100"/>
              <a:gd name="connsiteX2" fmla="*/ 1993900 w 8763000"/>
              <a:gd name="connsiteY2" fmla="*/ 3949700 h 4610100"/>
              <a:gd name="connsiteX3" fmla="*/ 2844800 w 8763000"/>
              <a:gd name="connsiteY3" fmla="*/ 3467100 h 4610100"/>
              <a:gd name="connsiteX4" fmla="*/ 4216400 w 8763000"/>
              <a:gd name="connsiteY4" fmla="*/ 3327400 h 4610100"/>
              <a:gd name="connsiteX5" fmla="*/ 5118100 w 8763000"/>
              <a:gd name="connsiteY5" fmla="*/ 2870200 h 4610100"/>
              <a:gd name="connsiteX6" fmla="*/ 6007100 w 8763000"/>
              <a:gd name="connsiteY6" fmla="*/ 2006600 h 4610100"/>
              <a:gd name="connsiteX7" fmla="*/ 7112000 w 8763000"/>
              <a:gd name="connsiteY7" fmla="*/ 1587500 h 4610100"/>
              <a:gd name="connsiteX8" fmla="*/ 7721600 w 8763000"/>
              <a:gd name="connsiteY8" fmla="*/ 965200 h 4610100"/>
              <a:gd name="connsiteX9" fmla="*/ 8585200 w 8763000"/>
              <a:gd name="connsiteY9" fmla="*/ 190500 h 4610100"/>
              <a:gd name="connsiteX10" fmla="*/ 8763000 w 8763000"/>
              <a:gd name="connsiteY10" fmla="*/ 0 h 4610100"/>
              <a:gd name="connsiteX0-1" fmla="*/ 0 w 8763000"/>
              <a:gd name="connsiteY0-2" fmla="*/ 4610100 h 4610100"/>
              <a:gd name="connsiteX1-3" fmla="*/ 787400 w 8763000"/>
              <a:gd name="connsiteY1-4" fmla="*/ 4140200 h 4610100"/>
              <a:gd name="connsiteX2-5" fmla="*/ 1993900 w 8763000"/>
              <a:gd name="connsiteY2-6" fmla="*/ 3949700 h 4610100"/>
              <a:gd name="connsiteX3-7" fmla="*/ 2844800 w 8763000"/>
              <a:gd name="connsiteY3-8" fmla="*/ 3467100 h 4610100"/>
              <a:gd name="connsiteX4-9" fmla="*/ 4216400 w 8763000"/>
              <a:gd name="connsiteY4-10" fmla="*/ 3327400 h 4610100"/>
              <a:gd name="connsiteX5-11" fmla="*/ 5118100 w 8763000"/>
              <a:gd name="connsiteY5-12" fmla="*/ 2870200 h 4610100"/>
              <a:gd name="connsiteX6-13" fmla="*/ 6007100 w 8763000"/>
              <a:gd name="connsiteY6-14" fmla="*/ 2006600 h 4610100"/>
              <a:gd name="connsiteX7-15" fmla="*/ 7112000 w 8763000"/>
              <a:gd name="connsiteY7-16" fmla="*/ 1587500 h 4610100"/>
              <a:gd name="connsiteX8-17" fmla="*/ 7721600 w 8763000"/>
              <a:gd name="connsiteY8-18" fmla="*/ 965200 h 4610100"/>
              <a:gd name="connsiteX9-19" fmla="*/ 8585200 w 8763000"/>
              <a:gd name="connsiteY9-20" fmla="*/ 190500 h 4610100"/>
              <a:gd name="connsiteX10-21" fmla="*/ 8763000 w 8763000"/>
              <a:gd name="connsiteY10-22" fmla="*/ 0 h 4610100"/>
              <a:gd name="connsiteX0-23" fmla="*/ 0 w 8763000"/>
              <a:gd name="connsiteY0-24" fmla="*/ 4610100 h 4610100"/>
              <a:gd name="connsiteX1-25" fmla="*/ 787400 w 8763000"/>
              <a:gd name="connsiteY1-26" fmla="*/ 4140200 h 4610100"/>
              <a:gd name="connsiteX2-27" fmla="*/ 1993900 w 8763000"/>
              <a:gd name="connsiteY2-28" fmla="*/ 3949700 h 4610100"/>
              <a:gd name="connsiteX3-29" fmla="*/ 2844800 w 8763000"/>
              <a:gd name="connsiteY3-30" fmla="*/ 3467100 h 4610100"/>
              <a:gd name="connsiteX4-31" fmla="*/ 4216400 w 8763000"/>
              <a:gd name="connsiteY4-32" fmla="*/ 3327400 h 4610100"/>
              <a:gd name="connsiteX5-33" fmla="*/ 5118100 w 8763000"/>
              <a:gd name="connsiteY5-34" fmla="*/ 2870200 h 4610100"/>
              <a:gd name="connsiteX6-35" fmla="*/ 6007100 w 8763000"/>
              <a:gd name="connsiteY6-36" fmla="*/ 2006600 h 4610100"/>
              <a:gd name="connsiteX7-37" fmla="*/ 7112000 w 8763000"/>
              <a:gd name="connsiteY7-38" fmla="*/ 1587500 h 4610100"/>
              <a:gd name="connsiteX8-39" fmla="*/ 7721600 w 8763000"/>
              <a:gd name="connsiteY8-40" fmla="*/ 965200 h 4610100"/>
              <a:gd name="connsiteX9-41" fmla="*/ 8585200 w 8763000"/>
              <a:gd name="connsiteY9-42" fmla="*/ 190500 h 4610100"/>
              <a:gd name="connsiteX10-43" fmla="*/ 8763000 w 8763000"/>
              <a:gd name="connsiteY10-44" fmla="*/ 0 h 4610100"/>
              <a:gd name="connsiteX0-45" fmla="*/ 0 w 8763000"/>
              <a:gd name="connsiteY0-46" fmla="*/ 4610100 h 4610100"/>
              <a:gd name="connsiteX1-47" fmla="*/ 787400 w 8763000"/>
              <a:gd name="connsiteY1-48" fmla="*/ 4140200 h 4610100"/>
              <a:gd name="connsiteX2-49" fmla="*/ 2844800 w 8763000"/>
              <a:gd name="connsiteY2-50" fmla="*/ 3467100 h 4610100"/>
              <a:gd name="connsiteX3-51" fmla="*/ 4216400 w 8763000"/>
              <a:gd name="connsiteY3-52" fmla="*/ 3327400 h 4610100"/>
              <a:gd name="connsiteX4-53" fmla="*/ 5118100 w 8763000"/>
              <a:gd name="connsiteY4-54" fmla="*/ 2870200 h 4610100"/>
              <a:gd name="connsiteX5-55" fmla="*/ 6007100 w 8763000"/>
              <a:gd name="connsiteY5-56" fmla="*/ 2006600 h 4610100"/>
              <a:gd name="connsiteX6-57" fmla="*/ 7112000 w 8763000"/>
              <a:gd name="connsiteY6-58" fmla="*/ 1587500 h 4610100"/>
              <a:gd name="connsiteX7-59" fmla="*/ 7721600 w 8763000"/>
              <a:gd name="connsiteY7-60" fmla="*/ 965200 h 4610100"/>
              <a:gd name="connsiteX8-61" fmla="*/ 8585200 w 8763000"/>
              <a:gd name="connsiteY8-62" fmla="*/ 190500 h 4610100"/>
              <a:gd name="connsiteX9-63" fmla="*/ 8763000 w 8763000"/>
              <a:gd name="connsiteY9-64" fmla="*/ 0 h 4610100"/>
              <a:gd name="connsiteX0-65" fmla="*/ 0 w 8763000"/>
              <a:gd name="connsiteY0-66" fmla="*/ 4610100 h 4610100"/>
              <a:gd name="connsiteX1-67" fmla="*/ 787400 w 8763000"/>
              <a:gd name="connsiteY1-68" fmla="*/ 4140200 h 4610100"/>
              <a:gd name="connsiteX2-69" fmla="*/ 2844800 w 8763000"/>
              <a:gd name="connsiteY2-70" fmla="*/ 3467100 h 4610100"/>
              <a:gd name="connsiteX3-71" fmla="*/ 4216400 w 8763000"/>
              <a:gd name="connsiteY3-72" fmla="*/ 3327400 h 4610100"/>
              <a:gd name="connsiteX4-73" fmla="*/ 5118100 w 8763000"/>
              <a:gd name="connsiteY4-74" fmla="*/ 2870200 h 4610100"/>
              <a:gd name="connsiteX5-75" fmla="*/ 6007100 w 8763000"/>
              <a:gd name="connsiteY5-76" fmla="*/ 2006600 h 4610100"/>
              <a:gd name="connsiteX6-77" fmla="*/ 7112000 w 8763000"/>
              <a:gd name="connsiteY6-78" fmla="*/ 1587500 h 4610100"/>
              <a:gd name="connsiteX7-79" fmla="*/ 7721600 w 8763000"/>
              <a:gd name="connsiteY7-80" fmla="*/ 965200 h 4610100"/>
              <a:gd name="connsiteX8-81" fmla="*/ 8585200 w 8763000"/>
              <a:gd name="connsiteY8-82" fmla="*/ 190500 h 4610100"/>
              <a:gd name="connsiteX9-83" fmla="*/ 8763000 w 8763000"/>
              <a:gd name="connsiteY9-84" fmla="*/ 0 h 4610100"/>
              <a:gd name="connsiteX0-85" fmla="*/ 0 w 8763000"/>
              <a:gd name="connsiteY0-86" fmla="*/ 4610100 h 4610100"/>
              <a:gd name="connsiteX1-87" fmla="*/ 787400 w 8763000"/>
              <a:gd name="connsiteY1-88" fmla="*/ 4140200 h 4610100"/>
              <a:gd name="connsiteX2-89" fmla="*/ 2844800 w 8763000"/>
              <a:gd name="connsiteY2-90" fmla="*/ 3467100 h 4610100"/>
              <a:gd name="connsiteX3-91" fmla="*/ 4216400 w 8763000"/>
              <a:gd name="connsiteY3-92" fmla="*/ 3327400 h 4610100"/>
              <a:gd name="connsiteX4-93" fmla="*/ 6007100 w 8763000"/>
              <a:gd name="connsiteY4-94" fmla="*/ 2006600 h 4610100"/>
              <a:gd name="connsiteX5-95" fmla="*/ 7112000 w 8763000"/>
              <a:gd name="connsiteY5-96" fmla="*/ 1587500 h 4610100"/>
              <a:gd name="connsiteX6-97" fmla="*/ 7721600 w 8763000"/>
              <a:gd name="connsiteY6-98" fmla="*/ 965200 h 4610100"/>
              <a:gd name="connsiteX7-99" fmla="*/ 8585200 w 8763000"/>
              <a:gd name="connsiteY7-100" fmla="*/ 190500 h 4610100"/>
              <a:gd name="connsiteX8-101" fmla="*/ 8763000 w 8763000"/>
              <a:gd name="connsiteY8-102" fmla="*/ 0 h 4610100"/>
              <a:gd name="connsiteX0-103" fmla="*/ 0 w 8585200"/>
              <a:gd name="connsiteY0-104" fmla="*/ 4419600 h 4419600"/>
              <a:gd name="connsiteX1-105" fmla="*/ 787400 w 8585200"/>
              <a:gd name="connsiteY1-106" fmla="*/ 3949700 h 4419600"/>
              <a:gd name="connsiteX2-107" fmla="*/ 2844800 w 8585200"/>
              <a:gd name="connsiteY2-108" fmla="*/ 3276600 h 4419600"/>
              <a:gd name="connsiteX3-109" fmla="*/ 4216400 w 8585200"/>
              <a:gd name="connsiteY3-110" fmla="*/ 3136900 h 4419600"/>
              <a:gd name="connsiteX4-111" fmla="*/ 6007100 w 8585200"/>
              <a:gd name="connsiteY4-112" fmla="*/ 1816100 h 4419600"/>
              <a:gd name="connsiteX5-113" fmla="*/ 7112000 w 8585200"/>
              <a:gd name="connsiteY5-114" fmla="*/ 1397000 h 4419600"/>
              <a:gd name="connsiteX6-115" fmla="*/ 7721600 w 8585200"/>
              <a:gd name="connsiteY6-116" fmla="*/ 774700 h 4419600"/>
              <a:gd name="connsiteX7-117" fmla="*/ 8585200 w 8585200"/>
              <a:gd name="connsiteY7-118" fmla="*/ 0 h 4419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8585200" h="4419600">
                <a:moveTo>
                  <a:pt x="0" y="4419600"/>
                </a:moveTo>
                <a:cubicBezTo>
                  <a:pt x="350308" y="4187825"/>
                  <a:pt x="573617" y="4057650"/>
                  <a:pt x="787400" y="3949700"/>
                </a:cubicBezTo>
                <a:lnTo>
                  <a:pt x="2844800" y="3276600"/>
                </a:lnTo>
                <a:lnTo>
                  <a:pt x="4216400" y="3136900"/>
                </a:lnTo>
                <a:lnTo>
                  <a:pt x="6007100" y="1816100"/>
                </a:lnTo>
                <a:lnTo>
                  <a:pt x="7112000" y="1397000"/>
                </a:lnTo>
                <a:lnTo>
                  <a:pt x="7721600" y="774700"/>
                </a:lnTo>
                <a:lnTo>
                  <a:pt x="8585200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4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Documents and Settings\Administrator\桌面\用\税收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571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C:\Documents and Settings\Administrator\桌面\用\税收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5" r="1685" b="8865"/>
          <a:stretch>
            <a:fillRect/>
          </a:stretch>
        </p:blipFill>
        <p:spPr bwMode="auto">
          <a:xfrm>
            <a:off x="381000" y="66675"/>
            <a:ext cx="8583613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C:\Documents and Settings\Administrator\桌面\用\税收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63"/>
          <a:stretch>
            <a:fillRect/>
          </a:stretch>
        </p:blipFill>
        <p:spPr bwMode="auto">
          <a:xfrm>
            <a:off x="-36513" y="-238125"/>
            <a:ext cx="8710613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0" y="5411788"/>
            <a:ext cx="9144000" cy="3143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4488" y="12700"/>
            <a:ext cx="8455025" cy="572452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927100"/>
            <a:ext cx="9144000" cy="460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416800" y="468313"/>
            <a:ext cx="10096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 bwMode="auto">
          <a:xfrm>
            <a:off x="866775" y="1411288"/>
            <a:ext cx="7416800" cy="3305175"/>
            <a:chOff x="1204175" y="1222469"/>
            <a:chExt cx="6248145" cy="3305603"/>
          </a:xfrm>
        </p:grpSpPr>
        <p:sp>
          <p:nvSpPr>
            <p:cNvPr id="4106" name="TextBox 11"/>
            <p:cNvSpPr txBox="1">
              <a:spLocks noChangeArrowheads="1"/>
            </p:cNvSpPr>
            <p:nvPr/>
          </p:nvSpPr>
          <p:spPr bwMode="auto">
            <a:xfrm>
              <a:off x="1231025" y="1222469"/>
              <a:ext cx="6221295" cy="1846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锐普，中国专业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领跑者。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年专业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制作经验，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500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件经典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案例，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客户满意率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锐普以不同于传统的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制作模式，创造全新的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体验。</a:t>
              </a:r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这里有中国最大的原创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素材站，这里有中国最强的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制作团队，这里有人人都能快速提升的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培训清晰、美观、创意、有效、超值、保密，我们为数百家客户带来意想不到的价值。</a:t>
              </a:r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7" name="TextBox 12"/>
            <p:cNvSpPr txBox="1">
              <a:spLocks noChangeArrowheads="1"/>
            </p:cNvSpPr>
            <p:nvPr/>
          </p:nvSpPr>
          <p:spPr bwMode="auto">
            <a:xfrm>
              <a:off x="1204175" y="3020223"/>
              <a:ext cx="6248145" cy="1507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RAPIDPPT, the leader of professional PPT designer in China.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5years of making professional PPT, 500 case studies for the classical PPT, make sure you will be satisfied. ……RAPIDPPT differs from the traditional production model, and create a new PPT experience.</a:t>
              </a:r>
              <a:endParaRPr lang="zh-CN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Here we got China’s largest original PPT material, and the strongest PPT producing team. We got the training for everyone who wants to rapidly improve their PPT skills. </a:t>
              </a:r>
              <a:endParaRPr lang="zh-CN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Our PPT is clear, beautiful, creative, valuable which have brought unexpected value to our hundreds of clients </a:t>
              </a:r>
              <a:endParaRPr lang="zh-CN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7416800" y="468313"/>
            <a:ext cx="10096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1444625" y="1703388"/>
            <a:ext cx="6254750" cy="522287"/>
            <a:chOff x="909160" y="1702624"/>
            <a:chExt cx="6255398" cy="523220"/>
          </a:xfrm>
        </p:grpSpPr>
        <p:grpSp>
          <p:nvGrpSpPr>
            <p:cNvPr id="4" name="组合 3"/>
            <p:cNvGrpSpPr/>
            <p:nvPr/>
          </p:nvGrpSpPr>
          <p:grpSpPr>
            <a:xfrm>
              <a:off x="1547664" y="1707608"/>
              <a:ext cx="5616894" cy="513252"/>
              <a:chOff x="1547664" y="1696176"/>
              <a:chExt cx="5616894" cy="513252"/>
            </a:xfrm>
            <a:effectLst>
              <a:outerShdw blurRad="50800" dist="25400" dir="17460000" algn="ctr" rotWithShape="0">
                <a:srgbClr val="000000">
                  <a:alpha val="40000"/>
                </a:srgbClr>
              </a:outerShdw>
            </a:effectLst>
          </p:grpSpPr>
          <p:sp>
            <p:nvSpPr>
              <p:cNvPr id="8" name="五边形 14"/>
              <p:cNvSpPr/>
              <p:nvPr/>
            </p:nvSpPr>
            <p:spPr>
              <a:xfrm>
                <a:off x="1547664" y="1696176"/>
                <a:ext cx="5616894" cy="513252"/>
              </a:xfrm>
              <a:custGeom>
                <a:avLst/>
                <a:gdLst>
                  <a:gd name="connsiteX0" fmla="*/ 0 w 5616624"/>
                  <a:gd name="connsiteY0" fmla="*/ 0 h 698350"/>
                  <a:gd name="connsiteX1" fmla="*/ 5267449 w 5616624"/>
                  <a:gd name="connsiteY1" fmla="*/ 0 h 698350"/>
                  <a:gd name="connsiteX2" fmla="*/ 5616624 w 5616624"/>
                  <a:gd name="connsiteY2" fmla="*/ 349175 h 698350"/>
                  <a:gd name="connsiteX3" fmla="*/ 5267449 w 5616624"/>
                  <a:gd name="connsiteY3" fmla="*/ 698350 h 698350"/>
                  <a:gd name="connsiteX4" fmla="*/ 0 w 5616624"/>
                  <a:gd name="connsiteY4" fmla="*/ 698350 h 698350"/>
                  <a:gd name="connsiteX5" fmla="*/ 0 w 5616624"/>
                  <a:gd name="connsiteY5" fmla="*/ 0 h 698350"/>
                  <a:gd name="connsiteX0-1" fmla="*/ 0 w 5616624"/>
                  <a:gd name="connsiteY0-2" fmla="*/ 0 h 698350"/>
                  <a:gd name="connsiteX1-3" fmla="*/ 5267449 w 5616624"/>
                  <a:gd name="connsiteY1-4" fmla="*/ 0 h 698350"/>
                  <a:gd name="connsiteX2-5" fmla="*/ 5616624 w 5616624"/>
                  <a:gd name="connsiteY2-6" fmla="*/ 349175 h 698350"/>
                  <a:gd name="connsiteX3-7" fmla="*/ 5267449 w 5616624"/>
                  <a:gd name="connsiteY3-8" fmla="*/ 698350 h 698350"/>
                  <a:gd name="connsiteX4-9" fmla="*/ 0 w 5616624"/>
                  <a:gd name="connsiteY4-10" fmla="*/ 698350 h 698350"/>
                  <a:gd name="connsiteX5-11" fmla="*/ 0 w 5616624"/>
                  <a:gd name="connsiteY5-12" fmla="*/ 0 h 698350"/>
                  <a:gd name="connsiteX0-13" fmla="*/ 0 w 5616624"/>
                  <a:gd name="connsiteY0-14" fmla="*/ 0 h 698350"/>
                  <a:gd name="connsiteX1-15" fmla="*/ 5267449 w 5616624"/>
                  <a:gd name="connsiteY1-16" fmla="*/ 0 h 698350"/>
                  <a:gd name="connsiteX2-17" fmla="*/ 5616624 w 5616624"/>
                  <a:gd name="connsiteY2-18" fmla="*/ 349175 h 698350"/>
                  <a:gd name="connsiteX3-19" fmla="*/ 5267449 w 5616624"/>
                  <a:gd name="connsiteY3-20" fmla="*/ 698350 h 698350"/>
                  <a:gd name="connsiteX4-21" fmla="*/ 0 w 5616624"/>
                  <a:gd name="connsiteY4-22" fmla="*/ 698350 h 698350"/>
                  <a:gd name="connsiteX5-23" fmla="*/ 0 w 5616624"/>
                  <a:gd name="connsiteY5-24" fmla="*/ 0 h 698350"/>
                  <a:gd name="connsiteX0-25" fmla="*/ 0 w 5616624"/>
                  <a:gd name="connsiteY0-26" fmla="*/ 0 h 698350"/>
                  <a:gd name="connsiteX1-27" fmla="*/ 5267449 w 5616624"/>
                  <a:gd name="connsiteY1-28" fmla="*/ 0 h 698350"/>
                  <a:gd name="connsiteX2-29" fmla="*/ 5616624 w 5616624"/>
                  <a:gd name="connsiteY2-30" fmla="*/ 349175 h 698350"/>
                  <a:gd name="connsiteX3-31" fmla="*/ 5267449 w 5616624"/>
                  <a:gd name="connsiteY3-32" fmla="*/ 698350 h 698350"/>
                  <a:gd name="connsiteX4-33" fmla="*/ 0 w 5616624"/>
                  <a:gd name="connsiteY4-34" fmla="*/ 698350 h 698350"/>
                  <a:gd name="connsiteX5-35" fmla="*/ 0 w 5616624"/>
                  <a:gd name="connsiteY5-36" fmla="*/ 0 h 698350"/>
                  <a:gd name="connsiteX0-37" fmla="*/ 0 w 5616624"/>
                  <a:gd name="connsiteY0-38" fmla="*/ 0 h 698350"/>
                  <a:gd name="connsiteX1-39" fmla="*/ 5267449 w 5616624"/>
                  <a:gd name="connsiteY1-40" fmla="*/ 0 h 698350"/>
                  <a:gd name="connsiteX2-41" fmla="*/ 5616624 w 5616624"/>
                  <a:gd name="connsiteY2-42" fmla="*/ 349175 h 698350"/>
                  <a:gd name="connsiteX3-43" fmla="*/ 5267449 w 5616624"/>
                  <a:gd name="connsiteY3-44" fmla="*/ 698350 h 698350"/>
                  <a:gd name="connsiteX4-45" fmla="*/ 0 w 5616624"/>
                  <a:gd name="connsiteY4-46" fmla="*/ 698350 h 698350"/>
                  <a:gd name="connsiteX5-47" fmla="*/ 0 w 5616624"/>
                  <a:gd name="connsiteY5-48" fmla="*/ 0 h 698350"/>
                  <a:gd name="connsiteX0-49" fmla="*/ 0 w 5616624"/>
                  <a:gd name="connsiteY0-50" fmla="*/ 0 h 698350"/>
                  <a:gd name="connsiteX1-51" fmla="*/ 5267449 w 5616624"/>
                  <a:gd name="connsiteY1-52" fmla="*/ 0 h 698350"/>
                  <a:gd name="connsiteX2-53" fmla="*/ 5616624 w 5616624"/>
                  <a:gd name="connsiteY2-54" fmla="*/ 349175 h 698350"/>
                  <a:gd name="connsiteX3-55" fmla="*/ 5267449 w 5616624"/>
                  <a:gd name="connsiteY3-56" fmla="*/ 698350 h 698350"/>
                  <a:gd name="connsiteX4-57" fmla="*/ 0 w 5616624"/>
                  <a:gd name="connsiteY4-58" fmla="*/ 698350 h 698350"/>
                  <a:gd name="connsiteX5-59" fmla="*/ 0 w 5616624"/>
                  <a:gd name="connsiteY5-60" fmla="*/ 0 h 698350"/>
                  <a:gd name="connsiteX0-61" fmla="*/ 0 w 5616624"/>
                  <a:gd name="connsiteY0-62" fmla="*/ 0 h 698350"/>
                  <a:gd name="connsiteX1-63" fmla="*/ 5267449 w 5616624"/>
                  <a:gd name="connsiteY1-64" fmla="*/ 0 h 698350"/>
                  <a:gd name="connsiteX2-65" fmla="*/ 5616624 w 5616624"/>
                  <a:gd name="connsiteY2-66" fmla="*/ 349175 h 698350"/>
                  <a:gd name="connsiteX3-67" fmla="*/ 5267449 w 5616624"/>
                  <a:gd name="connsiteY3-68" fmla="*/ 698350 h 698350"/>
                  <a:gd name="connsiteX4-69" fmla="*/ 0 w 5616624"/>
                  <a:gd name="connsiteY4-70" fmla="*/ 698350 h 698350"/>
                  <a:gd name="connsiteX5-71" fmla="*/ 0 w 5616624"/>
                  <a:gd name="connsiteY5-72" fmla="*/ 0 h 698350"/>
                  <a:gd name="connsiteX0-73" fmla="*/ 0 w 5616624"/>
                  <a:gd name="connsiteY0-74" fmla="*/ 0 h 698350"/>
                  <a:gd name="connsiteX1-75" fmla="*/ 5267449 w 5616624"/>
                  <a:gd name="connsiteY1-76" fmla="*/ 0 h 698350"/>
                  <a:gd name="connsiteX2-77" fmla="*/ 5616624 w 5616624"/>
                  <a:gd name="connsiteY2-78" fmla="*/ 349175 h 698350"/>
                  <a:gd name="connsiteX3-79" fmla="*/ 5267449 w 5616624"/>
                  <a:gd name="connsiteY3-80" fmla="*/ 698350 h 698350"/>
                  <a:gd name="connsiteX4-81" fmla="*/ 0 w 5616624"/>
                  <a:gd name="connsiteY4-82" fmla="*/ 698350 h 698350"/>
                  <a:gd name="connsiteX5-83" fmla="*/ 0 w 5616624"/>
                  <a:gd name="connsiteY5-84" fmla="*/ 0 h 698350"/>
                  <a:gd name="connsiteX0-85" fmla="*/ 0 w 5616624"/>
                  <a:gd name="connsiteY0-86" fmla="*/ 0 h 698350"/>
                  <a:gd name="connsiteX1-87" fmla="*/ 5267449 w 5616624"/>
                  <a:gd name="connsiteY1-88" fmla="*/ 0 h 698350"/>
                  <a:gd name="connsiteX2-89" fmla="*/ 5616624 w 5616624"/>
                  <a:gd name="connsiteY2-90" fmla="*/ 349175 h 698350"/>
                  <a:gd name="connsiteX3-91" fmla="*/ 5267449 w 5616624"/>
                  <a:gd name="connsiteY3-92" fmla="*/ 698350 h 698350"/>
                  <a:gd name="connsiteX4-93" fmla="*/ 0 w 5616624"/>
                  <a:gd name="connsiteY4-94" fmla="*/ 698350 h 698350"/>
                  <a:gd name="connsiteX5-95" fmla="*/ 0 w 5616624"/>
                  <a:gd name="connsiteY5-96" fmla="*/ 0 h 698350"/>
                  <a:gd name="connsiteX0-97" fmla="*/ 0 w 5616624"/>
                  <a:gd name="connsiteY0-98" fmla="*/ 0 h 698350"/>
                  <a:gd name="connsiteX1-99" fmla="*/ 5267449 w 5616624"/>
                  <a:gd name="connsiteY1-100" fmla="*/ 0 h 698350"/>
                  <a:gd name="connsiteX2-101" fmla="*/ 5616624 w 5616624"/>
                  <a:gd name="connsiteY2-102" fmla="*/ 349175 h 698350"/>
                  <a:gd name="connsiteX3-103" fmla="*/ 5267449 w 5616624"/>
                  <a:gd name="connsiteY3-104" fmla="*/ 698350 h 698350"/>
                  <a:gd name="connsiteX4-105" fmla="*/ 0 w 5616624"/>
                  <a:gd name="connsiteY4-106" fmla="*/ 698350 h 698350"/>
                  <a:gd name="connsiteX5-107" fmla="*/ 0 w 5616624"/>
                  <a:gd name="connsiteY5-108" fmla="*/ 0 h 698350"/>
                  <a:gd name="connsiteX0-109" fmla="*/ 0 w 5616624"/>
                  <a:gd name="connsiteY0-110" fmla="*/ 0 h 698350"/>
                  <a:gd name="connsiteX1-111" fmla="*/ 5267449 w 5616624"/>
                  <a:gd name="connsiteY1-112" fmla="*/ 0 h 698350"/>
                  <a:gd name="connsiteX2-113" fmla="*/ 5616624 w 5616624"/>
                  <a:gd name="connsiteY2-114" fmla="*/ 349175 h 698350"/>
                  <a:gd name="connsiteX3-115" fmla="*/ 5267449 w 5616624"/>
                  <a:gd name="connsiteY3-116" fmla="*/ 698350 h 698350"/>
                  <a:gd name="connsiteX4-117" fmla="*/ 0 w 5616624"/>
                  <a:gd name="connsiteY4-118" fmla="*/ 698350 h 698350"/>
                  <a:gd name="connsiteX5-119" fmla="*/ 0 w 5616624"/>
                  <a:gd name="connsiteY5-120" fmla="*/ 0 h 698350"/>
                  <a:gd name="connsiteX0-121" fmla="*/ 0 w 5616624"/>
                  <a:gd name="connsiteY0-122" fmla="*/ 0 h 698350"/>
                  <a:gd name="connsiteX1-123" fmla="*/ 5267449 w 5616624"/>
                  <a:gd name="connsiteY1-124" fmla="*/ 0 h 698350"/>
                  <a:gd name="connsiteX2-125" fmla="*/ 5616624 w 5616624"/>
                  <a:gd name="connsiteY2-126" fmla="*/ 349175 h 698350"/>
                  <a:gd name="connsiteX3-127" fmla="*/ 5267449 w 5616624"/>
                  <a:gd name="connsiteY3-128" fmla="*/ 698350 h 698350"/>
                  <a:gd name="connsiteX4-129" fmla="*/ 0 w 5616624"/>
                  <a:gd name="connsiteY4-130" fmla="*/ 698350 h 698350"/>
                  <a:gd name="connsiteX5-131" fmla="*/ 0 w 5616624"/>
                  <a:gd name="connsiteY5-132" fmla="*/ 0 h 698350"/>
                  <a:gd name="connsiteX0-133" fmla="*/ 0 w 5616624"/>
                  <a:gd name="connsiteY0-134" fmla="*/ 0 h 698350"/>
                  <a:gd name="connsiteX1-135" fmla="*/ 5267449 w 5616624"/>
                  <a:gd name="connsiteY1-136" fmla="*/ 0 h 698350"/>
                  <a:gd name="connsiteX2-137" fmla="*/ 5616624 w 5616624"/>
                  <a:gd name="connsiteY2-138" fmla="*/ 349175 h 698350"/>
                  <a:gd name="connsiteX3-139" fmla="*/ 5267449 w 5616624"/>
                  <a:gd name="connsiteY3-140" fmla="*/ 698350 h 698350"/>
                  <a:gd name="connsiteX4-141" fmla="*/ 0 w 5616624"/>
                  <a:gd name="connsiteY4-142" fmla="*/ 698350 h 698350"/>
                  <a:gd name="connsiteX5-143" fmla="*/ 0 w 5616624"/>
                  <a:gd name="connsiteY5-144" fmla="*/ 0 h 698350"/>
                  <a:gd name="connsiteX0-145" fmla="*/ 0 w 5616624"/>
                  <a:gd name="connsiteY0-146" fmla="*/ 0 h 698350"/>
                  <a:gd name="connsiteX1-147" fmla="*/ 5267449 w 5616624"/>
                  <a:gd name="connsiteY1-148" fmla="*/ 0 h 698350"/>
                  <a:gd name="connsiteX2-149" fmla="*/ 5616624 w 5616624"/>
                  <a:gd name="connsiteY2-150" fmla="*/ 349175 h 698350"/>
                  <a:gd name="connsiteX3-151" fmla="*/ 5267449 w 5616624"/>
                  <a:gd name="connsiteY3-152" fmla="*/ 698350 h 698350"/>
                  <a:gd name="connsiteX4-153" fmla="*/ 0 w 5616624"/>
                  <a:gd name="connsiteY4-154" fmla="*/ 698350 h 698350"/>
                  <a:gd name="connsiteX5-155" fmla="*/ 0 w 5616624"/>
                  <a:gd name="connsiteY5-156" fmla="*/ 0 h 698350"/>
                  <a:gd name="connsiteX0-157" fmla="*/ 0 w 5616624"/>
                  <a:gd name="connsiteY0-158" fmla="*/ 0 h 698350"/>
                  <a:gd name="connsiteX1-159" fmla="*/ 5267449 w 5616624"/>
                  <a:gd name="connsiteY1-160" fmla="*/ 0 h 698350"/>
                  <a:gd name="connsiteX2-161" fmla="*/ 5616624 w 5616624"/>
                  <a:gd name="connsiteY2-162" fmla="*/ 349175 h 698350"/>
                  <a:gd name="connsiteX3-163" fmla="*/ 5267449 w 5616624"/>
                  <a:gd name="connsiteY3-164" fmla="*/ 698350 h 698350"/>
                  <a:gd name="connsiteX4-165" fmla="*/ 0 w 5616624"/>
                  <a:gd name="connsiteY4-166" fmla="*/ 698350 h 698350"/>
                  <a:gd name="connsiteX5-167" fmla="*/ 0 w 5616624"/>
                  <a:gd name="connsiteY5-168" fmla="*/ 0 h 698350"/>
                  <a:gd name="connsiteX0-169" fmla="*/ 0 w 5616624"/>
                  <a:gd name="connsiteY0-170" fmla="*/ 0 h 698350"/>
                  <a:gd name="connsiteX1-171" fmla="*/ 5267449 w 5616624"/>
                  <a:gd name="connsiteY1-172" fmla="*/ 0 h 698350"/>
                  <a:gd name="connsiteX2-173" fmla="*/ 5616624 w 5616624"/>
                  <a:gd name="connsiteY2-174" fmla="*/ 349175 h 698350"/>
                  <a:gd name="connsiteX3-175" fmla="*/ 5267449 w 5616624"/>
                  <a:gd name="connsiteY3-176" fmla="*/ 698350 h 698350"/>
                  <a:gd name="connsiteX4-177" fmla="*/ 0 w 5616624"/>
                  <a:gd name="connsiteY4-178" fmla="*/ 698350 h 698350"/>
                  <a:gd name="connsiteX5-179" fmla="*/ 0 w 5616624"/>
                  <a:gd name="connsiteY5-180" fmla="*/ 0 h 698350"/>
                  <a:gd name="connsiteX0-181" fmla="*/ 0 w 5616624"/>
                  <a:gd name="connsiteY0-182" fmla="*/ 0 h 698350"/>
                  <a:gd name="connsiteX1-183" fmla="*/ 5267449 w 5616624"/>
                  <a:gd name="connsiteY1-184" fmla="*/ 0 h 698350"/>
                  <a:gd name="connsiteX2-185" fmla="*/ 5616624 w 5616624"/>
                  <a:gd name="connsiteY2-186" fmla="*/ 349175 h 698350"/>
                  <a:gd name="connsiteX3-187" fmla="*/ 5267449 w 5616624"/>
                  <a:gd name="connsiteY3-188" fmla="*/ 698350 h 698350"/>
                  <a:gd name="connsiteX4-189" fmla="*/ 0 w 5616624"/>
                  <a:gd name="connsiteY4-190" fmla="*/ 698350 h 698350"/>
                  <a:gd name="connsiteX5-191" fmla="*/ 0 w 5616624"/>
                  <a:gd name="connsiteY5-192" fmla="*/ 0 h 698350"/>
                  <a:gd name="connsiteX0-193" fmla="*/ 0 w 5616624"/>
                  <a:gd name="connsiteY0-194" fmla="*/ 0 h 698350"/>
                  <a:gd name="connsiteX1-195" fmla="*/ 5267449 w 5616624"/>
                  <a:gd name="connsiteY1-196" fmla="*/ 0 h 698350"/>
                  <a:gd name="connsiteX2-197" fmla="*/ 5616624 w 5616624"/>
                  <a:gd name="connsiteY2-198" fmla="*/ 349175 h 698350"/>
                  <a:gd name="connsiteX3-199" fmla="*/ 5267449 w 5616624"/>
                  <a:gd name="connsiteY3-200" fmla="*/ 698350 h 698350"/>
                  <a:gd name="connsiteX4-201" fmla="*/ 0 w 5616624"/>
                  <a:gd name="connsiteY4-202" fmla="*/ 698350 h 698350"/>
                  <a:gd name="connsiteX5-203" fmla="*/ 0 w 5616624"/>
                  <a:gd name="connsiteY5-204" fmla="*/ 0 h 698350"/>
                  <a:gd name="connsiteX0-205" fmla="*/ 0 w 5616624"/>
                  <a:gd name="connsiteY0-206" fmla="*/ 0 h 698350"/>
                  <a:gd name="connsiteX1-207" fmla="*/ 5267449 w 5616624"/>
                  <a:gd name="connsiteY1-208" fmla="*/ 0 h 698350"/>
                  <a:gd name="connsiteX2-209" fmla="*/ 5616624 w 5616624"/>
                  <a:gd name="connsiteY2-210" fmla="*/ 349175 h 698350"/>
                  <a:gd name="connsiteX3-211" fmla="*/ 5267449 w 5616624"/>
                  <a:gd name="connsiteY3-212" fmla="*/ 698350 h 698350"/>
                  <a:gd name="connsiteX4-213" fmla="*/ 0 w 5616624"/>
                  <a:gd name="connsiteY4-214" fmla="*/ 698350 h 698350"/>
                  <a:gd name="connsiteX5-215" fmla="*/ 0 w 5616624"/>
                  <a:gd name="connsiteY5-216" fmla="*/ 0 h 698350"/>
                  <a:gd name="connsiteX0-217" fmla="*/ 0 w 5616624"/>
                  <a:gd name="connsiteY0-218" fmla="*/ 0 h 698350"/>
                  <a:gd name="connsiteX1-219" fmla="*/ 5267449 w 5616624"/>
                  <a:gd name="connsiteY1-220" fmla="*/ 0 h 698350"/>
                  <a:gd name="connsiteX2-221" fmla="*/ 5616624 w 5616624"/>
                  <a:gd name="connsiteY2-222" fmla="*/ 349175 h 698350"/>
                  <a:gd name="connsiteX3-223" fmla="*/ 5267449 w 5616624"/>
                  <a:gd name="connsiteY3-224" fmla="*/ 698350 h 698350"/>
                  <a:gd name="connsiteX4-225" fmla="*/ 0 w 5616624"/>
                  <a:gd name="connsiteY4-226" fmla="*/ 698350 h 698350"/>
                  <a:gd name="connsiteX5-227" fmla="*/ 0 w 5616624"/>
                  <a:gd name="connsiteY5-228" fmla="*/ 0 h 698350"/>
                  <a:gd name="connsiteX0-229" fmla="*/ 0 w 5616624"/>
                  <a:gd name="connsiteY0-230" fmla="*/ 0 h 698350"/>
                  <a:gd name="connsiteX1-231" fmla="*/ 5267449 w 5616624"/>
                  <a:gd name="connsiteY1-232" fmla="*/ 0 h 698350"/>
                  <a:gd name="connsiteX2-233" fmla="*/ 5616624 w 5616624"/>
                  <a:gd name="connsiteY2-234" fmla="*/ 349175 h 698350"/>
                  <a:gd name="connsiteX3-235" fmla="*/ 5267449 w 5616624"/>
                  <a:gd name="connsiteY3-236" fmla="*/ 698350 h 698350"/>
                  <a:gd name="connsiteX4-237" fmla="*/ 0 w 5616624"/>
                  <a:gd name="connsiteY4-238" fmla="*/ 698350 h 698350"/>
                  <a:gd name="connsiteX5-239" fmla="*/ 0 w 5616624"/>
                  <a:gd name="connsiteY5-240" fmla="*/ 0 h 698350"/>
                  <a:gd name="connsiteX0-241" fmla="*/ 0 w 5616624"/>
                  <a:gd name="connsiteY0-242" fmla="*/ 0 h 698350"/>
                  <a:gd name="connsiteX1-243" fmla="*/ 5267449 w 5616624"/>
                  <a:gd name="connsiteY1-244" fmla="*/ 0 h 698350"/>
                  <a:gd name="connsiteX2-245" fmla="*/ 5616624 w 5616624"/>
                  <a:gd name="connsiteY2-246" fmla="*/ 349175 h 698350"/>
                  <a:gd name="connsiteX3-247" fmla="*/ 5267449 w 5616624"/>
                  <a:gd name="connsiteY3-248" fmla="*/ 698350 h 698350"/>
                  <a:gd name="connsiteX4-249" fmla="*/ 0 w 5616624"/>
                  <a:gd name="connsiteY4-250" fmla="*/ 698350 h 698350"/>
                  <a:gd name="connsiteX5-251" fmla="*/ 0 w 5616624"/>
                  <a:gd name="connsiteY5-252" fmla="*/ 0 h 698350"/>
                  <a:gd name="connsiteX0-253" fmla="*/ 0 w 5616624"/>
                  <a:gd name="connsiteY0-254" fmla="*/ 0 h 698350"/>
                  <a:gd name="connsiteX1-255" fmla="*/ 5267449 w 5616624"/>
                  <a:gd name="connsiteY1-256" fmla="*/ 0 h 698350"/>
                  <a:gd name="connsiteX2-257" fmla="*/ 5616624 w 5616624"/>
                  <a:gd name="connsiteY2-258" fmla="*/ 349175 h 698350"/>
                  <a:gd name="connsiteX3-259" fmla="*/ 5267449 w 5616624"/>
                  <a:gd name="connsiteY3-260" fmla="*/ 698350 h 698350"/>
                  <a:gd name="connsiteX4-261" fmla="*/ 0 w 5616624"/>
                  <a:gd name="connsiteY4-262" fmla="*/ 698350 h 698350"/>
                  <a:gd name="connsiteX5-263" fmla="*/ 0 w 5616624"/>
                  <a:gd name="connsiteY5-264" fmla="*/ 0 h 698350"/>
                  <a:gd name="connsiteX0-265" fmla="*/ 0 w 5616894"/>
                  <a:gd name="connsiteY0-266" fmla="*/ 0 h 698350"/>
                  <a:gd name="connsiteX1-267" fmla="*/ 5267449 w 5616894"/>
                  <a:gd name="connsiteY1-268" fmla="*/ 0 h 698350"/>
                  <a:gd name="connsiteX2-269" fmla="*/ 5616624 w 5616894"/>
                  <a:gd name="connsiteY2-270" fmla="*/ 349175 h 698350"/>
                  <a:gd name="connsiteX3-271" fmla="*/ 5267449 w 5616894"/>
                  <a:gd name="connsiteY3-272" fmla="*/ 698350 h 698350"/>
                  <a:gd name="connsiteX4-273" fmla="*/ 0 w 5616894"/>
                  <a:gd name="connsiteY4-274" fmla="*/ 698350 h 698350"/>
                  <a:gd name="connsiteX5-275" fmla="*/ 0 w 5616894"/>
                  <a:gd name="connsiteY5-276" fmla="*/ 0 h 6983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5616894" h="698350">
                    <a:moveTo>
                      <a:pt x="0" y="0"/>
                    </a:moveTo>
                    <a:lnTo>
                      <a:pt x="5267449" y="0"/>
                    </a:lnTo>
                    <a:cubicBezTo>
                      <a:pt x="5477504" y="8442"/>
                      <a:pt x="5624056" y="204209"/>
                      <a:pt x="5616624" y="349175"/>
                    </a:cubicBezTo>
                    <a:cubicBezTo>
                      <a:pt x="5614532" y="505255"/>
                      <a:pt x="5453691" y="694670"/>
                      <a:pt x="5267449" y="698350"/>
                    </a:cubicBezTo>
                    <a:lnTo>
                      <a:pt x="0" y="6983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744043" y="1791220"/>
                <a:ext cx="1224136" cy="32316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5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09160" y="1702624"/>
              <a:ext cx="884247" cy="523220"/>
              <a:chOff x="909160" y="1709072"/>
              <a:chExt cx="884247" cy="523220"/>
            </a:xfrm>
            <a:effectLst>
              <a:outerShdw blurRad="50800" dist="25400" dir="18300000" algn="ctr" rotWithShape="0">
                <a:srgbClr val="000000">
                  <a:alpha val="24000"/>
                </a:srgbClr>
              </a:outerShdw>
            </a:effectLst>
          </p:grpSpPr>
          <p:sp>
            <p:nvSpPr>
              <p:cNvPr id="6" name="任意多边形 5"/>
              <p:cNvSpPr/>
              <p:nvPr/>
            </p:nvSpPr>
            <p:spPr>
              <a:xfrm rot="16200000">
                <a:off x="1094658" y="1528559"/>
                <a:ext cx="513251" cy="884247"/>
              </a:xfrm>
              <a:custGeom>
                <a:avLst/>
                <a:gdLst>
                  <a:gd name="connsiteX0" fmla="*/ 263525 w 523875"/>
                  <a:gd name="connsiteY0" fmla="*/ 263525 h 752475"/>
                  <a:gd name="connsiteX1" fmla="*/ 523875 w 523875"/>
                  <a:gd name="connsiteY1" fmla="*/ 22225 h 752475"/>
                  <a:gd name="connsiteX2" fmla="*/ 523875 w 523875"/>
                  <a:gd name="connsiteY2" fmla="*/ 495300 h 752475"/>
                  <a:gd name="connsiteX3" fmla="*/ 266700 w 523875"/>
                  <a:gd name="connsiteY3" fmla="*/ 752475 h 752475"/>
                  <a:gd name="connsiteX4" fmla="*/ 3175 w 523875"/>
                  <a:gd name="connsiteY4" fmla="*/ 482600 h 752475"/>
                  <a:gd name="connsiteX5" fmla="*/ 0 w 523875"/>
                  <a:gd name="connsiteY5" fmla="*/ 0 h 752475"/>
                  <a:gd name="connsiteX6" fmla="*/ 263525 w 523875"/>
                  <a:gd name="connsiteY6" fmla="*/ 263525 h 752475"/>
                  <a:gd name="connsiteX0-1" fmla="*/ 263525 w 523875"/>
                  <a:gd name="connsiteY0-2" fmla="*/ 263525 h 752475"/>
                  <a:gd name="connsiteX1-3" fmla="*/ 523875 w 523875"/>
                  <a:gd name="connsiteY1-4" fmla="*/ 22225 h 752475"/>
                  <a:gd name="connsiteX2-5" fmla="*/ 523875 w 523875"/>
                  <a:gd name="connsiteY2-6" fmla="*/ 495300 h 752475"/>
                  <a:gd name="connsiteX3-7" fmla="*/ 266700 w 523875"/>
                  <a:gd name="connsiteY3-8" fmla="*/ 752475 h 752475"/>
                  <a:gd name="connsiteX4-9" fmla="*/ 3175 w 523875"/>
                  <a:gd name="connsiteY4-10" fmla="*/ 494507 h 752475"/>
                  <a:gd name="connsiteX5-11" fmla="*/ 0 w 523875"/>
                  <a:gd name="connsiteY5-12" fmla="*/ 0 h 752475"/>
                  <a:gd name="connsiteX6-13" fmla="*/ 263525 w 523875"/>
                  <a:gd name="connsiteY6-14" fmla="*/ 263525 h 752475"/>
                  <a:gd name="connsiteX0-15" fmla="*/ 263525 w 526256"/>
                  <a:gd name="connsiteY0-16" fmla="*/ 263525 h 752475"/>
                  <a:gd name="connsiteX1-17" fmla="*/ 526256 w 526256"/>
                  <a:gd name="connsiteY1-18" fmla="*/ 12700 h 752475"/>
                  <a:gd name="connsiteX2-19" fmla="*/ 523875 w 526256"/>
                  <a:gd name="connsiteY2-20" fmla="*/ 495300 h 752475"/>
                  <a:gd name="connsiteX3-21" fmla="*/ 266700 w 526256"/>
                  <a:gd name="connsiteY3-22" fmla="*/ 752475 h 752475"/>
                  <a:gd name="connsiteX4-23" fmla="*/ 3175 w 526256"/>
                  <a:gd name="connsiteY4-24" fmla="*/ 494507 h 752475"/>
                  <a:gd name="connsiteX5-25" fmla="*/ 0 w 526256"/>
                  <a:gd name="connsiteY5-26" fmla="*/ 0 h 752475"/>
                  <a:gd name="connsiteX6-27" fmla="*/ 263525 w 526256"/>
                  <a:gd name="connsiteY6-28" fmla="*/ 263525 h 752475"/>
                  <a:gd name="connsiteX0-29" fmla="*/ 263523 w 526256"/>
                  <a:gd name="connsiteY0-30" fmla="*/ 145094 h 752475"/>
                  <a:gd name="connsiteX1-31" fmla="*/ 526256 w 526256"/>
                  <a:gd name="connsiteY1-32" fmla="*/ 12700 h 752475"/>
                  <a:gd name="connsiteX2-33" fmla="*/ 523875 w 526256"/>
                  <a:gd name="connsiteY2-34" fmla="*/ 495300 h 752475"/>
                  <a:gd name="connsiteX3-35" fmla="*/ 266700 w 526256"/>
                  <a:gd name="connsiteY3-36" fmla="*/ 752475 h 752475"/>
                  <a:gd name="connsiteX4-37" fmla="*/ 3175 w 526256"/>
                  <a:gd name="connsiteY4-38" fmla="*/ 494507 h 752475"/>
                  <a:gd name="connsiteX5-39" fmla="*/ 0 w 526256"/>
                  <a:gd name="connsiteY5-40" fmla="*/ 0 h 752475"/>
                  <a:gd name="connsiteX6-41" fmla="*/ 263523 w 526256"/>
                  <a:gd name="connsiteY6-42" fmla="*/ 145094 h 752475"/>
                  <a:gd name="connsiteX0-43" fmla="*/ 263523 w 526256"/>
                  <a:gd name="connsiteY0-44" fmla="*/ 145094 h 666344"/>
                  <a:gd name="connsiteX1-45" fmla="*/ 526256 w 526256"/>
                  <a:gd name="connsiteY1-46" fmla="*/ 12700 h 666344"/>
                  <a:gd name="connsiteX2-47" fmla="*/ 523875 w 526256"/>
                  <a:gd name="connsiteY2-48" fmla="*/ 495300 h 666344"/>
                  <a:gd name="connsiteX3-49" fmla="*/ 266701 w 526256"/>
                  <a:gd name="connsiteY3-50" fmla="*/ 666344 h 666344"/>
                  <a:gd name="connsiteX4-51" fmla="*/ 3175 w 526256"/>
                  <a:gd name="connsiteY4-52" fmla="*/ 494507 h 666344"/>
                  <a:gd name="connsiteX5-53" fmla="*/ 0 w 526256"/>
                  <a:gd name="connsiteY5-54" fmla="*/ 0 h 666344"/>
                  <a:gd name="connsiteX6-55" fmla="*/ 263523 w 526256"/>
                  <a:gd name="connsiteY6-56" fmla="*/ 145094 h 66634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526256" h="666344">
                    <a:moveTo>
                      <a:pt x="263523" y="145094"/>
                    </a:moveTo>
                    <a:lnTo>
                      <a:pt x="526256" y="12700"/>
                    </a:lnTo>
                    <a:cubicBezTo>
                      <a:pt x="525462" y="173567"/>
                      <a:pt x="524669" y="334433"/>
                      <a:pt x="523875" y="495300"/>
                    </a:cubicBezTo>
                    <a:lnTo>
                      <a:pt x="266701" y="666344"/>
                    </a:lnTo>
                    <a:lnTo>
                      <a:pt x="3175" y="494507"/>
                    </a:lnTo>
                    <a:cubicBezTo>
                      <a:pt x="2117" y="333640"/>
                      <a:pt x="1058" y="160867"/>
                      <a:pt x="0" y="0"/>
                    </a:cubicBezTo>
                    <a:lnTo>
                      <a:pt x="263523" y="145094"/>
                    </a:lnTo>
                    <a:close/>
                  </a:path>
                </a:pathLst>
              </a:custGeom>
              <a:solidFill>
                <a:srgbClr val="FF0000"/>
              </a:solidFill>
              <a:effectLst>
                <a:outerShdw blurRad="40000" dist="38100" dir="18300000" sx="101000" sy="101000" rotWithShape="0">
                  <a:schemeClr val="tx1">
                    <a:alpha val="35000"/>
                  </a:scheme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contourW="12700">
                <a:bevelT w="107950" prst="coolSlant"/>
                <a:extrusionClr>
                  <a:srgbClr val="800000"/>
                </a:extrusionClr>
                <a:contourClr>
                  <a:srgbClr val="800000"/>
                </a:contourClr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099256" y="1709072"/>
                <a:ext cx="504056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方正综艺简体" panose="02010601030101010101" pitchFamily="65" charset="-122"/>
                    <a:ea typeface="方正综艺简体" panose="02010601030101010101" pitchFamily="65" charset="-122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方正综艺简体" panose="02010601030101010101" pitchFamily="65" charset="-122"/>
                  <a:ea typeface="方正综艺简体" panose="02010601030101010101" pitchFamily="65" charset="-122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 bwMode="auto">
          <a:xfrm>
            <a:off x="1444625" y="2500313"/>
            <a:ext cx="6254750" cy="523875"/>
            <a:chOff x="909160" y="1702624"/>
            <a:chExt cx="6255398" cy="523220"/>
          </a:xfrm>
        </p:grpSpPr>
        <p:grpSp>
          <p:nvGrpSpPr>
            <p:cNvPr id="11" name="组合 10"/>
            <p:cNvGrpSpPr/>
            <p:nvPr/>
          </p:nvGrpSpPr>
          <p:grpSpPr>
            <a:xfrm>
              <a:off x="1547664" y="1707608"/>
              <a:ext cx="5616894" cy="513252"/>
              <a:chOff x="1547664" y="1696176"/>
              <a:chExt cx="5616894" cy="513252"/>
            </a:xfrm>
            <a:effectLst>
              <a:outerShdw blurRad="50800" dist="25400" dir="17460000" algn="ctr" rotWithShape="0">
                <a:srgbClr val="000000">
                  <a:alpha val="40000"/>
                </a:srgbClr>
              </a:outerShdw>
            </a:effectLst>
          </p:grpSpPr>
          <p:sp>
            <p:nvSpPr>
              <p:cNvPr id="15" name="五边形 14"/>
              <p:cNvSpPr/>
              <p:nvPr/>
            </p:nvSpPr>
            <p:spPr>
              <a:xfrm>
                <a:off x="1547664" y="1696176"/>
                <a:ext cx="5616894" cy="513252"/>
              </a:xfrm>
              <a:custGeom>
                <a:avLst/>
                <a:gdLst>
                  <a:gd name="connsiteX0" fmla="*/ 0 w 5616624"/>
                  <a:gd name="connsiteY0" fmla="*/ 0 h 698350"/>
                  <a:gd name="connsiteX1" fmla="*/ 5267449 w 5616624"/>
                  <a:gd name="connsiteY1" fmla="*/ 0 h 698350"/>
                  <a:gd name="connsiteX2" fmla="*/ 5616624 w 5616624"/>
                  <a:gd name="connsiteY2" fmla="*/ 349175 h 698350"/>
                  <a:gd name="connsiteX3" fmla="*/ 5267449 w 5616624"/>
                  <a:gd name="connsiteY3" fmla="*/ 698350 h 698350"/>
                  <a:gd name="connsiteX4" fmla="*/ 0 w 5616624"/>
                  <a:gd name="connsiteY4" fmla="*/ 698350 h 698350"/>
                  <a:gd name="connsiteX5" fmla="*/ 0 w 5616624"/>
                  <a:gd name="connsiteY5" fmla="*/ 0 h 698350"/>
                  <a:gd name="connsiteX0-1" fmla="*/ 0 w 5616624"/>
                  <a:gd name="connsiteY0-2" fmla="*/ 0 h 698350"/>
                  <a:gd name="connsiteX1-3" fmla="*/ 5267449 w 5616624"/>
                  <a:gd name="connsiteY1-4" fmla="*/ 0 h 698350"/>
                  <a:gd name="connsiteX2-5" fmla="*/ 5616624 w 5616624"/>
                  <a:gd name="connsiteY2-6" fmla="*/ 349175 h 698350"/>
                  <a:gd name="connsiteX3-7" fmla="*/ 5267449 w 5616624"/>
                  <a:gd name="connsiteY3-8" fmla="*/ 698350 h 698350"/>
                  <a:gd name="connsiteX4-9" fmla="*/ 0 w 5616624"/>
                  <a:gd name="connsiteY4-10" fmla="*/ 698350 h 698350"/>
                  <a:gd name="connsiteX5-11" fmla="*/ 0 w 5616624"/>
                  <a:gd name="connsiteY5-12" fmla="*/ 0 h 698350"/>
                  <a:gd name="connsiteX0-13" fmla="*/ 0 w 5616624"/>
                  <a:gd name="connsiteY0-14" fmla="*/ 0 h 698350"/>
                  <a:gd name="connsiteX1-15" fmla="*/ 5267449 w 5616624"/>
                  <a:gd name="connsiteY1-16" fmla="*/ 0 h 698350"/>
                  <a:gd name="connsiteX2-17" fmla="*/ 5616624 w 5616624"/>
                  <a:gd name="connsiteY2-18" fmla="*/ 349175 h 698350"/>
                  <a:gd name="connsiteX3-19" fmla="*/ 5267449 w 5616624"/>
                  <a:gd name="connsiteY3-20" fmla="*/ 698350 h 698350"/>
                  <a:gd name="connsiteX4-21" fmla="*/ 0 w 5616624"/>
                  <a:gd name="connsiteY4-22" fmla="*/ 698350 h 698350"/>
                  <a:gd name="connsiteX5-23" fmla="*/ 0 w 5616624"/>
                  <a:gd name="connsiteY5-24" fmla="*/ 0 h 698350"/>
                  <a:gd name="connsiteX0-25" fmla="*/ 0 w 5616624"/>
                  <a:gd name="connsiteY0-26" fmla="*/ 0 h 698350"/>
                  <a:gd name="connsiteX1-27" fmla="*/ 5267449 w 5616624"/>
                  <a:gd name="connsiteY1-28" fmla="*/ 0 h 698350"/>
                  <a:gd name="connsiteX2-29" fmla="*/ 5616624 w 5616624"/>
                  <a:gd name="connsiteY2-30" fmla="*/ 349175 h 698350"/>
                  <a:gd name="connsiteX3-31" fmla="*/ 5267449 w 5616624"/>
                  <a:gd name="connsiteY3-32" fmla="*/ 698350 h 698350"/>
                  <a:gd name="connsiteX4-33" fmla="*/ 0 w 5616624"/>
                  <a:gd name="connsiteY4-34" fmla="*/ 698350 h 698350"/>
                  <a:gd name="connsiteX5-35" fmla="*/ 0 w 5616624"/>
                  <a:gd name="connsiteY5-36" fmla="*/ 0 h 698350"/>
                  <a:gd name="connsiteX0-37" fmla="*/ 0 w 5616624"/>
                  <a:gd name="connsiteY0-38" fmla="*/ 0 h 698350"/>
                  <a:gd name="connsiteX1-39" fmla="*/ 5267449 w 5616624"/>
                  <a:gd name="connsiteY1-40" fmla="*/ 0 h 698350"/>
                  <a:gd name="connsiteX2-41" fmla="*/ 5616624 w 5616624"/>
                  <a:gd name="connsiteY2-42" fmla="*/ 349175 h 698350"/>
                  <a:gd name="connsiteX3-43" fmla="*/ 5267449 w 5616624"/>
                  <a:gd name="connsiteY3-44" fmla="*/ 698350 h 698350"/>
                  <a:gd name="connsiteX4-45" fmla="*/ 0 w 5616624"/>
                  <a:gd name="connsiteY4-46" fmla="*/ 698350 h 698350"/>
                  <a:gd name="connsiteX5-47" fmla="*/ 0 w 5616624"/>
                  <a:gd name="connsiteY5-48" fmla="*/ 0 h 698350"/>
                  <a:gd name="connsiteX0-49" fmla="*/ 0 w 5616624"/>
                  <a:gd name="connsiteY0-50" fmla="*/ 0 h 698350"/>
                  <a:gd name="connsiteX1-51" fmla="*/ 5267449 w 5616624"/>
                  <a:gd name="connsiteY1-52" fmla="*/ 0 h 698350"/>
                  <a:gd name="connsiteX2-53" fmla="*/ 5616624 w 5616624"/>
                  <a:gd name="connsiteY2-54" fmla="*/ 349175 h 698350"/>
                  <a:gd name="connsiteX3-55" fmla="*/ 5267449 w 5616624"/>
                  <a:gd name="connsiteY3-56" fmla="*/ 698350 h 698350"/>
                  <a:gd name="connsiteX4-57" fmla="*/ 0 w 5616624"/>
                  <a:gd name="connsiteY4-58" fmla="*/ 698350 h 698350"/>
                  <a:gd name="connsiteX5-59" fmla="*/ 0 w 5616624"/>
                  <a:gd name="connsiteY5-60" fmla="*/ 0 h 698350"/>
                  <a:gd name="connsiteX0-61" fmla="*/ 0 w 5616624"/>
                  <a:gd name="connsiteY0-62" fmla="*/ 0 h 698350"/>
                  <a:gd name="connsiteX1-63" fmla="*/ 5267449 w 5616624"/>
                  <a:gd name="connsiteY1-64" fmla="*/ 0 h 698350"/>
                  <a:gd name="connsiteX2-65" fmla="*/ 5616624 w 5616624"/>
                  <a:gd name="connsiteY2-66" fmla="*/ 349175 h 698350"/>
                  <a:gd name="connsiteX3-67" fmla="*/ 5267449 w 5616624"/>
                  <a:gd name="connsiteY3-68" fmla="*/ 698350 h 698350"/>
                  <a:gd name="connsiteX4-69" fmla="*/ 0 w 5616624"/>
                  <a:gd name="connsiteY4-70" fmla="*/ 698350 h 698350"/>
                  <a:gd name="connsiteX5-71" fmla="*/ 0 w 5616624"/>
                  <a:gd name="connsiteY5-72" fmla="*/ 0 h 698350"/>
                  <a:gd name="connsiteX0-73" fmla="*/ 0 w 5616624"/>
                  <a:gd name="connsiteY0-74" fmla="*/ 0 h 698350"/>
                  <a:gd name="connsiteX1-75" fmla="*/ 5267449 w 5616624"/>
                  <a:gd name="connsiteY1-76" fmla="*/ 0 h 698350"/>
                  <a:gd name="connsiteX2-77" fmla="*/ 5616624 w 5616624"/>
                  <a:gd name="connsiteY2-78" fmla="*/ 349175 h 698350"/>
                  <a:gd name="connsiteX3-79" fmla="*/ 5267449 w 5616624"/>
                  <a:gd name="connsiteY3-80" fmla="*/ 698350 h 698350"/>
                  <a:gd name="connsiteX4-81" fmla="*/ 0 w 5616624"/>
                  <a:gd name="connsiteY4-82" fmla="*/ 698350 h 698350"/>
                  <a:gd name="connsiteX5-83" fmla="*/ 0 w 5616624"/>
                  <a:gd name="connsiteY5-84" fmla="*/ 0 h 698350"/>
                  <a:gd name="connsiteX0-85" fmla="*/ 0 w 5616624"/>
                  <a:gd name="connsiteY0-86" fmla="*/ 0 h 698350"/>
                  <a:gd name="connsiteX1-87" fmla="*/ 5267449 w 5616624"/>
                  <a:gd name="connsiteY1-88" fmla="*/ 0 h 698350"/>
                  <a:gd name="connsiteX2-89" fmla="*/ 5616624 w 5616624"/>
                  <a:gd name="connsiteY2-90" fmla="*/ 349175 h 698350"/>
                  <a:gd name="connsiteX3-91" fmla="*/ 5267449 w 5616624"/>
                  <a:gd name="connsiteY3-92" fmla="*/ 698350 h 698350"/>
                  <a:gd name="connsiteX4-93" fmla="*/ 0 w 5616624"/>
                  <a:gd name="connsiteY4-94" fmla="*/ 698350 h 698350"/>
                  <a:gd name="connsiteX5-95" fmla="*/ 0 w 5616624"/>
                  <a:gd name="connsiteY5-96" fmla="*/ 0 h 698350"/>
                  <a:gd name="connsiteX0-97" fmla="*/ 0 w 5616624"/>
                  <a:gd name="connsiteY0-98" fmla="*/ 0 h 698350"/>
                  <a:gd name="connsiteX1-99" fmla="*/ 5267449 w 5616624"/>
                  <a:gd name="connsiteY1-100" fmla="*/ 0 h 698350"/>
                  <a:gd name="connsiteX2-101" fmla="*/ 5616624 w 5616624"/>
                  <a:gd name="connsiteY2-102" fmla="*/ 349175 h 698350"/>
                  <a:gd name="connsiteX3-103" fmla="*/ 5267449 w 5616624"/>
                  <a:gd name="connsiteY3-104" fmla="*/ 698350 h 698350"/>
                  <a:gd name="connsiteX4-105" fmla="*/ 0 w 5616624"/>
                  <a:gd name="connsiteY4-106" fmla="*/ 698350 h 698350"/>
                  <a:gd name="connsiteX5-107" fmla="*/ 0 w 5616624"/>
                  <a:gd name="connsiteY5-108" fmla="*/ 0 h 698350"/>
                  <a:gd name="connsiteX0-109" fmla="*/ 0 w 5616624"/>
                  <a:gd name="connsiteY0-110" fmla="*/ 0 h 698350"/>
                  <a:gd name="connsiteX1-111" fmla="*/ 5267449 w 5616624"/>
                  <a:gd name="connsiteY1-112" fmla="*/ 0 h 698350"/>
                  <a:gd name="connsiteX2-113" fmla="*/ 5616624 w 5616624"/>
                  <a:gd name="connsiteY2-114" fmla="*/ 349175 h 698350"/>
                  <a:gd name="connsiteX3-115" fmla="*/ 5267449 w 5616624"/>
                  <a:gd name="connsiteY3-116" fmla="*/ 698350 h 698350"/>
                  <a:gd name="connsiteX4-117" fmla="*/ 0 w 5616624"/>
                  <a:gd name="connsiteY4-118" fmla="*/ 698350 h 698350"/>
                  <a:gd name="connsiteX5-119" fmla="*/ 0 w 5616624"/>
                  <a:gd name="connsiteY5-120" fmla="*/ 0 h 698350"/>
                  <a:gd name="connsiteX0-121" fmla="*/ 0 w 5616624"/>
                  <a:gd name="connsiteY0-122" fmla="*/ 0 h 698350"/>
                  <a:gd name="connsiteX1-123" fmla="*/ 5267449 w 5616624"/>
                  <a:gd name="connsiteY1-124" fmla="*/ 0 h 698350"/>
                  <a:gd name="connsiteX2-125" fmla="*/ 5616624 w 5616624"/>
                  <a:gd name="connsiteY2-126" fmla="*/ 349175 h 698350"/>
                  <a:gd name="connsiteX3-127" fmla="*/ 5267449 w 5616624"/>
                  <a:gd name="connsiteY3-128" fmla="*/ 698350 h 698350"/>
                  <a:gd name="connsiteX4-129" fmla="*/ 0 w 5616624"/>
                  <a:gd name="connsiteY4-130" fmla="*/ 698350 h 698350"/>
                  <a:gd name="connsiteX5-131" fmla="*/ 0 w 5616624"/>
                  <a:gd name="connsiteY5-132" fmla="*/ 0 h 698350"/>
                  <a:gd name="connsiteX0-133" fmla="*/ 0 w 5616624"/>
                  <a:gd name="connsiteY0-134" fmla="*/ 0 h 698350"/>
                  <a:gd name="connsiteX1-135" fmla="*/ 5267449 w 5616624"/>
                  <a:gd name="connsiteY1-136" fmla="*/ 0 h 698350"/>
                  <a:gd name="connsiteX2-137" fmla="*/ 5616624 w 5616624"/>
                  <a:gd name="connsiteY2-138" fmla="*/ 349175 h 698350"/>
                  <a:gd name="connsiteX3-139" fmla="*/ 5267449 w 5616624"/>
                  <a:gd name="connsiteY3-140" fmla="*/ 698350 h 698350"/>
                  <a:gd name="connsiteX4-141" fmla="*/ 0 w 5616624"/>
                  <a:gd name="connsiteY4-142" fmla="*/ 698350 h 698350"/>
                  <a:gd name="connsiteX5-143" fmla="*/ 0 w 5616624"/>
                  <a:gd name="connsiteY5-144" fmla="*/ 0 h 698350"/>
                  <a:gd name="connsiteX0-145" fmla="*/ 0 w 5616624"/>
                  <a:gd name="connsiteY0-146" fmla="*/ 0 h 698350"/>
                  <a:gd name="connsiteX1-147" fmla="*/ 5267449 w 5616624"/>
                  <a:gd name="connsiteY1-148" fmla="*/ 0 h 698350"/>
                  <a:gd name="connsiteX2-149" fmla="*/ 5616624 w 5616624"/>
                  <a:gd name="connsiteY2-150" fmla="*/ 349175 h 698350"/>
                  <a:gd name="connsiteX3-151" fmla="*/ 5267449 w 5616624"/>
                  <a:gd name="connsiteY3-152" fmla="*/ 698350 h 698350"/>
                  <a:gd name="connsiteX4-153" fmla="*/ 0 w 5616624"/>
                  <a:gd name="connsiteY4-154" fmla="*/ 698350 h 698350"/>
                  <a:gd name="connsiteX5-155" fmla="*/ 0 w 5616624"/>
                  <a:gd name="connsiteY5-156" fmla="*/ 0 h 698350"/>
                  <a:gd name="connsiteX0-157" fmla="*/ 0 w 5616624"/>
                  <a:gd name="connsiteY0-158" fmla="*/ 0 h 698350"/>
                  <a:gd name="connsiteX1-159" fmla="*/ 5267449 w 5616624"/>
                  <a:gd name="connsiteY1-160" fmla="*/ 0 h 698350"/>
                  <a:gd name="connsiteX2-161" fmla="*/ 5616624 w 5616624"/>
                  <a:gd name="connsiteY2-162" fmla="*/ 349175 h 698350"/>
                  <a:gd name="connsiteX3-163" fmla="*/ 5267449 w 5616624"/>
                  <a:gd name="connsiteY3-164" fmla="*/ 698350 h 698350"/>
                  <a:gd name="connsiteX4-165" fmla="*/ 0 w 5616624"/>
                  <a:gd name="connsiteY4-166" fmla="*/ 698350 h 698350"/>
                  <a:gd name="connsiteX5-167" fmla="*/ 0 w 5616624"/>
                  <a:gd name="connsiteY5-168" fmla="*/ 0 h 698350"/>
                  <a:gd name="connsiteX0-169" fmla="*/ 0 w 5616624"/>
                  <a:gd name="connsiteY0-170" fmla="*/ 0 h 698350"/>
                  <a:gd name="connsiteX1-171" fmla="*/ 5267449 w 5616624"/>
                  <a:gd name="connsiteY1-172" fmla="*/ 0 h 698350"/>
                  <a:gd name="connsiteX2-173" fmla="*/ 5616624 w 5616624"/>
                  <a:gd name="connsiteY2-174" fmla="*/ 349175 h 698350"/>
                  <a:gd name="connsiteX3-175" fmla="*/ 5267449 w 5616624"/>
                  <a:gd name="connsiteY3-176" fmla="*/ 698350 h 698350"/>
                  <a:gd name="connsiteX4-177" fmla="*/ 0 w 5616624"/>
                  <a:gd name="connsiteY4-178" fmla="*/ 698350 h 698350"/>
                  <a:gd name="connsiteX5-179" fmla="*/ 0 w 5616624"/>
                  <a:gd name="connsiteY5-180" fmla="*/ 0 h 698350"/>
                  <a:gd name="connsiteX0-181" fmla="*/ 0 w 5616624"/>
                  <a:gd name="connsiteY0-182" fmla="*/ 0 h 698350"/>
                  <a:gd name="connsiteX1-183" fmla="*/ 5267449 w 5616624"/>
                  <a:gd name="connsiteY1-184" fmla="*/ 0 h 698350"/>
                  <a:gd name="connsiteX2-185" fmla="*/ 5616624 w 5616624"/>
                  <a:gd name="connsiteY2-186" fmla="*/ 349175 h 698350"/>
                  <a:gd name="connsiteX3-187" fmla="*/ 5267449 w 5616624"/>
                  <a:gd name="connsiteY3-188" fmla="*/ 698350 h 698350"/>
                  <a:gd name="connsiteX4-189" fmla="*/ 0 w 5616624"/>
                  <a:gd name="connsiteY4-190" fmla="*/ 698350 h 698350"/>
                  <a:gd name="connsiteX5-191" fmla="*/ 0 w 5616624"/>
                  <a:gd name="connsiteY5-192" fmla="*/ 0 h 698350"/>
                  <a:gd name="connsiteX0-193" fmla="*/ 0 w 5616624"/>
                  <a:gd name="connsiteY0-194" fmla="*/ 0 h 698350"/>
                  <a:gd name="connsiteX1-195" fmla="*/ 5267449 w 5616624"/>
                  <a:gd name="connsiteY1-196" fmla="*/ 0 h 698350"/>
                  <a:gd name="connsiteX2-197" fmla="*/ 5616624 w 5616624"/>
                  <a:gd name="connsiteY2-198" fmla="*/ 349175 h 698350"/>
                  <a:gd name="connsiteX3-199" fmla="*/ 5267449 w 5616624"/>
                  <a:gd name="connsiteY3-200" fmla="*/ 698350 h 698350"/>
                  <a:gd name="connsiteX4-201" fmla="*/ 0 w 5616624"/>
                  <a:gd name="connsiteY4-202" fmla="*/ 698350 h 698350"/>
                  <a:gd name="connsiteX5-203" fmla="*/ 0 w 5616624"/>
                  <a:gd name="connsiteY5-204" fmla="*/ 0 h 698350"/>
                  <a:gd name="connsiteX0-205" fmla="*/ 0 w 5616624"/>
                  <a:gd name="connsiteY0-206" fmla="*/ 0 h 698350"/>
                  <a:gd name="connsiteX1-207" fmla="*/ 5267449 w 5616624"/>
                  <a:gd name="connsiteY1-208" fmla="*/ 0 h 698350"/>
                  <a:gd name="connsiteX2-209" fmla="*/ 5616624 w 5616624"/>
                  <a:gd name="connsiteY2-210" fmla="*/ 349175 h 698350"/>
                  <a:gd name="connsiteX3-211" fmla="*/ 5267449 w 5616624"/>
                  <a:gd name="connsiteY3-212" fmla="*/ 698350 h 698350"/>
                  <a:gd name="connsiteX4-213" fmla="*/ 0 w 5616624"/>
                  <a:gd name="connsiteY4-214" fmla="*/ 698350 h 698350"/>
                  <a:gd name="connsiteX5-215" fmla="*/ 0 w 5616624"/>
                  <a:gd name="connsiteY5-216" fmla="*/ 0 h 698350"/>
                  <a:gd name="connsiteX0-217" fmla="*/ 0 w 5616624"/>
                  <a:gd name="connsiteY0-218" fmla="*/ 0 h 698350"/>
                  <a:gd name="connsiteX1-219" fmla="*/ 5267449 w 5616624"/>
                  <a:gd name="connsiteY1-220" fmla="*/ 0 h 698350"/>
                  <a:gd name="connsiteX2-221" fmla="*/ 5616624 w 5616624"/>
                  <a:gd name="connsiteY2-222" fmla="*/ 349175 h 698350"/>
                  <a:gd name="connsiteX3-223" fmla="*/ 5267449 w 5616624"/>
                  <a:gd name="connsiteY3-224" fmla="*/ 698350 h 698350"/>
                  <a:gd name="connsiteX4-225" fmla="*/ 0 w 5616624"/>
                  <a:gd name="connsiteY4-226" fmla="*/ 698350 h 698350"/>
                  <a:gd name="connsiteX5-227" fmla="*/ 0 w 5616624"/>
                  <a:gd name="connsiteY5-228" fmla="*/ 0 h 698350"/>
                  <a:gd name="connsiteX0-229" fmla="*/ 0 w 5616624"/>
                  <a:gd name="connsiteY0-230" fmla="*/ 0 h 698350"/>
                  <a:gd name="connsiteX1-231" fmla="*/ 5267449 w 5616624"/>
                  <a:gd name="connsiteY1-232" fmla="*/ 0 h 698350"/>
                  <a:gd name="connsiteX2-233" fmla="*/ 5616624 w 5616624"/>
                  <a:gd name="connsiteY2-234" fmla="*/ 349175 h 698350"/>
                  <a:gd name="connsiteX3-235" fmla="*/ 5267449 w 5616624"/>
                  <a:gd name="connsiteY3-236" fmla="*/ 698350 h 698350"/>
                  <a:gd name="connsiteX4-237" fmla="*/ 0 w 5616624"/>
                  <a:gd name="connsiteY4-238" fmla="*/ 698350 h 698350"/>
                  <a:gd name="connsiteX5-239" fmla="*/ 0 w 5616624"/>
                  <a:gd name="connsiteY5-240" fmla="*/ 0 h 698350"/>
                  <a:gd name="connsiteX0-241" fmla="*/ 0 w 5616624"/>
                  <a:gd name="connsiteY0-242" fmla="*/ 0 h 698350"/>
                  <a:gd name="connsiteX1-243" fmla="*/ 5267449 w 5616624"/>
                  <a:gd name="connsiteY1-244" fmla="*/ 0 h 698350"/>
                  <a:gd name="connsiteX2-245" fmla="*/ 5616624 w 5616624"/>
                  <a:gd name="connsiteY2-246" fmla="*/ 349175 h 698350"/>
                  <a:gd name="connsiteX3-247" fmla="*/ 5267449 w 5616624"/>
                  <a:gd name="connsiteY3-248" fmla="*/ 698350 h 698350"/>
                  <a:gd name="connsiteX4-249" fmla="*/ 0 w 5616624"/>
                  <a:gd name="connsiteY4-250" fmla="*/ 698350 h 698350"/>
                  <a:gd name="connsiteX5-251" fmla="*/ 0 w 5616624"/>
                  <a:gd name="connsiteY5-252" fmla="*/ 0 h 698350"/>
                  <a:gd name="connsiteX0-253" fmla="*/ 0 w 5616624"/>
                  <a:gd name="connsiteY0-254" fmla="*/ 0 h 698350"/>
                  <a:gd name="connsiteX1-255" fmla="*/ 5267449 w 5616624"/>
                  <a:gd name="connsiteY1-256" fmla="*/ 0 h 698350"/>
                  <a:gd name="connsiteX2-257" fmla="*/ 5616624 w 5616624"/>
                  <a:gd name="connsiteY2-258" fmla="*/ 349175 h 698350"/>
                  <a:gd name="connsiteX3-259" fmla="*/ 5267449 w 5616624"/>
                  <a:gd name="connsiteY3-260" fmla="*/ 698350 h 698350"/>
                  <a:gd name="connsiteX4-261" fmla="*/ 0 w 5616624"/>
                  <a:gd name="connsiteY4-262" fmla="*/ 698350 h 698350"/>
                  <a:gd name="connsiteX5-263" fmla="*/ 0 w 5616624"/>
                  <a:gd name="connsiteY5-264" fmla="*/ 0 h 698350"/>
                  <a:gd name="connsiteX0-265" fmla="*/ 0 w 5616894"/>
                  <a:gd name="connsiteY0-266" fmla="*/ 0 h 698350"/>
                  <a:gd name="connsiteX1-267" fmla="*/ 5267449 w 5616894"/>
                  <a:gd name="connsiteY1-268" fmla="*/ 0 h 698350"/>
                  <a:gd name="connsiteX2-269" fmla="*/ 5616624 w 5616894"/>
                  <a:gd name="connsiteY2-270" fmla="*/ 349175 h 698350"/>
                  <a:gd name="connsiteX3-271" fmla="*/ 5267449 w 5616894"/>
                  <a:gd name="connsiteY3-272" fmla="*/ 698350 h 698350"/>
                  <a:gd name="connsiteX4-273" fmla="*/ 0 w 5616894"/>
                  <a:gd name="connsiteY4-274" fmla="*/ 698350 h 698350"/>
                  <a:gd name="connsiteX5-275" fmla="*/ 0 w 5616894"/>
                  <a:gd name="connsiteY5-276" fmla="*/ 0 h 6983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5616894" h="698350">
                    <a:moveTo>
                      <a:pt x="0" y="0"/>
                    </a:moveTo>
                    <a:lnTo>
                      <a:pt x="5267449" y="0"/>
                    </a:lnTo>
                    <a:cubicBezTo>
                      <a:pt x="5477504" y="8442"/>
                      <a:pt x="5624056" y="204209"/>
                      <a:pt x="5616624" y="349175"/>
                    </a:cubicBezTo>
                    <a:cubicBezTo>
                      <a:pt x="5614532" y="505255"/>
                      <a:pt x="5453691" y="694670"/>
                      <a:pt x="5267449" y="698350"/>
                    </a:cubicBezTo>
                    <a:lnTo>
                      <a:pt x="0" y="6983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744043" y="1791220"/>
                <a:ext cx="1224136" cy="32316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5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909160" y="1702624"/>
              <a:ext cx="884247" cy="523220"/>
              <a:chOff x="909160" y="1709072"/>
              <a:chExt cx="884247" cy="523220"/>
            </a:xfrm>
            <a:effectLst>
              <a:outerShdw blurRad="50800" dist="25400" dir="18300000" algn="ctr" rotWithShape="0">
                <a:srgbClr val="000000">
                  <a:alpha val="24000"/>
                </a:srgbClr>
              </a:outerShdw>
            </a:effectLst>
          </p:grpSpPr>
          <p:sp>
            <p:nvSpPr>
              <p:cNvPr id="13" name="任意多边形 12"/>
              <p:cNvSpPr/>
              <p:nvPr/>
            </p:nvSpPr>
            <p:spPr>
              <a:xfrm rot="16200000">
                <a:off x="1094658" y="1528559"/>
                <a:ext cx="513251" cy="884247"/>
              </a:xfrm>
              <a:custGeom>
                <a:avLst/>
                <a:gdLst>
                  <a:gd name="connsiteX0" fmla="*/ 263525 w 523875"/>
                  <a:gd name="connsiteY0" fmla="*/ 263525 h 752475"/>
                  <a:gd name="connsiteX1" fmla="*/ 523875 w 523875"/>
                  <a:gd name="connsiteY1" fmla="*/ 22225 h 752475"/>
                  <a:gd name="connsiteX2" fmla="*/ 523875 w 523875"/>
                  <a:gd name="connsiteY2" fmla="*/ 495300 h 752475"/>
                  <a:gd name="connsiteX3" fmla="*/ 266700 w 523875"/>
                  <a:gd name="connsiteY3" fmla="*/ 752475 h 752475"/>
                  <a:gd name="connsiteX4" fmla="*/ 3175 w 523875"/>
                  <a:gd name="connsiteY4" fmla="*/ 482600 h 752475"/>
                  <a:gd name="connsiteX5" fmla="*/ 0 w 523875"/>
                  <a:gd name="connsiteY5" fmla="*/ 0 h 752475"/>
                  <a:gd name="connsiteX6" fmla="*/ 263525 w 523875"/>
                  <a:gd name="connsiteY6" fmla="*/ 263525 h 752475"/>
                  <a:gd name="connsiteX0-1" fmla="*/ 263525 w 523875"/>
                  <a:gd name="connsiteY0-2" fmla="*/ 263525 h 752475"/>
                  <a:gd name="connsiteX1-3" fmla="*/ 523875 w 523875"/>
                  <a:gd name="connsiteY1-4" fmla="*/ 22225 h 752475"/>
                  <a:gd name="connsiteX2-5" fmla="*/ 523875 w 523875"/>
                  <a:gd name="connsiteY2-6" fmla="*/ 495300 h 752475"/>
                  <a:gd name="connsiteX3-7" fmla="*/ 266700 w 523875"/>
                  <a:gd name="connsiteY3-8" fmla="*/ 752475 h 752475"/>
                  <a:gd name="connsiteX4-9" fmla="*/ 3175 w 523875"/>
                  <a:gd name="connsiteY4-10" fmla="*/ 494507 h 752475"/>
                  <a:gd name="connsiteX5-11" fmla="*/ 0 w 523875"/>
                  <a:gd name="connsiteY5-12" fmla="*/ 0 h 752475"/>
                  <a:gd name="connsiteX6-13" fmla="*/ 263525 w 523875"/>
                  <a:gd name="connsiteY6-14" fmla="*/ 263525 h 752475"/>
                  <a:gd name="connsiteX0-15" fmla="*/ 263525 w 526256"/>
                  <a:gd name="connsiteY0-16" fmla="*/ 263525 h 752475"/>
                  <a:gd name="connsiteX1-17" fmla="*/ 526256 w 526256"/>
                  <a:gd name="connsiteY1-18" fmla="*/ 12700 h 752475"/>
                  <a:gd name="connsiteX2-19" fmla="*/ 523875 w 526256"/>
                  <a:gd name="connsiteY2-20" fmla="*/ 495300 h 752475"/>
                  <a:gd name="connsiteX3-21" fmla="*/ 266700 w 526256"/>
                  <a:gd name="connsiteY3-22" fmla="*/ 752475 h 752475"/>
                  <a:gd name="connsiteX4-23" fmla="*/ 3175 w 526256"/>
                  <a:gd name="connsiteY4-24" fmla="*/ 494507 h 752475"/>
                  <a:gd name="connsiteX5-25" fmla="*/ 0 w 526256"/>
                  <a:gd name="connsiteY5-26" fmla="*/ 0 h 752475"/>
                  <a:gd name="connsiteX6-27" fmla="*/ 263525 w 526256"/>
                  <a:gd name="connsiteY6-28" fmla="*/ 263525 h 752475"/>
                  <a:gd name="connsiteX0-29" fmla="*/ 263523 w 526256"/>
                  <a:gd name="connsiteY0-30" fmla="*/ 145094 h 752475"/>
                  <a:gd name="connsiteX1-31" fmla="*/ 526256 w 526256"/>
                  <a:gd name="connsiteY1-32" fmla="*/ 12700 h 752475"/>
                  <a:gd name="connsiteX2-33" fmla="*/ 523875 w 526256"/>
                  <a:gd name="connsiteY2-34" fmla="*/ 495300 h 752475"/>
                  <a:gd name="connsiteX3-35" fmla="*/ 266700 w 526256"/>
                  <a:gd name="connsiteY3-36" fmla="*/ 752475 h 752475"/>
                  <a:gd name="connsiteX4-37" fmla="*/ 3175 w 526256"/>
                  <a:gd name="connsiteY4-38" fmla="*/ 494507 h 752475"/>
                  <a:gd name="connsiteX5-39" fmla="*/ 0 w 526256"/>
                  <a:gd name="connsiteY5-40" fmla="*/ 0 h 752475"/>
                  <a:gd name="connsiteX6-41" fmla="*/ 263523 w 526256"/>
                  <a:gd name="connsiteY6-42" fmla="*/ 145094 h 752475"/>
                  <a:gd name="connsiteX0-43" fmla="*/ 263523 w 526256"/>
                  <a:gd name="connsiteY0-44" fmla="*/ 145094 h 666344"/>
                  <a:gd name="connsiteX1-45" fmla="*/ 526256 w 526256"/>
                  <a:gd name="connsiteY1-46" fmla="*/ 12700 h 666344"/>
                  <a:gd name="connsiteX2-47" fmla="*/ 523875 w 526256"/>
                  <a:gd name="connsiteY2-48" fmla="*/ 495300 h 666344"/>
                  <a:gd name="connsiteX3-49" fmla="*/ 266701 w 526256"/>
                  <a:gd name="connsiteY3-50" fmla="*/ 666344 h 666344"/>
                  <a:gd name="connsiteX4-51" fmla="*/ 3175 w 526256"/>
                  <a:gd name="connsiteY4-52" fmla="*/ 494507 h 666344"/>
                  <a:gd name="connsiteX5-53" fmla="*/ 0 w 526256"/>
                  <a:gd name="connsiteY5-54" fmla="*/ 0 h 666344"/>
                  <a:gd name="connsiteX6-55" fmla="*/ 263523 w 526256"/>
                  <a:gd name="connsiteY6-56" fmla="*/ 145094 h 66634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526256" h="666344">
                    <a:moveTo>
                      <a:pt x="263523" y="145094"/>
                    </a:moveTo>
                    <a:lnTo>
                      <a:pt x="526256" y="12700"/>
                    </a:lnTo>
                    <a:cubicBezTo>
                      <a:pt x="525462" y="173567"/>
                      <a:pt x="524669" y="334433"/>
                      <a:pt x="523875" y="495300"/>
                    </a:cubicBezTo>
                    <a:lnTo>
                      <a:pt x="266701" y="666344"/>
                    </a:lnTo>
                    <a:lnTo>
                      <a:pt x="3175" y="494507"/>
                    </a:lnTo>
                    <a:cubicBezTo>
                      <a:pt x="2117" y="333640"/>
                      <a:pt x="1058" y="160867"/>
                      <a:pt x="0" y="0"/>
                    </a:cubicBezTo>
                    <a:lnTo>
                      <a:pt x="263523" y="145094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effectLst>
                <a:outerShdw blurRad="40000" dist="38100" dir="18300000" sx="101000" sy="101000" rotWithShape="0">
                  <a:schemeClr val="tx1">
                    <a:alpha val="35000"/>
                  </a:scheme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contourW="12700">
                <a:bevelT w="107950" prst="coolSlant"/>
                <a:extrusionClr>
                  <a:srgbClr val="800000"/>
                </a:extrusionClr>
                <a:contourClr>
                  <a:schemeClr val="tx1">
                    <a:lumMod val="65000"/>
                    <a:lumOff val="35000"/>
                  </a:schemeClr>
                </a:contourClr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099256" y="1709072"/>
                <a:ext cx="504056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方正综艺简体" panose="02010601030101010101" pitchFamily="65" charset="-122"/>
                    <a:ea typeface="方正综艺简体" panose="02010601030101010101" pitchFamily="65" charset="-122"/>
                  </a:rPr>
                  <a:t>2</a:t>
                </a:r>
                <a:endParaRPr lang="zh-CN" altLang="en-US" sz="2800" b="1" dirty="0">
                  <a:solidFill>
                    <a:schemeClr val="bg1"/>
                  </a:solidFill>
                  <a:latin typeface="方正综艺简体" panose="02010601030101010101" pitchFamily="65" charset="-122"/>
                  <a:ea typeface="方正综艺简体" panose="02010601030101010101" pitchFamily="65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 bwMode="auto">
          <a:xfrm>
            <a:off x="1444625" y="3298825"/>
            <a:ext cx="6254750" cy="523875"/>
            <a:chOff x="909160" y="1702624"/>
            <a:chExt cx="6255398" cy="523220"/>
          </a:xfrm>
        </p:grpSpPr>
        <p:grpSp>
          <p:nvGrpSpPr>
            <p:cNvPr id="18" name="组合 17"/>
            <p:cNvGrpSpPr/>
            <p:nvPr/>
          </p:nvGrpSpPr>
          <p:grpSpPr>
            <a:xfrm>
              <a:off x="1547664" y="1707608"/>
              <a:ext cx="5616894" cy="513252"/>
              <a:chOff x="1547664" y="1696176"/>
              <a:chExt cx="5616894" cy="513252"/>
            </a:xfrm>
            <a:effectLst>
              <a:outerShdw blurRad="50800" dist="25400" dir="17460000" algn="ctr" rotWithShape="0">
                <a:srgbClr val="000000">
                  <a:alpha val="40000"/>
                </a:srgbClr>
              </a:outerShdw>
            </a:effectLst>
          </p:grpSpPr>
          <p:sp>
            <p:nvSpPr>
              <p:cNvPr id="22" name="五边形 14"/>
              <p:cNvSpPr/>
              <p:nvPr/>
            </p:nvSpPr>
            <p:spPr>
              <a:xfrm>
                <a:off x="1547664" y="1696176"/>
                <a:ext cx="5616894" cy="513252"/>
              </a:xfrm>
              <a:custGeom>
                <a:avLst/>
                <a:gdLst>
                  <a:gd name="connsiteX0" fmla="*/ 0 w 5616624"/>
                  <a:gd name="connsiteY0" fmla="*/ 0 h 698350"/>
                  <a:gd name="connsiteX1" fmla="*/ 5267449 w 5616624"/>
                  <a:gd name="connsiteY1" fmla="*/ 0 h 698350"/>
                  <a:gd name="connsiteX2" fmla="*/ 5616624 w 5616624"/>
                  <a:gd name="connsiteY2" fmla="*/ 349175 h 698350"/>
                  <a:gd name="connsiteX3" fmla="*/ 5267449 w 5616624"/>
                  <a:gd name="connsiteY3" fmla="*/ 698350 h 698350"/>
                  <a:gd name="connsiteX4" fmla="*/ 0 w 5616624"/>
                  <a:gd name="connsiteY4" fmla="*/ 698350 h 698350"/>
                  <a:gd name="connsiteX5" fmla="*/ 0 w 5616624"/>
                  <a:gd name="connsiteY5" fmla="*/ 0 h 698350"/>
                  <a:gd name="connsiteX0-1" fmla="*/ 0 w 5616624"/>
                  <a:gd name="connsiteY0-2" fmla="*/ 0 h 698350"/>
                  <a:gd name="connsiteX1-3" fmla="*/ 5267449 w 5616624"/>
                  <a:gd name="connsiteY1-4" fmla="*/ 0 h 698350"/>
                  <a:gd name="connsiteX2-5" fmla="*/ 5616624 w 5616624"/>
                  <a:gd name="connsiteY2-6" fmla="*/ 349175 h 698350"/>
                  <a:gd name="connsiteX3-7" fmla="*/ 5267449 w 5616624"/>
                  <a:gd name="connsiteY3-8" fmla="*/ 698350 h 698350"/>
                  <a:gd name="connsiteX4-9" fmla="*/ 0 w 5616624"/>
                  <a:gd name="connsiteY4-10" fmla="*/ 698350 h 698350"/>
                  <a:gd name="connsiteX5-11" fmla="*/ 0 w 5616624"/>
                  <a:gd name="connsiteY5-12" fmla="*/ 0 h 698350"/>
                  <a:gd name="connsiteX0-13" fmla="*/ 0 w 5616624"/>
                  <a:gd name="connsiteY0-14" fmla="*/ 0 h 698350"/>
                  <a:gd name="connsiteX1-15" fmla="*/ 5267449 w 5616624"/>
                  <a:gd name="connsiteY1-16" fmla="*/ 0 h 698350"/>
                  <a:gd name="connsiteX2-17" fmla="*/ 5616624 w 5616624"/>
                  <a:gd name="connsiteY2-18" fmla="*/ 349175 h 698350"/>
                  <a:gd name="connsiteX3-19" fmla="*/ 5267449 w 5616624"/>
                  <a:gd name="connsiteY3-20" fmla="*/ 698350 h 698350"/>
                  <a:gd name="connsiteX4-21" fmla="*/ 0 w 5616624"/>
                  <a:gd name="connsiteY4-22" fmla="*/ 698350 h 698350"/>
                  <a:gd name="connsiteX5-23" fmla="*/ 0 w 5616624"/>
                  <a:gd name="connsiteY5-24" fmla="*/ 0 h 698350"/>
                  <a:gd name="connsiteX0-25" fmla="*/ 0 w 5616624"/>
                  <a:gd name="connsiteY0-26" fmla="*/ 0 h 698350"/>
                  <a:gd name="connsiteX1-27" fmla="*/ 5267449 w 5616624"/>
                  <a:gd name="connsiteY1-28" fmla="*/ 0 h 698350"/>
                  <a:gd name="connsiteX2-29" fmla="*/ 5616624 w 5616624"/>
                  <a:gd name="connsiteY2-30" fmla="*/ 349175 h 698350"/>
                  <a:gd name="connsiteX3-31" fmla="*/ 5267449 w 5616624"/>
                  <a:gd name="connsiteY3-32" fmla="*/ 698350 h 698350"/>
                  <a:gd name="connsiteX4-33" fmla="*/ 0 w 5616624"/>
                  <a:gd name="connsiteY4-34" fmla="*/ 698350 h 698350"/>
                  <a:gd name="connsiteX5-35" fmla="*/ 0 w 5616624"/>
                  <a:gd name="connsiteY5-36" fmla="*/ 0 h 698350"/>
                  <a:gd name="connsiteX0-37" fmla="*/ 0 w 5616624"/>
                  <a:gd name="connsiteY0-38" fmla="*/ 0 h 698350"/>
                  <a:gd name="connsiteX1-39" fmla="*/ 5267449 w 5616624"/>
                  <a:gd name="connsiteY1-40" fmla="*/ 0 h 698350"/>
                  <a:gd name="connsiteX2-41" fmla="*/ 5616624 w 5616624"/>
                  <a:gd name="connsiteY2-42" fmla="*/ 349175 h 698350"/>
                  <a:gd name="connsiteX3-43" fmla="*/ 5267449 w 5616624"/>
                  <a:gd name="connsiteY3-44" fmla="*/ 698350 h 698350"/>
                  <a:gd name="connsiteX4-45" fmla="*/ 0 w 5616624"/>
                  <a:gd name="connsiteY4-46" fmla="*/ 698350 h 698350"/>
                  <a:gd name="connsiteX5-47" fmla="*/ 0 w 5616624"/>
                  <a:gd name="connsiteY5-48" fmla="*/ 0 h 698350"/>
                  <a:gd name="connsiteX0-49" fmla="*/ 0 w 5616624"/>
                  <a:gd name="connsiteY0-50" fmla="*/ 0 h 698350"/>
                  <a:gd name="connsiteX1-51" fmla="*/ 5267449 w 5616624"/>
                  <a:gd name="connsiteY1-52" fmla="*/ 0 h 698350"/>
                  <a:gd name="connsiteX2-53" fmla="*/ 5616624 w 5616624"/>
                  <a:gd name="connsiteY2-54" fmla="*/ 349175 h 698350"/>
                  <a:gd name="connsiteX3-55" fmla="*/ 5267449 w 5616624"/>
                  <a:gd name="connsiteY3-56" fmla="*/ 698350 h 698350"/>
                  <a:gd name="connsiteX4-57" fmla="*/ 0 w 5616624"/>
                  <a:gd name="connsiteY4-58" fmla="*/ 698350 h 698350"/>
                  <a:gd name="connsiteX5-59" fmla="*/ 0 w 5616624"/>
                  <a:gd name="connsiteY5-60" fmla="*/ 0 h 698350"/>
                  <a:gd name="connsiteX0-61" fmla="*/ 0 w 5616624"/>
                  <a:gd name="connsiteY0-62" fmla="*/ 0 h 698350"/>
                  <a:gd name="connsiteX1-63" fmla="*/ 5267449 w 5616624"/>
                  <a:gd name="connsiteY1-64" fmla="*/ 0 h 698350"/>
                  <a:gd name="connsiteX2-65" fmla="*/ 5616624 w 5616624"/>
                  <a:gd name="connsiteY2-66" fmla="*/ 349175 h 698350"/>
                  <a:gd name="connsiteX3-67" fmla="*/ 5267449 w 5616624"/>
                  <a:gd name="connsiteY3-68" fmla="*/ 698350 h 698350"/>
                  <a:gd name="connsiteX4-69" fmla="*/ 0 w 5616624"/>
                  <a:gd name="connsiteY4-70" fmla="*/ 698350 h 698350"/>
                  <a:gd name="connsiteX5-71" fmla="*/ 0 w 5616624"/>
                  <a:gd name="connsiteY5-72" fmla="*/ 0 h 698350"/>
                  <a:gd name="connsiteX0-73" fmla="*/ 0 w 5616624"/>
                  <a:gd name="connsiteY0-74" fmla="*/ 0 h 698350"/>
                  <a:gd name="connsiteX1-75" fmla="*/ 5267449 w 5616624"/>
                  <a:gd name="connsiteY1-76" fmla="*/ 0 h 698350"/>
                  <a:gd name="connsiteX2-77" fmla="*/ 5616624 w 5616624"/>
                  <a:gd name="connsiteY2-78" fmla="*/ 349175 h 698350"/>
                  <a:gd name="connsiteX3-79" fmla="*/ 5267449 w 5616624"/>
                  <a:gd name="connsiteY3-80" fmla="*/ 698350 h 698350"/>
                  <a:gd name="connsiteX4-81" fmla="*/ 0 w 5616624"/>
                  <a:gd name="connsiteY4-82" fmla="*/ 698350 h 698350"/>
                  <a:gd name="connsiteX5-83" fmla="*/ 0 w 5616624"/>
                  <a:gd name="connsiteY5-84" fmla="*/ 0 h 698350"/>
                  <a:gd name="connsiteX0-85" fmla="*/ 0 w 5616624"/>
                  <a:gd name="connsiteY0-86" fmla="*/ 0 h 698350"/>
                  <a:gd name="connsiteX1-87" fmla="*/ 5267449 w 5616624"/>
                  <a:gd name="connsiteY1-88" fmla="*/ 0 h 698350"/>
                  <a:gd name="connsiteX2-89" fmla="*/ 5616624 w 5616624"/>
                  <a:gd name="connsiteY2-90" fmla="*/ 349175 h 698350"/>
                  <a:gd name="connsiteX3-91" fmla="*/ 5267449 w 5616624"/>
                  <a:gd name="connsiteY3-92" fmla="*/ 698350 h 698350"/>
                  <a:gd name="connsiteX4-93" fmla="*/ 0 w 5616624"/>
                  <a:gd name="connsiteY4-94" fmla="*/ 698350 h 698350"/>
                  <a:gd name="connsiteX5-95" fmla="*/ 0 w 5616624"/>
                  <a:gd name="connsiteY5-96" fmla="*/ 0 h 698350"/>
                  <a:gd name="connsiteX0-97" fmla="*/ 0 w 5616624"/>
                  <a:gd name="connsiteY0-98" fmla="*/ 0 h 698350"/>
                  <a:gd name="connsiteX1-99" fmla="*/ 5267449 w 5616624"/>
                  <a:gd name="connsiteY1-100" fmla="*/ 0 h 698350"/>
                  <a:gd name="connsiteX2-101" fmla="*/ 5616624 w 5616624"/>
                  <a:gd name="connsiteY2-102" fmla="*/ 349175 h 698350"/>
                  <a:gd name="connsiteX3-103" fmla="*/ 5267449 w 5616624"/>
                  <a:gd name="connsiteY3-104" fmla="*/ 698350 h 698350"/>
                  <a:gd name="connsiteX4-105" fmla="*/ 0 w 5616624"/>
                  <a:gd name="connsiteY4-106" fmla="*/ 698350 h 698350"/>
                  <a:gd name="connsiteX5-107" fmla="*/ 0 w 5616624"/>
                  <a:gd name="connsiteY5-108" fmla="*/ 0 h 698350"/>
                  <a:gd name="connsiteX0-109" fmla="*/ 0 w 5616624"/>
                  <a:gd name="connsiteY0-110" fmla="*/ 0 h 698350"/>
                  <a:gd name="connsiteX1-111" fmla="*/ 5267449 w 5616624"/>
                  <a:gd name="connsiteY1-112" fmla="*/ 0 h 698350"/>
                  <a:gd name="connsiteX2-113" fmla="*/ 5616624 w 5616624"/>
                  <a:gd name="connsiteY2-114" fmla="*/ 349175 h 698350"/>
                  <a:gd name="connsiteX3-115" fmla="*/ 5267449 w 5616624"/>
                  <a:gd name="connsiteY3-116" fmla="*/ 698350 h 698350"/>
                  <a:gd name="connsiteX4-117" fmla="*/ 0 w 5616624"/>
                  <a:gd name="connsiteY4-118" fmla="*/ 698350 h 698350"/>
                  <a:gd name="connsiteX5-119" fmla="*/ 0 w 5616624"/>
                  <a:gd name="connsiteY5-120" fmla="*/ 0 h 698350"/>
                  <a:gd name="connsiteX0-121" fmla="*/ 0 w 5616624"/>
                  <a:gd name="connsiteY0-122" fmla="*/ 0 h 698350"/>
                  <a:gd name="connsiteX1-123" fmla="*/ 5267449 w 5616624"/>
                  <a:gd name="connsiteY1-124" fmla="*/ 0 h 698350"/>
                  <a:gd name="connsiteX2-125" fmla="*/ 5616624 w 5616624"/>
                  <a:gd name="connsiteY2-126" fmla="*/ 349175 h 698350"/>
                  <a:gd name="connsiteX3-127" fmla="*/ 5267449 w 5616624"/>
                  <a:gd name="connsiteY3-128" fmla="*/ 698350 h 698350"/>
                  <a:gd name="connsiteX4-129" fmla="*/ 0 w 5616624"/>
                  <a:gd name="connsiteY4-130" fmla="*/ 698350 h 698350"/>
                  <a:gd name="connsiteX5-131" fmla="*/ 0 w 5616624"/>
                  <a:gd name="connsiteY5-132" fmla="*/ 0 h 698350"/>
                  <a:gd name="connsiteX0-133" fmla="*/ 0 w 5616624"/>
                  <a:gd name="connsiteY0-134" fmla="*/ 0 h 698350"/>
                  <a:gd name="connsiteX1-135" fmla="*/ 5267449 w 5616624"/>
                  <a:gd name="connsiteY1-136" fmla="*/ 0 h 698350"/>
                  <a:gd name="connsiteX2-137" fmla="*/ 5616624 w 5616624"/>
                  <a:gd name="connsiteY2-138" fmla="*/ 349175 h 698350"/>
                  <a:gd name="connsiteX3-139" fmla="*/ 5267449 w 5616624"/>
                  <a:gd name="connsiteY3-140" fmla="*/ 698350 h 698350"/>
                  <a:gd name="connsiteX4-141" fmla="*/ 0 w 5616624"/>
                  <a:gd name="connsiteY4-142" fmla="*/ 698350 h 698350"/>
                  <a:gd name="connsiteX5-143" fmla="*/ 0 w 5616624"/>
                  <a:gd name="connsiteY5-144" fmla="*/ 0 h 698350"/>
                  <a:gd name="connsiteX0-145" fmla="*/ 0 w 5616624"/>
                  <a:gd name="connsiteY0-146" fmla="*/ 0 h 698350"/>
                  <a:gd name="connsiteX1-147" fmla="*/ 5267449 w 5616624"/>
                  <a:gd name="connsiteY1-148" fmla="*/ 0 h 698350"/>
                  <a:gd name="connsiteX2-149" fmla="*/ 5616624 w 5616624"/>
                  <a:gd name="connsiteY2-150" fmla="*/ 349175 h 698350"/>
                  <a:gd name="connsiteX3-151" fmla="*/ 5267449 w 5616624"/>
                  <a:gd name="connsiteY3-152" fmla="*/ 698350 h 698350"/>
                  <a:gd name="connsiteX4-153" fmla="*/ 0 w 5616624"/>
                  <a:gd name="connsiteY4-154" fmla="*/ 698350 h 698350"/>
                  <a:gd name="connsiteX5-155" fmla="*/ 0 w 5616624"/>
                  <a:gd name="connsiteY5-156" fmla="*/ 0 h 698350"/>
                  <a:gd name="connsiteX0-157" fmla="*/ 0 w 5616624"/>
                  <a:gd name="connsiteY0-158" fmla="*/ 0 h 698350"/>
                  <a:gd name="connsiteX1-159" fmla="*/ 5267449 w 5616624"/>
                  <a:gd name="connsiteY1-160" fmla="*/ 0 h 698350"/>
                  <a:gd name="connsiteX2-161" fmla="*/ 5616624 w 5616624"/>
                  <a:gd name="connsiteY2-162" fmla="*/ 349175 h 698350"/>
                  <a:gd name="connsiteX3-163" fmla="*/ 5267449 w 5616624"/>
                  <a:gd name="connsiteY3-164" fmla="*/ 698350 h 698350"/>
                  <a:gd name="connsiteX4-165" fmla="*/ 0 w 5616624"/>
                  <a:gd name="connsiteY4-166" fmla="*/ 698350 h 698350"/>
                  <a:gd name="connsiteX5-167" fmla="*/ 0 w 5616624"/>
                  <a:gd name="connsiteY5-168" fmla="*/ 0 h 698350"/>
                  <a:gd name="connsiteX0-169" fmla="*/ 0 w 5616624"/>
                  <a:gd name="connsiteY0-170" fmla="*/ 0 h 698350"/>
                  <a:gd name="connsiteX1-171" fmla="*/ 5267449 w 5616624"/>
                  <a:gd name="connsiteY1-172" fmla="*/ 0 h 698350"/>
                  <a:gd name="connsiteX2-173" fmla="*/ 5616624 w 5616624"/>
                  <a:gd name="connsiteY2-174" fmla="*/ 349175 h 698350"/>
                  <a:gd name="connsiteX3-175" fmla="*/ 5267449 w 5616624"/>
                  <a:gd name="connsiteY3-176" fmla="*/ 698350 h 698350"/>
                  <a:gd name="connsiteX4-177" fmla="*/ 0 w 5616624"/>
                  <a:gd name="connsiteY4-178" fmla="*/ 698350 h 698350"/>
                  <a:gd name="connsiteX5-179" fmla="*/ 0 w 5616624"/>
                  <a:gd name="connsiteY5-180" fmla="*/ 0 h 698350"/>
                  <a:gd name="connsiteX0-181" fmla="*/ 0 w 5616624"/>
                  <a:gd name="connsiteY0-182" fmla="*/ 0 h 698350"/>
                  <a:gd name="connsiteX1-183" fmla="*/ 5267449 w 5616624"/>
                  <a:gd name="connsiteY1-184" fmla="*/ 0 h 698350"/>
                  <a:gd name="connsiteX2-185" fmla="*/ 5616624 w 5616624"/>
                  <a:gd name="connsiteY2-186" fmla="*/ 349175 h 698350"/>
                  <a:gd name="connsiteX3-187" fmla="*/ 5267449 w 5616624"/>
                  <a:gd name="connsiteY3-188" fmla="*/ 698350 h 698350"/>
                  <a:gd name="connsiteX4-189" fmla="*/ 0 w 5616624"/>
                  <a:gd name="connsiteY4-190" fmla="*/ 698350 h 698350"/>
                  <a:gd name="connsiteX5-191" fmla="*/ 0 w 5616624"/>
                  <a:gd name="connsiteY5-192" fmla="*/ 0 h 698350"/>
                  <a:gd name="connsiteX0-193" fmla="*/ 0 w 5616624"/>
                  <a:gd name="connsiteY0-194" fmla="*/ 0 h 698350"/>
                  <a:gd name="connsiteX1-195" fmla="*/ 5267449 w 5616624"/>
                  <a:gd name="connsiteY1-196" fmla="*/ 0 h 698350"/>
                  <a:gd name="connsiteX2-197" fmla="*/ 5616624 w 5616624"/>
                  <a:gd name="connsiteY2-198" fmla="*/ 349175 h 698350"/>
                  <a:gd name="connsiteX3-199" fmla="*/ 5267449 w 5616624"/>
                  <a:gd name="connsiteY3-200" fmla="*/ 698350 h 698350"/>
                  <a:gd name="connsiteX4-201" fmla="*/ 0 w 5616624"/>
                  <a:gd name="connsiteY4-202" fmla="*/ 698350 h 698350"/>
                  <a:gd name="connsiteX5-203" fmla="*/ 0 w 5616624"/>
                  <a:gd name="connsiteY5-204" fmla="*/ 0 h 698350"/>
                  <a:gd name="connsiteX0-205" fmla="*/ 0 w 5616624"/>
                  <a:gd name="connsiteY0-206" fmla="*/ 0 h 698350"/>
                  <a:gd name="connsiteX1-207" fmla="*/ 5267449 w 5616624"/>
                  <a:gd name="connsiteY1-208" fmla="*/ 0 h 698350"/>
                  <a:gd name="connsiteX2-209" fmla="*/ 5616624 w 5616624"/>
                  <a:gd name="connsiteY2-210" fmla="*/ 349175 h 698350"/>
                  <a:gd name="connsiteX3-211" fmla="*/ 5267449 w 5616624"/>
                  <a:gd name="connsiteY3-212" fmla="*/ 698350 h 698350"/>
                  <a:gd name="connsiteX4-213" fmla="*/ 0 w 5616624"/>
                  <a:gd name="connsiteY4-214" fmla="*/ 698350 h 698350"/>
                  <a:gd name="connsiteX5-215" fmla="*/ 0 w 5616624"/>
                  <a:gd name="connsiteY5-216" fmla="*/ 0 h 698350"/>
                  <a:gd name="connsiteX0-217" fmla="*/ 0 w 5616624"/>
                  <a:gd name="connsiteY0-218" fmla="*/ 0 h 698350"/>
                  <a:gd name="connsiteX1-219" fmla="*/ 5267449 w 5616624"/>
                  <a:gd name="connsiteY1-220" fmla="*/ 0 h 698350"/>
                  <a:gd name="connsiteX2-221" fmla="*/ 5616624 w 5616624"/>
                  <a:gd name="connsiteY2-222" fmla="*/ 349175 h 698350"/>
                  <a:gd name="connsiteX3-223" fmla="*/ 5267449 w 5616624"/>
                  <a:gd name="connsiteY3-224" fmla="*/ 698350 h 698350"/>
                  <a:gd name="connsiteX4-225" fmla="*/ 0 w 5616624"/>
                  <a:gd name="connsiteY4-226" fmla="*/ 698350 h 698350"/>
                  <a:gd name="connsiteX5-227" fmla="*/ 0 w 5616624"/>
                  <a:gd name="connsiteY5-228" fmla="*/ 0 h 698350"/>
                  <a:gd name="connsiteX0-229" fmla="*/ 0 w 5616624"/>
                  <a:gd name="connsiteY0-230" fmla="*/ 0 h 698350"/>
                  <a:gd name="connsiteX1-231" fmla="*/ 5267449 w 5616624"/>
                  <a:gd name="connsiteY1-232" fmla="*/ 0 h 698350"/>
                  <a:gd name="connsiteX2-233" fmla="*/ 5616624 w 5616624"/>
                  <a:gd name="connsiteY2-234" fmla="*/ 349175 h 698350"/>
                  <a:gd name="connsiteX3-235" fmla="*/ 5267449 w 5616624"/>
                  <a:gd name="connsiteY3-236" fmla="*/ 698350 h 698350"/>
                  <a:gd name="connsiteX4-237" fmla="*/ 0 w 5616624"/>
                  <a:gd name="connsiteY4-238" fmla="*/ 698350 h 698350"/>
                  <a:gd name="connsiteX5-239" fmla="*/ 0 w 5616624"/>
                  <a:gd name="connsiteY5-240" fmla="*/ 0 h 698350"/>
                  <a:gd name="connsiteX0-241" fmla="*/ 0 w 5616624"/>
                  <a:gd name="connsiteY0-242" fmla="*/ 0 h 698350"/>
                  <a:gd name="connsiteX1-243" fmla="*/ 5267449 w 5616624"/>
                  <a:gd name="connsiteY1-244" fmla="*/ 0 h 698350"/>
                  <a:gd name="connsiteX2-245" fmla="*/ 5616624 w 5616624"/>
                  <a:gd name="connsiteY2-246" fmla="*/ 349175 h 698350"/>
                  <a:gd name="connsiteX3-247" fmla="*/ 5267449 w 5616624"/>
                  <a:gd name="connsiteY3-248" fmla="*/ 698350 h 698350"/>
                  <a:gd name="connsiteX4-249" fmla="*/ 0 w 5616624"/>
                  <a:gd name="connsiteY4-250" fmla="*/ 698350 h 698350"/>
                  <a:gd name="connsiteX5-251" fmla="*/ 0 w 5616624"/>
                  <a:gd name="connsiteY5-252" fmla="*/ 0 h 698350"/>
                  <a:gd name="connsiteX0-253" fmla="*/ 0 w 5616624"/>
                  <a:gd name="connsiteY0-254" fmla="*/ 0 h 698350"/>
                  <a:gd name="connsiteX1-255" fmla="*/ 5267449 w 5616624"/>
                  <a:gd name="connsiteY1-256" fmla="*/ 0 h 698350"/>
                  <a:gd name="connsiteX2-257" fmla="*/ 5616624 w 5616624"/>
                  <a:gd name="connsiteY2-258" fmla="*/ 349175 h 698350"/>
                  <a:gd name="connsiteX3-259" fmla="*/ 5267449 w 5616624"/>
                  <a:gd name="connsiteY3-260" fmla="*/ 698350 h 698350"/>
                  <a:gd name="connsiteX4-261" fmla="*/ 0 w 5616624"/>
                  <a:gd name="connsiteY4-262" fmla="*/ 698350 h 698350"/>
                  <a:gd name="connsiteX5-263" fmla="*/ 0 w 5616624"/>
                  <a:gd name="connsiteY5-264" fmla="*/ 0 h 698350"/>
                  <a:gd name="connsiteX0-265" fmla="*/ 0 w 5616894"/>
                  <a:gd name="connsiteY0-266" fmla="*/ 0 h 698350"/>
                  <a:gd name="connsiteX1-267" fmla="*/ 5267449 w 5616894"/>
                  <a:gd name="connsiteY1-268" fmla="*/ 0 h 698350"/>
                  <a:gd name="connsiteX2-269" fmla="*/ 5616624 w 5616894"/>
                  <a:gd name="connsiteY2-270" fmla="*/ 349175 h 698350"/>
                  <a:gd name="connsiteX3-271" fmla="*/ 5267449 w 5616894"/>
                  <a:gd name="connsiteY3-272" fmla="*/ 698350 h 698350"/>
                  <a:gd name="connsiteX4-273" fmla="*/ 0 w 5616894"/>
                  <a:gd name="connsiteY4-274" fmla="*/ 698350 h 698350"/>
                  <a:gd name="connsiteX5-275" fmla="*/ 0 w 5616894"/>
                  <a:gd name="connsiteY5-276" fmla="*/ 0 h 6983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5616894" h="698350">
                    <a:moveTo>
                      <a:pt x="0" y="0"/>
                    </a:moveTo>
                    <a:lnTo>
                      <a:pt x="5267449" y="0"/>
                    </a:lnTo>
                    <a:cubicBezTo>
                      <a:pt x="5477504" y="8442"/>
                      <a:pt x="5624056" y="204209"/>
                      <a:pt x="5616624" y="349175"/>
                    </a:cubicBezTo>
                    <a:cubicBezTo>
                      <a:pt x="5614532" y="505255"/>
                      <a:pt x="5453691" y="694670"/>
                      <a:pt x="5267449" y="698350"/>
                    </a:cubicBezTo>
                    <a:lnTo>
                      <a:pt x="0" y="6983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744043" y="1791220"/>
                <a:ext cx="1224136" cy="32316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5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909160" y="1702624"/>
              <a:ext cx="884247" cy="523220"/>
              <a:chOff x="909160" y="1709072"/>
              <a:chExt cx="884247" cy="523220"/>
            </a:xfrm>
            <a:effectLst>
              <a:outerShdw blurRad="50800" dist="25400" dir="18300000" algn="ctr" rotWithShape="0">
                <a:srgbClr val="000000">
                  <a:alpha val="24000"/>
                </a:srgbClr>
              </a:outerShdw>
            </a:effectLst>
          </p:grpSpPr>
          <p:sp>
            <p:nvSpPr>
              <p:cNvPr id="20" name="任意多边形 19"/>
              <p:cNvSpPr/>
              <p:nvPr/>
            </p:nvSpPr>
            <p:spPr>
              <a:xfrm rot="16200000">
                <a:off x="1094658" y="1528559"/>
                <a:ext cx="513251" cy="884247"/>
              </a:xfrm>
              <a:custGeom>
                <a:avLst/>
                <a:gdLst>
                  <a:gd name="connsiteX0" fmla="*/ 263525 w 523875"/>
                  <a:gd name="connsiteY0" fmla="*/ 263525 h 752475"/>
                  <a:gd name="connsiteX1" fmla="*/ 523875 w 523875"/>
                  <a:gd name="connsiteY1" fmla="*/ 22225 h 752475"/>
                  <a:gd name="connsiteX2" fmla="*/ 523875 w 523875"/>
                  <a:gd name="connsiteY2" fmla="*/ 495300 h 752475"/>
                  <a:gd name="connsiteX3" fmla="*/ 266700 w 523875"/>
                  <a:gd name="connsiteY3" fmla="*/ 752475 h 752475"/>
                  <a:gd name="connsiteX4" fmla="*/ 3175 w 523875"/>
                  <a:gd name="connsiteY4" fmla="*/ 482600 h 752475"/>
                  <a:gd name="connsiteX5" fmla="*/ 0 w 523875"/>
                  <a:gd name="connsiteY5" fmla="*/ 0 h 752475"/>
                  <a:gd name="connsiteX6" fmla="*/ 263525 w 523875"/>
                  <a:gd name="connsiteY6" fmla="*/ 263525 h 752475"/>
                  <a:gd name="connsiteX0-1" fmla="*/ 263525 w 523875"/>
                  <a:gd name="connsiteY0-2" fmla="*/ 263525 h 752475"/>
                  <a:gd name="connsiteX1-3" fmla="*/ 523875 w 523875"/>
                  <a:gd name="connsiteY1-4" fmla="*/ 22225 h 752475"/>
                  <a:gd name="connsiteX2-5" fmla="*/ 523875 w 523875"/>
                  <a:gd name="connsiteY2-6" fmla="*/ 495300 h 752475"/>
                  <a:gd name="connsiteX3-7" fmla="*/ 266700 w 523875"/>
                  <a:gd name="connsiteY3-8" fmla="*/ 752475 h 752475"/>
                  <a:gd name="connsiteX4-9" fmla="*/ 3175 w 523875"/>
                  <a:gd name="connsiteY4-10" fmla="*/ 494507 h 752475"/>
                  <a:gd name="connsiteX5-11" fmla="*/ 0 w 523875"/>
                  <a:gd name="connsiteY5-12" fmla="*/ 0 h 752475"/>
                  <a:gd name="connsiteX6-13" fmla="*/ 263525 w 523875"/>
                  <a:gd name="connsiteY6-14" fmla="*/ 263525 h 752475"/>
                  <a:gd name="connsiteX0-15" fmla="*/ 263525 w 526256"/>
                  <a:gd name="connsiteY0-16" fmla="*/ 263525 h 752475"/>
                  <a:gd name="connsiteX1-17" fmla="*/ 526256 w 526256"/>
                  <a:gd name="connsiteY1-18" fmla="*/ 12700 h 752475"/>
                  <a:gd name="connsiteX2-19" fmla="*/ 523875 w 526256"/>
                  <a:gd name="connsiteY2-20" fmla="*/ 495300 h 752475"/>
                  <a:gd name="connsiteX3-21" fmla="*/ 266700 w 526256"/>
                  <a:gd name="connsiteY3-22" fmla="*/ 752475 h 752475"/>
                  <a:gd name="connsiteX4-23" fmla="*/ 3175 w 526256"/>
                  <a:gd name="connsiteY4-24" fmla="*/ 494507 h 752475"/>
                  <a:gd name="connsiteX5-25" fmla="*/ 0 w 526256"/>
                  <a:gd name="connsiteY5-26" fmla="*/ 0 h 752475"/>
                  <a:gd name="connsiteX6-27" fmla="*/ 263525 w 526256"/>
                  <a:gd name="connsiteY6-28" fmla="*/ 263525 h 752475"/>
                  <a:gd name="connsiteX0-29" fmla="*/ 263523 w 526256"/>
                  <a:gd name="connsiteY0-30" fmla="*/ 145094 h 752475"/>
                  <a:gd name="connsiteX1-31" fmla="*/ 526256 w 526256"/>
                  <a:gd name="connsiteY1-32" fmla="*/ 12700 h 752475"/>
                  <a:gd name="connsiteX2-33" fmla="*/ 523875 w 526256"/>
                  <a:gd name="connsiteY2-34" fmla="*/ 495300 h 752475"/>
                  <a:gd name="connsiteX3-35" fmla="*/ 266700 w 526256"/>
                  <a:gd name="connsiteY3-36" fmla="*/ 752475 h 752475"/>
                  <a:gd name="connsiteX4-37" fmla="*/ 3175 w 526256"/>
                  <a:gd name="connsiteY4-38" fmla="*/ 494507 h 752475"/>
                  <a:gd name="connsiteX5-39" fmla="*/ 0 w 526256"/>
                  <a:gd name="connsiteY5-40" fmla="*/ 0 h 752475"/>
                  <a:gd name="connsiteX6-41" fmla="*/ 263523 w 526256"/>
                  <a:gd name="connsiteY6-42" fmla="*/ 145094 h 752475"/>
                  <a:gd name="connsiteX0-43" fmla="*/ 263523 w 526256"/>
                  <a:gd name="connsiteY0-44" fmla="*/ 145094 h 666344"/>
                  <a:gd name="connsiteX1-45" fmla="*/ 526256 w 526256"/>
                  <a:gd name="connsiteY1-46" fmla="*/ 12700 h 666344"/>
                  <a:gd name="connsiteX2-47" fmla="*/ 523875 w 526256"/>
                  <a:gd name="connsiteY2-48" fmla="*/ 495300 h 666344"/>
                  <a:gd name="connsiteX3-49" fmla="*/ 266701 w 526256"/>
                  <a:gd name="connsiteY3-50" fmla="*/ 666344 h 666344"/>
                  <a:gd name="connsiteX4-51" fmla="*/ 3175 w 526256"/>
                  <a:gd name="connsiteY4-52" fmla="*/ 494507 h 666344"/>
                  <a:gd name="connsiteX5-53" fmla="*/ 0 w 526256"/>
                  <a:gd name="connsiteY5-54" fmla="*/ 0 h 666344"/>
                  <a:gd name="connsiteX6-55" fmla="*/ 263523 w 526256"/>
                  <a:gd name="connsiteY6-56" fmla="*/ 145094 h 66634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526256" h="666344">
                    <a:moveTo>
                      <a:pt x="263523" y="145094"/>
                    </a:moveTo>
                    <a:lnTo>
                      <a:pt x="526256" y="12700"/>
                    </a:lnTo>
                    <a:cubicBezTo>
                      <a:pt x="525462" y="173567"/>
                      <a:pt x="524669" y="334433"/>
                      <a:pt x="523875" y="495300"/>
                    </a:cubicBezTo>
                    <a:lnTo>
                      <a:pt x="266701" y="666344"/>
                    </a:lnTo>
                    <a:lnTo>
                      <a:pt x="3175" y="494507"/>
                    </a:lnTo>
                    <a:cubicBezTo>
                      <a:pt x="2117" y="333640"/>
                      <a:pt x="1058" y="160867"/>
                      <a:pt x="0" y="0"/>
                    </a:cubicBezTo>
                    <a:lnTo>
                      <a:pt x="263523" y="145094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40000" dist="38100" dir="18300000" sx="101000" sy="101000" rotWithShape="0">
                  <a:schemeClr val="tx1">
                    <a:alpha val="35000"/>
                  </a:scheme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contourW="12700">
                <a:bevelT w="107950" prst="coolSlant"/>
                <a:extrusionClr>
                  <a:srgbClr val="800000"/>
                </a:extrusionClr>
                <a:contourClr>
                  <a:schemeClr val="tx1">
                    <a:lumMod val="65000"/>
                    <a:lumOff val="35000"/>
                  </a:schemeClr>
                </a:contourClr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099256" y="1709072"/>
                <a:ext cx="504056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方正综艺简体" panose="02010601030101010101" pitchFamily="65" charset="-122"/>
                    <a:ea typeface="方正综艺简体" panose="02010601030101010101" pitchFamily="65" charset="-122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方正综艺简体" panose="02010601030101010101" pitchFamily="65" charset="-122"/>
                  <a:ea typeface="方正综艺简体" panose="02010601030101010101" pitchFamily="65" charset="-122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 bwMode="auto">
          <a:xfrm>
            <a:off x="1444625" y="4097338"/>
            <a:ext cx="6254750" cy="522287"/>
            <a:chOff x="909160" y="1702624"/>
            <a:chExt cx="6255398" cy="523220"/>
          </a:xfrm>
        </p:grpSpPr>
        <p:grpSp>
          <p:nvGrpSpPr>
            <p:cNvPr id="25" name="组合 24"/>
            <p:cNvGrpSpPr/>
            <p:nvPr/>
          </p:nvGrpSpPr>
          <p:grpSpPr>
            <a:xfrm>
              <a:off x="1547664" y="1707608"/>
              <a:ext cx="5616894" cy="513252"/>
              <a:chOff x="1547664" y="1696176"/>
              <a:chExt cx="5616894" cy="513252"/>
            </a:xfrm>
            <a:effectLst>
              <a:outerShdw blurRad="50800" dist="25400" dir="17460000" algn="ctr" rotWithShape="0">
                <a:srgbClr val="000000">
                  <a:alpha val="40000"/>
                </a:srgbClr>
              </a:outerShdw>
            </a:effectLst>
          </p:grpSpPr>
          <p:sp>
            <p:nvSpPr>
              <p:cNvPr id="29" name="五边形 14"/>
              <p:cNvSpPr/>
              <p:nvPr/>
            </p:nvSpPr>
            <p:spPr>
              <a:xfrm>
                <a:off x="1547664" y="1696176"/>
                <a:ext cx="5616894" cy="513252"/>
              </a:xfrm>
              <a:custGeom>
                <a:avLst/>
                <a:gdLst>
                  <a:gd name="connsiteX0" fmla="*/ 0 w 5616624"/>
                  <a:gd name="connsiteY0" fmla="*/ 0 h 698350"/>
                  <a:gd name="connsiteX1" fmla="*/ 5267449 w 5616624"/>
                  <a:gd name="connsiteY1" fmla="*/ 0 h 698350"/>
                  <a:gd name="connsiteX2" fmla="*/ 5616624 w 5616624"/>
                  <a:gd name="connsiteY2" fmla="*/ 349175 h 698350"/>
                  <a:gd name="connsiteX3" fmla="*/ 5267449 w 5616624"/>
                  <a:gd name="connsiteY3" fmla="*/ 698350 h 698350"/>
                  <a:gd name="connsiteX4" fmla="*/ 0 w 5616624"/>
                  <a:gd name="connsiteY4" fmla="*/ 698350 h 698350"/>
                  <a:gd name="connsiteX5" fmla="*/ 0 w 5616624"/>
                  <a:gd name="connsiteY5" fmla="*/ 0 h 698350"/>
                  <a:gd name="connsiteX0-1" fmla="*/ 0 w 5616624"/>
                  <a:gd name="connsiteY0-2" fmla="*/ 0 h 698350"/>
                  <a:gd name="connsiteX1-3" fmla="*/ 5267449 w 5616624"/>
                  <a:gd name="connsiteY1-4" fmla="*/ 0 h 698350"/>
                  <a:gd name="connsiteX2-5" fmla="*/ 5616624 w 5616624"/>
                  <a:gd name="connsiteY2-6" fmla="*/ 349175 h 698350"/>
                  <a:gd name="connsiteX3-7" fmla="*/ 5267449 w 5616624"/>
                  <a:gd name="connsiteY3-8" fmla="*/ 698350 h 698350"/>
                  <a:gd name="connsiteX4-9" fmla="*/ 0 w 5616624"/>
                  <a:gd name="connsiteY4-10" fmla="*/ 698350 h 698350"/>
                  <a:gd name="connsiteX5-11" fmla="*/ 0 w 5616624"/>
                  <a:gd name="connsiteY5-12" fmla="*/ 0 h 698350"/>
                  <a:gd name="connsiteX0-13" fmla="*/ 0 w 5616624"/>
                  <a:gd name="connsiteY0-14" fmla="*/ 0 h 698350"/>
                  <a:gd name="connsiteX1-15" fmla="*/ 5267449 w 5616624"/>
                  <a:gd name="connsiteY1-16" fmla="*/ 0 h 698350"/>
                  <a:gd name="connsiteX2-17" fmla="*/ 5616624 w 5616624"/>
                  <a:gd name="connsiteY2-18" fmla="*/ 349175 h 698350"/>
                  <a:gd name="connsiteX3-19" fmla="*/ 5267449 w 5616624"/>
                  <a:gd name="connsiteY3-20" fmla="*/ 698350 h 698350"/>
                  <a:gd name="connsiteX4-21" fmla="*/ 0 w 5616624"/>
                  <a:gd name="connsiteY4-22" fmla="*/ 698350 h 698350"/>
                  <a:gd name="connsiteX5-23" fmla="*/ 0 w 5616624"/>
                  <a:gd name="connsiteY5-24" fmla="*/ 0 h 698350"/>
                  <a:gd name="connsiteX0-25" fmla="*/ 0 w 5616624"/>
                  <a:gd name="connsiteY0-26" fmla="*/ 0 h 698350"/>
                  <a:gd name="connsiteX1-27" fmla="*/ 5267449 w 5616624"/>
                  <a:gd name="connsiteY1-28" fmla="*/ 0 h 698350"/>
                  <a:gd name="connsiteX2-29" fmla="*/ 5616624 w 5616624"/>
                  <a:gd name="connsiteY2-30" fmla="*/ 349175 h 698350"/>
                  <a:gd name="connsiteX3-31" fmla="*/ 5267449 w 5616624"/>
                  <a:gd name="connsiteY3-32" fmla="*/ 698350 h 698350"/>
                  <a:gd name="connsiteX4-33" fmla="*/ 0 w 5616624"/>
                  <a:gd name="connsiteY4-34" fmla="*/ 698350 h 698350"/>
                  <a:gd name="connsiteX5-35" fmla="*/ 0 w 5616624"/>
                  <a:gd name="connsiteY5-36" fmla="*/ 0 h 698350"/>
                  <a:gd name="connsiteX0-37" fmla="*/ 0 w 5616624"/>
                  <a:gd name="connsiteY0-38" fmla="*/ 0 h 698350"/>
                  <a:gd name="connsiteX1-39" fmla="*/ 5267449 w 5616624"/>
                  <a:gd name="connsiteY1-40" fmla="*/ 0 h 698350"/>
                  <a:gd name="connsiteX2-41" fmla="*/ 5616624 w 5616624"/>
                  <a:gd name="connsiteY2-42" fmla="*/ 349175 h 698350"/>
                  <a:gd name="connsiteX3-43" fmla="*/ 5267449 w 5616624"/>
                  <a:gd name="connsiteY3-44" fmla="*/ 698350 h 698350"/>
                  <a:gd name="connsiteX4-45" fmla="*/ 0 w 5616624"/>
                  <a:gd name="connsiteY4-46" fmla="*/ 698350 h 698350"/>
                  <a:gd name="connsiteX5-47" fmla="*/ 0 w 5616624"/>
                  <a:gd name="connsiteY5-48" fmla="*/ 0 h 698350"/>
                  <a:gd name="connsiteX0-49" fmla="*/ 0 w 5616624"/>
                  <a:gd name="connsiteY0-50" fmla="*/ 0 h 698350"/>
                  <a:gd name="connsiteX1-51" fmla="*/ 5267449 w 5616624"/>
                  <a:gd name="connsiteY1-52" fmla="*/ 0 h 698350"/>
                  <a:gd name="connsiteX2-53" fmla="*/ 5616624 w 5616624"/>
                  <a:gd name="connsiteY2-54" fmla="*/ 349175 h 698350"/>
                  <a:gd name="connsiteX3-55" fmla="*/ 5267449 w 5616624"/>
                  <a:gd name="connsiteY3-56" fmla="*/ 698350 h 698350"/>
                  <a:gd name="connsiteX4-57" fmla="*/ 0 w 5616624"/>
                  <a:gd name="connsiteY4-58" fmla="*/ 698350 h 698350"/>
                  <a:gd name="connsiteX5-59" fmla="*/ 0 w 5616624"/>
                  <a:gd name="connsiteY5-60" fmla="*/ 0 h 698350"/>
                  <a:gd name="connsiteX0-61" fmla="*/ 0 w 5616624"/>
                  <a:gd name="connsiteY0-62" fmla="*/ 0 h 698350"/>
                  <a:gd name="connsiteX1-63" fmla="*/ 5267449 w 5616624"/>
                  <a:gd name="connsiteY1-64" fmla="*/ 0 h 698350"/>
                  <a:gd name="connsiteX2-65" fmla="*/ 5616624 w 5616624"/>
                  <a:gd name="connsiteY2-66" fmla="*/ 349175 h 698350"/>
                  <a:gd name="connsiteX3-67" fmla="*/ 5267449 w 5616624"/>
                  <a:gd name="connsiteY3-68" fmla="*/ 698350 h 698350"/>
                  <a:gd name="connsiteX4-69" fmla="*/ 0 w 5616624"/>
                  <a:gd name="connsiteY4-70" fmla="*/ 698350 h 698350"/>
                  <a:gd name="connsiteX5-71" fmla="*/ 0 w 5616624"/>
                  <a:gd name="connsiteY5-72" fmla="*/ 0 h 698350"/>
                  <a:gd name="connsiteX0-73" fmla="*/ 0 w 5616624"/>
                  <a:gd name="connsiteY0-74" fmla="*/ 0 h 698350"/>
                  <a:gd name="connsiteX1-75" fmla="*/ 5267449 w 5616624"/>
                  <a:gd name="connsiteY1-76" fmla="*/ 0 h 698350"/>
                  <a:gd name="connsiteX2-77" fmla="*/ 5616624 w 5616624"/>
                  <a:gd name="connsiteY2-78" fmla="*/ 349175 h 698350"/>
                  <a:gd name="connsiteX3-79" fmla="*/ 5267449 w 5616624"/>
                  <a:gd name="connsiteY3-80" fmla="*/ 698350 h 698350"/>
                  <a:gd name="connsiteX4-81" fmla="*/ 0 w 5616624"/>
                  <a:gd name="connsiteY4-82" fmla="*/ 698350 h 698350"/>
                  <a:gd name="connsiteX5-83" fmla="*/ 0 w 5616624"/>
                  <a:gd name="connsiteY5-84" fmla="*/ 0 h 698350"/>
                  <a:gd name="connsiteX0-85" fmla="*/ 0 w 5616624"/>
                  <a:gd name="connsiteY0-86" fmla="*/ 0 h 698350"/>
                  <a:gd name="connsiteX1-87" fmla="*/ 5267449 w 5616624"/>
                  <a:gd name="connsiteY1-88" fmla="*/ 0 h 698350"/>
                  <a:gd name="connsiteX2-89" fmla="*/ 5616624 w 5616624"/>
                  <a:gd name="connsiteY2-90" fmla="*/ 349175 h 698350"/>
                  <a:gd name="connsiteX3-91" fmla="*/ 5267449 w 5616624"/>
                  <a:gd name="connsiteY3-92" fmla="*/ 698350 h 698350"/>
                  <a:gd name="connsiteX4-93" fmla="*/ 0 w 5616624"/>
                  <a:gd name="connsiteY4-94" fmla="*/ 698350 h 698350"/>
                  <a:gd name="connsiteX5-95" fmla="*/ 0 w 5616624"/>
                  <a:gd name="connsiteY5-96" fmla="*/ 0 h 698350"/>
                  <a:gd name="connsiteX0-97" fmla="*/ 0 w 5616624"/>
                  <a:gd name="connsiteY0-98" fmla="*/ 0 h 698350"/>
                  <a:gd name="connsiteX1-99" fmla="*/ 5267449 w 5616624"/>
                  <a:gd name="connsiteY1-100" fmla="*/ 0 h 698350"/>
                  <a:gd name="connsiteX2-101" fmla="*/ 5616624 w 5616624"/>
                  <a:gd name="connsiteY2-102" fmla="*/ 349175 h 698350"/>
                  <a:gd name="connsiteX3-103" fmla="*/ 5267449 w 5616624"/>
                  <a:gd name="connsiteY3-104" fmla="*/ 698350 h 698350"/>
                  <a:gd name="connsiteX4-105" fmla="*/ 0 w 5616624"/>
                  <a:gd name="connsiteY4-106" fmla="*/ 698350 h 698350"/>
                  <a:gd name="connsiteX5-107" fmla="*/ 0 w 5616624"/>
                  <a:gd name="connsiteY5-108" fmla="*/ 0 h 698350"/>
                  <a:gd name="connsiteX0-109" fmla="*/ 0 w 5616624"/>
                  <a:gd name="connsiteY0-110" fmla="*/ 0 h 698350"/>
                  <a:gd name="connsiteX1-111" fmla="*/ 5267449 w 5616624"/>
                  <a:gd name="connsiteY1-112" fmla="*/ 0 h 698350"/>
                  <a:gd name="connsiteX2-113" fmla="*/ 5616624 w 5616624"/>
                  <a:gd name="connsiteY2-114" fmla="*/ 349175 h 698350"/>
                  <a:gd name="connsiteX3-115" fmla="*/ 5267449 w 5616624"/>
                  <a:gd name="connsiteY3-116" fmla="*/ 698350 h 698350"/>
                  <a:gd name="connsiteX4-117" fmla="*/ 0 w 5616624"/>
                  <a:gd name="connsiteY4-118" fmla="*/ 698350 h 698350"/>
                  <a:gd name="connsiteX5-119" fmla="*/ 0 w 5616624"/>
                  <a:gd name="connsiteY5-120" fmla="*/ 0 h 698350"/>
                  <a:gd name="connsiteX0-121" fmla="*/ 0 w 5616624"/>
                  <a:gd name="connsiteY0-122" fmla="*/ 0 h 698350"/>
                  <a:gd name="connsiteX1-123" fmla="*/ 5267449 w 5616624"/>
                  <a:gd name="connsiteY1-124" fmla="*/ 0 h 698350"/>
                  <a:gd name="connsiteX2-125" fmla="*/ 5616624 w 5616624"/>
                  <a:gd name="connsiteY2-126" fmla="*/ 349175 h 698350"/>
                  <a:gd name="connsiteX3-127" fmla="*/ 5267449 w 5616624"/>
                  <a:gd name="connsiteY3-128" fmla="*/ 698350 h 698350"/>
                  <a:gd name="connsiteX4-129" fmla="*/ 0 w 5616624"/>
                  <a:gd name="connsiteY4-130" fmla="*/ 698350 h 698350"/>
                  <a:gd name="connsiteX5-131" fmla="*/ 0 w 5616624"/>
                  <a:gd name="connsiteY5-132" fmla="*/ 0 h 698350"/>
                  <a:gd name="connsiteX0-133" fmla="*/ 0 w 5616624"/>
                  <a:gd name="connsiteY0-134" fmla="*/ 0 h 698350"/>
                  <a:gd name="connsiteX1-135" fmla="*/ 5267449 w 5616624"/>
                  <a:gd name="connsiteY1-136" fmla="*/ 0 h 698350"/>
                  <a:gd name="connsiteX2-137" fmla="*/ 5616624 w 5616624"/>
                  <a:gd name="connsiteY2-138" fmla="*/ 349175 h 698350"/>
                  <a:gd name="connsiteX3-139" fmla="*/ 5267449 w 5616624"/>
                  <a:gd name="connsiteY3-140" fmla="*/ 698350 h 698350"/>
                  <a:gd name="connsiteX4-141" fmla="*/ 0 w 5616624"/>
                  <a:gd name="connsiteY4-142" fmla="*/ 698350 h 698350"/>
                  <a:gd name="connsiteX5-143" fmla="*/ 0 w 5616624"/>
                  <a:gd name="connsiteY5-144" fmla="*/ 0 h 698350"/>
                  <a:gd name="connsiteX0-145" fmla="*/ 0 w 5616624"/>
                  <a:gd name="connsiteY0-146" fmla="*/ 0 h 698350"/>
                  <a:gd name="connsiteX1-147" fmla="*/ 5267449 w 5616624"/>
                  <a:gd name="connsiteY1-148" fmla="*/ 0 h 698350"/>
                  <a:gd name="connsiteX2-149" fmla="*/ 5616624 w 5616624"/>
                  <a:gd name="connsiteY2-150" fmla="*/ 349175 h 698350"/>
                  <a:gd name="connsiteX3-151" fmla="*/ 5267449 w 5616624"/>
                  <a:gd name="connsiteY3-152" fmla="*/ 698350 h 698350"/>
                  <a:gd name="connsiteX4-153" fmla="*/ 0 w 5616624"/>
                  <a:gd name="connsiteY4-154" fmla="*/ 698350 h 698350"/>
                  <a:gd name="connsiteX5-155" fmla="*/ 0 w 5616624"/>
                  <a:gd name="connsiteY5-156" fmla="*/ 0 h 698350"/>
                  <a:gd name="connsiteX0-157" fmla="*/ 0 w 5616624"/>
                  <a:gd name="connsiteY0-158" fmla="*/ 0 h 698350"/>
                  <a:gd name="connsiteX1-159" fmla="*/ 5267449 w 5616624"/>
                  <a:gd name="connsiteY1-160" fmla="*/ 0 h 698350"/>
                  <a:gd name="connsiteX2-161" fmla="*/ 5616624 w 5616624"/>
                  <a:gd name="connsiteY2-162" fmla="*/ 349175 h 698350"/>
                  <a:gd name="connsiteX3-163" fmla="*/ 5267449 w 5616624"/>
                  <a:gd name="connsiteY3-164" fmla="*/ 698350 h 698350"/>
                  <a:gd name="connsiteX4-165" fmla="*/ 0 w 5616624"/>
                  <a:gd name="connsiteY4-166" fmla="*/ 698350 h 698350"/>
                  <a:gd name="connsiteX5-167" fmla="*/ 0 w 5616624"/>
                  <a:gd name="connsiteY5-168" fmla="*/ 0 h 698350"/>
                  <a:gd name="connsiteX0-169" fmla="*/ 0 w 5616624"/>
                  <a:gd name="connsiteY0-170" fmla="*/ 0 h 698350"/>
                  <a:gd name="connsiteX1-171" fmla="*/ 5267449 w 5616624"/>
                  <a:gd name="connsiteY1-172" fmla="*/ 0 h 698350"/>
                  <a:gd name="connsiteX2-173" fmla="*/ 5616624 w 5616624"/>
                  <a:gd name="connsiteY2-174" fmla="*/ 349175 h 698350"/>
                  <a:gd name="connsiteX3-175" fmla="*/ 5267449 w 5616624"/>
                  <a:gd name="connsiteY3-176" fmla="*/ 698350 h 698350"/>
                  <a:gd name="connsiteX4-177" fmla="*/ 0 w 5616624"/>
                  <a:gd name="connsiteY4-178" fmla="*/ 698350 h 698350"/>
                  <a:gd name="connsiteX5-179" fmla="*/ 0 w 5616624"/>
                  <a:gd name="connsiteY5-180" fmla="*/ 0 h 698350"/>
                  <a:gd name="connsiteX0-181" fmla="*/ 0 w 5616624"/>
                  <a:gd name="connsiteY0-182" fmla="*/ 0 h 698350"/>
                  <a:gd name="connsiteX1-183" fmla="*/ 5267449 w 5616624"/>
                  <a:gd name="connsiteY1-184" fmla="*/ 0 h 698350"/>
                  <a:gd name="connsiteX2-185" fmla="*/ 5616624 w 5616624"/>
                  <a:gd name="connsiteY2-186" fmla="*/ 349175 h 698350"/>
                  <a:gd name="connsiteX3-187" fmla="*/ 5267449 w 5616624"/>
                  <a:gd name="connsiteY3-188" fmla="*/ 698350 h 698350"/>
                  <a:gd name="connsiteX4-189" fmla="*/ 0 w 5616624"/>
                  <a:gd name="connsiteY4-190" fmla="*/ 698350 h 698350"/>
                  <a:gd name="connsiteX5-191" fmla="*/ 0 w 5616624"/>
                  <a:gd name="connsiteY5-192" fmla="*/ 0 h 698350"/>
                  <a:gd name="connsiteX0-193" fmla="*/ 0 w 5616624"/>
                  <a:gd name="connsiteY0-194" fmla="*/ 0 h 698350"/>
                  <a:gd name="connsiteX1-195" fmla="*/ 5267449 w 5616624"/>
                  <a:gd name="connsiteY1-196" fmla="*/ 0 h 698350"/>
                  <a:gd name="connsiteX2-197" fmla="*/ 5616624 w 5616624"/>
                  <a:gd name="connsiteY2-198" fmla="*/ 349175 h 698350"/>
                  <a:gd name="connsiteX3-199" fmla="*/ 5267449 w 5616624"/>
                  <a:gd name="connsiteY3-200" fmla="*/ 698350 h 698350"/>
                  <a:gd name="connsiteX4-201" fmla="*/ 0 w 5616624"/>
                  <a:gd name="connsiteY4-202" fmla="*/ 698350 h 698350"/>
                  <a:gd name="connsiteX5-203" fmla="*/ 0 w 5616624"/>
                  <a:gd name="connsiteY5-204" fmla="*/ 0 h 698350"/>
                  <a:gd name="connsiteX0-205" fmla="*/ 0 w 5616624"/>
                  <a:gd name="connsiteY0-206" fmla="*/ 0 h 698350"/>
                  <a:gd name="connsiteX1-207" fmla="*/ 5267449 w 5616624"/>
                  <a:gd name="connsiteY1-208" fmla="*/ 0 h 698350"/>
                  <a:gd name="connsiteX2-209" fmla="*/ 5616624 w 5616624"/>
                  <a:gd name="connsiteY2-210" fmla="*/ 349175 h 698350"/>
                  <a:gd name="connsiteX3-211" fmla="*/ 5267449 w 5616624"/>
                  <a:gd name="connsiteY3-212" fmla="*/ 698350 h 698350"/>
                  <a:gd name="connsiteX4-213" fmla="*/ 0 w 5616624"/>
                  <a:gd name="connsiteY4-214" fmla="*/ 698350 h 698350"/>
                  <a:gd name="connsiteX5-215" fmla="*/ 0 w 5616624"/>
                  <a:gd name="connsiteY5-216" fmla="*/ 0 h 698350"/>
                  <a:gd name="connsiteX0-217" fmla="*/ 0 w 5616624"/>
                  <a:gd name="connsiteY0-218" fmla="*/ 0 h 698350"/>
                  <a:gd name="connsiteX1-219" fmla="*/ 5267449 w 5616624"/>
                  <a:gd name="connsiteY1-220" fmla="*/ 0 h 698350"/>
                  <a:gd name="connsiteX2-221" fmla="*/ 5616624 w 5616624"/>
                  <a:gd name="connsiteY2-222" fmla="*/ 349175 h 698350"/>
                  <a:gd name="connsiteX3-223" fmla="*/ 5267449 w 5616624"/>
                  <a:gd name="connsiteY3-224" fmla="*/ 698350 h 698350"/>
                  <a:gd name="connsiteX4-225" fmla="*/ 0 w 5616624"/>
                  <a:gd name="connsiteY4-226" fmla="*/ 698350 h 698350"/>
                  <a:gd name="connsiteX5-227" fmla="*/ 0 w 5616624"/>
                  <a:gd name="connsiteY5-228" fmla="*/ 0 h 698350"/>
                  <a:gd name="connsiteX0-229" fmla="*/ 0 w 5616624"/>
                  <a:gd name="connsiteY0-230" fmla="*/ 0 h 698350"/>
                  <a:gd name="connsiteX1-231" fmla="*/ 5267449 w 5616624"/>
                  <a:gd name="connsiteY1-232" fmla="*/ 0 h 698350"/>
                  <a:gd name="connsiteX2-233" fmla="*/ 5616624 w 5616624"/>
                  <a:gd name="connsiteY2-234" fmla="*/ 349175 h 698350"/>
                  <a:gd name="connsiteX3-235" fmla="*/ 5267449 w 5616624"/>
                  <a:gd name="connsiteY3-236" fmla="*/ 698350 h 698350"/>
                  <a:gd name="connsiteX4-237" fmla="*/ 0 w 5616624"/>
                  <a:gd name="connsiteY4-238" fmla="*/ 698350 h 698350"/>
                  <a:gd name="connsiteX5-239" fmla="*/ 0 w 5616624"/>
                  <a:gd name="connsiteY5-240" fmla="*/ 0 h 698350"/>
                  <a:gd name="connsiteX0-241" fmla="*/ 0 w 5616624"/>
                  <a:gd name="connsiteY0-242" fmla="*/ 0 h 698350"/>
                  <a:gd name="connsiteX1-243" fmla="*/ 5267449 w 5616624"/>
                  <a:gd name="connsiteY1-244" fmla="*/ 0 h 698350"/>
                  <a:gd name="connsiteX2-245" fmla="*/ 5616624 w 5616624"/>
                  <a:gd name="connsiteY2-246" fmla="*/ 349175 h 698350"/>
                  <a:gd name="connsiteX3-247" fmla="*/ 5267449 w 5616624"/>
                  <a:gd name="connsiteY3-248" fmla="*/ 698350 h 698350"/>
                  <a:gd name="connsiteX4-249" fmla="*/ 0 w 5616624"/>
                  <a:gd name="connsiteY4-250" fmla="*/ 698350 h 698350"/>
                  <a:gd name="connsiteX5-251" fmla="*/ 0 w 5616624"/>
                  <a:gd name="connsiteY5-252" fmla="*/ 0 h 698350"/>
                  <a:gd name="connsiteX0-253" fmla="*/ 0 w 5616624"/>
                  <a:gd name="connsiteY0-254" fmla="*/ 0 h 698350"/>
                  <a:gd name="connsiteX1-255" fmla="*/ 5267449 w 5616624"/>
                  <a:gd name="connsiteY1-256" fmla="*/ 0 h 698350"/>
                  <a:gd name="connsiteX2-257" fmla="*/ 5616624 w 5616624"/>
                  <a:gd name="connsiteY2-258" fmla="*/ 349175 h 698350"/>
                  <a:gd name="connsiteX3-259" fmla="*/ 5267449 w 5616624"/>
                  <a:gd name="connsiteY3-260" fmla="*/ 698350 h 698350"/>
                  <a:gd name="connsiteX4-261" fmla="*/ 0 w 5616624"/>
                  <a:gd name="connsiteY4-262" fmla="*/ 698350 h 698350"/>
                  <a:gd name="connsiteX5-263" fmla="*/ 0 w 5616624"/>
                  <a:gd name="connsiteY5-264" fmla="*/ 0 h 698350"/>
                  <a:gd name="connsiteX0-265" fmla="*/ 0 w 5616894"/>
                  <a:gd name="connsiteY0-266" fmla="*/ 0 h 698350"/>
                  <a:gd name="connsiteX1-267" fmla="*/ 5267449 w 5616894"/>
                  <a:gd name="connsiteY1-268" fmla="*/ 0 h 698350"/>
                  <a:gd name="connsiteX2-269" fmla="*/ 5616624 w 5616894"/>
                  <a:gd name="connsiteY2-270" fmla="*/ 349175 h 698350"/>
                  <a:gd name="connsiteX3-271" fmla="*/ 5267449 w 5616894"/>
                  <a:gd name="connsiteY3-272" fmla="*/ 698350 h 698350"/>
                  <a:gd name="connsiteX4-273" fmla="*/ 0 w 5616894"/>
                  <a:gd name="connsiteY4-274" fmla="*/ 698350 h 698350"/>
                  <a:gd name="connsiteX5-275" fmla="*/ 0 w 5616894"/>
                  <a:gd name="connsiteY5-276" fmla="*/ 0 h 6983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5616894" h="698350">
                    <a:moveTo>
                      <a:pt x="0" y="0"/>
                    </a:moveTo>
                    <a:lnTo>
                      <a:pt x="5267449" y="0"/>
                    </a:lnTo>
                    <a:cubicBezTo>
                      <a:pt x="5477504" y="8442"/>
                      <a:pt x="5624056" y="204209"/>
                      <a:pt x="5616624" y="349175"/>
                    </a:cubicBezTo>
                    <a:cubicBezTo>
                      <a:pt x="5614532" y="505255"/>
                      <a:pt x="5453691" y="694670"/>
                      <a:pt x="5267449" y="698350"/>
                    </a:cubicBezTo>
                    <a:lnTo>
                      <a:pt x="0" y="6983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44043" y="1791220"/>
                <a:ext cx="1224136" cy="32316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5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909160" y="1702624"/>
              <a:ext cx="884247" cy="523220"/>
              <a:chOff x="909160" y="1709072"/>
              <a:chExt cx="884247" cy="523220"/>
            </a:xfrm>
            <a:effectLst>
              <a:outerShdw blurRad="50800" dist="25400" dir="18300000" algn="ctr" rotWithShape="0">
                <a:srgbClr val="000000">
                  <a:alpha val="24000"/>
                </a:srgbClr>
              </a:outerShdw>
            </a:effectLst>
          </p:grpSpPr>
          <p:sp>
            <p:nvSpPr>
              <p:cNvPr id="27" name="任意多边形 26"/>
              <p:cNvSpPr/>
              <p:nvPr/>
            </p:nvSpPr>
            <p:spPr>
              <a:xfrm rot="16200000">
                <a:off x="1094658" y="1528559"/>
                <a:ext cx="513251" cy="884247"/>
              </a:xfrm>
              <a:custGeom>
                <a:avLst/>
                <a:gdLst>
                  <a:gd name="connsiteX0" fmla="*/ 263525 w 523875"/>
                  <a:gd name="connsiteY0" fmla="*/ 263525 h 752475"/>
                  <a:gd name="connsiteX1" fmla="*/ 523875 w 523875"/>
                  <a:gd name="connsiteY1" fmla="*/ 22225 h 752475"/>
                  <a:gd name="connsiteX2" fmla="*/ 523875 w 523875"/>
                  <a:gd name="connsiteY2" fmla="*/ 495300 h 752475"/>
                  <a:gd name="connsiteX3" fmla="*/ 266700 w 523875"/>
                  <a:gd name="connsiteY3" fmla="*/ 752475 h 752475"/>
                  <a:gd name="connsiteX4" fmla="*/ 3175 w 523875"/>
                  <a:gd name="connsiteY4" fmla="*/ 482600 h 752475"/>
                  <a:gd name="connsiteX5" fmla="*/ 0 w 523875"/>
                  <a:gd name="connsiteY5" fmla="*/ 0 h 752475"/>
                  <a:gd name="connsiteX6" fmla="*/ 263525 w 523875"/>
                  <a:gd name="connsiteY6" fmla="*/ 263525 h 752475"/>
                  <a:gd name="connsiteX0-1" fmla="*/ 263525 w 523875"/>
                  <a:gd name="connsiteY0-2" fmla="*/ 263525 h 752475"/>
                  <a:gd name="connsiteX1-3" fmla="*/ 523875 w 523875"/>
                  <a:gd name="connsiteY1-4" fmla="*/ 22225 h 752475"/>
                  <a:gd name="connsiteX2-5" fmla="*/ 523875 w 523875"/>
                  <a:gd name="connsiteY2-6" fmla="*/ 495300 h 752475"/>
                  <a:gd name="connsiteX3-7" fmla="*/ 266700 w 523875"/>
                  <a:gd name="connsiteY3-8" fmla="*/ 752475 h 752475"/>
                  <a:gd name="connsiteX4-9" fmla="*/ 3175 w 523875"/>
                  <a:gd name="connsiteY4-10" fmla="*/ 494507 h 752475"/>
                  <a:gd name="connsiteX5-11" fmla="*/ 0 w 523875"/>
                  <a:gd name="connsiteY5-12" fmla="*/ 0 h 752475"/>
                  <a:gd name="connsiteX6-13" fmla="*/ 263525 w 523875"/>
                  <a:gd name="connsiteY6-14" fmla="*/ 263525 h 752475"/>
                  <a:gd name="connsiteX0-15" fmla="*/ 263525 w 526256"/>
                  <a:gd name="connsiteY0-16" fmla="*/ 263525 h 752475"/>
                  <a:gd name="connsiteX1-17" fmla="*/ 526256 w 526256"/>
                  <a:gd name="connsiteY1-18" fmla="*/ 12700 h 752475"/>
                  <a:gd name="connsiteX2-19" fmla="*/ 523875 w 526256"/>
                  <a:gd name="connsiteY2-20" fmla="*/ 495300 h 752475"/>
                  <a:gd name="connsiteX3-21" fmla="*/ 266700 w 526256"/>
                  <a:gd name="connsiteY3-22" fmla="*/ 752475 h 752475"/>
                  <a:gd name="connsiteX4-23" fmla="*/ 3175 w 526256"/>
                  <a:gd name="connsiteY4-24" fmla="*/ 494507 h 752475"/>
                  <a:gd name="connsiteX5-25" fmla="*/ 0 w 526256"/>
                  <a:gd name="connsiteY5-26" fmla="*/ 0 h 752475"/>
                  <a:gd name="connsiteX6-27" fmla="*/ 263525 w 526256"/>
                  <a:gd name="connsiteY6-28" fmla="*/ 263525 h 752475"/>
                  <a:gd name="connsiteX0-29" fmla="*/ 263523 w 526256"/>
                  <a:gd name="connsiteY0-30" fmla="*/ 145094 h 752475"/>
                  <a:gd name="connsiteX1-31" fmla="*/ 526256 w 526256"/>
                  <a:gd name="connsiteY1-32" fmla="*/ 12700 h 752475"/>
                  <a:gd name="connsiteX2-33" fmla="*/ 523875 w 526256"/>
                  <a:gd name="connsiteY2-34" fmla="*/ 495300 h 752475"/>
                  <a:gd name="connsiteX3-35" fmla="*/ 266700 w 526256"/>
                  <a:gd name="connsiteY3-36" fmla="*/ 752475 h 752475"/>
                  <a:gd name="connsiteX4-37" fmla="*/ 3175 w 526256"/>
                  <a:gd name="connsiteY4-38" fmla="*/ 494507 h 752475"/>
                  <a:gd name="connsiteX5-39" fmla="*/ 0 w 526256"/>
                  <a:gd name="connsiteY5-40" fmla="*/ 0 h 752475"/>
                  <a:gd name="connsiteX6-41" fmla="*/ 263523 w 526256"/>
                  <a:gd name="connsiteY6-42" fmla="*/ 145094 h 752475"/>
                  <a:gd name="connsiteX0-43" fmla="*/ 263523 w 526256"/>
                  <a:gd name="connsiteY0-44" fmla="*/ 145094 h 666344"/>
                  <a:gd name="connsiteX1-45" fmla="*/ 526256 w 526256"/>
                  <a:gd name="connsiteY1-46" fmla="*/ 12700 h 666344"/>
                  <a:gd name="connsiteX2-47" fmla="*/ 523875 w 526256"/>
                  <a:gd name="connsiteY2-48" fmla="*/ 495300 h 666344"/>
                  <a:gd name="connsiteX3-49" fmla="*/ 266701 w 526256"/>
                  <a:gd name="connsiteY3-50" fmla="*/ 666344 h 666344"/>
                  <a:gd name="connsiteX4-51" fmla="*/ 3175 w 526256"/>
                  <a:gd name="connsiteY4-52" fmla="*/ 494507 h 666344"/>
                  <a:gd name="connsiteX5-53" fmla="*/ 0 w 526256"/>
                  <a:gd name="connsiteY5-54" fmla="*/ 0 h 666344"/>
                  <a:gd name="connsiteX6-55" fmla="*/ 263523 w 526256"/>
                  <a:gd name="connsiteY6-56" fmla="*/ 145094 h 66634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526256" h="666344">
                    <a:moveTo>
                      <a:pt x="263523" y="145094"/>
                    </a:moveTo>
                    <a:lnTo>
                      <a:pt x="526256" y="12700"/>
                    </a:lnTo>
                    <a:cubicBezTo>
                      <a:pt x="525462" y="173567"/>
                      <a:pt x="524669" y="334433"/>
                      <a:pt x="523875" y="495300"/>
                    </a:cubicBezTo>
                    <a:lnTo>
                      <a:pt x="266701" y="666344"/>
                    </a:lnTo>
                    <a:lnTo>
                      <a:pt x="3175" y="494507"/>
                    </a:lnTo>
                    <a:cubicBezTo>
                      <a:pt x="2117" y="333640"/>
                      <a:pt x="1058" y="160867"/>
                      <a:pt x="0" y="0"/>
                    </a:cubicBezTo>
                    <a:lnTo>
                      <a:pt x="263523" y="145094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effectLst>
                <a:outerShdw blurRad="40000" dist="38100" dir="18300000" sx="101000" sy="101000" rotWithShape="0">
                  <a:schemeClr val="tx1">
                    <a:alpha val="35000"/>
                  </a:scheme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contourW="12700">
                <a:bevelT w="107950" prst="coolSlant"/>
                <a:extrusionClr>
                  <a:srgbClr val="800000"/>
                </a:extrusionClr>
                <a:contourClr>
                  <a:schemeClr val="tx1">
                    <a:lumMod val="65000"/>
                    <a:lumOff val="35000"/>
                  </a:schemeClr>
                </a:contourClr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099256" y="1709072"/>
                <a:ext cx="504056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方正综艺简体" panose="02010601030101010101" pitchFamily="65" charset="-122"/>
                    <a:ea typeface="方正综艺简体" panose="02010601030101010101" pitchFamily="65" charset="-122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方正综艺简体" panose="02010601030101010101" pitchFamily="65" charset="-122"/>
                  <a:ea typeface="方正综艺简体" panose="02010601030101010101" pitchFamily="65" charset="-122"/>
                </a:endParaRPr>
              </a:p>
            </p:txBody>
          </p:sp>
        </p:grpSp>
      </p:grpSp>
      <p:grpSp>
        <p:nvGrpSpPr>
          <p:cNvPr id="31" name="组合 30"/>
          <p:cNvGrpSpPr/>
          <p:nvPr/>
        </p:nvGrpSpPr>
        <p:grpSpPr bwMode="auto">
          <a:xfrm>
            <a:off x="866775" y="1411288"/>
            <a:ext cx="7416800" cy="3305175"/>
            <a:chOff x="1204175" y="1222469"/>
            <a:chExt cx="6248145" cy="3305603"/>
          </a:xfrm>
        </p:grpSpPr>
        <p:sp>
          <p:nvSpPr>
            <p:cNvPr id="5128" name="TextBox 31"/>
            <p:cNvSpPr txBox="1">
              <a:spLocks noChangeArrowheads="1"/>
            </p:cNvSpPr>
            <p:nvPr/>
          </p:nvSpPr>
          <p:spPr bwMode="auto">
            <a:xfrm>
              <a:off x="1231025" y="1222469"/>
              <a:ext cx="6221295" cy="1846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锐普，中国专业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领跑者。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年专业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制作经验，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500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件经典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案例，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客户满意率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锐普以不同于传统的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制作模式，创造全新的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体验。</a:t>
              </a:r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这里有中国最大的原创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素材站，这里有中国最强的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制作团队，这里有人人都能快速提升的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培训清晰、美观、创意、有效、超值、保密，我们为数百家客户带来意想不到的价值。</a:t>
              </a:r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9" name="TextBox 32"/>
            <p:cNvSpPr txBox="1">
              <a:spLocks noChangeArrowheads="1"/>
            </p:cNvSpPr>
            <p:nvPr/>
          </p:nvSpPr>
          <p:spPr bwMode="auto">
            <a:xfrm>
              <a:off x="1204175" y="3020223"/>
              <a:ext cx="6248145" cy="1507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RAPIDPPT, the leader of professional PPT designer in China.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5years of making professional PPT, 500 case studies for the classical PPT, make sure you will be satisfied. ……RAPIDPPT differs from the traditional production model, and create a new PPT experience.</a:t>
              </a:r>
              <a:endParaRPr lang="zh-CN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Here we got China’s largest original PPT material, and the strongest PPT producing team. We got the training for everyone who wants to rapidly improve their PPT skills. </a:t>
              </a:r>
              <a:endParaRPr lang="zh-CN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Our PPT is clear, beautiful, creative, valuable which have brought unexpected value to our hundreds of clients </a:t>
              </a:r>
              <a:endParaRPr lang="zh-CN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4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4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4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21600000">
                                      <p:cBhvr>
                                        <p:cTn id="32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4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39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4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21600000">
                                      <p:cBhvr>
                                        <p:cTn id="4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7092950" y="468313"/>
            <a:ext cx="13335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1444625" y="1703388"/>
            <a:ext cx="6254750" cy="522287"/>
            <a:chOff x="909160" y="1702624"/>
            <a:chExt cx="6255398" cy="523220"/>
          </a:xfrm>
        </p:grpSpPr>
        <p:grpSp>
          <p:nvGrpSpPr>
            <p:cNvPr id="4" name="组合 3"/>
            <p:cNvGrpSpPr/>
            <p:nvPr/>
          </p:nvGrpSpPr>
          <p:grpSpPr>
            <a:xfrm>
              <a:off x="1547664" y="1707608"/>
              <a:ext cx="5616894" cy="513252"/>
              <a:chOff x="1547664" y="1696176"/>
              <a:chExt cx="5616894" cy="513252"/>
            </a:xfrm>
            <a:effectLst>
              <a:outerShdw blurRad="50800" dist="25400" dir="17460000" algn="ctr" rotWithShape="0">
                <a:srgbClr val="000000">
                  <a:alpha val="40000"/>
                </a:srgbClr>
              </a:outerShdw>
            </a:effectLst>
          </p:grpSpPr>
          <p:sp>
            <p:nvSpPr>
              <p:cNvPr id="8" name="五边形 14"/>
              <p:cNvSpPr/>
              <p:nvPr/>
            </p:nvSpPr>
            <p:spPr>
              <a:xfrm>
                <a:off x="1547664" y="1696176"/>
                <a:ext cx="5616894" cy="513252"/>
              </a:xfrm>
              <a:custGeom>
                <a:avLst/>
                <a:gdLst>
                  <a:gd name="connsiteX0" fmla="*/ 0 w 5616624"/>
                  <a:gd name="connsiteY0" fmla="*/ 0 h 698350"/>
                  <a:gd name="connsiteX1" fmla="*/ 5267449 w 5616624"/>
                  <a:gd name="connsiteY1" fmla="*/ 0 h 698350"/>
                  <a:gd name="connsiteX2" fmla="*/ 5616624 w 5616624"/>
                  <a:gd name="connsiteY2" fmla="*/ 349175 h 698350"/>
                  <a:gd name="connsiteX3" fmla="*/ 5267449 w 5616624"/>
                  <a:gd name="connsiteY3" fmla="*/ 698350 h 698350"/>
                  <a:gd name="connsiteX4" fmla="*/ 0 w 5616624"/>
                  <a:gd name="connsiteY4" fmla="*/ 698350 h 698350"/>
                  <a:gd name="connsiteX5" fmla="*/ 0 w 5616624"/>
                  <a:gd name="connsiteY5" fmla="*/ 0 h 698350"/>
                  <a:gd name="connsiteX0-1" fmla="*/ 0 w 5616624"/>
                  <a:gd name="connsiteY0-2" fmla="*/ 0 h 698350"/>
                  <a:gd name="connsiteX1-3" fmla="*/ 5267449 w 5616624"/>
                  <a:gd name="connsiteY1-4" fmla="*/ 0 h 698350"/>
                  <a:gd name="connsiteX2-5" fmla="*/ 5616624 w 5616624"/>
                  <a:gd name="connsiteY2-6" fmla="*/ 349175 h 698350"/>
                  <a:gd name="connsiteX3-7" fmla="*/ 5267449 w 5616624"/>
                  <a:gd name="connsiteY3-8" fmla="*/ 698350 h 698350"/>
                  <a:gd name="connsiteX4-9" fmla="*/ 0 w 5616624"/>
                  <a:gd name="connsiteY4-10" fmla="*/ 698350 h 698350"/>
                  <a:gd name="connsiteX5-11" fmla="*/ 0 w 5616624"/>
                  <a:gd name="connsiteY5-12" fmla="*/ 0 h 698350"/>
                  <a:gd name="connsiteX0-13" fmla="*/ 0 w 5616624"/>
                  <a:gd name="connsiteY0-14" fmla="*/ 0 h 698350"/>
                  <a:gd name="connsiteX1-15" fmla="*/ 5267449 w 5616624"/>
                  <a:gd name="connsiteY1-16" fmla="*/ 0 h 698350"/>
                  <a:gd name="connsiteX2-17" fmla="*/ 5616624 w 5616624"/>
                  <a:gd name="connsiteY2-18" fmla="*/ 349175 h 698350"/>
                  <a:gd name="connsiteX3-19" fmla="*/ 5267449 w 5616624"/>
                  <a:gd name="connsiteY3-20" fmla="*/ 698350 h 698350"/>
                  <a:gd name="connsiteX4-21" fmla="*/ 0 w 5616624"/>
                  <a:gd name="connsiteY4-22" fmla="*/ 698350 h 698350"/>
                  <a:gd name="connsiteX5-23" fmla="*/ 0 w 5616624"/>
                  <a:gd name="connsiteY5-24" fmla="*/ 0 h 698350"/>
                  <a:gd name="connsiteX0-25" fmla="*/ 0 w 5616624"/>
                  <a:gd name="connsiteY0-26" fmla="*/ 0 h 698350"/>
                  <a:gd name="connsiteX1-27" fmla="*/ 5267449 w 5616624"/>
                  <a:gd name="connsiteY1-28" fmla="*/ 0 h 698350"/>
                  <a:gd name="connsiteX2-29" fmla="*/ 5616624 w 5616624"/>
                  <a:gd name="connsiteY2-30" fmla="*/ 349175 h 698350"/>
                  <a:gd name="connsiteX3-31" fmla="*/ 5267449 w 5616624"/>
                  <a:gd name="connsiteY3-32" fmla="*/ 698350 h 698350"/>
                  <a:gd name="connsiteX4-33" fmla="*/ 0 w 5616624"/>
                  <a:gd name="connsiteY4-34" fmla="*/ 698350 h 698350"/>
                  <a:gd name="connsiteX5-35" fmla="*/ 0 w 5616624"/>
                  <a:gd name="connsiteY5-36" fmla="*/ 0 h 698350"/>
                  <a:gd name="connsiteX0-37" fmla="*/ 0 w 5616624"/>
                  <a:gd name="connsiteY0-38" fmla="*/ 0 h 698350"/>
                  <a:gd name="connsiteX1-39" fmla="*/ 5267449 w 5616624"/>
                  <a:gd name="connsiteY1-40" fmla="*/ 0 h 698350"/>
                  <a:gd name="connsiteX2-41" fmla="*/ 5616624 w 5616624"/>
                  <a:gd name="connsiteY2-42" fmla="*/ 349175 h 698350"/>
                  <a:gd name="connsiteX3-43" fmla="*/ 5267449 w 5616624"/>
                  <a:gd name="connsiteY3-44" fmla="*/ 698350 h 698350"/>
                  <a:gd name="connsiteX4-45" fmla="*/ 0 w 5616624"/>
                  <a:gd name="connsiteY4-46" fmla="*/ 698350 h 698350"/>
                  <a:gd name="connsiteX5-47" fmla="*/ 0 w 5616624"/>
                  <a:gd name="connsiteY5-48" fmla="*/ 0 h 698350"/>
                  <a:gd name="connsiteX0-49" fmla="*/ 0 w 5616624"/>
                  <a:gd name="connsiteY0-50" fmla="*/ 0 h 698350"/>
                  <a:gd name="connsiteX1-51" fmla="*/ 5267449 w 5616624"/>
                  <a:gd name="connsiteY1-52" fmla="*/ 0 h 698350"/>
                  <a:gd name="connsiteX2-53" fmla="*/ 5616624 w 5616624"/>
                  <a:gd name="connsiteY2-54" fmla="*/ 349175 h 698350"/>
                  <a:gd name="connsiteX3-55" fmla="*/ 5267449 w 5616624"/>
                  <a:gd name="connsiteY3-56" fmla="*/ 698350 h 698350"/>
                  <a:gd name="connsiteX4-57" fmla="*/ 0 w 5616624"/>
                  <a:gd name="connsiteY4-58" fmla="*/ 698350 h 698350"/>
                  <a:gd name="connsiteX5-59" fmla="*/ 0 w 5616624"/>
                  <a:gd name="connsiteY5-60" fmla="*/ 0 h 698350"/>
                  <a:gd name="connsiteX0-61" fmla="*/ 0 w 5616624"/>
                  <a:gd name="connsiteY0-62" fmla="*/ 0 h 698350"/>
                  <a:gd name="connsiteX1-63" fmla="*/ 5267449 w 5616624"/>
                  <a:gd name="connsiteY1-64" fmla="*/ 0 h 698350"/>
                  <a:gd name="connsiteX2-65" fmla="*/ 5616624 w 5616624"/>
                  <a:gd name="connsiteY2-66" fmla="*/ 349175 h 698350"/>
                  <a:gd name="connsiteX3-67" fmla="*/ 5267449 w 5616624"/>
                  <a:gd name="connsiteY3-68" fmla="*/ 698350 h 698350"/>
                  <a:gd name="connsiteX4-69" fmla="*/ 0 w 5616624"/>
                  <a:gd name="connsiteY4-70" fmla="*/ 698350 h 698350"/>
                  <a:gd name="connsiteX5-71" fmla="*/ 0 w 5616624"/>
                  <a:gd name="connsiteY5-72" fmla="*/ 0 h 698350"/>
                  <a:gd name="connsiteX0-73" fmla="*/ 0 w 5616624"/>
                  <a:gd name="connsiteY0-74" fmla="*/ 0 h 698350"/>
                  <a:gd name="connsiteX1-75" fmla="*/ 5267449 w 5616624"/>
                  <a:gd name="connsiteY1-76" fmla="*/ 0 h 698350"/>
                  <a:gd name="connsiteX2-77" fmla="*/ 5616624 w 5616624"/>
                  <a:gd name="connsiteY2-78" fmla="*/ 349175 h 698350"/>
                  <a:gd name="connsiteX3-79" fmla="*/ 5267449 w 5616624"/>
                  <a:gd name="connsiteY3-80" fmla="*/ 698350 h 698350"/>
                  <a:gd name="connsiteX4-81" fmla="*/ 0 w 5616624"/>
                  <a:gd name="connsiteY4-82" fmla="*/ 698350 h 698350"/>
                  <a:gd name="connsiteX5-83" fmla="*/ 0 w 5616624"/>
                  <a:gd name="connsiteY5-84" fmla="*/ 0 h 698350"/>
                  <a:gd name="connsiteX0-85" fmla="*/ 0 w 5616624"/>
                  <a:gd name="connsiteY0-86" fmla="*/ 0 h 698350"/>
                  <a:gd name="connsiteX1-87" fmla="*/ 5267449 w 5616624"/>
                  <a:gd name="connsiteY1-88" fmla="*/ 0 h 698350"/>
                  <a:gd name="connsiteX2-89" fmla="*/ 5616624 w 5616624"/>
                  <a:gd name="connsiteY2-90" fmla="*/ 349175 h 698350"/>
                  <a:gd name="connsiteX3-91" fmla="*/ 5267449 w 5616624"/>
                  <a:gd name="connsiteY3-92" fmla="*/ 698350 h 698350"/>
                  <a:gd name="connsiteX4-93" fmla="*/ 0 w 5616624"/>
                  <a:gd name="connsiteY4-94" fmla="*/ 698350 h 698350"/>
                  <a:gd name="connsiteX5-95" fmla="*/ 0 w 5616624"/>
                  <a:gd name="connsiteY5-96" fmla="*/ 0 h 698350"/>
                  <a:gd name="connsiteX0-97" fmla="*/ 0 w 5616624"/>
                  <a:gd name="connsiteY0-98" fmla="*/ 0 h 698350"/>
                  <a:gd name="connsiteX1-99" fmla="*/ 5267449 w 5616624"/>
                  <a:gd name="connsiteY1-100" fmla="*/ 0 h 698350"/>
                  <a:gd name="connsiteX2-101" fmla="*/ 5616624 w 5616624"/>
                  <a:gd name="connsiteY2-102" fmla="*/ 349175 h 698350"/>
                  <a:gd name="connsiteX3-103" fmla="*/ 5267449 w 5616624"/>
                  <a:gd name="connsiteY3-104" fmla="*/ 698350 h 698350"/>
                  <a:gd name="connsiteX4-105" fmla="*/ 0 w 5616624"/>
                  <a:gd name="connsiteY4-106" fmla="*/ 698350 h 698350"/>
                  <a:gd name="connsiteX5-107" fmla="*/ 0 w 5616624"/>
                  <a:gd name="connsiteY5-108" fmla="*/ 0 h 698350"/>
                  <a:gd name="connsiteX0-109" fmla="*/ 0 w 5616624"/>
                  <a:gd name="connsiteY0-110" fmla="*/ 0 h 698350"/>
                  <a:gd name="connsiteX1-111" fmla="*/ 5267449 w 5616624"/>
                  <a:gd name="connsiteY1-112" fmla="*/ 0 h 698350"/>
                  <a:gd name="connsiteX2-113" fmla="*/ 5616624 w 5616624"/>
                  <a:gd name="connsiteY2-114" fmla="*/ 349175 h 698350"/>
                  <a:gd name="connsiteX3-115" fmla="*/ 5267449 w 5616624"/>
                  <a:gd name="connsiteY3-116" fmla="*/ 698350 h 698350"/>
                  <a:gd name="connsiteX4-117" fmla="*/ 0 w 5616624"/>
                  <a:gd name="connsiteY4-118" fmla="*/ 698350 h 698350"/>
                  <a:gd name="connsiteX5-119" fmla="*/ 0 w 5616624"/>
                  <a:gd name="connsiteY5-120" fmla="*/ 0 h 698350"/>
                  <a:gd name="connsiteX0-121" fmla="*/ 0 w 5616624"/>
                  <a:gd name="connsiteY0-122" fmla="*/ 0 h 698350"/>
                  <a:gd name="connsiteX1-123" fmla="*/ 5267449 w 5616624"/>
                  <a:gd name="connsiteY1-124" fmla="*/ 0 h 698350"/>
                  <a:gd name="connsiteX2-125" fmla="*/ 5616624 w 5616624"/>
                  <a:gd name="connsiteY2-126" fmla="*/ 349175 h 698350"/>
                  <a:gd name="connsiteX3-127" fmla="*/ 5267449 w 5616624"/>
                  <a:gd name="connsiteY3-128" fmla="*/ 698350 h 698350"/>
                  <a:gd name="connsiteX4-129" fmla="*/ 0 w 5616624"/>
                  <a:gd name="connsiteY4-130" fmla="*/ 698350 h 698350"/>
                  <a:gd name="connsiteX5-131" fmla="*/ 0 w 5616624"/>
                  <a:gd name="connsiteY5-132" fmla="*/ 0 h 698350"/>
                  <a:gd name="connsiteX0-133" fmla="*/ 0 w 5616624"/>
                  <a:gd name="connsiteY0-134" fmla="*/ 0 h 698350"/>
                  <a:gd name="connsiteX1-135" fmla="*/ 5267449 w 5616624"/>
                  <a:gd name="connsiteY1-136" fmla="*/ 0 h 698350"/>
                  <a:gd name="connsiteX2-137" fmla="*/ 5616624 w 5616624"/>
                  <a:gd name="connsiteY2-138" fmla="*/ 349175 h 698350"/>
                  <a:gd name="connsiteX3-139" fmla="*/ 5267449 w 5616624"/>
                  <a:gd name="connsiteY3-140" fmla="*/ 698350 h 698350"/>
                  <a:gd name="connsiteX4-141" fmla="*/ 0 w 5616624"/>
                  <a:gd name="connsiteY4-142" fmla="*/ 698350 h 698350"/>
                  <a:gd name="connsiteX5-143" fmla="*/ 0 w 5616624"/>
                  <a:gd name="connsiteY5-144" fmla="*/ 0 h 698350"/>
                  <a:gd name="connsiteX0-145" fmla="*/ 0 w 5616624"/>
                  <a:gd name="connsiteY0-146" fmla="*/ 0 h 698350"/>
                  <a:gd name="connsiteX1-147" fmla="*/ 5267449 w 5616624"/>
                  <a:gd name="connsiteY1-148" fmla="*/ 0 h 698350"/>
                  <a:gd name="connsiteX2-149" fmla="*/ 5616624 w 5616624"/>
                  <a:gd name="connsiteY2-150" fmla="*/ 349175 h 698350"/>
                  <a:gd name="connsiteX3-151" fmla="*/ 5267449 w 5616624"/>
                  <a:gd name="connsiteY3-152" fmla="*/ 698350 h 698350"/>
                  <a:gd name="connsiteX4-153" fmla="*/ 0 w 5616624"/>
                  <a:gd name="connsiteY4-154" fmla="*/ 698350 h 698350"/>
                  <a:gd name="connsiteX5-155" fmla="*/ 0 w 5616624"/>
                  <a:gd name="connsiteY5-156" fmla="*/ 0 h 698350"/>
                  <a:gd name="connsiteX0-157" fmla="*/ 0 w 5616624"/>
                  <a:gd name="connsiteY0-158" fmla="*/ 0 h 698350"/>
                  <a:gd name="connsiteX1-159" fmla="*/ 5267449 w 5616624"/>
                  <a:gd name="connsiteY1-160" fmla="*/ 0 h 698350"/>
                  <a:gd name="connsiteX2-161" fmla="*/ 5616624 w 5616624"/>
                  <a:gd name="connsiteY2-162" fmla="*/ 349175 h 698350"/>
                  <a:gd name="connsiteX3-163" fmla="*/ 5267449 w 5616624"/>
                  <a:gd name="connsiteY3-164" fmla="*/ 698350 h 698350"/>
                  <a:gd name="connsiteX4-165" fmla="*/ 0 w 5616624"/>
                  <a:gd name="connsiteY4-166" fmla="*/ 698350 h 698350"/>
                  <a:gd name="connsiteX5-167" fmla="*/ 0 w 5616624"/>
                  <a:gd name="connsiteY5-168" fmla="*/ 0 h 698350"/>
                  <a:gd name="connsiteX0-169" fmla="*/ 0 w 5616624"/>
                  <a:gd name="connsiteY0-170" fmla="*/ 0 h 698350"/>
                  <a:gd name="connsiteX1-171" fmla="*/ 5267449 w 5616624"/>
                  <a:gd name="connsiteY1-172" fmla="*/ 0 h 698350"/>
                  <a:gd name="connsiteX2-173" fmla="*/ 5616624 w 5616624"/>
                  <a:gd name="connsiteY2-174" fmla="*/ 349175 h 698350"/>
                  <a:gd name="connsiteX3-175" fmla="*/ 5267449 w 5616624"/>
                  <a:gd name="connsiteY3-176" fmla="*/ 698350 h 698350"/>
                  <a:gd name="connsiteX4-177" fmla="*/ 0 w 5616624"/>
                  <a:gd name="connsiteY4-178" fmla="*/ 698350 h 698350"/>
                  <a:gd name="connsiteX5-179" fmla="*/ 0 w 5616624"/>
                  <a:gd name="connsiteY5-180" fmla="*/ 0 h 698350"/>
                  <a:gd name="connsiteX0-181" fmla="*/ 0 w 5616624"/>
                  <a:gd name="connsiteY0-182" fmla="*/ 0 h 698350"/>
                  <a:gd name="connsiteX1-183" fmla="*/ 5267449 w 5616624"/>
                  <a:gd name="connsiteY1-184" fmla="*/ 0 h 698350"/>
                  <a:gd name="connsiteX2-185" fmla="*/ 5616624 w 5616624"/>
                  <a:gd name="connsiteY2-186" fmla="*/ 349175 h 698350"/>
                  <a:gd name="connsiteX3-187" fmla="*/ 5267449 w 5616624"/>
                  <a:gd name="connsiteY3-188" fmla="*/ 698350 h 698350"/>
                  <a:gd name="connsiteX4-189" fmla="*/ 0 w 5616624"/>
                  <a:gd name="connsiteY4-190" fmla="*/ 698350 h 698350"/>
                  <a:gd name="connsiteX5-191" fmla="*/ 0 w 5616624"/>
                  <a:gd name="connsiteY5-192" fmla="*/ 0 h 698350"/>
                  <a:gd name="connsiteX0-193" fmla="*/ 0 w 5616624"/>
                  <a:gd name="connsiteY0-194" fmla="*/ 0 h 698350"/>
                  <a:gd name="connsiteX1-195" fmla="*/ 5267449 w 5616624"/>
                  <a:gd name="connsiteY1-196" fmla="*/ 0 h 698350"/>
                  <a:gd name="connsiteX2-197" fmla="*/ 5616624 w 5616624"/>
                  <a:gd name="connsiteY2-198" fmla="*/ 349175 h 698350"/>
                  <a:gd name="connsiteX3-199" fmla="*/ 5267449 w 5616624"/>
                  <a:gd name="connsiteY3-200" fmla="*/ 698350 h 698350"/>
                  <a:gd name="connsiteX4-201" fmla="*/ 0 w 5616624"/>
                  <a:gd name="connsiteY4-202" fmla="*/ 698350 h 698350"/>
                  <a:gd name="connsiteX5-203" fmla="*/ 0 w 5616624"/>
                  <a:gd name="connsiteY5-204" fmla="*/ 0 h 698350"/>
                  <a:gd name="connsiteX0-205" fmla="*/ 0 w 5616624"/>
                  <a:gd name="connsiteY0-206" fmla="*/ 0 h 698350"/>
                  <a:gd name="connsiteX1-207" fmla="*/ 5267449 w 5616624"/>
                  <a:gd name="connsiteY1-208" fmla="*/ 0 h 698350"/>
                  <a:gd name="connsiteX2-209" fmla="*/ 5616624 w 5616624"/>
                  <a:gd name="connsiteY2-210" fmla="*/ 349175 h 698350"/>
                  <a:gd name="connsiteX3-211" fmla="*/ 5267449 w 5616624"/>
                  <a:gd name="connsiteY3-212" fmla="*/ 698350 h 698350"/>
                  <a:gd name="connsiteX4-213" fmla="*/ 0 w 5616624"/>
                  <a:gd name="connsiteY4-214" fmla="*/ 698350 h 698350"/>
                  <a:gd name="connsiteX5-215" fmla="*/ 0 w 5616624"/>
                  <a:gd name="connsiteY5-216" fmla="*/ 0 h 698350"/>
                  <a:gd name="connsiteX0-217" fmla="*/ 0 w 5616624"/>
                  <a:gd name="connsiteY0-218" fmla="*/ 0 h 698350"/>
                  <a:gd name="connsiteX1-219" fmla="*/ 5267449 w 5616624"/>
                  <a:gd name="connsiteY1-220" fmla="*/ 0 h 698350"/>
                  <a:gd name="connsiteX2-221" fmla="*/ 5616624 w 5616624"/>
                  <a:gd name="connsiteY2-222" fmla="*/ 349175 h 698350"/>
                  <a:gd name="connsiteX3-223" fmla="*/ 5267449 w 5616624"/>
                  <a:gd name="connsiteY3-224" fmla="*/ 698350 h 698350"/>
                  <a:gd name="connsiteX4-225" fmla="*/ 0 w 5616624"/>
                  <a:gd name="connsiteY4-226" fmla="*/ 698350 h 698350"/>
                  <a:gd name="connsiteX5-227" fmla="*/ 0 w 5616624"/>
                  <a:gd name="connsiteY5-228" fmla="*/ 0 h 698350"/>
                  <a:gd name="connsiteX0-229" fmla="*/ 0 w 5616624"/>
                  <a:gd name="connsiteY0-230" fmla="*/ 0 h 698350"/>
                  <a:gd name="connsiteX1-231" fmla="*/ 5267449 w 5616624"/>
                  <a:gd name="connsiteY1-232" fmla="*/ 0 h 698350"/>
                  <a:gd name="connsiteX2-233" fmla="*/ 5616624 w 5616624"/>
                  <a:gd name="connsiteY2-234" fmla="*/ 349175 h 698350"/>
                  <a:gd name="connsiteX3-235" fmla="*/ 5267449 w 5616624"/>
                  <a:gd name="connsiteY3-236" fmla="*/ 698350 h 698350"/>
                  <a:gd name="connsiteX4-237" fmla="*/ 0 w 5616624"/>
                  <a:gd name="connsiteY4-238" fmla="*/ 698350 h 698350"/>
                  <a:gd name="connsiteX5-239" fmla="*/ 0 w 5616624"/>
                  <a:gd name="connsiteY5-240" fmla="*/ 0 h 698350"/>
                  <a:gd name="connsiteX0-241" fmla="*/ 0 w 5616624"/>
                  <a:gd name="connsiteY0-242" fmla="*/ 0 h 698350"/>
                  <a:gd name="connsiteX1-243" fmla="*/ 5267449 w 5616624"/>
                  <a:gd name="connsiteY1-244" fmla="*/ 0 h 698350"/>
                  <a:gd name="connsiteX2-245" fmla="*/ 5616624 w 5616624"/>
                  <a:gd name="connsiteY2-246" fmla="*/ 349175 h 698350"/>
                  <a:gd name="connsiteX3-247" fmla="*/ 5267449 w 5616624"/>
                  <a:gd name="connsiteY3-248" fmla="*/ 698350 h 698350"/>
                  <a:gd name="connsiteX4-249" fmla="*/ 0 w 5616624"/>
                  <a:gd name="connsiteY4-250" fmla="*/ 698350 h 698350"/>
                  <a:gd name="connsiteX5-251" fmla="*/ 0 w 5616624"/>
                  <a:gd name="connsiteY5-252" fmla="*/ 0 h 698350"/>
                  <a:gd name="connsiteX0-253" fmla="*/ 0 w 5616624"/>
                  <a:gd name="connsiteY0-254" fmla="*/ 0 h 698350"/>
                  <a:gd name="connsiteX1-255" fmla="*/ 5267449 w 5616624"/>
                  <a:gd name="connsiteY1-256" fmla="*/ 0 h 698350"/>
                  <a:gd name="connsiteX2-257" fmla="*/ 5616624 w 5616624"/>
                  <a:gd name="connsiteY2-258" fmla="*/ 349175 h 698350"/>
                  <a:gd name="connsiteX3-259" fmla="*/ 5267449 w 5616624"/>
                  <a:gd name="connsiteY3-260" fmla="*/ 698350 h 698350"/>
                  <a:gd name="connsiteX4-261" fmla="*/ 0 w 5616624"/>
                  <a:gd name="connsiteY4-262" fmla="*/ 698350 h 698350"/>
                  <a:gd name="connsiteX5-263" fmla="*/ 0 w 5616624"/>
                  <a:gd name="connsiteY5-264" fmla="*/ 0 h 698350"/>
                  <a:gd name="connsiteX0-265" fmla="*/ 0 w 5616894"/>
                  <a:gd name="connsiteY0-266" fmla="*/ 0 h 698350"/>
                  <a:gd name="connsiteX1-267" fmla="*/ 5267449 w 5616894"/>
                  <a:gd name="connsiteY1-268" fmla="*/ 0 h 698350"/>
                  <a:gd name="connsiteX2-269" fmla="*/ 5616624 w 5616894"/>
                  <a:gd name="connsiteY2-270" fmla="*/ 349175 h 698350"/>
                  <a:gd name="connsiteX3-271" fmla="*/ 5267449 w 5616894"/>
                  <a:gd name="connsiteY3-272" fmla="*/ 698350 h 698350"/>
                  <a:gd name="connsiteX4-273" fmla="*/ 0 w 5616894"/>
                  <a:gd name="connsiteY4-274" fmla="*/ 698350 h 698350"/>
                  <a:gd name="connsiteX5-275" fmla="*/ 0 w 5616894"/>
                  <a:gd name="connsiteY5-276" fmla="*/ 0 h 6983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5616894" h="698350">
                    <a:moveTo>
                      <a:pt x="0" y="0"/>
                    </a:moveTo>
                    <a:lnTo>
                      <a:pt x="5267449" y="0"/>
                    </a:lnTo>
                    <a:cubicBezTo>
                      <a:pt x="5477504" y="8442"/>
                      <a:pt x="5624056" y="204209"/>
                      <a:pt x="5616624" y="349175"/>
                    </a:cubicBezTo>
                    <a:cubicBezTo>
                      <a:pt x="5614532" y="505255"/>
                      <a:pt x="5453691" y="694670"/>
                      <a:pt x="5267449" y="698350"/>
                    </a:cubicBezTo>
                    <a:lnTo>
                      <a:pt x="0" y="6983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744043" y="1791220"/>
                <a:ext cx="1224136" cy="32316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5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09160" y="1702624"/>
              <a:ext cx="884247" cy="523220"/>
              <a:chOff x="909160" y="1709072"/>
              <a:chExt cx="884247" cy="523220"/>
            </a:xfrm>
            <a:effectLst>
              <a:outerShdw blurRad="50800" dist="25400" dir="18300000" algn="ctr" rotWithShape="0">
                <a:srgbClr val="000000">
                  <a:alpha val="24000"/>
                </a:srgbClr>
              </a:outerShdw>
            </a:effectLst>
          </p:grpSpPr>
          <p:sp>
            <p:nvSpPr>
              <p:cNvPr id="6" name="任意多边形 5"/>
              <p:cNvSpPr/>
              <p:nvPr/>
            </p:nvSpPr>
            <p:spPr>
              <a:xfrm rot="16200000">
                <a:off x="1094658" y="1528559"/>
                <a:ext cx="513251" cy="884247"/>
              </a:xfrm>
              <a:custGeom>
                <a:avLst/>
                <a:gdLst>
                  <a:gd name="connsiteX0" fmla="*/ 263525 w 523875"/>
                  <a:gd name="connsiteY0" fmla="*/ 263525 h 752475"/>
                  <a:gd name="connsiteX1" fmla="*/ 523875 w 523875"/>
                  <a:gd name="connsiteY1" fmla="*/ 22225 h 752475"/>
                  <a:gd name="connsiteX2" fmla="*/ 523875 w 523875"/>
                  <a:gd name="connsiteY2" fmla="*/ 495300 h 752475"/>
                  <a:gd name="connsiteX3" fmla="*/ 266700 w 523875"/>
                  <a:gd name="connsiteY3" fmla="*/ 752475 h 752475"/>
                  <a:gd name="connsiteX4" fmla="*/ 3175 w 523875"/>
                  <a:gd name="connsiteY4" fmla="*/ 482600 h 752475"/>
                  <a:gd name="connsiteX5" fmla="*/ 0 w 523875"/>
                  <a:gd name="connsiteY5" fmla="*/ 0 h 752475"/>
                  <a:gd name="connsiteX6" fmla="*/ 263525 w 523875"/>
                  <a:gd name="connsiteY6" fmla="*/ 263525 h 752475"/>
                  <a:gd name="connsiteX0-1" fmla="*/ 263525 w 523875"/>
                  <a:gd name="connsiteY0-2" fmla="*/ 263525 h 752475"/>
                  <a:gd name="connsiteX1-3" fmla="*/ 523875 w 523875"/>
                  <a:gd name="connsiteY1-4" fmla="*/ 22225 h 752475"/>
                  <a:gd name="connsiteX2-5" fmla="*/ 523875 w 523875"/>
                  <a:gd name="connsiteY2-6" fmla="*/ 495300 h 752475"/>
                  <a:gd name="connsiteX3-7" fmla="*/ 266700 w 523875"/>
                  <a:gd name="connsiteY3-8" fmla="*/ 752475 h 752475"/>
                  <a:gd name="connsiteX4-9" fmla="*/ 3175 w 523875"/>
                  <a:gd name="connsiteY4-10" fmla="*/ 494507 h 752475"/>
                  <a:gd name="connsiteX5-11" fmla="*/ 0 w 523875"/>
                  <a:gd name="connsiteY5-12" fmla="*/ 0 h 752475"/>
                  <a:gd name="connsiteX6-13" fmla="*/ 263525 w 523875"/>
                  <a:gd name="connsiteY6-14" fmla="*/ 263525 h 752475"/>
                  <a:gd name="connsiteX0-15" fmla="*/ 263525 w 526256"/>
                  <a:gd name="connsiteY0-16" fmla="*/ 263525 h 752475"/>
                  <a:gd name="connsiteX1-17" fmla="*/ 526256 w 526256"/>
                  <a:gd name="connsiteY1-18" fmla="*/ 12700 h 752475"/>
                  <a:gd name="connsiteX2-19" fmla="*/ 523875 w 526256"/>
                  <a:gd name="connsiteY2-20" fmla="*/ 495300 h 752475"/>
                  <a:gd name="connsiteX3-21" fmla="*/ 266700 w 526256"/>
                  <a:gd name="connsiteY3-22" fmla="*/ 752475 h 752475"/>
                  <a:gd name="connsiteX4-23" fmla="*/ 3175 w 526256"/>
                  <a:gd name="connsiteY4-24" fmla="*/ 494507 h 752475"/>
                  <a:gd name="connsiteX5-25" fmla="*/ 0 w 526256"/>
                  <a:gd name="connsiteY5-26" fmla="*/ 0 h 752475"/>
                  <a:gd name="connsiteX6-27" fmla="*/ 263525 w 526256"/>
                  <a:gd name="connsiteY6-28" fmla="*/ 263525 h 752475"/>
                  <a:gd name="connsiteX0-29" fmla="*/ 263523 w 526256"/>
                  <a:gd name="connsiteY0-30" fmla="*/ 145094 h 752475"/>
                  <a:gd name="connsiteX1-31" fmla="*/ 526256 w 526256"/>
                  <a:gd name="connsiteY1-32" fmla="*/ 12700 h 752475"/>
                  <a:gd name="connsiteX2-33" fmla="*/ 523875 w 526256"/>
                  <a:gd name="connsiteY2-34" fmla="*/ 495300 h 752475"/>
                  <a:gd name="connsiteX3-35" fmla="*/ 266700 w 526256"/>
                  <a:gd name="connsiteY3-36" fmla="*/ 752475 h 752475"/>
                  <a:gd name="connsiteX4-37" fmla="*/ 3175 w 526256"/>
                  <a:gd name="connsiteY4-38" fmla="*/ 494507 h 752475"/>
                  <a:gd name="connsiteX5-39" fmla="*/ 0 w 526256"/>
                  <a:gd name="connsiteY5-40" fmla="*/ 0 h 752475"/>
                  <a:gd name="connsiteX6-41" fmla="*/ 263523 w 526256"/>
                  <a:gd name="connsiteY6-42" fmla="*/ 145094 h 752475"/>
                  <a:gd name="connsiteX0-43" fmla="*/ 263523 w 526256"/>
                  <a:gd name="connsiteY0-44" fmla="*/ 145094 h 666344"/>
                  <a:gd name="connsiteX1-45" fmla="*/ 526256 w 526256"/>
                  <a:gd name="connsiteY1-46" fmla="*/ 12700 h 666344"/>
                  <a:gd name="connsiteX2-47" fmla="*/ 523875 w 526256"/>
                  <a:gd name="connsiteY2-48" fmla="*/ 495300 h 666344"/>
                  <a:gd name="connsiteX3-49" fmla="*/ 266701 w 526256"/>
                  <a:gd name="connsiteY3-50" fmla="*/ 666344 h 666344"/>
                  <a:gd name="connsiteX4-51" fmla="*/ 3175 w 526256"/>
                  <a:gd name="connsiteY4-52" fmla="*/ 494507 h 666344"/>
                  <a:gd name="connsiteX5-53" fmla="*/ 0 w 526256"/>
                  <a:gd name="connsiteY5-54" fmla="*/ 0 h 666344"/>
                  <a:gd name="connsiteX6-55" fmla="*/ 263523 w 526256"/>
                  <a:gd name="connsiteY6-56" fmla="*/ 145094 h 66634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526256" h="666344">
                    <a:moveTo>
                      <a:pt x="263523" y="145094"/>
                    </a:moveTo>
                    <a:lnTo>
                      <a:pt x="526256" y="12700"/>
                    </a:lnTo>
                    <a:cubicBezTo>
                      <a:pt x="525462" y="173567"/>
                      <a:pt x="524669" y="334433"/>
                      <a:pt x="523875" y="495300"/>
                    </a:cubicBezTo>
                    <a:lnTo>
                      <a:pt x="266701" y="666344"/>
                    </a:lnTo>
                    <a:lnTo>
                      <a:pt x="3175" y="494507"/>
                    </a:lnTo>
                    <a:cubicBezTo>
                      <a:pt x="2117" y="333640"/>
                      <a:pt x="1058" y="160867"/>
                      <a:pt x="0" y="0"/>
                    </a:cubicBezTo>
                    <a:lnTo>
                      <a:pt x="263523" y="145094"/>
                    </a:lnTo>
                    <a:close/>
                  </a:path>
                </a:pathLst>
              </a:custGeom>
              <a:solidFill>
                <a:srgbClr val="FF0000"/>
              </a:solidFill>
              <a:effectLst>
                <a:outerShdw blurRad="40000" dist="38100" dir="18300000" sx="101000" sy="101000" rotWithShape="0">
                  <a:schemeClr val="tx1">
                    <a:alpha val="35000"/>
                  </a:scheme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contourW="12700">
                <a:bevelT w="107950" prst="coolSlant"/>
                <a:extrusionClr>
                  <a:srgbClr val="800000"/>
                </a:extrusionClr>
                <a:contourClr>
                  <a:srgbClr val="800000"/>
                </a:contourClr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099256" y="1709072"/>
                <a:ext cx="504056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方正综艺简体" panose="02010601030101010101" pitchFamily="65" charset="-122"/>
                    <a:ea typeface="方正综艺简体" panose="02010601030101010101" pitchFamily="65" charset="-122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方正综艺简体" panose="02010601030101010101" pitchFamily="65" charset="-122"/>
                  <a:ea typeface="方正综艺简体" panose="02010601030101010101" pitchFamily="65" charset="-122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 bwMode="auto">
          <a:xfrm>
            <a:off x="1444625" y="2500313"/>
            <a:ext cx="6254750" cy="523875"/>
            <a:chOff x="909160" y="1702624"/>
            <a:chExt cx="6255398" cy="523220"/>
          </a:xfrm>
        </p:grpSpPr>
        <p:grpSp>
          <p:nvGrpSpPr>
            <p:cNvPr id="11" name="组合 10"/>
            <p:cNvGrpSpPr/>
            <p:nvPr/>
          </p:nvGrpSpPr>
          <p:grpSpPr>
            <a:xfrm>
              <a:off x="1547664" y="1707608"/>
              <a:ext cx="5616894" cy="513252"/>
              <a:chOff x="1547664" y="1696176"/>
              <a:chExt cx="5616894" cy="513252"/>
            </a:xfrm>
            <a:effectLst>
              <a:outerShdw blurRad="50800" dist="25400" dir="17460000" algn="ctr" rotWithShape="0">
                <a:srgbClr val="000000">
                  <a:alpha val="40000"/>
                </a:srgbClr>
              </a:outerShdw>
            </a:effectLst>
          </p:grpSpPr>
          <p:sp>
            <p:nvSpPr>
              <p:cNvPr id="15" name="五边形 14"/>
              <p:cNvSpPr/>
              <p:nvPr/>
            </p:nvSpPr>
            <p:spPr>
              <a:xfrm>
                <a:off x="1547664" y="1696176"/>
                <a:ext cx="5616894" cy="513252"/>
              </a:xfrm>
              <a:custGeom>
                <a:avLst/>
                <a:gdLst>
                  <a:gd name="connsiteX0" fmla="*/ 0 w 5616624"/>
                  <a:gd name="connsiteY0" fmla="*/ 0 h 698350"/>
                  <a:gd name="connsiteX1" fmla="*/ 5267449 w 5616624"/>
                  <a:gd name="connsiteY1" fmla="*/ 0 h 698350"/>
                  <a:gd name="connsiteX2" fmla="*/ 5616624 w 5616624"/>
                  <a:gd name="connsiteY2" fmla="*/ 349175 h 698350"/>
                  <a:gd name="connsiteX3" fmla="*/ 5267449 w 5616624"/>
                  <a:gd name="connsiteY3" fmla="*/ 698350 h 698350"/>
                  <a:gd name="connsiteX4" fmla="*/ 0 w 5616624"/>
                  <a:gd name="connsiteY4" fmla="*/ 698350 h 698350"/>
                  <a:gd name="connsiteX5" fmla="*/ 0 w 5616624"/>
                  <a:gd name="connsiteY5" fmla="*/ 0 h 698350"/>
                  <a:gd name="connsiteX0-1" fmla="*/ 0 w 5616624"/>
                  <a:gd name="connsiteY0-2" fmla="*/ 0 h 698350"/>
                  <a:gd name="connsiteX1-3" fmla="*/ 5267449 w 5616624"/>
                  <a:gd name="connsiteY1-4" fmla="*/ 0 h 698350"/>
                  <a:gd name="connsiteX2-5" fmla="*/ 5616624 w 5616624"/>
                  <a:gd name="connsiteY2-6" fmla="*/ 349175 h 698350"/>
                  <a:gd name="connsiteX3-7" fmla="*/ 5267449 w 5616624"/>
                  <a:gd name="connsiteY3-8" fmla="*/ 698350 h 698350"/>
                  <a:gd name="connsiteX4-9" fmla="*/ 0 w 5616624"/>
                  <a:gd name="connsiteY4-10" fmla="*/ 698350 h 698350"/>
                  <a:gd name="connsiteX5-11" fmla="*/ 0 w 5616624"/>
                  <a:gd name="connsiteY5-12" fmla="*/ 0 h 698350"/>
                  <a:gd name="connsiteX0-13" fmla="*/ 0 w 5616624"/>
                  <a:gd name="connsiteY0-14" fmla="*/ 0 h 698350"/>
                  <a:gd name="connsiteX1-15" fmla="*/ 5267449 w 5616624"/>
                  <a:gd name="connsiteY1-16" fmla="*/ 0 h 698350"/>
                  <a:gd name="connsiteX2-17" fmla="*/ 5616624 w 5616624"/>
                  <a:gd name="connsiteY2-18" fmla="*/ 349175 h 698350"/>
                  <a:gd name="connsiteX3-19" fmla="*/ 5267449 w 5616624"/>
                  <a:gd name="connsiteY3-20" fmla="*/ 698350 h 698350"/>
                  <a:gd name="connsiteX4-21" fmla="*/ 0 w 5616624"/>
                  <a:gd name="connsiteY4-22" fmla="*/ 698350 h 698350"/>
                  <a:gd name="connsiteX5-23" fmla="*/ 0 w 5616624"/>
                  <a:gd name="connsiteY5-24" fmla="*/ 0 h 698350"/>
                  <a:gd name="connsiteX0-25" fmla="*/ 0 w 5616624"/>
                  <a:gd name="connsiteY0-26" fmla="*/ 0 h 698350"/>
                  <a:gd name="connsiteX1-27" fmla="*/ 5267449 w 5616624"/>
                  <a:gd name="connsiteY1-28" fmla="*/ 0 h 698350"/>
                  <a:gd name="connsiteX2-29" fmla="*/ 5616624 w 5616624"/>
                  <a:gd name="connsiteY2-30" fmla="*/ 349175 h 698350"/>
                  <a:gd name="connsiteX3-31" fmla="*/ 5267449 w 5616624"/>
                  <a:gd name="connsiteY3-32" fmla="*/ 698350 h 698350"/>
                  <a:gd name="connsiteX4-33" fmla="*/ 0 w 5616624"/>
                  <a:gd name="connsiteY4-34" fmla="*/ 698350 h 698350"/>
                  <a:gd name="connsiteX5-35" fmla="*/ 0 w 5616624"/>
                  <a:gd name="connsiteY5-36" fmla="*/ 0 h 698350"/>
                  <a:gd name="connsiteX0-37" fmla="*/ 0 w 5616624"/>
                  <a:gd name="connsiteY0-38" fmla="*/ 0 h 698350"/>
                  <a:gd name="connsiteX1-39" fmla="*/ 5267449 w 5616624"/>
                  <a:gd name="connsiteY1-40" fmla="*/ 0 h 698350"/>
                  <a:gd name="connsiteX2-41" fmla="*/ 5616624 w 5616624"/>
                  <a:gd name="connsiteY2-42" fmla="*/ 349175 h 698350"/>
                  <a:gd name="connsiteX3-43" fmla="*/ 5267449 w 5616624"/>
                  <a:gd name="connsiteY3-44" fmla="*/ 698350 h 698350"/>
                  <a:gd name="connsiteX4-45" fmla="*/ 0 w 5616624"/>
                  <a:gd name="connsiteY4-46" fmla="*/ 698350 h 698350"/>
                  <a:gd name="connsiteX5-47" fmla="*/ 0 w 5616624"/>
                  <a:gd name="connsiteY5-48" fmla="*/ 0 h 698350"/>
                  <a:gd name="connsiteX0-49" fmla="*/ 0 w 5616624"/>
                  <a:gd name="connsiteY0-50" fmla="*/ 0 h 698350"/>
                  <a:gd name="connsiteX1-51" fmla="*/ 5267449 w 5616624"/>
                  <a:gd name="connsiteY1-52" fmla="*/ 0 h 698350"/>
                  <a:gd name="connsiteX2-53" fmla="*/ 5616624 w 5616624"/>
                  <a:gd name="connsiteY2-54" fmla="*/ 349175 h 698350"/>
                  <a:gd name="connsiteX3-55" fmla="*/ 5267449 w 5616624"/>
                  <a:gd name="connsiteY3-56" fmla="*/ 698350 h 698350"/>
                  <a:gd name="connsiteX4-57" fmla="*/ 0 w 5616624"/>
                  <a:gd name="connsiteY4-58" fmla="*/ 698350 h 698350"/>
                  <a:gd name="connsiteX5-59" fmla="*/ 0 w 5616624"/>
                  <a:gd name="connsiteY5-60" fmla="*/ 0 h 698350"/>
                  <a:gd name="connsiteX0-61" fmla="*/ 0 w 5616624"/>
                  <a:gd name="connsiteY0-62" fmla="*/ 0 h 698350"/>
                  <a:gd name="connsiteX1-63" fmla="*/ 5267449 w 5616624"/>
                  <a:gd name="connsiteY1-64" fmla="*/ 0 h 698350"/>
                  <a:gd name="connsiteX2-65" fmla="*/ 5616624 w 5616624"/>
                  <a:gd name="connsiteY2-66" fmla="*/ 349175 h 698350"/>
                  <a:gd name="connsiteX3-67" fmla="*/ 5267449 w 5616624"/>
                  <a:gd name="connsiteY3-68" fmla="*/ 698350 h 698350"/>
                  <a:gd name="connsiteX4-69" fmla="*/ 0 w 5616624"/>
                  <a:gd name="connsiteY4-70" fmla="*/ 698350 h 698350"/>
                  <a:gd name="connsiteX5-71" fmla="*/ 0 w 5616624"/>
                  <a:gd name="connsiteY5-72" fmla="*/ 0 h 698350"/>
                  <a:gd name="connsiteX0-73" fmla="*/ 0 w 5616624"/>
                  <a:gd name="connsiteY0-74" fmla="*/ 0 h 698350"/>
                  <a:gd name="connsiteX1-75" fmla="*/ 5267449 w 5616624"/>
                  <a:gd name="connsiteY1-76" fmla="*/ 0 h 698350"/>
                  <a:gd name="connsiteX2-77" fmla="*/ 5616624 w 5616624"/>
                  <a:gd name="connsiteY2-78" fmla="*/ 349175 h 698350"/>
                  <a:gd name="connsiteX3-79" fmla="*/ 5267449 w 5616624"/>
                  <a:gd name="connsiteY3-80" fmla="*/ 698350 h 698350"/>
                  <a:gd name="connsiteX4-81" fmla="*/ 0 w 5616624"/>
                  <a:gd name="connsiteY4-82" fmla="*/ 698350 h 698350"/>
                  <a:gd name="connsiteX5-83" fmla="*/ 0 w 5616624"/>
                  <a:gd name="connsiteY5-84" fmla="*/ 0 h 698350"/>
                  <a:gd name="connsiteX0-85" fmla="*/ 0 w 5616624"/>
                  <a:gd name="connsiteY0-86" fmla="*/ 0 h 698350"/>
                  <a:gd name="connsiteX1-87" fmla="*/ 5267449 w 5616624"/>
                  <a:gd name="connsiteY1-88" fmla="*/ 0 h 698350"/>
                  <a:gd name="connsiteX2-89" fmla="*/ 5616624 w 5616624"/>
                  <a:gd name="connsiteY2-90" fmla="*/ 349175 h 698350"/>
                  <a:gd name="connsiteX3-91" fmla="*/ 5267449 w 5616624"/>
                  <a:gd name="connsiteY3-92" fmla="*/ 698350 h 698350"/>
                  <a:gd name="connsiteX4-93" fmla="*/ 0 w 5616624"/>
                  <a:gd name="connsiteY4-94" fmla="*/ 698350 h 698350"/>
                  <a:gd name="connsiteX5-95" fmla="*/ 0 w 5616624"/>
                  <a:gd name="connsiteY5-96" fmla="*/ 0 h 698350"/>
                  <a:gd name="connsiteX0-97" fmla="*/ 0 w 5616624"/>
                  <a:gd name="connsiteY0-98" fmla="*/ 0 h 698350"/>
                  <a:gd name="connsiteX1-99" fmla="*/ 5267449 w 5616624"/>
                  <a:gd name="connsiteY1-100" fmla="*/ 0 h 698350"/>
                  <a:gd name="connsiteX2-101" fmla="*/ 5616624 w 5616624"/>
                  <a:gd name="connsiteY2-102" fmla="*/ 349175 h 698350"/>
                  <a:gd name="connsiteX3-103" fmla="*/ 5267449 w 5616624"/>
                  <a:gd name="connsiteY3-104" fmla="*/ 698350 h 698350"/>
                  <a:gd name="connsiteX4-105" fmla="*/ 0 w 5616624"/>
                  <a:gd name="connsiteY4-106" fmla="*/ 698350 h 698350"/>
                  <a:gd name="connsiteX5-107" fmla="*/ 0 w 5616624"/>
                  <a:gd name="connsiteY5-108" fmla="*/ 0 h 698350"/>
                  <a:gd name="connsiteX0-109" fmla="*/ 0 w 5616624"/>
                  <a:gd name="connsiteY0-110" fmla="*/ 0 h 698350"/>
                  <a:gd name="connsiteX1-111" fmla="*/ 5267449 w 5616624"/>
                  <a:gd name="connsiteY1-112" fmla="*/ 0 h 698350"/>
                  <a:gd name="connsiteX2-113" fmla="*/ 5616624 w 5616624"/>
                  <a:gd name="connsiteY2-114" fmla="*/ 349175 h 698350"/>
                  <a:gd name="connsiteX3-115" fmla="*/ 5267449 w 5616624"/>
                  <a:gd name="connsiteY3-116" fmla="*/ 698350 h 698350"/>
                  <a:gd name="connsiteX4-117" fmla="*/ 0 w 5616624"/>
                  <a:gd name="connsiteY4-118" fmla="*/ 698350 h 698350"/>
                  <a:gd name="connsiteX5-119" fmla="*/ 0 w 5616624"/>
                  <a:gd name="connsiteY5-120" fmla="*/ 0 h 698350"/>
                  <a:gd name="connsiteX0-121" fmla="*/ 0 w 5616624"/>
                  <a:gd name="connsiteY0-122" fmla="*/ 0 h 698350"/>
                  <a:gd name="connsiteX1-123" fmla="*/ 5267449 w 5616624"/>
                  <a:gd name="connsiteY1-124" fmla="*/ 0 h 698350"/>
                  <a:gd name="connsiteX2-125" fmla="*/ 5616624 w 5616624"/>
                  <a:gd name="connsiteY2-126" fmla="*/ 349175 h 698350"/>
                  <a:gd name="connsiteX3-127" fmla="*/ 5267449 w 5616624"/>
                  <a:gd name="connsiteY3-128" fmla="*/ 698350 h 698350"/>
                  <a:gd name="connsiteX4-129" fmla="*/ 0 w 5616624"/>
                  <a:gd name="connsiteY4-130" fmla="*/ 698350 h 698350"/>
                  <a:gd name="connsiteX5-131" fmla="*/ 0 w 5616624"/>
                  <a:gd name="connsiteY5-132" fmla="*/ 0 h 698350"/>
                  <a:gd name="connsiteX0-133" fmla="*/ 0 w 5616624"/>
                  <a:gd name="connsiteY0-134" fmla="*/ 0 h 698350"/>
                  <a:gd name="connsiteX1-135" fmla="*/ 5267449 w 5616624"/>
                  <a:gd name="connsiteY1-136" fmla="*/ 0 h 698350"/>
                  <a:gd name="connsiteX2-137" fmla="*/ 5616624 w 5616624"/>
                  <a:gd name="connsiteY2-138" fmla="*/ 349175 h 698350"/>
                  <a:gd name="connsiteX3-139" fmla="*/ 5267449 w 5616624"/>
                  <a:gd name="connsiteY3-140" fmla="*/ 698350 h 698350"/>
                  <a:gd name="connsiteX4-141" fmla="*/ 0 w 5616624"/>
                  <a:gd name="connsiteY4-142" fmla="*/ 698350 h 698350"/>
                  <a:gd name="connsiteX5-143" fmla="*/ 0 w 5616624"/>
                  <a:gd name="connsiteY5-144" fmla="*/ 0 h 698350"/>
                  <a:gd name="connsiteX0-145" fmla="*/ 0 w 5616624"/>
                  <a:gd name="connsiteY0-146" fmla="*/ 0 h 698350"/>
                  <a:gd name="connsiteX1-147" fmla="*/ 5267449 w 5616624"/>
                  <a:gd name="connsiteY1-148" fmla="*/ 0 h 698350"/>
                  <a:gd name="connsiteX2-149" fmla="*/ 5616624 w 5616624"/>
                  <a:gd name="connsiteY2-150" fmla="*/ 349175 h 698350"/>
                  <a:gd name="connsiteX3-151" fmla="*/ 5267449 w 5616624"/>
                  <a:gd name="connsiteY3-152" fmla="*/ 698350 h 698350"/>
                  <a:gd name="connsiteX4-153" fmla="*/ 0 w 5616624"/>
                  <a:gd name="connsiteY4-154" fmla="*/ 698350 h 698350"/>
                  <a:gd name="connsiteX5-155" fmla="*/ 0 w 5616624"/>
                  <a:gd name="connsiteY5-156" fmla="*/ 0 h 698350"/>
                  <a:gd name="connsiteX0-157" fmla="*/ 0 w 5616624"/>
                  <a:gd name="connsiteY0-158" fmla="*/ 0 h 698350"/>
                  <a:gd name="connsiteX1-159" fmla="*/ 5267449 w 5616624"/>
                  <a:gd name="connsiteY1-160" fmla="*/ 0 h 698350"/>
                  <a:gd name="connsiteX2-161" fmla="*/ 5616624 w 5616624"/>
                  <a:gd name="connsiteY2-162" fmla="*/ 349175 h 698350"/>
                  <a:gd name="connsiteX3-163" fmla="*/ 5267449 w 5616624"/>
                  <a:gd name="connsiteY3-164" fmla="*/ 698350 h 698350"/>
                  <a:gd name="connsiteX4-165" fmla="*/ 0 w 5616624"/>
                  <a:gd name="connsiteY4-166" fmla="*/ 698350 h 698350"/>
                  <a:gd name="connsiteX5-167" fmla="*/ 0 w 5616624"/>
                  <a:gd name="connsiteY5-168" fmla="*/ 0 h 698350"/>
                  <a:gd name="connsiteX0-169" fmla="*/ 0 w 5616624"/>
                  <a:gd name="connsiteY0-170" fmla="*/ 0 h 698350"/>
                  <a:gd name="connsiteX1-171" fmla="*/ 5267449 w 5616624"/>
                  <a:gd name="connsiteY1-172" fmla="*/ 0 h 698350"/>
                  <a:gd name="connsiteX2-173" fmla="*/ 5616624 w 5616624"/>
                  <a:gd name="connsiteY2-174" fmla="*/ 349175 h 698350"/>
                  <a:gd name="connsiteX3-175" fmla="*/ 5267449 w 5616624"/>
                  <a:gd name="connsiteY3-176" fmla="*/ 698350 h 698350"/>
                  <a:gd name="connsiteX4-177" fmla="*/ 0 w 5616624"/>
                  <a:gd name="connsiteY4-178" fmla="*/ 698350 h 698350"/>
                  <a:gd name="connsiteX5-179" fmla="*/ 0 w 5616624"/>
                  <a:gd name="connsiteY5-180" fmla="*/ 0 h 698350"/>
                  <a:gd name="connsiteX0-181" fmla="*/ 0 w 5616624"/>
                  <a:gd name="connsiteY0-182" fmla="*/ 0 h 698350"/>
                  <a:gd name="connsiteX1-183" fmla="*/ 5267449 w 5616624"/>
                  <a:gd name="connsiteY1-184" fmla="*/ 0 h 698350"/>
                  <a:gd name="connsiteX2-185" fmla="*/ 5616624 w 5616624"/>
                  <a:gd name="connsiteY2-186" fmla="*/ 349175 h 698350"/>
                  <a:gd name="connsiteX3-187" fmla="*/ 5267449 w 5616624"/>
                  <a:gd name="connsiteY3-188" fmla="*/ 698350 h 698350"/>
                  <a:gd name="connsiteX4-189" fmla="*/ 0 w 5616624"/>
                  <a:gd name="connsiteY4-190" fmla="*/ 698350 h 698350"/>
                  <a:gd name="connsiteX5-191" fmla="*/ 0 w 5616624"/>
                  <a:gd name="connsiteY5-192" fmla="*/ 0 h 698350"/>
                  <a:gd name="connsiteX0-193" fmla="*/ 0 w 5616624"/>
                  <a:gd name="connsiteY0-194" fmla="*/ 0 h 698350"/>
                  <a:gd name="connsiteX1-195" fmla="*/ 5267449 w 5616624"/>
                  <a:gd name="connsiteY1-196" fmla="*/ 0 h 698350"/>
                  <a:gd name="connsiteX2-197" fmla="*/ 5616624 w 5616624"/>
                  <a:gd name="connsiteY2-198" fmla="*/ 349175 h 698350"/>
                  <a:gd name="connsiteX3-199" fmla="*/ 5267449 w 5616624"/>
                  <a:gd name="connsiteY3-200" fmla="*/ 698350 h 698350"/>
                  <a:gd name="connsiteX4-201" fmla="*/ 0 w 5616624"/>
                  <a:gd name="connsiteY4-202" fmla="*/ 698350 h 698350"/>
                  <a:gd name="connsiteX5-203" fmla="*/ 0 w 5616624"/>
                  <a:gd name="connsiteY5-204" fmla="*/ 0 h 698350"/>
                  <a:gd name="connsiteX0-205" fmla="*/ 0 w 5616624"/>
                  <a:gd name="connsiteY0-206" fmla="*/ 0 h 698350"/>
                  <a:gd name="connsiteX1-207" fmla="*/ 5267449 w 5616624"/>
                  <a:gd name="connsiteY1-208" fmla="*/ 0 h 698350"/>
                  <a:gd name="connsiteX2-209" fmla="*/ 5616624 w 5616624"/>
                  <a:gd name="connsiteY2-210" fmla="*/ 349175 h 698350"/>
                  <a:gd name="connsiteX3-211" fmla="*/ 5267449 w 5616624"/>
                  <a:gd name="connsiteY3-212" fmla="*/ 698350 h 698350"/>
                  <a:gd name="connsiteX4-213" fmla="*/ 0 w 5616624"/>
                  <a:gd name="connsiteY4-214" fmla="*/ 698350 h 698350"/>
                  <a:gd name="connsiteX5-215" fmla="*/ 0 w 5616624"/>
                  <a:gd name="connsiteY5-216" fmla="*/ 0 h 698350"/>
                  <a:gd name="connsiteX0-217" fmla="*/ 0 w 5616624"/>
                  <a:gd name="connsiteY0-218" fmla="*/ 0 h 698350"/>
                  <a:gd name="connsiteX1-219" fmla="*/ 5267449 w 5616624"/>
                  <a:gd name="connsiteY1-220" fmla="*/ 0 h 698350"/>
                  <a:gd name="connsiteX2-221" fmla="*/ 5616624 w 5616624"/>
                  <a:gd name="connsiteY2-222" fmla="*/ 349175 h 698350"/>
                  <a:gd name="connsiteX3-223" fmla="*/ 5267449 w 5616624"/>
                  <a:gd name="connsiteY3-224" fmla="*/ 698350 h 698350"/>
                  <a:gd name="connsiteX4-225" fmla="*/ 0 w 5616624"/>
                  <a:gd name="connsiteY4-226" fmla="*/ 698350 h 698350"/>
                  <a:gd name="connsiteX5-227" fmla="*/ 0 w 5616624"/>
                  <a:gd name="connsiteY5-228" fmla="*/ 0 h 698350"/>
                  <a:gd name="connsiteX0-229" fmla="*/ 0 w 5616624"/>
                  <a:gd name="connsiteY0-230" fmla="*/ 0 h 698350"/>
                  <a:gd name="connsiteX1-231" fmla="*/ 5267449 w 5616624"/>
                  <a:gd name="connsiteY1-232" fmla="*/ 0 h 698350"/>
                  <a:gd name="connsiteX2-233" fmla="*/ 5616624 w 5616624"/>
                  <a:gd name="connsiteY2-234" fmla="*/ 349175 h 698350"/>
                  <a:gd name="connsiteX3-235" fmla="*/ 5267449 w 5616624"/>
                  <a:gd name="connsiteY3-236" fmla="*/ 698350 h 698350"/>
                  <a:gd name="connsiteX4-237" fmla="*/ 0 w 5616624"/>
                  <a:gd name="connsiteY4-238" fmla="*/ 698350 h 698350"/>
                  <a:gd name="connsiteX5-239" fmla="*/ 0 w 5616624"/>
                  <a:gd name="connsiteY5-240" fmla="*/ 0 h 698350"/>
                  <a:gd name="connsiteX0-241" fmla="*/ 0 w 5616624"/>
                  <a:gd name="connsiteY0-242" fmla="*/ 0 h 698350"/>
                  <a:gd name="connsiteX1-243" fmla="*/ 5267449 w 5616624"/>
                  <a:gd name="connsiteY1-244" fmla="*/ 0 h 698350"/>
                  <a:gd name="connsiteX2-245" fmla="*/ 5616624 w 5616624"/>
                  <a:gd name="connsiteY2-246" fmla="*/ 349175 h 698350"/>
                  <a:gd name="connsiteX3-247" fmla="*/ 5267449 w 5616624"/>
                  <a:gd name="connsiteY3-248" fmla="*/ 698350 h 698350"/>
                  <a:gd name="connsiteX4-249" fmla="*/ 0 w 5616624"/>
                  <a:gd name="connsiteY4-250" fmla="*/ 698350 h 698350"/>
                  <a:gd name="connsiteX5-251" fmla="*/ 0 w 5616624"/>
                  <a:gd name="connsiteY5-252" fmla="*/ 0 h 698350"/>
                  <a:gd name="connsiteX0-253" fmla="*/ 0 w 5616624"/>
                  <a:gd name="connsiteY0-254" fmla="*/ 0 h 698350"/>
                  <a:gd name="connsiteX1-255" fmla="*/ 5267449 w 5616624"/>
                  <a:gd name="connsiteY1-256" fmla="*/ 0 h 698350"/>
                  <a:gd name="connsiteX2-257" fmla="*/ 5616624 w 5616624"/>
                  <a:gd name="connsiteY2-258" fmla="*/ 349175 h 698350"/>
                  <a:gd name="connsiteX3-259" fmla="*/ 5267449 w 5616624"/>
                  <a:gd name="connsiteY3-260" fmla="*/ 698350 h 698350"/>
                  <a:gd name="connsiteX4-261" fmla="*/ 0 w 5616624"/>
                  <a:gd name="connsiteY4-262" fmla="*/ 698350 h 698350"/>
                  <a:gd name="connsiteX5-263" fmla="*/ 0 w 5616624"/>
                  <a:gd name="connsiteY5-264" fmla="*/ 0 h 698350"/>
                  <a:gd name="connsiteX0-265" fmla="*/ 0 w 5616894"/>
                  <a:gd name="connsiteY0-266" fmla="*/ 0 h 698350"/>
                  <a:gd name="connsiteX1-267" fmla="*/ 5267449 w 5616894"/>
                  <a:gd name="connsiteY1-268" fmla="*/ 0 h 698350"/>
                  <a:gd name="connsiteX2-269" fmla="*/ 5616624 w 5616894"/>
                  <a:gd name="connsiteY2-270" fmla="*/ 349175 h 698350"/>
                  <a:gd name="connsiteX3-271" fmla="*/ 5267449 w 5616894"/>
                  <a:gd name="connsiteY3-272" fmla="*/ 698350 h 698350"/>
                  <a:gd name="connsiteX4-273" fmla="*/ 0 w 5616894"/>
                  <a:gd name="connsiteY4-274" fmla="*/ 698350 h 698350"/>
                  <a:gd name="connsiteX5-275" fmla="*/ 0 w 5616894"/>
                  <a:gd name="connsiteY5-276" fmla="*/ 0 h 6983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5616894" h="698350">
                    <a:moveTo>
                      <a:pt x="0" y="0"/>
                    </a:moveTo>
                    <a:lnTo>
                      <a:pt x="5267449" y="0"/>
                    </a:lnTo>
                    <a:cubicBezTo>
                      <a:pt x="5477504" y="8442"/>
                      <a:pt x="5624056" y="204209"/>
                      <a:pt x="5616624" y="349175"/>
                    </a:cubicBezTo>
                    <a:cubicBezTo>
                      <a:pt x="5614532" y="505255"/>
                      <a:pt x="5453691" y="694670"/>
                      <a:pt x="5267449" y="698350"/>
                    </a:cubicBezTo>
                    <a:lnTo>
                      <a:pt x="0" y="6983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744043" y="1791220"/>
                <a:ext cx="1224136" cy="32316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5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909160" y="1702624"/>
              <a:ext cx="884247" cy="523220"/>
              <a:chOff x="909160" y="1709072"/>
              <a:chExt cx="884247" cy="523220"/>
            </a:xfrm>
            <a:effectLst>
              <a:outerShdw blurRad="50800" dist="25400" dir="18300000" algn="ctr" rotWithShape="0">
                <a:srgbClr val="000000">
                  <a:alpha val="24000"/>
                </a:srgbClr>
              </a:outerShdw>
            </a:effectLst>
          </p:grpSpPr>
          <p:sp>
            <p:nvSpPr>
              <p:cNvPr id="13" name="任意多边形 12"/>
              <p:cNvSpPr/>
              <p:nvPr/>
            </p:nvSpPr>
            <p:spPr>
              <a:xfrm rot="16200000">
                <a:off x="1094658" y="1528559"/>
                <a:ext cx="513251" cy="884247"/>
              </a:xfrm>
              <a:custGeom>
                <a:avLst/>
                <a:gdLst>
                  <a:gd name="connsiteX0" fmla="*/ 263525 w 523875"/>
                  <a:gd name="connsiteY0" fmla="*/ 263525 h 752475"/>
                  <a:gd name="connsiteX1" fmla="*/ 523875 w 523875"/>
                  <a:gd name="connsiteY1" fmla="*/ 22225 h 752475"/>
                  <a:gd name="connsiteX2" fmla="*/ 523875 w 523875"/>
                  <a:gd name="connsiteY2" fmla="*/ 495300 h 752475"/>
                  <a:gd name="connsiteX3" fmla="*/ 266700 w 523875"/>
                  <a:gd name="connsiteY3" fmla="*/ 752475 h 752475"/>
                  <a:gd name="connsiteX4" fmla="*/ 3175 w 523875"/>
                  <a:gd name="connsiteY4" fmla="*/ 482600 h 752475"/>
                  <a:gd name="connsiteX5" fmla="*/ 0 w 523875"/>
                  <a:gd name="connsiteY5" fmla="*/ 0 h 752475"/>
                  <a:gd name="connsiteX6" fmla="*/ 263525 w 523875"/>
                  <a:gd name="connsiteY6" fmla="*/ 263525 h 752475"/>
                  <a:gd name="connsiteX0-1" fmla="*/ 263525 w 523875"/>
                  <a:gd name="connsiteY0-2" fmla="*/ 263525 h 752475"/>
                  <a:gd name="connsiteX1-3" fmla="*/ 523875 w 523875"/>
                  <a:gd name="connsiteY1-4" fmla="*/ 22225 h 752475"/>
                  <a:gd name="connsiteX2-5" fmla="*/ 523875 w 523875"/>
                  <a:gd name="connsiteY2-6" fmla="*/ 495300 h 752475"/>
                  <a:gd name="connsiteX3-7" fmla="*/ 266700 w 523875"/>
                  <a:gd name="connsiteY3-8" fmla="*/ 752475 h 752475"/>
                  <a:gd name="connsiteX4-9" fmla="*/ 3175 w 523875"/>
                  <a:gd name="connsiteY4-10" fmla="*/ 494507 h 752475"/>
                  <a:gd name="connsiteX5-11" fmla="*/ 0 w 523875"/>
                  <a:gd name="connsiteY5-12" fmla="*/ 0 h 752475"/>
                  <a:gd name="connsiteX6-13" fmla="*/ 263525 w 523875"/>
                  <a:gd name="connsiteY6-14" fmla="*/ 263525 h 752475"/>
                  <a:gd name="connsiteX0-15" fmla="*/ 263525 w 526256"/>
                  <a:gd name="connsiteY0-16" fmla="*/ 263525 h 752475"/>
                  <a:gd name="connsiteX1-17" fmla="*/ 526256 w 526256"/>
                  <a:gd name="connsiteY1-18" fmla="*/ 12700 h 752475"/>
                  <a:gd name="connsiteX2-19" fmla="*/ 523875 w 526256"/>
                  <a:gd name="connsiteY2-20" fmla="*/ 495300 h 752475"/>
                  <a:gd name="connsiteX3-21" fmla="*/ 266700 w 526256"/>
                  <a:gd name="connsiteY3-22" fmla="*/ 752475 h 752475"/>
                  <a:gd name="connsiteX4-23" fmla="*/ 3175 w 526256"/>
                  <a:gd name="connsiteY4-24" fmla="*/ 494507 h 752475"/>
                  <a:gd name="connsiteX5-25" fmla="*/ 0 w 526256"/>
                  <a:gd name="connsiteY5-26" fmla="*/ 0 h 752475"/>
                  <a:gd name="connsiteX6-27" fmla="*/ 263525 w 526256"/>
                  <a:gd name="connsiteY6-28" fmla="*/ 263525 h 752475"/>
                  <a:gd name="connsiteX0-29" fmla="*/ 263523 w 526256"/>
                  <a:gd name="connsiteY0-30" fmla="*/ 145094 h 752475"/>
                  <a:gd name="connsiteX1-31" fmla="*/ 526256 w 526256"/>
                  <a:gd name="connsiteY1-32" fmla="*/ 12700 h 752475"/>
                  <a:gd name="connsiteX2-33" fmla="*/ 523875 w 526256"/>
                  <a:gd name="connsiteY2-34" fmla="*/ 495300 h 752475"/>
                  <a:gd name="connsiteX3-35" fmla="*/ 266700 w 526256"/>
                  <a:gd name="connsiteY3-36" fmla="*/ 752475 h 752475"/>
                  <a:gd name="connsiteX4-37" fmla="*/ 3175 w 526256"/>
                  <a:gd name="connsiteY4-38" fmla="*/ 494507 h 752475"/>
                  <a:gd name="connsiteX5-39" fmla="*/ 0 w 526256"/>
                  <a:gd name="connsiteY5-40" fmla="*/ 0 h 752475"/>
                  <a:gd name="connsiteX6-41" fmla="*/ 263523 w 526256"/>
                  <a:gd name="connsiteY6-42" fmla="*/ 145094 h 752475"/>
                  <a:gd name="connsiteX0-43" fmla="*/ 263523 w 526256"/>
                  <a:gd name="connsiteY0-44" fmla="*/ 145094 h 666344"/>
                  <a:gd name="connsiteX1-45" fmla="*/ 526256 w 526256"/>
                  <a:gd name="connsiteY1-46" fmla="*/ 12700 h 666344"/>
                  <a:gd name="connsiteX2-47" fmla="*/ 523875 w 526256"/>
                  <a:gd name="connsiteY2-48" fmla="*/ 495300 h 666344"/>
                  <a:gd name="connsiteX3-49" fmla="*/ 266701 w 526256"/>
                  <a:gd name="connsiteY3-50" fmla="*/ 666344 h 666344"/>
                  <a:gd name="connsiteX4-51" fmla="*/ 3175 w 526256"/>
                  <a:gd name="connsiteY4-52" fmla="*/ 494507 h 666344"/>
                  <a:gd name="connsiteX5-53" fmla="*/ 0 w 526256"/>
                  <a:gd name="connsiteY5-54" fmla="*/ 0 h 666344"/>
                  <a:gd name="connsiteX6-55" fmla="*/ 263523 w 526256"/>
                  <a:gd name="connsiteY6-56" fmla="*/ 145094 h 66634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526256" h="666344">
                    <a:moveTo>
                      <a:pt x="263523" y="145094"/>
                    </a:moveTo>
                    <a:lnTo>
                      <a:pt x="526256" y="12700"/>
                    </a:lnTo>
                    <a:cubicBezTo>
                      <a:pt x="525462" y="173567"/>
                      <a:pt x="524669" y="334433"/>
                      <a:pt x="523875" y="495300"/>
                    </a:cubicBezTo>
                    <a:lnTo>
                      <a:pt x="266701" y="666344"/>
                    </a:lnTo>
                    <a:lnTo>
                      <a:pt x="3175" y="494507"/>
                    </a:lnTo>
                    <a:cubicBezTo>
                      <a:pt x="2117" y="333640"/>
                      <a:pt x="1058" y="160867"/>
                      <a:pt x="0" y="0"/>
                    </a:cubicBezTo>
                    <a:lnTo>
                      <a:pt x="263523" y="145094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effectLst>
                <a:outerShdw blurRad="40000" dist="38100" dir="18300000" sx="101000" sy="101000" rotWithShape="0">
                  <a:schemeClr val="tx1">
                    <a:alpha val="35000"/>
                  </a:scheme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contourW="12700">
                <a:bevelT w="107950" prst="coolSlant"/>
                <a:extrusionClr>
                  <a:srgbClr val="800000"/>
                </a:extrusionClr>
                <a:contourClr>
                  <a:schemeClr val="tx1">
                    <a:lumMod val="65000"/>
                    <a:lumOff val="35000"/>
                  </a:schemeClr>
                </a:contourClr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099256" y="1709072"/>
                <a:ext cx="504056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方正综艺简体" panose="02010601030101010101" pitchFamily="65" charset="-122"/>
                    <a:ea typeface="方正综艺简体" panose="02010601030101010101" pitchFamily="65" charset="-122"/>
                  </a:rPr>
                  <a:t>2</a:t>
                </a:r>
                <a:endParaRPr lang="zh-CN" altLang="en-US" sz="2800" b="1" dirty="0">
                  <a:solidFill>
                    <a:schemeClr val="bg1"/>
                  </a:solidFill>
                  <a:latin typeface="方正综艺简体" panose="02010601030101010101" pitchFamily="65" charset="-122"/>
                  <a:ea typeface="方正综艺简体" panose="02010601030101010101" pitchFamily="65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 bwMode="auto">
          <a:xfrm>
            <a:off x="1444625" y="3298825"/>
            <a:ext cx="6254750" cy="523875"/>
            <a:chOff x="909160" y="1702624"/>
            <a:chExt cx="6255398" cy="523220"/>
          </a:xfrm>
        </p:grpSpPr>
        <p:grpSp>
          <p:nvGrpSpPr>
            <p:cNvPr id="18" name="组合 17"/>
            <p:cNvGrpSpPr/>
            <p:nvPr/>
          </p:nvGrpSpPr>
          <p:grpSpPr>
            <a:xfrm>
              <a:off x="1547664" y="1707608"/>
              <a:ext cx="5616894" cy="513252"/>
              <a:chOff x="1547664" y="1696176"/>
              <a:chExt cx="5616894" cy="513252"/>
            </a:xfrm>
            <a:effectLst>
              <a:outerShdw blurRad="50800" dist="25400" dir="17460000" algn="ctr" rotWithShape="0">
                <a:srgbClr val="000000">
                  <a:alpha val="40000"/>
                </a:srgbClr>
              </a:outerShdw>
            </a:effectLst>
          </p:grpSpPr>
          <p:sp>
            <p:nvSpPr>
              <p:cNvPr id="22" name="五边形 14"/>
              <p:cNvSpPr/>
              <p:nvPr/>
            </p:nvSpPr>
            <p:spPr>
              <a:xfrm>
                <a:off x="1547664" y="1696176"/>
                <a:ext cx="5616894" cy="513252"/>
              </a:xfrm>
              <a:custGeom>
                <a:avLst/>
                <a:gdLst>
                  <a:gd name="connsiteX0" fmla="*/ 0 w 5616624"/>
                  <a:gd name="connsiteY0" fmla="*/ 0 h 698350"/>
                  <a:gd name="connsiteX1" fmla="*/ 5267449 w 5616624"/>
                  <a:gd name="connsiteY1" fmla="*/ 0 h 698350"/>
                  <a:gd name="connsiteX2" fmla="*/ 5616624 w 5616624"/>
                  <a:gd name="connsiteY2" fmla="*/ 349175 h 698350"/>
                  <a:gd name="connsiteX3" fmla="*/ 5267449 w 5616624"/>
                  <a:gd name="connsiteY3" fmla="*/ 698350 h 698350"/>
                  <a:gd name="connsiteX4" fmla="*/ 0 w 5616624"/>
                  <a:gd name="connsiteY4" fmla="*/ 698350 h 698350"/>
                  <a:gd name="connsiteX5" fmla="*/ 0 w 5616624"/>
                  <a:gd name="connsiteY5" fmla="*/ 0 h 698350"/>
                  <a:gd name="connsiteX0-1" fmla="*/ 0 w 5616624"/>
                  <a:gd name="connsiteY0-2" fmla="*/ 0 h 698350"/>
                  <a:gd name="connsiteX1-3" fmla="*/ 5267449 w 5616624"/>
                  <a:gd name="connsiteY1-4" fmla="*/ 0 h 698350"/>
                  <a:gd name="connsiteX2-5" fmla="*/ 5616624 w 5616624"/>
                  <a:gd name="connsiteY2-6" fmla="*/ 349175 h 698350"/>
                  <a:gd name="connsiteX3-7" fmla="*/ 5267449 w 5616624"/>
                  <a:gd name="connsiteY3-8" fmla="*/ 698350 h 698350"/>
                  <a:gd name="connsiteX4-9" fmla="*/ 0 w 5616624"/>
                  <a:gd name="connsiteY4-10" fmla="*/ 698350 h 698350"/>
                  <a:gd name="connsiteX5-11" fmla="*/ 0 w 5616624"/>
                  <a:gd name="connsiteY5-12" fmla="*/ 0 h 698350"/>
                  <a:gd name="connsiteX0-13" fmla="*/ 0 w 5616624"/>
                  <a:gd name="connsiteY0-14" fmla="*/ 0 h 698350"/>
                  <a:gd name="connsiteX1-15" fmla="*/ 5267449 w 5616624"/>
                  <a:gd name="connsiteY1-16" fmla="*/ 0 h 698350"/>
                  <a:gd name="connsiteX2-17" fmla="*/ 5616624 w 5616624"/>
                  <a:gd name="connsiteY2-18" fmla="*/ 349175 h 698350"/>
                  <a:gd name="connsiteX3-19" fmla="*/ 5267449 w 5616624"/>
                  <a:gd name="connsiteY3-20" fmla="*/ 698350 h 698350"/>
                  <a:gd name="connsiteX4-21" fmla="*/ 0 w 5616624"/>
                  <a:gd name="connsiteY4-22" fmla="*/ 698350 h 698350"/>
                  <a:gd name="connsiteX5-23" fmla="*/ 0 w 5616624"/>
                  <a:gd name="connsiteY5-24" fmla="*/ 0 h 698350"/>
                  <a:gd name="connsiteX0-25" fmla="*/ 0 w 5616624"/>
                  <a:gd name="connsiteY0-26" fmla="*/ 0 h 698350"/>
                  <a:gd name="connsiteX1-27" fmla="*/ 5267449 w 5616624"/>
                  <a:gd name="connsiteY1-28" fmla="*/ 0 h 698350"/>
                  <a:gd name="connsiteX2-29" fmla="*/ 5616624 w 5616624"/>
                  <a:gd name="connsiteY2-30" fmla="*/ 349175 h 698350"/>
                  <a:gd name="connsiteX3-31" fmla="*/ 5267449 w 5616624"/>
                  <a:gd name="connsiteY3-32" fmla="*/ 698350 h 698350"/>
                  <a:gd name="connsiteX4-33" fmla="*/ 0 w 5616624"/>
                  <a:gd name="connsiteY4-34" fmla="*/ 698350 h 698350"/>
                  <a:gd name="connsiteX5-35" fmla="*/ 0 w 5616624"/>
                  <a:gd name="connsiteY5-36" fmla="*/ 0 h 698350"/>
                  <a:gd name="connsiteX0-37" fmla="*/ 0 w 5616624"/>
                  <a:gd name="connsiteY0-38" fmla="*/ 0 h 698350"/>
                  <a:gd name="connsiteX1-39" fmla="*/ 5267449 w 5616624"/>
                  <a:gd name="connsiteY1-40" fmla="*/ 0 h 698350"/>
                  <a:gd name="connsiteX2-41" fmla="*/ 5616624 w 5616624"/>
                  <a:gd name="connsiteY2-42" fmla="*/ 349175 h 698350"/>
                  <a:gd name="connsiteX3-43" fmla="*/ 5267449 w 5616624"/>
                  <a:gd name="connsiteY3-44" fmla="*/ 698350 h 698350"/>
                  <a:gd name="connsiteX4-45" fmla="*/ 0 w 5616624"/>
                  <a:gd name="connsiteY4-46" fmla="*/ 698350 h 698350"/>
                  <a:gd name="connsiteX5-47" fmla="*/ 0 w 5616624"/>
                  <a:gd name="connsiteY5-48" fmla="*/ 0 h 698350"/>
                  <a:gd name="connsiteX0-49" fmla="*/ 0 w 5616624"/>
                  <a:gd name="connsiteY0-50" fmla="*/ 0 h 698350"/>
                  <a:gd name="connsiteX1-51" fmla="*/ 5267449 w 5616624"/>
                  <a:gd name="connsiteY1-52" fmla="*/ 0 h 698350"/>
                  <a:gd name="connsiteX2-53" fmla="*/ 5616624 w 5616624"/>
                  <a:gd name="connsiteY2-54" fmla="*/ 349175 h 698350"/>
                  <a:gd name="connsiteX3-55" fmla="*/ 5267449 w 5616624"/>
                  <a:gd name="connsiteY3-56" fmla="*/ 698350 h 698350"/>
                  <a:gd name="connsiteX4-57" fmla="*/ 0 w 5616624"/>
                  <a:gd name="connsiteY4-58" fmla="*/ 698350 h 698350"/>
                  <a:gd name="connsiteX5-59" fmla="*/ 0 w 5616624"/>
                  <a:gd name="connsiteY5-60" fmla="*/ 0 h 698350"/>
                  <a:gd name="connsiteX0-61" fmla="*/ 0 w 5616624"/>
                  <a:gd name="connsiteY0-62" fmla="*/ 0 h 698350"/>
                  <a:gd name="connsiteX1-63" fmla="*/ 5267449 w 5616624"/>
                  <a:gd name="connsiteY1-64" fmla="*/ 0 h 698350"/>
                  <a:gd name="connsiteX2-65" fmla="*/ 5616624 w 5616624"/>
                  <a:gd name="connsiteY2-66" fmla="*/ 349175 h 698350"/>
                  <a:gd name="connsiteX3-67" fmla="*/ 5267449 w 5616624"/>
                  <a:gd name="connsiteY3-68" fmla="*/ 698350 h 698350"/>
                  <a:gd name="connsiteX4-69" fmla="*/ 0 w 5616624"/>
                  <a:gd name="connsiteY4-70" fmla="*/ 698350 h 698350"/>
                  <a:gd name="connsiteX5-71" fmla="*/ 0 w 5616624"/>
                  <a:gd name="connsiteY5-72" fmla="*/ 0 h 698350"/>
                  <a:gd name="connsiteX0-73" fmla="*/ 0 w 5616624"/>
                  <a:gd name="connsiteY0-74" fmla="*/ 0 h 698350"/>
                  <a:gd name="connsiteX1-75" fmla="*/ 5267449 w 5616624"/>
                  <a:gd name="connsiteY1-76" fmla="*/ 0 h 698350"/>
                  <a:gd name="connsiteX2-77" fmla="*/ 5616624 w 5616624"/>
                  <a:gd name="connsiteY2-78" fmla="*/ 349175 h 698350"/>
                  <a:gd name="connsiteX3-79" fmla="*/ 5267449 w 5616624"/>
                  <a:gd name="connsiteY3-80" fmla="*/ 698350 h 698350"/>
                  <a:gd name="connsiteX4-81" fmla="*/ 0 w 5616624"/>
                  <a:gd name="connsiteY4-82" fmla="*/ 698350 h 698350"/>
                  <a:gd name="connsiteX5-83" fmla="*/ 0 w 5616624"/>
                  <a:gd name="connsiteY5-84" fmla="*/ 0 h 698350"/>
                  <a:gd name="connsiteX0-85" fmla="*/ 0 w 5616624"/>
                  <a:gd name="connsiteY0-86" fmla="*/ 0 h 698350"/>
                  <a:gd name="connsiteX1-87" fmla="*/ 5267449 w 5616624"/>
                  <a:gd name="connsiteY1-88" fmla="*/ 0 h 698350"/>
                  <a:gd name="connsiteX2-89" fmla="*/ 5616624 w 5616624"/>
                  <a:gd name="connsiteY2-90" fmla="*/ 349175 h 698350"/>
                  <a:gd name="connsiteX3-91" fmla="*/ 5267449 w 5616624"/>
                  <a:gd name="connsiteY3-92" fmla="*/ 698350 h 698350"/>
                  <a:gd name="connsiteX4-93" fmla="*/ 0 w 5616624"/>
                  <a:gd name="connsiteY4-94" fmla="*/ 698350 h 698350"/>
                  <a:gd name="connsiteX5-95" fmla="*/ 0 w 5616624"/>
                  <a:gd name="connsiteY5-96" fmla="*/ 0 h 698350"/>
                  <a:gd name="connsiteX0-97" fmla="*/ 0 w 5616624"/>
                  <a:gd name="connsiteY0-98" fmla="*/ 0 h 698350"/>
                  <a:gd name="connsiteX1-99" fmla="*/ 5267449 w 5616624"/>
                  <a:gd name="connsiteY1-100" fmla="*/ 0 h 698350"/>
                  <a:gd name="connsiteX2-101" fmla="*/ 5616624 w 5616624"/>
                  <a:gd name="connsiteY2-102" fmla="*/ 349175 h 698350"/>
                  <a:gd name="connsiteX3-103" fmla="*/ 5267449 w 5616624"/>
                  <a:gd name="connsiteY3-104" fmla="*/ 698350 h 698350"/>
                  <a:gd name="connsiteX4-105" fmla="*/ 0 w 5616624"/>
                  <a:gd name="connsiteY4-106" fmla="*/ 698350 h 698350"/>
                  <a:gd name="connsiteX5-107" fmla="*/ 0 w 5616624"/>
                  <a:gd name="connsiteY5-108" fmla="*/ 0 h 698350"/>
                  <a:gd name="connsiteX0-109" fmla="*/ 0 w 5616624"/>
                  <a:gd name="connsiteY0-110" fmla="*/ 0 h 698350"/>
                  <a:gd name="connsiteX1-111" fmla="*/ 5267449 w 5616624"/>
                  <a:gd name="connsiteY1-112" fmla="*/ 0 h 698350"/>
                  <a:gd name="connsiteX2-113" fmla="*/ 5616624 w 5616624"/>
                  <a:gd name="connsiteY2-114" fmla="*/ 349175 h 698350"/>
                  <a:gd name="connsiteX3-115" fmla="*/ 5267449 w 5616624"/>
                  <a:gd name="connsiteY3-116" fmla="*/ 698350 h 698350"/>
                  <a:gd name="connsiteX4-117" fmla="*/ 0 w 5616624"/>
                  <a:gd name="connsiteY4-118" fmla="*/ 698350 h 698350"/>
                  <a:gd name="connsiteX5-119" fmla="*/ 0 w 5616624"/>
                  <a:gd name="connsiteY5-120" fmla="*/ 0 h 698350"/>
                  <a:gd name="connsiteX0-121" fmla="*/ 0 w 5616624"/>
                  <a:gd name="connsiteY0-122" fmla="*/ 0 h 698350"/>
                  <a:gd name="connsiteX1-123" fmla="*/ 5267449 w 5616624"/>
                  <a:gd name="connsiteY1-124" fmla="*/ 0 h 698350"/>
                  <a:gd name="connsiteX2-125" fmla="*/ 5616624 w 5616624"/>
                  <a:gd name="connsiteY2-126" fmla="*/ 349175 h 698350"/>
                  <a:gd name="connsiteX3-127" fmla="*/ 5267449 w 5616624"/>
                  <a:gd name="connsiteY3-128" fmla="*/ 698350 h 698350"/>
                  <a:gd name="connsiteX4-129" fmla="*/ 0 w 5616624"/>
                  <a:gd name="connsiteY4-130" fmla="*/ 698350 h 698350"/>
                  <a:gd name="connsiteX5-131" fmla="*/ 0 w 5616624"/>
                  <a:gd name="connsiteY5-132" fmla="*/ 0 h 698350"/>
                  <a:gd name="connsiteX0-133" fmla="*/ 0 w 5616624"/>
                  <a:gd name="connsiteY0-134" fmla="*/ 0 h 698350"/>
                  <a:gd name="connsiteX1-135" fmla="*/ 5267449 w 5616624"/>
                  <a:gd name="connsiteY1-136" fmla="*/ 0 h 698350"/>
                  <a:gd name="connsiteX2-137" fmla="*/ 5616624 w 5616624"/>
                  <a:gd name="connsiteY2-138" fmla="*/ 349175 h 698350"/>
                  <a:gd name="connsiteX3-139" fmla="*/ 5267449 w 5616624"/>
                  <a:gd name="connsiteY3-140" fmla="*/ 698350 h 698350"/>
                  <a:gd name="connsiteX4-141" fmla="*/ 0 w 5616624"/>
                  <a:gd name="connsiteY4-142" fmla="*/ 698350 h 698350"/>
                  <a:gd name="connsiteX5-143" fmla="*/ 0 w 5616624"/>
                  <a:gd name="connsiteY5-144" fmla="*/ 0 h 698350"/>
                  <a:gd name="connsiteX0-145" fmla="*/ 0 w 5616624"/>
                  <a:gd name="connsiteY0-146" fmla="*/ 0 h 698350"/>
                  <a:gd name="connsiteX1-147" fmla="*/ 5267449 w 5616624"/>
                  <a:gd name="connsiteY1-148" fmla="*/ 0 h 698350"/>
                  <a:gd name="connsiteX2-149" fmla="*/ 5616624 w 5616624"/>
                  <a:gd name="connsiteY2-150" fmla="*/ 349175 h 698350"/>
                  <a:gd name="connsiteX3-151" fmla="*/ 5267449 w 5616624"/>
                  <a:gd name="connsiteY3-152" fmla="*/ 698350 h 698350"/>
                  <a:gd name="connsiteX4-153" fmla="*/ 0 w 5616624"/>
                  <a:gd name="connsiteY4-154" fmla="*/ 698350 h 698350"/>
                  <a:gd name="connsiteX5-155" fmla="*/ 0 w 5616624"/>
                  <a:gd name="connsiteY5-156" fmla="*/ 0 h 698350"/>
                  <a:gd name="connsiteX0-157" fmla="*/ 0 w 5616624"/>
                  <a:gd name="connsiteY0-158" fmla="*/ 0 h 698350"/>
                  <a:gd name="connsiteX1-159" fmla="*/ 5267449 w 5616624"/>
                  <a:gd name="connsiteY1-160" fmla="*/ 0 h 698350"/>
                  <a:gd name="connsiteX2-161" fmla="*/ 5616624 w 5616624"/>
                  <a:gd name="connsiteY2-162" fmla="*/ 349175 h 698350"/>
                  <a:gd name="connsiteX3-163" fmla="*/ 5267449 w 5616624"/>
                  <a:gd name="connsiteY3-164" fmla="*/ 698350 h 698350"/>
                  <a:gd name="connsiteX4-165" fmla="*/ 0 w 5616624"/>
                  <a:gd name="connsiteY4-166" fmla="*/ 698350 h 698350"/>
                  <a:gd name="connsiteX5-167" fmla="*/ 0 w 5616624"/>
                  <a:gd name="connsiteY5-168" fmla="*/ 0 h 698350"/>
                  <a:gd name="connsiteX0-169" fmla="*/ 0 w 5616624"/>
                  <a:gd name="connsiteY0-170" fmla="*/ 0 h 698350"/>
                  <a:gd name="connsiteX1-171" fmla="*/ 5267449 w 5616624"/>
                  <a:gd name="connsiteY1-172" fmla="*/ 0 h 698350"/>
                  <a:gd name="connsiteX2-173" fmla="*/ 5616624 w 5616624"/>
                  <a:gd name="connsiteY2-174" fmla="*/ 349175 h 698350"/>
                  <a:gd name="connsiteX3-175" fmla="*/ 5267449 w 5616624"/>
                  <a:gd name="connsiteY3-176" fmla="*/ 698350 h 698350"/>
                  <a:gd name="connsiteX4-177" fmla="*/ 0 w 5616624"/>
                  <a:gd name="connsiteY4-178" fmla="*/ 698350 h 698350"/>
                  <a:gd name="connsiteX5-179" fmla="*/ 0 w 5616624"/>
                  <a:gd name="connsiteY5-180" fmla="*/ 0 h 698350"/>
                  <a:gd name="connsiteX0-181" fmla="*/ 0 w 5616624"/>
                  <a:gd name="connsiteY0-182" fmla="*/ 0 h 698350"/>
                  <a:gd name="connsiteX1-183" fmla="*/ 5267449 w 5616624"/>
                  <a:gd name="connsiteY1-184" fmla="*/ 0 h 698350"/>
                  <a:gd name="connsiteX2-185" fmla="*/ 5616624 w 5616624"/>
                  <a:gd name="connsiteY2-186" fmla="*/ 349175 h 698350"/>
                  <a:gd name="connsiteX3-187" fmla="*/ 5267449 w 5616624"/>
                  <a:gd name="connsiteY3-188" fmla="*/ 698350 h 698350"/>
                  <a:gd name="connsiteX4-189" fmla="*/ 0 w 5616624"/>
                  <a:gd name="connsiteY4-190" fmla="*/ 698350 h 698350"/>
                  <a:gd name="connsiteX5-191" fmla="*/ 0 w 5616624"/>
                  <a:gd name="connsiteY5-192" fmla="*/ 0 h 698350"/>
                  <a:gd name="connsiteX0-193" fmla="*/ 0 w 5616624"/>
                  <a:gd name="connsiteY0-194" fmla="*/ 0 h 698350"/>
                  <a:gd name="connsiteX1-195" fmla="*/ 5267449 w 5616624"/>
                  <a:gd name="connsiteY1-196" fmla="*/ 0 h 698350"/>
                  <a:gd name="connsiteX2-197" fmla="*/ 5616624 w 5616624"/>
                  <a:gd name="connsiteY2-198" fmla="*/ 349175 h 698350"/>
                  <a:gd name="connsiteX3-199" fmla="*/ 5267449 w 5616624"/>
                  <a:gd name="connsiteY3-200" fmla="*/ 698350 h 698350"/>
                  <a:gd name="connsiteX4-201" fmla="*/ 0 w 5616624"/>
                  <a:gd name="connsiteY4-202" fmla="*/ 698350 h 698350"/>
                  <a:gd name="connsiteX5-203" fmla="*/ 0 w 5616624"/>
                  <a:gd name="connsiteY5-204" fmla="*/ 0 h 698350"/>
                  <a:gd name="connsiteX0-205" fmla="*/ 0 w 5616624"/>
                  <a:gd name="connsiteY0-206" fmla="*/ 0 h 698350"/>
                  <a:gd name="connsiteX1-207" fmla="*/ 5267449 w 5616624"/>
                  <a:gd name="connsiteY1-208" fmla="*/ 0 h 698350"/>
                  <a:gd name="connsiteX2-209" fmla="*/ 5616624 w 5616624"/>
                  <a:gd name="connsiteY2-210" fmla="*/ 349175 h 698350"/>
                  <a:gd name="connsiteX3-211" fmla="*/ 5267449 w 5616624"/>
                  <a:gd name="connsiteY3-212" fmla="*/ 698350 h 698350"/>
                  <a:gd name="connsiteX4-213" fmla="*/ 0 w 5616624"/>
                  <a:gd name="connsiteY4-214" fmla="*/ 698350 h 698350"/>
                  <a:gd name="connsiteX5-215" fmla="*/ 0 w 5616624"/>
                  <a:gd name="connsiteY5-216" fmla="*/ 0 h 698350"/>
                  <a:gd name="connsiteX0-217" fmla="*/ 0 w 5616624"/>
                  <a:gd name="connsiteY0-218" fmla="*/ 0 h 698350"/>
                  <a:gd name="connsiteX1-219" fmla="*/ 5267449 w 5616624"/>
                  <a:gd name="connsiteY1-220" fmla="*/ 0 h 698350"/>
                  <a:gd name="connsiteX2-221" fmla="*/ 5616624 w 5616624"/>
                  <a:gd name="connsiteY2-222" fmla="*/ 349175 h 698350"/>
                  <a:gd name="connsiteX3-223" fmla="*/ 5267449 w 5616624"/>
                  <a:gd name="connsiteY3-224" fmla="*/ 698350 h 698350"/>
                  <a:gd name="connsiteX4-225" fmla="*/ 0 w 5616624"/>
                  <a:gd name="connsiteY4-226" fmla="*/ 698350 h 698350"/>
                  <a:gd name="connsiteX5-227" fmla="*/ 0 w 5616624"/>
                  <a:gd name="connsiteY5-228" fmla="*/ 0 h 698350"/>
                  <a:gd name="connsiteX0-229" fmla="*/ 0 w 5616624"/>
                  <a:gd name="connsiteY0-230" fmla="*/ 0 h 698350"/>
                  <a:gd name="connsiteX1-231" fmla="*/ 5267449 w 5616624"/>
                  <a:gd name="connsiteY1-232" fmla="*/ 0 h 698350"/>
                  <a:gd name="connsiteX2-233" fmla="*/ 5616624 w 5616624"/>
                  <a:gd name="connsiteY2-234" fmla="*/ 349175 h 698350"/>
                  <a:gd name="connsiteX3-235" fmla="*/ 5267449 w 5616624"/>
                  <a:gd name="connsiteY3-236" fmla="*/ 698350 h 698350"/>
                  <a:gd name="connsiteX4-237" fmla="*/ 0 w 5616624"/>
                  <a:gd name="connsiteY4-238" fmla="*/ 698350 h 698350"/>
                  <a:gd name="connsiteX5-239" fmla="*/ 0 w 5616624"/>
                  <a:gd name="connsiteY5-240" fmla="*/ 0 h 698350"/>
                  <a:gd name="connsiteX0-241" fmla="*/ 0 w 5616624"/>
                  <a:gd name="connsiteY0-242" fmla="*/ 0 h 698350"/>
                  <a:gd name="connsiteX1-243" fmla="*/ 5267449 w 5616624"/>
                  <a:gd name="connsiteY1-244" fmla="*/ 0 h 698350"/>
                  <a:gd name="connsiteX2-245" fmla="*/ 5616624 w 5616624"/>
                  <a:gd name="connsiteY2-246" fmla="*/ 349175 h 698350"/>
                  <a:gd name="connsiteX3-247" fmla="*/ 5267449 w 5616624"/>
                  <a:gd name="connsiteY3-248" fmla="*/ 698350 h 698350"/>
                  <a:gd name="connsiteX4-249" fmla="*/ 0 w 5616624"/>
                  <a:gd name="connsiteY4-250" fmla="*/ 698350 h 698350"/>
                  <a:gd name="connsiteX5-251" fmla="*/ 0 w 5616624"/>
                  <a:gd name="connsiteY5-252" fmla="*/ 0 h 698350"/>
                  <a:gd name="connsiteX0-253" fmla="*/ 0 w 5616624"/>
                  <a:gd name="connsiteY0-254" fmla="*/ 0 h 698350"/>
                  <a:gd name="connsiteX1-255" fmla="*/ 5267449 w 5616624"/>
                  <a:gd name="connsiteY1-256" fmla="*/ 0 h 698350"/>
                  <a:gd name="connsiteX2-257" fmla="*/ 5616624 w 5616624"/>
                  <a:gd name="connsiteY2-258" fmla="*/ 349175 h 698350"/>
                  <a:gd name="connsiteX3-259" fmla="*/ 5267449 w 5616624"/>
                  <a:gd name="connsiteY3-260" fmla="*/ 698350 h 698350"/>
                  <a:gd name="connsiteX4-261" fmla="*/ 0 w 5616624"/>
                  <a:gd name="connsiteY4-262" fmla="*/ 698350 h 698350"/>
                  <a:gd name="connsiteX5-263" fmla="*/ 0 w 5616624"/>
                  <a:gd name="connsiteY5-264" fmla="*/ 0 h 698350"/>
                  <a:gd name="connsiteX0-265" fmla="*/ 0 w 5616894"/>
                  <a:gd name="connsiteY0-266" fmla="*/ 0 h 698350"/>
                  <a:gd name="connsiteX1-267" fmla="*/ 5267449 w 5616894"/>
                  <a:gd name="connsiteY1-268" fmla="*/ 0 h 698350"/>
                  <a:gd name="connsiteX2-269" fmla="*/ 5616624 w 5616894"/>
                  <a:gd name="connsiteY2-270" fmla="*/ 349175 h 698350"/>
                  <a:gd name="connsiteX3-271" fmla="*/ 5267449 w 5616894"/>
                  <a:gd name="connsiteY3-272" fmla="*/ 698350 h 698350"/>
                  <a:gd name="connsiteX4-273" fmla="*/ 0 w 5616894"/>
                  <a:gd name="connsiteY4-274" fmla="*/ 698350 h 698350"/>
                  <a:gd name="connsiteX5-275" fmla="*/ 0 w 5616894"/>
                  <a:gd name="connsiteY5-276" fmla="*/ 0 h 6983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5616894" h="698350">
                    <a:moveTo>
                      <a:pt x="0" y="0"/>
                    </a:moveTo>
                    <a:lnTo>
                      <a:pt x="5267449" y="0"/>
                    </a:lnTo>
                    <a:cubicBezTo>
                      <a:pt x="5477504" y="8442"/>
                      <a:pt x="5624056" y="204209"/>
                      <a:pt x="5616624" y="349175"/>
                    </a:cubicBezTo>
                    <a:cubicBezTo>
                      <a:pt x="5614532" y="505255"/>
                      <a:pt x="5453691" y="694670"/>
                      <a:pt x="5267449" y="698350"/>
                    </a:cubicBezTo>
                    <a:lnTo>
                      <a:pt x="0" y="6983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744043" y="1791220"/>
                <a:ext cx="1224136" cy="32316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5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909160" y="1702624"/>
              <a:ext cx="884247" cy="523220"/>
              <a:chOff x="909160" y="1709072"/>
              <a:chExt cx="884247" cy="523220"/>
            </a:xfrm>
            <a:effectLst>
              <a:outerShdw blurRad="50800" dist="25400" dir="18300000" algn="ctr" rotWithShape="0">
                <a:srgbClr val="000000">
                  <a:alpha val="24000"/>
                </a:srgbClr>
              </a:outerShdw>
            </a:effectLst>
          </p:grpSpPr>
          <p:sp>
            <p:nvSpPr>
              <p:cNvPr id="20" name="任意多边形 19"/>
              <p:cNvSpPr/>
              <p:nvPr/>
            </p:nvSpPr>
            <p:spPr>
              <a:xfrm rot="16200000">
                <a:off x="1094658" y="1528559"/>
                <a:ext cx="513251" cy="884247"/>
              </a:xfrm>
              <a:custGeom>
                <a:avLst/>
                <a:gdLst>
                  <a:gd name="connsiteX0" fmla="*/ 263525 w 523875"/>
                  <a:gd name="connsiteY0" fmla="*/ 263525 h 752475"/>
                  <a:gd name="connsiteX1" fmla="*/ 523875 w 523875"/>
                  <a:gd name="connsiteY1" fmla="*/ 22225 h 752475"/>
                  <a:gd name="connsiteX2" fmla="*/ 523875 w 523875"/>
                  <a:gd name="connsiteY2" fmla="*/ 495300 h 752475"/>
                  <a:gd name="connsiteX3" fmla="*/ 266700 w 523875"/>
                  <a:gd name="connsiteY3" fmla="*/ 752475 h 752475"/>
                  <a:gd name="connsiteX4" fmla="*/ 3175 w 523875"/>
                  <a:gd name="connsiteY4" fmla="*/ 482600 h 752475"/>
                  <a:gd name="connsiteX5" fmla="*/ 0 w 523875"/>
                  <a:gd name="connsiteY5" fmla="*/ 0 h 752475"/>
                  <a:gd name="connsiteX6" fmla="*/ 263525 w 523875"/>
                  <a:gd name="connsiteY6" fmla="*/ 263525 h 752475"/>
                  <a:gd name="connsiteX0-1" fmla="*/ 263525 w 523875"/>
                  <a:gd name="connsiteY0-2" fmla="*/ 263525 h 752475"/>
                  <a:gd name="connsiteX1-3" fmla="*/ 523875 w 523875"/>
                  <a:gd name="connsiteY1-4" fmla="*/ 22225 h 752475"/>
                  <a:gd name="connsiteX2-5" fmla="*/ 523875 w 523875"/>
                  <a:gd name="connsiteY2-6" fmla="*/ 495300 h 752475"/>
                  <a:gd name="connsiteX3-7" fmla="*/ 266700 w 523875"/>
                  <a:gd name="connsiteY3-8" fmla="*/ 752475 h 752475"/>
                  <a:gd name="connsiteX4-9" fmla="*/ 3175 w 523875"/>
                  <a:gd name="connsiteY4-10" fmla="*/ 494507 h 752475"/>
                  <a:gd name="connsiteX5-11" fmla="*/ 0 w 523875"/>
                  <a:gd name="connsiteY5-12" fmla="*/ 0 h 752475"/>
                  <a:gd name="connsiteX6-13" fmla="*/ 263525 w 523875"/>
                  <a:gd name="connsiteY6-14" fmla="*/ 263525 h 752475"/>
                  <a:gd name="connsiteX0-15" fmla="*/ 263525 w 526256"/>
                  <a:gd name="connsiteY0-16" fmla="*/ 263525 h 752475"/>
                  <a:gd name="connsiteX1-17" fmla="*/ 526256 w 526256"/>
                  <a:gd name="connsiteY1-18" fmla="*/ 12700 h 752475"/>
                  <a:gd name="connsiteX2-19" fmla="*/ 523875 w 526256"/>
                  <a:gd name="connsiteY2-20" fmla="*/ 495300 h 752475"/>
                  <a:gd name="connsiteX3-21" fmla="*/ 266700 w 526256"/>
                  <a:gd name="connsiteY3-22" fmla="*/ 752475 h 752475"/>
                  <a:gd name="connsiteX4-23" fmla="*/ 3175 w 526256"/>
                  <a:gd name="connsiteY4-24" fmla="*/ 494507 h 752475"/>
                  <a:gd name="connsiteX5-25" fmla="*/ 0 w 526256"/>
                  <a:gd name="connsiteY5-26" fmla="*/ 0 h 752475"/>
                  <a:gd name="connsiteX6-27" fmla="*/ 263525 w 526256"/>
                  <a:gd name="connsiteY6-28" fmla="*/ 263525 h 752475"/>
                  <a:gd name="connsiteX0-29" fmla="*/ 263523 w 526256"/>
                  <a:gd name="connsiteY0-30" fmla="*/ 145094 h 752475"/>
                  <a:gd name="connsiteX1-31" fmla="*/ 526256 w 526256"/>
                  <a:gd name="connsiteY1-32" fmla="*/ 12700 h 752475"/>
                  <a:gd name="connsiteX2-33" fmla="*/ 523875 w 526256"/>
                  <a:gd name="connsiteY2-34" fmla="*/ 495300 h 752475"/>
                  <a:gd name="connsiteX3-35" fmla="*/ 266700 w 526256"/>
                  <a:gd name="connsiteY3-36" fmla="*/ 752475 h 752475"/>
                  <a:gd name="connsiteX4-37" fmla="*/ 3175 w 526256"/>
                  <a:gd name="connsiteY4-38" fmla="*/ 494507 h 752475"/>
                  <a:gd name="connsiteX5-39" fmla="*/ 0 w 526256"/>
                  <a:gd name="connsiteY5-40" fmla="*/ 0 h 752475"/>
                  <a:gd name="connsiteX6-41" fmla="*/ 263523 w 526256"/>
                  <a:gd name="connsiteY6-42" fmla="*/ 145094 h 752475"/>
                  <a:gd name="connsiteX0-43" fmla="*/ 263523 w 526256"/>
                  <a:gd name="connsiteY0-44" fmla="*/ 145094 h 666344"/>
                  <a:gd name="connsiteX1-45" fmla="*/ 526256 w 526256"/>
                  <a:gd name="connsiteY1-46" fmla="*/ 12700 h 666344"/>
                  <a:gd name="connsiteX2-47" fmla="*/ 523875 w 526256"/>
                  <a:gd name="connsiteY2-48" fmla="*/ 495300 h 666344"/>
                  <a:gd name="connsiteX3-49" fmla="*/ 266701 w 526256"/>
                  <a:gd name="connsiteY3-50" fmla="*/ 666344 h 666344"/>
                  <a:gd name="connsiteX4-51" fmla="*/ 3175 w 526256"/>
                  <a:gd name="connsiteY4-52" fmla="*/ 494507 h 666344"/>
                  <a:gd name="connsiteX5-53" fmla="*/ 0 w 526256"/>
                  <a:gd name="connsiteY5-54" fmla="*/ 0 h 666344"/>
                  <a:gd name="connsiteX6-55" fmla="*/ 263523 w 526256"/>
                  <a:gd name="connsiteY6-56" fmla="*/ 145094 h 66634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526256" h="666344">
                    <a:moveTo>
                      <a:pt x="263523" y="145094"/>
                    </a:moveTo>
                    <a:lnTo>
                      <a:pt x="526256" y="12700"/>
                    </a:lnTo>
                    <a:cubicBezTo>
                      <a:pt x="525462" y="173567"/>
                      <a:pt x="524669" y="334433"/>
                      <a:pt x="523875" y="495300"/>
                    </a:cubicBezTo>
                    <a:lnTo>
                      <a:pt x="266701" y="666344"/>
                    </a:lnTo>
                    <a:lnTo>
                      <a:pt x="3175" y="494507"/>
                    </a:lnTo>
                    <a:cubicBezTo>
                      <a:pt x="2117" y="333640"/>
                      <a:pt x="1058" y="160867"/>
                      <a:pt x="0" y="0"/>
                    </a:cubicBezTo>
                    <a:lnTo>
                      <a:pt x="263523" y="145094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40000" dist="38100" dir="18300000" sx="101000" sy="101000" rotWithShape="0">
                  <a:schemeClr val="tx1">
                    <a:alpha val="35000"/>
                  </a:scheme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contourW="12700">
                <a:bevelT w="107950" prst="coolSlant"/>
                <a:extrusionClr>
                  <a:srgbClr val="800000"/>
                </a:extrusionClr>
                <a:contourClr>
                  <a:schemeClr val="tx1">
                    <a:lumMod val="65000"/>
                    <a:lumOff val="35000"/>
                  </a:schemeClr>
                </a:contourClr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099256" y="1709072"/>
                <a:ext cx="504056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方正综艺简体" panose="02010601030101010101" pitchFamily="65" charset="-122"/>
                    <a:ea typeface="方正综艺简体" panose="02010601030101010101" pitchFamily="65" charset="-122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方正综艺简体" panose="02010601030101010101" pitchFamily="65" charset="-122"/>
                  <a:ea typeface="方正综艺简体" panose="02010601030101010101" pitchFamily="65" charset="-122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 bwMode="auto">
          <a:xfrm>
            <a:off x="1444625" y="4097338"/>
            <a:ext cx="6254750" cy="522287"/>
            <a:chOff x="909160" y="1702624"/>
            <a:chExt cx="6255398" cy="523220"/>
          </a:xfrm>
        </p:grpSpPr>
        <p:grpSp>
          <p:nvGrpSpPr>
            <p:cNvPr id="25" name="组合 24"/>
            <p:cNvGrpSpPr/>
            <p:nvPr/>
          </p:nvGrpSpPr>
          <p:grpSpPr>
            <a:xfrm>
              <a:off x="1547664" y="1707608"/>
              <a:ext cx="5616894" cy="513252"/>
              <a:chOff x="1547664" y="1696176"/>
              <a:chExt cx="5616894" cy="513252"/>
            </a:xfrm>
            <a:effectLst>
              <a:outerShdw blurRad="50800" dist="25400" dir="17460000" algn="ctr" rotWithShape="0">
                <a:srgbClr val="000000">
                  <a:alpha val="40000"/>
                </a:srgbClr>
              </a:outerShdw>
            </a:effectLst>
          </p:grpSpPr>
          <p:sp>
            <p:nvSpPr>
              <p:cNvPr id="29" name="五边形 14"/>
              <p:cNvSpPr/>
              <p:nvPr/>
            </p:nvSpPr>
            <p:spPr>
              <a:xfrm>
                <a:off x="1547664" y="1696176"/>
                <a:ext cx="5616894" cy="513252"/>
              </a:xfrm>
              <a:custGeom>
                <a:avLst/>
                <a:gdLst>
                  <a:gd name="connsiteX0" fmla="*/ 0 w 5616624"/>
                  <a:gd name="connsiteY0" fmla="*/ 0 h 698350"/>
                  <a:gd name="connsiteX1" fmla="*/ 5267449 w 5616624"/>
                  <a:gd name="connsiteY1" fmla="*/ 0 h 698350"/>
                  <a:gd name="connsiteX2" fmla="*/ 5616624 w 5616624"/>
                  <a:gd name="connsiteY2" fmla="*/ 349175 h 698350"/>
                  <a:gd name="connsiteX3" fmla="*/ 5267449 w 5616624"/>
                  <a:gd name="connsiteY3" fmla="*/ 698350 h 698350"/>
                  <a:gd name="connsiteX4" fmla="*/ 0 w 5616624"/>
                  <a:gd name="connsiteY4" fmla="*/ 698350 h 698350"/>
                  <a:gd name="connsiteX5" fmla="*/ 0 w 5616624"/>
                  <a:gd name="connsiteY5" fmla="*/ 0 h 698350"/>
                  <a:gd name="connsiteX0-1" fmla="*/ 0 w 5616624"/>
                  <a:gd name="connsiteY0-2" fmla="*/ 0 h 698350"/>
                  <a:gd name="connsiteX1-3" fmla="*/ 5267449 w 5616624"/>
                  <a:gd name="connsiteY1-4" fmla="*/ 0 h 698350"/>
                  <a:gd name="connsiteX2-5" fmla="*/ 5616624 w 5616624"/>
                  <a:gd name="connsiteY2-6" fmla="*/ 349175 h 698350"/>
                  <a:gd name="connsiteX3-7" fmla="*/ 5267449 w 5616624"/>
                  <a:gd name="connsiteY3-8" fmla="*/ 698350 h 698350"/>
                  <a:gd name="connsiteX4-9" fmla="*/ 0 w 5616624"/>
                  <a:gd name="connsiteY4-10" fmla="*/ 698350 h 698350"/>
                  <a:gd name="connsiteX5-11" fmla="*/ 0 w 5616624"/>
                  <a:gd name="connsiteY5-12" fmla="*/ 0 h 698350"/>
                  <a:gd name="connsiteX0-13" fmla="*/ 0 w 5616624"/>
                  <a:gd name="connsiteY0-14" fmla="*/ 0 h 698350"/>
                  <a:gd name="connsiteX1-15" fmla="*/ 5267449 w 5616624"/>
                  <a:gd name="connsiteY1-16" fmla="*/ 0 h 698350"/>
                  <a:gd name="connsiteX2-17" fmla="*/ 5616624 w 5616624"/>
                  <a:gd name="connsiteY2-18" fmla="*/ 349175 h 698350"/>
                  <a:gd name="connsiteX3-19" fmla="*/ 5267449 w 5616624"/>
                  <a:gd name="connsiteY3-20" fmla="*/ 698350 h 698350"/>
                  <a:gd name="connsiteX4-21" fmla="*/ 0 w 5616624"/>
                  <a:gd name="connsiteY4-22" fmla="*/ 698350 h 698350"/>
                  <a:gd name="connsiteX5-23" fmla="*/ 0 w 5616624"/>
                  <a:gd name="connsiteY5-24" fmla="*/ 0 h 698350"/>
                  <a:gd name="connsiteX0-25" fmla="*/ 0 w 5616624"/>
                  <a:gd name="connsiteY0-26" fmla="*/ 0 h 698350"/>
                  <a:gd name="connsiteX1-27" fmla="*/ 5267449 w 5616624"/>
                  <a:gd name="connsiteY1-28" fmla="*/ 0 h 698350"/>
                  <a:gd name="connsiteX2-29" fmla="*/ 5616624 w 5616624"/>
                  <a:gd name="connsiteY2-30" fmla="*/ 349175 h 698350"/>
                  <a:gd name="connsiteX3-31" fmla="*/ 5267449 w 5616624"/>
                  <a:gd name="connsiteY3-32" fmla="*/ 698350 h 698350"/>
                  <a:gd name="connsiteX4-33" fmla="*/ 0 w 5616624"/>
                  <a:gd name="connsiteY4-34" fmla="*/ 698350 h 698350"/>
                  <a:gd name="connsiteX5-35" fmla="*/ 0 w 5616624"/>
                  <a:gd name="connsiteY5-36" fmla="*/ 0 h 698350"/>
                  <a:gd name="connsiteX0-37" fmla="*/ 0 w 5616624"/>
                  <a:gd name="connsiteY0-38" fmla="*/ 0 h 698350"/>
                  <a:gd name="connsiteX1-39" fmla="*/ 5267449 w 5616624"/>
                  <a:gd name="connsiteY1-40" fmla="*/ 0 h 698350"/>
                  <a:gd name="connsiteX2-41" fmla="*/ 5616624 w 5616624"/>
                  <a:gd name="connsiteY2-42" fmla="*/ 349175 h 698350"/>
                  <a:gd name="connsiteX3-43" fmla="*/ 5267449 w 5616624"/>
                  <a:gd name="connsiteY3-44" fmla="*/ 698350 h 698350"/>
                  <a:gd name="connsiteX4-45" fmla="*/ 0 w 5616624"/>
                  <a:gd name="connsiteY4-46" fmla="*/ 698350 h 698350"/>
                  <a:gd name="connsiteX5-47" fmla="*/ 0 w 5616624"/>
                  <a:gd name="connsiteY5-48" fmla="*/ 0 h 698350"/>
                  <a:gd name="connsiteX0-49" fmla="*/ 0 w 5616624"/>
                  <a:gd name="connsiteY0-50" fmla="*/ 0 h 698350"/>
                  <a:gd name="connsiteX1-51" fmla="*/ 5267449 w 5616624"/>
                  <a:gd name="connsiteY1-52" fmla="*/ 0 h 698350"/>
                  <a:gd name="connsiteX2-53" fmla="*/ 5616624 w 5616624"/>
                  <a:gd name="connsiteY2-54" fmla="*/ 349175 h 698350"/>
                  <a:gd name="connsiteX3-55" fmla="*/ 5267449 w 5616624"/>
                  <a:gd name="connsiteY3-56" fmla="*/ 698350 h 698350"/>
                  <a:gd name="connsiteX4-57" fmla="*/ 0 w 5616624"/>
                  <a:gd name="connsiteY4-58" fmla="*/ 698350 h 698350"/>
                  <a:gd name="connsiteX5-59" fmla="*/ 0 w 5616624"/>
                  <a:gd name="connsiteY5-60" fmla="*/ 0 h 698350"/>
                  <a:gd name="connsiteX0-61" fmla="*/ 0 w 5616624"/>
                  <a:gd name="connsiteY0-62" fmla="*/ 0 h 698350"/>
                  <a:gd name="connsiteX1-63" fmla="*/ 5267449 w 5616624"/>
                  <a:gd name="connsiteY1-64" fmla="*/ 0 h 698350"/>
                  <a:gd name="connsiteX2-65" fmla="*/ 5616624 w 5616624"/>
                  <a:gd name="connsiteY2-66" fmla="*/ 349175 h 698350"/>
                  <a:gd name="connsiteX3-67" fmla="*/ 5267449 w 5616624"/>
                  <a:gd name="connsiteY3-68" fmla="*/ 698350 h 698350"/>
                  <a:gd name="connsiteX4-69" fmla="*/ 0 w 5616624"/>
                  <a:gd name="connsiteY4-70" fmla="*/ 698350 h 698350"/>
                  <a:gd name="connsiteX5-71" fmla="*/ 0 w 5616624"/>
                  <a:gd name="connsiteY5-72" fmla="*/ 0 h 698350"/>
                  <a:gd name="connsiteX0-73" fmla="*/ 0 w 5616624"/>
                  <a:gd name="connsiteY0-74" fmla="*/ 0 h 698350"/>
                  <a:gd name="connsiteX1-75" fmla="*/ 5267449 w 5616624"/>
                  <a:gd name="connsiteY1-76" fmla="*/ 0 h 698350"/>
                  <a:gd name="connsiteX2-77" fmla="*/ 5616624 w 5616624"/>
                  <a:gd name="connsiteY2-78" fmla="*/ 349175 h 698350"/>
                  <a:gd name="connsiteX3-79" fmla="*/ 5267449 w 5616624"/>
                  <a:gd name="connsiteY3-80" fmla="*/ 698350 h 698350"/>
                  <a:gd name="connsiteX4-81" fmla="*/ 0 w 5616624"/>
                  <a:gd name="connsiteY4-82" fmla="*/ 698350 h 698350"/>
                  <a:gd name="connsiteX5-83" fmla="*/ 0 w 5616624"/>
                  <a:gd name="connsiteY5-84" fmla="*/ 0 h 698350"/>
                  <a:gd name="connsiteX0-85" fmla="*/ 0 w 5616624"/>
                  <a:gd name="connsiteY0-86" fmla="*/ 0 h 698350"/>
                  <a:gd name="connsiteX1-87" fmla="*/ 5267449 w 5616624"/>
                  <a:gd name="connsiteY1-88" fmla="*/ 0 h 698350"/>
                  <a:gd name="connsiteX2-89" fmla="*/ 5616624 w 5616624"/>
                  <a:gd name="connsiteY2-90" fmla="*/ 349175 h 698350"/>
                  <a:gd name="connsiteX3-91" fmla="*/ 5267449 w 5616624"/>
                  <a:gd name="connsiteY3-92" fmla="*/ 698350 h 698350"/>
                  <a:gd name="connsiteX4-93" fmla="*/ 0 w 5616624"/>
                  <a:gd name="connsiteY4-94" fmla="*/ 698350 h 698350"/>
                  <a:gd name="connsiteX5-95" fmla="*/ 0 w 5616624"/>
                  <a:gd name="connsiteY5-96" fmla="*/ 0 h 698350"/>
                  <a:gd name="connsiteX0-97" fmla="*/ 0 w 5616624"/>
                  <a:gd name="connsiteY0-98" fmla="*/ 0 h 698350"/>
                  <a:gd name="connsiteX1-99" fmla="*/ 5267449 w 5616624"/>
                  <a:gd name="connsiteY1-100" fmla="*/ 0 h 698350"/>
                  <a:gd name="connsiteX2-101" fmla="*/ 5616624 w 5616624"/>
                  <a:gd name="connsiteY2-102" fmla="*/ 349175 h 698350"/>
                  <a:gd name="connsiteX3-103" fmla="*/ 5267449 w 5616624"/>
                  <a:gd name="connsiteY3-104" fmla="*/ 698350 h 698350"/>
                  <a:gd name="connsiteX4-105" fmla="*/ 0 w 5616624"/>
                  <a:gd name="connsiteY4-106" fmla="*/ 698350 h 698350"/>
                  <a:gd name="connsiteX5-107" fmla="*/ 0 w 5616624"/>
                  <a:gd name="connsiteY5-108" fmla="*/ 0 h 698350"/>
                  <a:gd name="connsiteX0-109" fmla="*/ 0 w 5616624"/>
                  <a:gd name="connsiteY0-110" fmla="*/ 0 h 698350"/>
                  <a:gd name="connsiteX1-111" fmla="*/ 5267449 w 5616624"/>
                  <a:gd name="connsiteY1-112" fmla="*/ 0 h 698350"/>
                  <a:gd name="connsiteX2-113" fmla="*/ 5616624 w 5616624"/>
                  <a:gd name="connsiteY2-114" fmla="*/ 349175 h 698350"/>
                  <a:gd name="connsiteX3-115" fmla="*/ 5267449 w 5616624"/>
                  <a:gd name="connsiteY3-116" fmla="*/ 698350 h 698350"/>
                  <a:gd name="connsiteX4-117" fmla="*/ 0 w 5616624"/>
                  <a:gd name="connsiteY4-118" fmla="*/ 698350 h 698350"/>
                  <a:gd name="connsiteX5-119" fmla="*/ 0 w 5616624"/>
                  <a:gd name="connsiteY5-120" fmla="*/ 0 h 698350"/>
                  <a:gd name="connsiteX0-121" fmla="*/ 0 w 5616624"/>
                  <a:gd name="connsiteY0-122" fmla="*/ 0 h 698350"/>
                  <a:gd name="connsiteX1-123" fmla="*/ 5267449 w 5616624"/>
                  <a:gd name="connsiteY1-124" fmla="*/ 0 h 698350"/>
                  <a:gd name="connsiteX2-125" fmla="*/ 5616624 w 5616624"/>
                  <a:gd name="connsiteY2-126" fmla="*/ 349175 h 698350"/>
                  <a:gd name="connsiteX3-127" fmla="*/ 5267449 w 5616624"/>
                  <a:gd name="connsiteY3-128" fmla="*/ 698350 h 698350"/>
                  <a:gd name="connsiteX4-129" fmla="*/ 0 w 5616624"/>
                  <a:gd name="connsiteY4-130" fmla="*/ 698350 h 698350"/>
                  <a:gd name="connsiteX5-131" fmla="*/ 0 w 5616624"/>
                  <a:gd name="connsiteY5-132" fmla="*/ 0 h 698350"/>
                  <a:gd name="connsiteX0-133" fmla="*/ 0 w 5616624"/>
                  <a:gd name="connsiteY0-134" fmla="*/ 0 h 698350"/>
                  <a:gd name="connsiteX1-135" fmla="*/ 5267449 w 5616624"/>
                  <a:gd name="connsiteY1-136" fmla="*/ 0 h 698350"/>
                  <a:gd name="connsiteX2-137" fmla="*/ 5616624 w 5616624"/>
                  <a:gd name="connsiteY2-138" fmla="*/ 349175 h 698350"/>
                  <a:gd name="connsiteX3-139" fmla="*/ 5267449 w 5616624"/>
                  <a:gd name="connsiteY3-140" fmla="*/ 698350 h 698350"/>
                  <a:gd name="connsiteX4-141" fmla="*/ 0 w 5616624"/>
                  <a:gd name="connsiteY4-142" fmla="*/ 698350 h 698350"/>
                  <a:gd name="connsiteX5-143" fmla="*/ 0 w 5616624"/>
                  <a:gd name="connsiteY5-144" fmla="*/ 0 h 698350"/>
                  <a:gd name="connsiteX0-145" fmla="*/ 0 w 5616624"/>
                  <a:gd name="connsiteY0-146" fmla="*/ 0 h 698350"/>
                  <a:gd name="connsiteX1-147" fmla="*/ 5267449 w 5616624"/>
                  <a:gd name="connsiteY1-148" fmla="*/ 0 h 698350"/>
                  <a:gd name="connsiteX2-149" fmla="*/ 5616624 w 5616624"/>
                  <a:gd name="connsiteY2-150" fmla="*/ 349175 h 698350"/>
                  <a:gd name="connsiteX3-151" fmla="*/ 5267449 w 5616624"/>
                  <a:gd name="connsiteY3-152" fmla="*/ 698350 h 698350"/>
                  <a:gd name="connsiteX4-153" fmla="*/ 0 w 5616624"/>
                  <a:gd name="connsiteY4-154" fmla="*/ 698350 h 698350"/>
                  <a:gd name="connsiteX5-155" fmla="*/ 0 w 5616624"/>
                  <a:gd name="connsiteY5-156" fmla="*/ 0 h 698350"/>
                  <a:gd name="connsiteX0-157" fmla="*/ 0 w 5616624"/>
                  <a:gd name="connsiteY0-158" fmla="*/ 0 h 698350"/>
                  <a:gd name="connsiteX1-159" fmla="*/ 5267449 w 5616624"/>
                  <a:gd name="connsiteY1-160" fmla="*/ 0 h 698350"/>
                  <a:gd name="connsiteX2-161" fmla="*/ 5616624 w 5616624"/>
                  <a:gd name="connsiteY2-162" fmla="*/ 349175 h 698350"/>
                  <a:gd name="connsiteX3-163" fmla="*/ 5267449 w 5616624"/>
                  <a:gd name="connsiteY3-164" fmla="*/ 698350 h 698350"/>
                  <a:gd name="connsiteX4-165" fmla="*/ 0 w 5616624"/>
                  <a:gd name="connsiteY4-166" fmla="*/ 698350 h 698350"/>
                  <a:gd name="connsiteX5-167" fmla="*/ 0 w 5616624"/>
                  <a:gd name="connsiteY5-168" fmla="*/ 0 h 698350"/>
                  <a:gd name="connsiteX0-169" fmla="*/ 0 w 5616624"/>
                  <a:gd name="connsiteY0-170" fmla="*/ 0 h 698350"/>
                  <a:gd name="connsiteX1-171" fmla="*/ 5267449 w 5616624"/>
                  <a:gd name="connsiteY1-172" fmla="*/ 0 h 698350"/>
                  <a:gd name="connsiteX2-173" fmla="*/ 5616624 w 5616624"/>
                  <a:gd name="connsiteY2-174" fmla="*/ 349175 h 698350"/>
                  <a:gd name="connsiteX3-175" fmla="*/ 5267449 w 5616624"/>
                  <a:gd name="connsiteY3-176" fmla="*/ 698350 h 698350"/>
                  <a:gd name="connsiteX4-177" fmla="*/ 0 w 5616624"/>
                  <a:gd name="connsiteY4-178" fmla="*/ 698350 h 698350"/>
                  <a:gd name="connsiteX5-179" fmla="*/ 0 w 5616624"/>
                  <a:gd name="connsiteY5-180" fmla="*/ 0 h 698350"/>
                  <a:gd name="connsiteX0-181" fmla="*/ 0 w 5616624"/>
                  <a:gd name="connsiteY0-182" fmla="*/ 0 h 698350"/>
                  <a:gd name="connsiteX1-183" fmla="*/ 5267449 w 5616624"/>
                  <a:gd name="connsiteY1-184" fmla="*/ 0 h 698350"/>
                  <a:gd name="connsiteX2-185" fmla="*/ 5616624 w 5616624"/>
                  <a:gd name="connsiteY2-186" fmla="*/ 349175 h 698350"/>
                  <a:gd name="connsiteX3-187" fmla="*/ 5267449 w 5616624"/>
                  <a:gd name="connsiteY3-188" fmla="*/ 698350 h 698350"/>
                  <a:gd name="connsiteX4-189" fmla="*/ 0 w 5616624"/>
                  <a:gd name="connsiteY4-190" fmla="*/ 698350 h 698350"/>
                  <a:gd name="connsiteX5-191" fmla="*/ 0 w 5616624"/>
                  <a:gd name="connsiteY5-192" fmla="*/ 0 h 698350"/>
                  <a:gd name="connsiteX0-193" fmla="*/ 0 w 5616624"/>
                  <a:gd name="connsiteY0-194" fmla="*/ 0 h 698350"/>
                  <a:gd name="connsiteX1-195" fmla="*/ 5267449 w 5616624"/>
                  <a:gd name="connsiteY1-196" fmla="*/ 0 h 698350"/>
                  <a:gd name="connsiteX2-197" fmla="*/ 5616624 w 5616624"/>
                  <a:gd name="connsiteY2-198" fmla="*/ 349175 h 698350"/>
                  <a:gd name="connsiteX3-199" fmla="*/ 5267449 w 5616624"/>
                  <a:gd name="connsiteY3-200" fmla="*/ 698350 h 698350"/>
                  <a:gd name="connsiteX4-201" fmla="*/ 0 w 5616624"/>
                  <a:gd name="connsiteY4-202" fmla="*/ 698350 h 698350"/>
                  <a:gd name="connsiteX5-203" fmla="*/ 0 w 5616624"/>
                  <a:gd name="connsiteY5-204" fmla="*/ 0 h 698350"/>
                  <a:gd name="connsiteX0-205" fmla="*/ 0 w 5616624"/>
                  <a:gd name="connsiteY0-206" fmla="*/ 0 h 698350"/>
                  <a:gd name="connsiteX1-207" fmla="*/ 5267449 w 5616624"/>
                  <a:gd name="connsiteY1-208" fmla="*/ 0 h 698350"/>
                  <a:gd name="connsiteX2-209" fmla="*/ 5616624 w 5616624"/>
                  <a:gd name="connsiteY2-210" fmla="*/ 349175 h 698350"/>
                  <a:gd name="connsiteX3-211" fmla="*/ 5267449 w 5616624"/>
                  <a:gd name="connsiteY3-212" fmla="*/ 698350 h 698350"/>
                  <a:gd name="connsiteX4-213" fmla="*/ 0 w 5616624"/>
                  <a:gd name="connsiteY4-214" fmla="*/ 698350 h 698350"/>
                  <a:gd name="connsiteX5-215" fmla="*/ 0 w 5616624"/>
                  <a:gd name="connsiteY5-216" fmla="*/ 0 h 698350"/>
                  <a:gd name="connsiteX0-217" fmla="*/ 0 w 5616624"/>
                  <a:gd name="connsiteY0-218" fmla="*/ 0 h 698350"/>
                  <a:gd name="connsiteX1-219" fmla="*/ 5267449 w 5616624"/>
                  <a:gd name="connsiteY1-220" fmla="*/ 0 h 698350"/>
                  <a:gd name="connsiteX2-221" fmla="*/ 5616624 w 5616624"/>
                  <a:gd name="connsiteY2-222" fmla="*/ 349175 h 698350"/>
                  <a:gd name="connsiteX3-223" fmla="*/ 5267449 w 5616624"/>
                  <a:gd name="connsiteY3-224" fmla="*/ 698350 h 698350"/>
                  <a:gd name="connsiteX4-225" fmla="*/ 0 w 5616624"/>
                  <a:gd name="connsiteY4-226" fmla="*/ 698350 h 698350"/>
                  <a:gd name="connsiteX5-227" fmla="*/ 0 w 5616624"/>
                  <a:gd name="connsiteY5-228" fmla="*/ 0 h 698350"/>
                  <a:gd name="connsiteX0-229" fmla="*/ 0 w 5616624"/>
                  <a:gd name="connsiteY0-230" fmla="*/ 0 h 698350"/>
                  <a:gd name="connsiteX1-231" fmla="*/ 5267449 w 5616624"/>
                  <a:gd name="connsiteY1-232" fmla="*/ 0 h 698350"/>
                  <a:gd name="connsiteX2-233" fmla="*/ 5616624 w 5616624"/>
                  <a:gd name="connsiteY2-234" fmla="*/ 349175 h 698350"/>
                  <a:gd name="connsiteX3-235" fmla="*/ 5267449 w 5616624"/>
                  <a:gd name="connsiteY3-236" fmla="*/ 698350 h 698350"/>
                  <a:gd name="connsiteX4-237" fmla="*/ 0 w 5616624"/>
                  <a:gd name="connsiteY4-238" fmla="*/ 698350 h 698350"/>
                  <a:gd name="connsiteX5-239" fmla="*/ 0 w 5616624"/>
                  <a:gd name="connsiteY5-240" fmla="*/ 0 h 698350"/>
                  <a:gd name="connsiteX0-241" fmla="*/ 0 w 5616624"/>
                  <a:gd name="connsiteY0-242" fmla="*/ 0 h 698350"/>
                  <a:gd name="connsiteX1-243" fmla="*/ 5267449 w 5616624"/>
                  <a:gd name="connsiteY1-244" fmla="*/ 0 h 698350"/>
                  <a:gd name="connsiteX2-245" fmla="*/ 5616624 w 5616624"/>
                  <a:gd name="connsiteY2-246" fmla="*/ 349175 h 698350"/>
                  <a:gd name="connsiteX3-247" fmla="*/ 5267449 w 5616624"/>
                  <a:gd name="connsiteY3-248" fmla="*/ 698350 h 698350"/>
                  <a:gd name="connsiteX4-249" fmla="*/ 0 w 5616624"/>
                  <a:gd name="connsiteY4-250" fmla="*/ 698350 h 698350"/>
                  <a:gd name="connsiteX5-251" fmla="*/ 0 w 5616624"/>
                  <a:gd name="connsiteY5-252" fmla="*/ 0 h 698350"/>
                  <a:gd name="connsiteX0-253" fmla="*/ 0 w 5616624"/>
                  <a:gd name="connsiteY0-254" fmla="*/ 0 h 698350"/>
                  <a:gd name="connsiteX1-255" fmla="*/ 5267449 w 5616624"/>
                  <a:gd name="connsiteY1-256" fmla="*/ 0 h 698350"/>
                  <a:gd name="connsiteX2-257" fmla="*/ 5616624 w 5616624"/>
                  <a:gd name="connsiteY2-258" fmla="*/ 349175 h 698350"/>
                  <a:gd name="connsiteX3-259" fmla="*/ 5267449 w 5616624"/>
                  <a:gd name="connsiteY3-260" fmla="*/ 698350 h 698350"/>
                  <a:gd name="connsiteX4-261" fmla="*/ 0 w 5616624"/>
                  <a:gd name="connsiteY4-262" fmla="*/ 698350 h 698350"/>
                  <a:gd name="connsiteX5-263" fmla="*/ 0 w 5616624"/>
                  <a:gd name="connsiteY5-264" fmla="*/ 0 h 698350"/>
                  <a:gd name="connsiteX0-265" fmla="*/ 0 w 5616894"/>
                  <a:gd name="connsiteY0-266" fmla="*/ 0 h 698350"/>
                  <a:gd name="connsiteX1-267" fmla="*/ 5267449 w 5616894"/>
                  <a:gd name="connsiteY1-268" fmla="*/ 0 h 698350"/>
                  <a:gd name="connsiteX2-269" fmla="*/ 5616624 w 5616894"/>
                  <a:gd name="connsiteY2-270" fmla="*/ 349175 h 698350"/>
                  <a:gd name="connsiteX3-271" fmla="*/ 5267449 w 5616894"/>
                  <a:gd name="connsiteY3-272" fmla="*/ 698350 h 698350"/>
                  <a:gd name="connsiteX4-273" fmla="*/ 0 w 5616894"/>
                  <a:gd name="connsiteY4-274" fmla="*/ 698350 h 698350"/>
                  <a:gd name="connsiteX5-275" fmla="*/ 0 w 5616894"/>
                  <a:gd name="connsiteY5-276" fmla="*/ 0 h 6983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5616894" h="698350">
                    <a:moveTo>
                      <a:pt x="0" y="0"/>
                    </a:moveTo>
                    <a:lnTo>
                      <a:pt x="5267449" y="0"/>
                    </a:lnTo>
                    <a:cubicBezTo>
                      <a:pt x="5477504" y="8442"/>
                      <a:pt x="5624056" y="204209"/>
                      <a:pt x="5616624" y="349175"/>
                    </a:cubicBezTo>
                    <a:cubicBezTo>
                      <a:pt x="5614532" y="505255"/>
                      <a:pt x="5453691" y="694670"/>
                      <a:pt x="5267449" y="698350"/>
                    </a:cubicBezTo>
                    <a:lnTo>
                      <a:pt x="0" y="6983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44043" y="1791220"/>
                <a:ext cx="1224136" cy="32316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5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909160" y="1702624"/>
              <a:ext cx="884247" cy="523220"/>
              <a:chOff x="909160" y="1709072"/>
              <a:chExt cx="884247" cy="523220"/>
            </a:xfrm>
            <a:effectLst>
              <a:outerShdw blurRad="50800" dist="25400" dir="18300000" algn="ctr" rotWithShape="0">
                <a:srgbClr val="000000">
                  <a:alpha val="24000"/>
                </a:srgbClr>
              </a:outerShdw>
            </a:effectLst>
          </p:grpSpPr>
          <p:sp>
            <p:nvSpPr>
              <p:cNvPr id="27" name="任意多边形 26"/>
              <p:cNvSpPr/>
              <p:nvPr/>
            </p:nvSpPr>
            <p:spPr>
              <a:xfrm rot="16200000">
                <a:off x="1094658" y="1528559"/>
                <a:ext cx="513251" cy="884247"/>
              </a:xfrm>
              <a:custGeom>
                <a:avLst/>
                <a:gdLst>
                  <a:gd name="connsiteX0" fmla="*/ 263525 w 523875"/>
                  <a:gd name="connsiteY0" fmla="*/ 263525 h 752475"/>
                  <a:gd name="connsiteX1" fmla="*/ 523875 w 523875"/>
                  <a:gd name="connsiteY1" fmla="*/ 22225 h 752475"/>
                  <a:gd name="connsiteX2" fmla="*/ 523875 w 523875"/>
                  <a:gd name="connsiteY2" fmla="*/ 495300 h 752475"/>
                  <a:gd name="connsiteX3" fmla="*/ 266700 w 523875"/>
                  <a:gd name="connsiteY3" fmla="*/ 752475 h 752475"/>
                  <a:gd name="connsiteX4" fmla="*/ 3175 w 523875"/>
                  <a:gd name="connsiteY4" fmla="*/ 482600 h 752475"/>
                  <a:gd name="connsiteX5" fmla="*/ 0 w 523875"/>
                  <a:gd name="connsiteY5" fmla="*/ 0 h 752475"/>
                  <a:gd name="connsiteX6" fmla="*/ 263525 w 523875"/>
                  <a:gd name="connsiteY6" fmla="*/ 263525 h 752475"/>
                  <a:gd name="connsiteX0-1" fmla="*/ 263525 w 523875"/>
                  <a:gd name="connsiteY0-2" fmla="*/ 263525 h 752475"/>
                  <a:gd name="connsiteX1-3" fmla="*/ 523875 w 523875"/>
                  <a:gd name="connsiteY1-4" fmla="*/ 22225 h 752475"/>
                  <a:gd name="connsiteX2-5" fmla="*/ 523875 w 523875"/>
                  <a:gd name="connsiteY2-6" fmla="*/ 495300 h 752475"/>
                  <a:gd name="connsiteX3-7" fmla="*/ 266700 w 523875"/>
                  <a:gd name="connsiteY3-8" fmla="*/ 752475 h 752475"/>
                  <a:gd name="connsiteX4-9" fmla="*/ 3175 w 523875"/>
                  <a:gd name="connsiteY4-10" fmla="*/ 494507 h 752475"/>
                  <a:gd name="connsiteX5-11" fmla="*/ 0 w 523875"/>
                  <a:gd name="connsiteY5-12" fmla="*/ 0 h 752475"/>
                  <a:gd name="connsiteX6-13" fmla="*/ 263525 w 523875"/>
                  <a:gd name="connsiteY6-14" fmla="*/ 263525 h 752475"/>
                  <a:gd name="connsiteX0-15" fmla="*/ 263525 w 526256"/>
                  <a:gd name="connsiteY0-16" fmla="*/ 263525 h 752475"/>
                  <a:gd name="connsiteX1-17" fmla="*/ 526256 w 526256"/>
                  <a:gd name="connsiteY1-18" fmla="*/ 12700 h 752475"/>
                  <a:gd name="connsiteX2-19" fmla="*/ 523875 w 526256"/>
                  <a:gd name="connsiteY2-20" fmla="*/ 495300 h 752475"/>
                  <a:gd name="connsiteX3-21" fmla="*/ 266700 w 526256"/>
                  <a:gd name="connsiteY3-22" fmla="*/ 752475 h 752475"/>
                  <a:gd name="connsiteX4-23" fmla="*/ 3175 w 526256"/>
                  <a:gd name="connsiteY4-24" fmla="*/ 494507 h 752475"/>
                  <a:gd name="connsiteX5-25" fmla="*/ 0 w 526256"/>
                  <a:gd name="connsiteY5-26" fmla="*/ 0 h 752475"/>
                  <a:gd name="connsiteX6-27" fmla="*/ 263525 w 526256"/>
                  <a:gd name="connsiteY6-28" fmla="*/ 263525 h 752475"/>
                  <a:gd name="connsiteX0-29" fmla="*/ 263523 w 526256"/>
                  <a:gd name="connsiteY0-30" fmla="*/ 145094 h 752475"/>
                  <a:gd name="connsiteX1-31" fmla="*/ 526256 w 526256"/>
                  <a:gd name="connsiteY1-32" fmla="*/ 12700 h 752475"/>
                  <a:gd name="connsiteX2-33" fmla="*/ 523875 w 526256"/>
                  <a:gd name="connsiteY2-34" fmla="*/ 495300 h 752475"/>
                  <a:gd name="connsiteX3-35" fmla="*/ 266700 w 526256"/>
                  <a:gd name="connsiteY3-36" fmla="*/ 752475 h 752475"/>
                  <a:gd name="connsiteX4-37" fmla="*/ 3175 w 526256"/>
                  <a:gd name="connsiteY4-38" fmla="*/ 494507 h 752475"/>
                  <a:gd name="connsiteX5-39" fmla="*/ 0 w 526256"/>
                  <a:gd name="connsiteY5-40" fmla="*/ 0 h 752475"/>
                  <a:gd name="connsiteX6-41" fmla="*/ 263523 w 526256"/>
                  <a:gd name="connsiteY6-42" fmla="*/ 145094 h 752475"/>
                  <a:gd name="connsiteX0-43" fmla="*/ 263523 w 526256"/>
                  <a:gd name="connsiteY0-44" fmla="*/ 145094 h 666344"/>
                  <a:gd name="connsiteX1-45" fmla="*/ 526256 w 526256"/>
                  <a:gd name="connsiteY1-46" fmla="*/ 12700 h 666344"/>
                  <a:gd name="connsiteX2-47" fmla="*/ 523875 w 526256"/>
                  <a:gd name="connsiteY2-48" fmla="*/ 495300 h 666344"/>
                  <a:gd name="connsiteX3-49" fmla="*/ 266701 w 526256"/>
                  <a:gd name="connsiteY3-50" fmla="*/ 666344 h 666344"/>
                  <a:gd name="connsiteX4-51" fmla="*/ 3175 w 526256"/>
                  <a:gd name="connsiteY4-52" fmla="*/ 494507 h 666344"/>
                  <a:gd name="connsiteX5-53" fmla="*/ 0 w 526256"/>
                  <a:gd name="connsiteY5-54" fmla="*/ 0 h 666344"/>
                  <a:gd name="connsiteX6-55" fmla="*/ 263523 w 526256"/>
                  <a:gd name="connsiteY6-56" fmla="*/ 145094 h 66634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526256" h="666344">
                    <a:moveTo>
                      <a:pt x="263523" y="145094"/>
                    </a:moveTo>
                    <a:lnTo>
                      <a:pt x="526256" y="12700"/>
                    </a:lnTo>
                    <a:cubicBezTo>
                      <a:pt x="525462" y="173567"/>
                      <a:pt x="524669" y="334433"/>
                      <a:pt x="523875" y="495300"/>
                    </a:cubicBezTo>
                    <a:lnTo>
                      <a:pt x="266701" y="666344"/>
                    </a:lnTo>
                    <a:lnTo>
                      <a:pt x="3175" y="494507"/>
                    </a:lnTo>
                    <a:cubicBezTo>
                      <a:pt x="2117" y="333640"/>
                      <a:pt x="1058" y="160867"/>
                      <a:pt x="0" y="0"/>
                    </a:cubicBezTo>
                    <a:lnTo>
                      <a:pt x="263523" y="145094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effectLst>
                <a:outerShdw blurRad="40000" dist="38100" dir="18300000" sx="101000" sy="101000" rotWithShape="0">
                  <a:schemeClr val="tx1">
                    <a:alpha val="35000"/>
                  </a:scheme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contourW="12700">
                <a:bevelT w="107950" prst="coolSlant"/>
                <a:extrusionClr>
                  <a:srgbClr val="800000"/>
                </a:extrusionClr>
                <a:contourClr>
                  <a:schemeClr val="tx1">
                    <a:lumMod val="65000"/>
                    <a:lumOff val="35000"/>
                  </a:schemeClr>
                </a:contourClr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099256" y="1709072"/>
                <a:ext cx="504056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方正综艺简体" panose="02010601030101010101" pitchFamily="65" charset="-122"/>
                    <a:ea typeface="方正综艺简体" panose="02010601030101010101" pitchFamily="65" charset="-122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方正综艺简体" panose="02010601030101010101" pitchFamily="65" charset="-122"/>
                  <a:ea typeface="方正综艺简体" panose="02010601030101010101" pitchFamily="65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4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4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4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 0.20667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7092950" y="468313"/>
            <a:ext cx="13335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1444625" y="2881313"/>
            <a:ext cx="6254750" cy="523875"/>
            <a:chOff x="909160" y="1702624"/>
            <a:chExt cx="6255398" cy="523220"/>
          </a:xfrm>
        </p:grpSpPr>
        <p:grpSp>
          <p:nvGrpSpPr>
            <p:cNvPr id="4" name="组合 3"/>
            <p:cNvGrpSpPr/>
            <p:nvPr/>
          </p:nvGrpSpPr>
          <p:grpSpPr>
            <a:xfrm>
              <a:off x="1547664" y="1707608"/>
              <a:ext cx="5616894" cy="513252"/>
              <a:chOff x="1547664" y="1696176"/>
              <a:chExt cx="5616894" cy="513252"/>
            </a:xfrm>
            <a:effectLst>
              <a:outerShdw blurRad="50800" dist="25400" dir="17460000" algn="ctr" rotWithShape="0">
                <a:srgbClr val="000000">
                  <a:alpha val="40000"/>
                </a:srgbClr>
              </a:outerShdw>
            </a:effectLst>
          </p:grpSpPr>
          <p:sp>
            <p:nvSpPr>
              <p:cNvPr id="8" name="五边形 14"/>
              <p:cNvSpPr/>
              <p:nvPr/>
            </p:nvSpPr>
            <p:spPr>
              <a:xfrm>
                <a:off x="1547664" y="1696176"/>
                <a:ext cx="5616894" cy="513252"/>
              </a:xfrm>
              <a:custGeom>
                <a:avLst/>
                <a:gdLst>
                  <a:gd name="connsiteX0" fmla="*/ 0 w 5616624"/>
                  <a:gd name="connsiteY0" fmla="*/ 0 h 698350"/>
                  <a:gd name="connsiteX1" fmla="*/ 5267449 w 5616624"/>
                  <a:gd name="connsiteY1" fmla="*/ 0 h 698350"/>
                  <a:gd name="connsiteX2" fmla="*/ 5616624 w 5616624"/>
                  <a:gd name="connsiteY2" fmla="*/ 349175 h 698350"/>
                  <a:gd name="connsiteX3" fmla="*/ 5267449 w 5616624"/>
                  <a:gd name="connsiteY3" fmla="*/ 698350 h 698350"/>
                  <a:gd name="connsiteX4" fmla="*/ 0 w 5616624"/>
                  <a:gd name="connsiteY4" fmla="*/ 698350 h 698350"/>
                  <a:gd name="connsiteX5" fmla="*/ 0 w 5616624"/>
                  <a:gd name="connsiteY5" fmla="*/ 0 h 698350"/>
                  <a:gd name="connsiteX0-1" fmla="*/ 0 w 5616624"/>
                  <a:gd name="connsiteY0-2" fmla="*/ 0 h 698350"/>
                  <a:gd name="connsiteX1-3" fmla="*/ 5267449 w 5616624"/>
                  <a:gd name="connsiteY1-4" fmla="*/ 0 h 698350"/>
                  <a:gd name="connsiteX2-5" fmla="*/ 5616624 w 5616624"/>
                  <a:gd name="connsiteY2-6" fmla="*/ 349175 h 698350"/>
                  <a:gd name="connsiteX3-7" fmla="*/ 5267449 w 5616624"/>
                  <a:gd name="connsiteY3-8" fmla="*/ 698350 h 698350"/>
                  <a:gd name="connsiteX4-9" fmla="*/ 0 w 5616624"/>
                  <a:gd name="connsiteY4-10" fmla="*/ 698350 h 698350"/>
                  <a:gd name="connsiteX5-11" fmla="*/ 0 w 5616624"/>
                  <a:gd name="connsiteY5-12" fmla="*/ 0 h 698350"/>
                  <a:gd name="connsiteX0-13" fmla="*/ 0 w 5616624"/>
                  <a:gd name="connsiteY0-14" fmla="*/ 0 h 698350"/>
                  <a:gd name="connsiteX1-15" fmla="*/ 5267449 w 5616624"/>
                  <a:gd name="connsiteY1-16" fmla="*/ 0 h 698350"/>
                  <a:gd name="connsiteX2-17" fmla="*/ 5616624 w 5616624"/>
                  <a:gd name="connsiteY2-18" fmla="*/ 349175 h 698350"/>
                  <a:gd name="connsiteX3-19" fmla="*/ 5267449 w 5616624"/>
                  <a:gd name="connsiteY3-20" fmla="*/ 698350 h 698350"/>
                  <a:gd name="connsiteX4-21" fmla="*/ 0 w 5616624"/>
                  <a:gd name="connsiteY4-22" fmla="*/ 698350 h 698350"/>
                  <a:gd name="connsiteX5-23" fmla="*/ 0 w 5616624"/>
                  <a:gd name="connsiteY5-24" fmla="*/ 0 h 698350"/>
                  <a:gd name="connsiteX0-25" fmla="*/ 0 w 5616624"/>
                  <a:gd name="connsiteY0-26" fmla="*/ 0 h 698350"/>
                  <a:gd name="connsiteX1-27" fmla="*/ 5267449 w 5616624"/>
                  <a:gd name="connsiteY1-28" fmla="*/ 0 h 698350"/>
                  <a:gd name="connsiteX2-29" fmla="*/ 5616624 w 5616624"/>
                  <a:gd name="connsiteY2-30" fmla="*/ 349175 h 698350"/>
                  <a:gd name="connsiteX3-31" fmla="*/ 5267449 w 5616624"/>
                  <a:gd name="connsiteY3-32" fmla="*/ 698350 h 698350"/>
                  <a:gd name="connsiteX4-33" fmla="*/ 0 w 5616624"/>
                  <a:gd name="connsiteY4-34" fmla="*/ 698350 h 698350"/>
                  <a:gd name="connsiteX5-35" fmla="*/ 0 w 5616624"/>
                  <a:gd name="connsiteY5-36" fmla="*/ 0 h 698350"/>
                  <a:gd name="connsiteX0-37" fmla="*/ 0 w 5616624"/>
                  <a:gd name="connsiteY0-38" fmla="*/ 0 h 698350"/>
                  <a:gd name="connsiteX1-39" fmla="*/ 5267449 w 5616624"/>
                  <a:gd name="connsiteY1-40" fmla="*/ 0 h 698350"/>
                  <a:gd name="connsiteX2-41" fmla="*/ 5616624 w 5616624"/>
                  <a:gd name="connsiteY2-42" fmla="*/ 349175 h 698350"/>
                  <a:gd name="connsiteX3-43" fmla="*/ 5267449 w 5616624"/>
                  <a:gd name="connsiteY3-44" fmla="*/ 698350 h 698350"/>
                  <a:gd name="connsiteX4-45" fmla="*/ 0 w 5616624"/>
                  <a:gd name="connsiteY4-46" fmla="*/ 698350 h 698350"/>
                  <a:gd name="connsiteX5-47" fmla="*/ 0 w 5616624"/>
                  <a:gd name="connsiteY5-48" fmla="*/ 0 h 698350"/>
                  <a:gd name="connsiteX0-49" fmla="*/ 0 w 5616624"/>
                  <a:gd name="connsiteY0-50" fmla="*/ 0 h 698350"/>
                  <a:gd name="connsiteX1-51" fmla="*/ 5267449 w 5616624"/>
                  <a:gd name="connsiteY1-52" fmla="*/ 0 h 698350"/>
                  <a:gd name="connsiteX2-53" fmla="*/ 5616624 w 5616624"/>
                  <a:gd name="connsiteY2-54" fmla="*/ 349175 h 698350"/>
                  <a:gd name="connsiteX3-55" fmla="*/ 5267449 w 5616624"/>
                  <a:gd name="connsiteY3-56" fmla="*/ 698350 h 698350"/>
                  <a:gd name="connsiteX4-57" fmla="*/ 0 w 5616624"/>
                  <a:gd name="connsiteY4-58" fmla="*/ 698350 h 698350"/>
                  <a:gd name="connsiteX5-59" fmla="*/ 0 w 5616624"/>
                  <a:gd name="connsiteY5-60" fmla="*/ 0 h 698350"/>
                  <a:gd name="connsiteX0-61" fmla="*/ 0 w 5616624"/>
                  <a:gd name="connsiteY0-62" fmla="*/ 0 h 698350"/>
                  <a:gd name="connsiteX1-63" fmla="*/ 5267449 w 5616624"/>
                  <a:gd name="connsiteY1-64" fmla="*/ 0 h 698350"/>
                  <a:gd name="connsiteX2-65" fmla="*/ 5616624 w 5616624"/>
                  <a:gd name="connsiteY2-66" fmla="*/ 349175 h 698350"/>
                  <a:gd name="connsiteX3-67" fmla="*/ 5267449 w 5616624"/>
                  <a:gd name="connsiteY3-68" fmla="*/ 698350 h 698350"/>
                  <a:gd name="connsiteX4-69" fmla="*/ 0 w 5616624"/>
                  <a:gd name="connsiteY4-70" fmla="*/ 698350 h 698350"/>
                  <a:gd name="connsiteX5-71" fmla="*/ 0 w 5616624"/>
                  <a:gd name="connsiteY5-72" fmla="*/ 0 h 698350"/>
                  <a:gd name="connsiteX0-73" fmla="*/ 0 w 5616624"/>
                  <a:gd name="connsiteY0-74" fmla="*/ 0 h 698350"/>
                  <a:gd name="connsiteX1-75" fmla="*/ 5267449 w 5616624"/>
                  <a:gd name="connsiteY1-76" fmla="*/ 0 h 698350"/>
                  <a:gd name="connsiteX2-77" fmla="*/ 5616624 w 5616624"/>
                  <a:gd name="connsiteY2-78" fmla="*/ 349175 h 698350"/>
                  <a:gd name="connsiteX3-79" fmla="*/ 5267449 w 5616624"/>
                  <a:gd name="connsiteY3-80" fmla="*/ 698350 h 698350"/>
                  <a:gd name="connsiteX4-81" fmla="*/ 0 w 5616624"/>
                  <a:gd name="connsiteY4-82" fmla="*/ 698350 h 698350"/>
                  <a:gd name="connsiteX5-83" fmla="*/ 0 w 5616624"/>
                  <a:gd name="connsiteY5-84" fmla="*/ 0 h 698350"/>
                  <a:gd name="connsiteX0-85" fmla="*/ 0 w 5616624"/>
                  <a:gd name="connsiteY0-86" fmla="*/ 0 h 698350"/>
                  <a:gd name="connsiteX1-87" fmla="*/ 5267449 w 5616624"/>
                  <a:gd name="connsiteY1-88" fmla="*/ 0 h 698350"/>
                  <a:gd name="connsiteX2-89" fmla="*/ 5616624 w 5616624"/>
                  <a:gd name="connsiteY2-90" fmla="*/ 349175 h 698350"/>
                  <a:gd name="connsiteX3-91" fmla="*/ 5267449 w 5616624"/>
                  <a:gd name="connsiteY3-92" fmla="*/ 698350 h 698350"/>
                  <a:gd name="connsiteX4-93" fmla="*/ 0 w 5616624"/>
                  <a:gd name="connsiteY4-94" fmla="*/ 698350 h 698350"/>
                  <a:gd name="connsiteX5-95" fmla="*/ 0 w 5616624"/>
                  <a:gd name="connsiteY5-96" fmla="*/ 0 h 698350"/>
                  <a:gd name="connsiteX0-97" fmla="*/ 0 w 5616624"/>
                  <a:gd name="connsiteY0-98" fmla="*/ 0 h 698350"/>
                  <a:gd name="connsiteX1-99" fmla="*/ 5267449 w 5616624"/>
                  <a:gd name="connsiteY1-100" fmla="*/ 0 h 698350"/>
                  <a:gd name="connsiteX2-101" fmla="*/ 5616624 w 5616624"/>
                  <a:gd name="connsiteY2-102" fmla="*/ 349175 h 698350"/>
                  <a:gd name="connsiteX3-103" fmla="*/ 5267449 w 5616624"/>
                  <a:gd name="connsiteY3-104" fmla="*/ 698350 h 698350"/>
                  <a:gd name="connsiteX4-105" fmla="*/ 0 w 5616624"/>
                  <a:gd name="connsiteY4-106" fmla="*/ 698350 h 698350"/>
                  <a:gd name="connsiteX5-107" fmla="*/ 0 w 5616624"/>
                  <a:gd name="connsiteY5-108" fmla="*/ 0 h 698350"/>
                  <a:gd name="connsiteX0-109" fmla="*/ 0 w 5616624"/>
                  <a:gd name="connsiteY0-110" fmla="*/ 0 h 698350"/>
                  <a:gd name="connsiteX1-111" fmla="*/ 5267449 w 5616624"/>
                  <a:gd name="connsiteY1-112" fmla="*/ 0 h 698350"/>
                  <a:gd name="connsiteX2-113" fmla="*/ 5616624 w 5616624"/>
                  <a:gd name="connsiteY2-114" fmla="*/ 349175 h 698350"/>
                  <a:gd name="connsiteX3-115" fmla="*/ 5267449 w 5616624"/>
                  <a:gd name="connsiteY3-116" fmla="*/ 698350 h 698350"/>
                  <a:gd name="connsiteX4-117" fmla="*/ 0 w 5616624"/>
                  <a:gd name="connsiteY4-118" fmla="*/ 698350 h 698350"/>
                  <a:gd name="connsiteX5-119" fmla="*/ 0 w 5616624"/>
                  <a:gd name="connsiteY5-120" fmla="*/ 0 h 698350"/>
                  <a:gd name="connsiteX0-121" fmla="*/ 0 w 5616624"/>
                  <a:gd name="connsiteY0-122" fmla="*/ 0 h 698350"/>
                  <a:gd name="connsiteX1-123" fmla="*/ 5267449 w 5616624"/>
                  <a:gd name="connsiteY1-124" fmla="*/ 0 h 698350"/>
                  <a:gd name="connsiteX2-125" fmla="*/ 5616624 w 5616624"/>
                  <a:gd name="connsiteY2-126" fmla="*/ 349175 h 698350"/>
                  <a:gd name="connsiteX3-127" fmla="*/ 5267449 w 5616624"/>
                  <a:gd name="connsiteY3-128" fmla="*/ 698350 h 698350"/>
                  <a:gd name="connsiteX4-129" fmla="*/ 0 w 5616624"/>
                  <a:gd name="connsiteY4-130" fmla="*/ 698350 h 698350"/>
                  <a:gd name="connsiteX5-131" fmla="*/ 0 w 5616624"/>
                  <a:gd name="connsiteY5-132" fmla="*/ 0 h 698350"/>
                  <a:gd name="connsiteX0-133" fmla="*/ 0 w 5616624"/>
                  <a:gd name="connsiteY0-134" fmla="*/ 0 h 698350"/>
                  <a:gd name="connsiteX1-135" fmla="*/ 5267449 w 5616624"/>
                  <a:gd name="connsiteY1-136" fmla="*/ 0 h 698350"/>
                  <a:gd name="connsiteX2-137" fmla="*/ 5616624 w 5616624"/>
                  <a:gd name="connsiteY2-138" fmla="*/ 349175 h 698350"/>
                  <a:gd name="connsiteX3-139" fmla="*/ 5267449 w 5616624"/>
                  <a:gd name="connsiteY3-140" fmla="*/ 698350 h 698350"/>
                  <a:gd name="connsiteX4-141" fmla="*/ 0 w 5616624"/>
                  <a:gd name="connsiteY4-142" fmla="*/ 698350 h 698350"/>
                  <a:gd name="connsiteX5-143" fmla="*/ 0 w 5616624"/>
                  <a:gd name="connsiteY5-144" fmla="*/ 0 h 698350"/>
                  <a:gd name="connsiteX0-145" fmla="*/ 0 w 5616624"/>
                  <a:gd name="connsiteY0-146" fmla="*/ 0 h 698350"/>
                  <a:gd name="connsiteX1-147" fmla="*/ 5267449 w 5616624"/>
                  <a:gd name="connsiteY1-148" fmla="*/ 0 h 698350"/>
                  <a:gd name="connsiteX2-149" fmla="*/ 5616624 w 5616624"/>
                  <a:gd name="connsiteY2-150" fmla="*/ 349175 h 698350"/>
                  <a:gd name="connsiteX3-151" fmla="*/ 5267449 w 5616624"/>
                  <a:gd name="connsiteY3-152" fmla="*/ 698350 h 698350"/>
                  <a:gd name="connsiteX4-153" fmla="*/ 0 w 5616624"/>
                  <a:gd name="connsiteY4-154" fmla="*/ 698350 h 698350"/>
                  <a:gd name="connsiteX5-155" fmla="*/ 0 w 5616624"/>
                  <a:gd name="connsiteY5-156" fmla="*/ 0 h 698350"/>
                  <a:gd name="connsiteX0-157" fmla="*/ 0 w 5616624"/>
                  <a:gd name="connsiteY0-158" fmla="*/ 0 h 698350"/>
                  <a:gd name="connsiteX1-159" fmla="*/ 5267449 w 5616624"/>
                  <a:gd name="connsiteY1-160" fmla="*/ 0 h 698350"/>
                  <a:gd name="connsiteX2-161" fmla="*/ 5616624 w 5616624"/>
                  <a:gd name="connsiteY2-162" fmla="*/ 349175 h 698350"/>
                  <a:gd name="connsiteX3-163" fmla="*/ 5267449 w 5616624"/>
                  <a:gd name="connsiteY3-164" fmla="*/ 698350 h 698350"/>
                  <a:gd name="connsiteX4-165" fmla="*/ 0 w 5616624"/>
                  <a:gd name="connsiteY4-166" fmla="*/ 698350 h 698350"/>
                  <a:gd name="connsiteX5-167" fmla="*/ 0 w 5616624"/>
                  <a:gd name="connsiteY5-168" fmla="*/ 0 h 698350"/>
                  <a:gd name="connsiteX0-169" fmla="*/ 0 w 5616624"/>
                  <a:gd name="connsiteY0-170" fmla="*/ 0 h 698350"/>
                  <a:gd name="connsiteX1-171" fmla="*/ 5267449 w 5616624"/>
                  <a:gd name="connsiteY1-172" fmla="*/ 0 h 698350"/>
                  <a:gd name="connsiteX2-173" fmla="*/ 5616624 w 5616624"/>
                  <a:gd name="connsiteY2-174" fmla="*/ 349175 h 698350"/>
                  <a:gd name="connsiteX3-175" fmla="*/ 5267449 w 5616624"/>
                  <a:gd name="connsiteY3-176" fmla="*/ 698350 h 698350"/>
                  <a:gd name="connsiteX4-177" fmla="*/ 0 w 5616624"/>
                  <a:gd name="connsiteY4-178" fmla="*/ 698350 h 698350"/>
                  <a:gd name="connsiteX5-179" fmla="*/ 0 w 5616624"/>
                  <a:gd name="connsiteY5-180" fmla="*/ 0 h 698350"/>
                  <a:gd name="connsiteX0-181" fmla="*/ 0 w 5616624"/>
                  <a:gd name="connsiteY0-182" fmla="*/ 0 h 698350"/>
                  <a:gd name="connsiteX1-183" fmla="*/ 5267449 w 5616624"/>
                  <a:gd name="connsiteY1-184" fmla="*/ 0 h 698350"/>
                  <a:gd name="connsiteX2-185" fmla="*/ 5616624 w 5616624"/>
                  <a:gd name="connsiteY2-186" fmla="*/ 349175 h 698350"/>
                  <a:gd name="connsiteX3-187" fmla="*/ 5267449 w 5616624"/>
                  <a:gd name="connsiteY3-188" fmla="*/ 698350 h 698350"/>
                  <a:gd name="connsiteX4-189" fmla="*/ 0 w 5616624"/>
                  <a:gd name="connsiteY4-190" fmla="*/ 698350 h 698350"/>
                  <a:gd name="connsiteX5-191" fmla="*/ 0 w 5616624"/>
                  <a:gd name="connsiteY5-192" fmla="*/ 0 h 698350"/>
                  <a:gd name="connsiteX0-193" fmla="*/ 0 w 5616624"/>
                  <a:gd name="connsiteY0-194" fmla="*/ 0 h 698350"/>
                  <a:gd name="connsiteX1-195" fmla="*/ 5267449 w 5616624"/>
                  <a:gd name="connsiteY1-196" fmla="*/ 0 h 698350"/>
                  <a:gd name="connsiteX2-197" fmla="*/ 5616624 w 5616624"/>
                  <a:gd name="connsiteY2-198" fmla="*/ 349175 h 698350"/>
                  <a:gd name="connsiteX3-199" fmla="*/ 5267449 w 5616624"/>
                  <a:gd name="connsiteY3-200" fmla="*/ 698350 h 698350"/>
                  <a:gd name="connsiteX4-201" fmla="*/ 0 w 5616624"/>
                  <a:gd name="connsiteY4-202" fmla="*/ 698350 h 698350"/>
                  <a:gd name="connsiteX5-203" fmla="*/ 0 w 5616624"/>
                  <a:gd name="connsiteY5-204" fmla="*/ 0 h 698350"/>
                  <a:gd name="connsiteX0-205" fmla="*/ 0 w 5616624"/>
                  <a:gd name="connsiteY0-206" fmla="*/ 0 h 698350"/>
                  <a:gd name="connsiteX1-207" fmla="*/ 5267449 w 5616624"/>
                  <a:gd name="connsiteY1-208" fmla="*/ 0 h 698350"/>
                  <a:gd name="connsiteX2-209" fmla="*/ 5616624 w 5616624"/>
                  <a:gd name="connsiteY2-210" fmla="*/ 349175 h 698350"/>
                  <a:gd name="connsiteX3-211" fmla="*/ 5267449 w 5616624"/>
                  <a:gd name="connsiteY3-212" fmla="*/ 698350 h 698350"/>
                  <a:gd name="connsiteX4-213" fmla="*/ 0 w 5616624"/>
                  <a:gd name="connsiteY4-214" fmla="*/ 698350 h 698350"/>
                  <a:gd name="connsiteX5-215" fmla="*/ 0 w 5616624"/>
                  <a:gd name="connsiteY5-216" fmla="*/ 0 h 698350"/>
                  <a:gd name="connsiteX0-217" fmla="*/ 0 w 5616624"/>
                  <a:gd name="connsiteY0-218" fmla="*/ 0 h 698350"/>
                  <a:gd name="connsiteX1-219" fmla="*/ 5267449 w 5616624"/>
                  <a:gd name="connsiteY1-220" fmla="*/ 0 h 698350"/>
                  <a:gd name="connsiteX2-221" fmla="*/ 5616624 w 5616624"/>
                  <a:gd name="connsiteY2-222" fmla="*/ 349175 h 698350"/>
                  <a:gd name="connsiteX3-223" fmla="*/ 5267449 w 5616624"/>
                  <a:gd name="connsiteY3-224" fmla="*/ 698350 h 698350"/>
                  <a:gd name="connsiteX4-225" fmla="*/ 0 w 5616624"/>
                  <a:gd name="connsiteY4-226" fmla="*/ 698350 h 698350"/>
                  <a:gd name="connsiteX5-227" fmla="*/ 0 w 5616624"/>
                  <a:gd name="connsiteY5-228" fmla="*/ 0 h 698350"/>
                  <a:gd name="connsiteX0-229" fmla="*/ 0 w 5616624"/>
                  <a:gd name="connsiteY0-230" fmla="*/ 0 h 698350"/>
                  <a:gd name="connsiteX1-231" fmla="*/ 5267449 w 5616624"/>
                  <a:gd name="connsiteY1-232" fmla="*/ 0 h 698350"/>
                  <a:gd name="connsiteX2-233" fmla="*/ 5616624 w 5616624"/>
                  <a:gd name="connsiteY2-234" fmla="*/ 349175 h 698350"/>
                  <a:gd name="connsiteX3-235" fmla="*/ 5267449 w 5616624"/>
                  <a:gd name="connsiteY3-236" fmla="*/ 698350 h 698350"/>
                  <a:gd name="connsiteX4-237" fmla="*/ 0 w 5616624"/>
                  <a:gd name="connsiteY4-238" fmla="*/ 698350 h 698350"/>
                  <a:gd name="connsiteX5-239" fmla="*/ 0 w 5616624"/>
                  <a:gd name="connsiteY5-240" fmla="*/ 0 h 698350"/>
                  <a:gd name="connsiteX0-241" fmla="*/ 0 w 5616624"/>
                  <a:gd name="connsiteY0-242" fmla="*/ 0 h 698350"/>
                  <a:gd name="connsiteX1-243" fmla="*/ 5267449 w 5616624"/>
                  <a:gd name="connsiteY1-244" fmla="*/ 0 h 698350"/>
                  <a:gd name="connsiteX2-245" fmla="*/ 5616624 w 5616624"/>
                  <a:gd name="connsiteY2-246" fmla="*/ 349175 h 698350"/>
                  <a:gd name="connsiteX3-247" fmla="*/ 5267449 w 5616624"/>
                  <a:gd name="connsiteY3-248" fmla="*/ 698350 h 698350"/>
                  <a:gd name="connsiteX4-249" fmla="*/ 0 w 5616624"/>
                  <a:gd name="connsiteY4-250" fmla="*/ 698350 h 698350"/>
                  <a:gd name="connsiteX5-251" fmla="*/ 0 w 5616624"/>
                  <a:gd name="connsiteY5-252" fmla="*/ 0 h 698350"/>
                  <a:gd name="connsiteX0-253" fmla="*/ 0 w 5616624"/>
                  <a:gd name="connsiteY0-254" fmla="*/ 0 h 698350"/>
                  <a:gd name="connsiteX1-255" fmla="*/ 5267449 w 5616624"/>
                  <a:gd name="connsiteY1-256" fmla="*/ 0 h 698350"/>
                  <a:gd name="connsiteX2-257" fmla="*/ 5616624 w 5616624"/>
                  <a:gd name="connsiteY2-258" fmla="*/ 349175 h 698350"/>
                  <a:gd name="connsiteX3-259" fmla="*/ 5267449 w 5616624"/>
                  <a:gd name="connsiteY3-260" fmla="*/ 698350 h 698350"/>
                  <a:gd name="connsiteX4-261" fmla="*/ 0 w 5616624"/>
                  <a:gd name="connsiteY4-262" fmla="*/ 698350 h 698350"/>
                  <a:gd name="connsiteX5-263" fmla="*/ 0 w 5616624"/>
                  <a:gd name="connsiteY5-264" fmla="*/ 0 h 698350"/>
                  <a:gd name="connsiteX0-265" fmla="*/ 0 w 5616894"/>
                  <a:gd name="connsiteY0-266" fmla="*/ 0 h 698350"/>
                  <a:gd name="connsiteX1-267" fmla="*/ 5267449 w 5616894"/>
                  <a:gd name="connsiteY1-268" fmla="*/ 0 h 698350"/>
                  <a:gd name="connsiteX2-269" fmla="*/ 5616624 w 5616894"/>
                  <a:gd name="connsiteY2-270" fmla="*/ 349175 h 698350"/>
                  <a:gd name="connsiteX3-271" fmla="*/ 5267449 w 5616894"/>
                  <a:gd name="connsiteY3-272" fmla="*/ 698350 h 698350"/>
                  <a:gd name="connsiteX4-273" fmla="*/ 0 w 5616894"/>
                  <a:gd name="connsiteY4-274" fmla="*/ 698350 h 698350"/>
                  <a:gd name="connsiteX5-275" fmla="*/ 0 w 5616894"/>
                  <a:gd name="connsiteY5-276" fmla="*/ 0 h 6983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5616894" h="698350">
                    <a:moveTo>
                      <a:pt x="0" y="0"/>
                    </a:moveTo>
                    <a:lnTo>
                      <a:pt x="5267449" y="0"/>
                    </a:lnTo>
                    <a:cubicBezTo>
                      <a:pt x="5477504" y="8442"/>
                      <a:pt x="5624056" y="204209"/>
                      <a:pt x="5616624" y="349175"/>
                    </a:cubicBezTo>
                    <a:cubicBezTo>
                      <a:pt x="5614532" y="505255"/>
                      <a:pt x="5453691" y="694670"/>
                      <a:pt x="5267449" y="698350"/>
                    </a:cubicBezTo>
                    <a:lnTo>
                      <a:pt x="0" y="6983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744043" y="1791220"/>
                <a:ext cx="1224136" cy="32316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5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09160" y="1702624"/>
              <a:ext cx="884247" cy="523220"/>
              <a:chOff x="909160" y="1709072"/>
              <a:chExt cx="884247" cy="523220"/>
            </a:xfrm>
            <a:effectLst>
              <a:outerShdw blurRad="50800" dist="25400" dir="18300000" algn="ctr" rotWithShape="0">
                <a:srgbClr val="000000">
                  <a:alpha val="24000"/>
                </a:srgbClr>
              </a:outerShdw>
            </a:effectLst>
          </p:grpSpPr>
          <p:sp>
            <p:nvSpPr>
              <p:cNvPr id="6" name="任意多边形 5"/>
              <p:cNvSpPr/>
              <p:nvPr/>
            </p:nvSpPr>
            <p:spPr>
              <a:xfrm rot="16200000">
                <a:off x="1094658" y="1528559"/>
                <a:ext cx="513251" cy="884247"/>
              </a:xfrm>
              <a:custGeom>
                <a:avLst/>
                <a:gdLst>
                  <a:gd name="connsiteX0" fmla="*/ 263525 w 523875"/>
                  <a:gd name="connsiteY0" fmla="*/ 263525 h 752475"/>
                  <a:gd name="connsiteX1" fmla="*/ 523875 w 523875"/>
                  <a:gd name="connsiteY1" fmla="*/ 22225 h 752475"/>
                  <a:gd name="connsiteX2" fmla="*/ 523875 w 523875"/>
                  <a:gd name="connsiteY2" fmla="*/ 495300 h 752475"/>
                  <a:gd name="connsiteX3" fmla="*/ 266700 w 523875"/>
                  <a:gd name="connsiteY3" fmla="*/ 752475 h 752475"/>
                  <a:gd name="connsiteX4" fmla="*/ 3175 w 523875"/>
                  <a:gd name="connsiteY4" fmla="*/ 482600 h 752475"/>
                  <a:gd name="connsiteX5" fmla="*/ 0 w 523875"/>
                  <a:gd name="connsiteY5" fmla="*/ 0 h 752475"/>
                  <a:gd name="connsiteX6" fmla="*/ 263525 w 523875"/>
                  <a:gd name="connsiteY6" fmla="*/ 263525 h 752475"/>
                  <a:gd name="connsiteX0-1" fmla="*/ 263525 w 523875"/>
                  <a:gd name="connsiteY0-2" fmla="*/ 263525 h 752475"/>
                  <a:gd name="connsiteX1-3" fmla="*/ 523875 w 523875"/>
                  <a:gd name="connsiteY1-4" fmla="*/ 22225 h 752475"/>
                  <a:gd name="connsiteX2-5" fmla="*/ 523875 w 523875"/>
                  <a:gd name="connsiteY2-6" fmla="*/ 495300 h 752475"/>
                  <a:gd name="connsiteX3-7" fmla="*/ 266700 w 523875"/>
                  <a:gd name="connsiteY3-8" fmla="*/ 752475 h 752475"/>
                  <a:gd name="connsiteX4-9" fmla="*/ 3175 w 523875"/>
                  <a:gd name="connsiteY4-10" fmla="*/ 494507 h 752475"/>
                  <a:gd name="connsiteX5-11" fmla="*/ 0 w 523875"/>
                  <a:gd name="connsiteY5-12" fmla="*/ 0 h 752475"/>
                  <a:gd name="connsiteX6-13" fmla="*/ 263525 w 523875"/>
                  <a:gd name="connsiteY6-14" fmla="*/ 263525 h 752475"/>
                  <a:gd name="connsiteX0-15" fmla="*/ 263525 w 526256"/>
                  <a:gd name="connsiteY0-16" fmla="*/ 263525 h 752475"/>
                  <a:gd name="connsiteX1-17" fmla="*/ 526256 w 526256"/>
                  <a:gd name="connsiteY1-18" fmla="*/ 12700 h 752475"/>
                  <a:gd name="connsiteX2-19" fmla="*/ 523875 w 526256"/>
                  <a:gd name="connsiteY2-20" fmla="*/ 495300 h 752475"/>
                  <a:gd name="connsiteX3-21" fmla="*/ 266700 w 526256"/>
                  <a:gd name="connsiteY3-22" fmla="*/ 752475 h 752475"/>
                  <a:gd name="connsiteX4-23" fmla="*/ 3175 w 526256"/>
                  <a:gd name="connsiteY4-24" fmla="*/ 494507 h 752475"/>
                  <a:gd name="connsiteX5-25" fmla="*/ 0 w 526256"/>
                  <a:gd name="connsiteY5-26" fmla="*/ 0 h 752475"/>
                  <a:gd name="connsiteX6-27" fmla="*/ 263525 w 526256"/>
                  <a:gd name="connsiteY6-28" fmla="*/ 263525 h 752475"/>
                  <a:gd name="connsiteX0-29" fmla="*/ 263523 w 526256"/>
                  <a:gd name="connsiteY0-30" fmla="*/ 145094 h 752475"/>
                  <a:gd name="connsiteX1-31" fmla="*/ 526256 w 526256"/>
                  <a:gd name="connsiteY1-32" fmla="*/ 12700 h 752475"/>
                  <a:gd name="connsiteX2-33" fmla="*/ 523875 w 526256"/>
                  <a:gd name="connsiteY2-34" fmla="*/ 495300 h 752475"/>
                  <a:gd name="connsiteX3-35" fmla="*/ 266700 w 526256"/>
                  <a:gd name="connsiteY3-36" fmla="*/ 752475 h 752475"/>
                  <a:gd name="connsiteX4-37" fmla="*/ 3175 w 526256"/>
                  <a:gd name="connsiteY4-38" fmla="*/ 494507 h 752475"/>
                  <a:gd name="connsiteX5-39" fmla="*/ 0 w 526256"/>
                  <a:gd name="connsiteY5-40" fmla="*/ 0 h 752475"/>
                  <a:gd name="connsiteX6-41" fmla="*/ 263523 w 526256"/>
                  <a:gd name="connsiteY6-42" fmla="*/ 145094 h 752475"/>
                  <a:gd name="connsiteX0-43" fmla="*/ 263523 w 526256"/>
                  <a:gd name="connsiteY0-44" fmla="*/ 145094 h 666344"/>
                  <a:gd name="connsiteX1-45" fmla="*/ 526256 w 526256"/>
                  <a:gd name="connsiteY1-46" fmla="*/ 12700 h 666344"/>
                  <a:gd name="connsiteX2-47" fmla="*/ 523875 w 526256"/>
                  <a:gd name="connsiteY2-48" fmla="*/ 495300 h 666344"/>
                  <a:gd name="connsiteX3-49" fmla="*/ 266701 w 526256"/>
                  <a:gd name="connsiteY3-50" fmla="*/ 666344 h 666344"/>
                  <a:gd name="connsiteX4-51" fmla="*/ 3175 w 526256"/>
                  <a:gd name="connsiteY4-52" fmla="*/ 494507 h 666344"/>
                  <a:gd name="connsiteX5-53" fmla="*/ 0 w 526256"/>
                  <a:gd name="connsiteY5-54" fmla="*/ 0 h 666344"/>
                  <a:gd name="connsiteX6-55" fmla="*/ 263523 w 526256"/>
                  <a:gd name="connsiteY6-56" fmla="*/ 145094 h 66634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526256" h="666344">
                    <a:moveTo>
                      <a:pt x="263523" y="145094"/>
                    </a:moveTo>
                    <a:lnTo>
                      <a:pt x="526256" y="12700"/>
                    </a:lnTo>
                    <a:cubicBezTo>
                      <a:pt x="525462" y="173567"/>
                      <a:pt x="524669" y="334433"/>
                      <a:pt x="523875" y="495300"/>
                    </a:cubicBezTo>
                    <a:lnTo>
                      <a:pt x="266701" y="666344"/>
                    </a:lnTo>
                    <a:lnTo>
                      <a:pt x="3175" y="494507"/>
                    </a:lnTo>
                    <a:cubicBezTo>
                      <a:pt x="2117" y="333640"/>
                      <a:pt x="1058" y="160867"/>
                      <a:pt x="0" y="0"/>
                    </a:cubicBezTo>
                    <a:lnTo>
                      <a:pt x="263523" y="145094"/>
                    </a:lnTo>
                    <a:close/>
                  </a:path>
                </a:pathLst>
              </a:custGeom>
              <a:solidFill>
                <a:srgbClr val="FF0000"/>
              </a:solidFill>
              <a:effectLst>
                <a:outerShdw blurRad="40000" dist="38100" dir="18300000" sx="101000" sy="101000" rotWithShape="0">
                  <a:schemeClr val="tx1">
                    <a:alpha val="35000"/>
                  </a:scheme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contourW="12700">
                <a:bevelT w="107950" prst="coolSlant"/>
                <a:extrusionClr>
                  <a:srgbClr val="800000"/>
                </a:extrusionClr>
                <a:contourClr>
                  <a:srgbClr val="800000"/>
                </a:contourClr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099256" y="1709072"/>
                <a:ext cx="504056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方正综艺简体" panose="02010601030101010101" pitchFamily="65" charset="-122"/>
                    <a:ea typeface="方正综艺简体" panose="02010601030101010101" pitchFamily="65" charset="-122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方正综艺简体" panose="02010601030101010101" pitchFamily="65" charset="-122"/>
                  <a:ea typeface="方正综艺简体" panose="02010601030101010101" pitchFamily="65" charset="-122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 bwMode="auto">
          <a:xfrm>
            <a:off x="3130550" y="1643063"/>
            <a:ext cx="2817813" cy="2884487"/>
            <a:chOff x="3153436" y="1415196"/>
            <a:chExt cx="2817785" cy="2884610"/>
          </a:xfrm>
        </p:grpSpPr>
        <p:sp>
          <p:nvSpPr>
            <p:cNvPr id="11" name="Freeform 6"/>
            <p:cNvSpPr/>
            <p:nvPr/>
          </p:nvSpPr>
          <p:spPr bwMode="auto">
            <a:xfrm>
              <a:off x="5223152" y="2042608"/>
              <a:ext cx="748069" cy="1971336"/>
            </a:xfrm>
            <a:custGeom>
              <a:avLst/>
              <a:gdLst>
                <a:gd name="T0" fmla="*/ 68 w 68"/>
                <a:gd name="T1" fmla="*/ 74 h 179"/>
                <a:gd name="T2" fmla="*/ 43 w 68"/>
                <a:gd name="T3" fmla="*/ 0 h 179"/>
                <a:gd name="T4" fmla="*/ 27 w 68"/>
                <a:gd name="T5" fmla="*/ 13 h 179"/>
                <a:gd name="T6" fmla="*/ 47 w 68"/>
                <a:gd name="T7" fmla="*/ 74 h 179"/>
                <a:gd name="T8" fmla="*/ 0 w 68"/>
                <a:gd name="T9" fmla="*/ 162 h 179"/>
                <a:gd name="T10" fmla="*/ 11 w 68"/>
                <a:gd name="T11" fmla="*/ 179 h 179"/>
                <a:gd name="T12" fmla="*/ 68 w 68"/>
                <a:gd name="T13" fmla="*/ 7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79">
                  <a:moveTo>
                    <a:pt x="68" y="74"/>
                  </a:moveTo>
                  <a:cubicBezTo>
                    <a:pt x="68" y="47"/>
                    <a:pt x="59" y="21"/>
                    <a:pt x="43" y="0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40" y="30"/>
                    <a:pt x="47" y="51"/>
                    <a:pt x="47" y="74"/>
                  </a:cubicBezTo>
                  <a:cubicBezTo>
                    <a:pt x="47" y="111"/>
                    <a:pt x="28" y="143"/>
                    <a:pt x="0" y="162"/>
                  </a:cubicBezTo>
                  <a:cubicBezTo>
                    <a:pt x="11" y="179"/>
                    <a:pt x="11" y="179"/>
                    <a:pt x="11" y="179"/>
                  </a:cubicBezTo>
                  <a:cubicBezTo>
                    <a:pt x="45" y="157"/>
                    <a:pt x="68" y="118"/>
                    <a:pt x="68" y="7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82550" prst="coolSlant"/>
            </a:sp3d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7"/>
            <p:cNvSpPr/>
            <p:nvPr/>
          </p:nvSpPr>
          <p:spPr bwMode="auto">
            <a:xfrm>
              <a:off x="4551190" y="1493158"/>
              <a:ext cx="1145306" cy="692381"/>
            </a:xfrm>
            <a:custGeom>
              <a:avLst/>
              <a:gdLst>
                <a:gd name="T0" fmla="*/ 4 w 104"/>
                <a:gd name="T1" fmla="*/ 20 h 63"/>
                <a:gd name="T2" fmla="*/ 88 w 104"/>
                <a:gd name="T3" fmla="*/ 63 h 63"/>
                <a:gd name="T4" fmla="*/ 104 w 104"/>
                <a:gd name="T5" fmla="*/ 50 h 63"/>
                <a:gd name="T6" fmla="*/ 4 w 104"/>
                <a:gd name="T7" fmla="*/ 0 h 63"/>
                <a:gd name="T8" fmla="*/ 0 w 104"/>
                <a:gd name="T9" fmla="*/ 0 h 63"/>
                <a:gd name="T10" fmla="*/ 0 w 104"/>
                <a:gd name="T11" fmla="*/ 20 h 63"/>
                <a:gd name="T12" fmla="*/ 4 w 104"/>
                <a:gd name="T13" fmla="*/ 2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63">
                  <a:moveTo>
                    <a:pt x="4" y="20"/>
                  </a:moveTo>
                  <a:cubicBezTo>
                    <a:pt x="39" y="20"/>
                    <a:pt x="69" y="37"/>
                    <a:pt x="88" y="63"/>
                  </a:cubicBezTo>
                  <a:cubicBezTo>
                    <a:pt x="104" y="50"/>
                    <a:pt x="104" y="50"/>
                    <a:pt x="104" y="50"/>
                  </a:cubicBezTo>
                  <a:cubicBezTo>
                    <a:pt x="82" y="20"/>
                    <a:pt x="45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20"/>
                    <a:pt x="3" y="20"/>
                    <a:pt x="4" y="2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82550" prst="coolSlant"/>
            </a:sp3d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8"/>
            <p:cNvSpPr/>
            <p:nvPr/>
          </p:nvSpPr>
          <p:spPr bwMode="auto">
            <a:xfrm>
              <a:off x="3153436" y="1415196"/>
              <a:ext cx="2422404" cy="2884610"/>
            </a:xfrm>
            <a:custGeom>
              <a:avLst/>
              <a:gdLst>
                <a:gd name="T0" fmla="*/ 198 w 220"/>
                <a:gd name="T1" fmla="*/ 203 h 262"/>
                <a:gd name="T2" fmla="*/ 131 w 220"/>
                <a:gd name="T3" fmla="*/ 229 h 262"/>
                <a:gd name="T4" fmla="*/ 56 w 220"/>
                <a:gd name="T5" fmla="*/ 193 h 262"/>
                <a:gd name="T6" fmla="*/ 33 w 220"/>
                <a:gd name="T7" fmla="*/ 131 h 262"/>
                <a:gd name="T8" fmla="*/ 131 w 220"/>
                <a:gd name="T9" fmla="*/ 33 h 262"/>
                <a:gd name="T10" fmla="*/ 131 w 220"/>
                <a:gd name="T11" fmla="*/ 0 h 262"/>
                <a:gd name="T12" fmla="*/ 0 w 220"/>
                <a:gd name="T13" fmla="*/ 131 h 262"/>
                <a:gd name="T14" fmla="*/ 30 w 220"/>
                <a:gd name="T15" fmla="*/ 214 h 262"/>
                <a:gd name="T16" fmla="*/ 131 w 220"/>
                <a:gd name="T17" fmla="*/ 262 h 262"/>
                <a:gd name="T18" fmla="*/ 220 w 220"/>
                <a:gd name="T19" fmla="*/ 227 h 262"/>
                <a:gd name="T20" fmla="*/ 198 w 220"/>
                <a:gd name="T21" fmla="*/ 203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" h="262">
                  <a:moveTo>
                    <a:pt x="198" y="203"/>
                  </a:moveTo>
                  <a:cubicBezTo>
                    <a:pt x="180" y="219"/>
                    <a:pt x="157" y="229"/>
                    <a:pt x="131" y="229"/>
                  </a:cubicBezTo>
                  <a:cubicBezTo>
                    <a:pt x="101" y="229"/>
                    <a:pt x="74" y="215"/>
                    <a:pt x="56" y="193"/>
                  </a:cubicBezTo>
                  <a:cubicBezTo>
                    <a:pt x="42" y="177"/>
                    <a:pt x="33" y="155"/>
                    <a:pt x="33" y="131"/>
                  </a:cubicBezTo>
                  <a:cubicBezTo>
                    <a:pt x="33" y="77"/>
                    <a:pt x="77" y="33"/>
                    <a:pt x="131" y="33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59" y="1"/>
                    <a:pt x="0" y="59"/>
                    <a:pt x="0" y="131"/>
                  </a:cubicBezTo>
                  <a:cubicBezTo>
                    <a:pt x="0" y="163"/>
                    <a:pt x="12" y="192"/>
                    <a:pt x="30" y="214"/>
                  </a:cubicBezTo>
                  <a:cubicBezTo>
                    <a:pt x="54" y="243"/>
                    <a:pt x="91" y="262"/>
                    <a:pt x="131" y="262"/>
                  </a:cubicBezTo>
                  <a:cubicBezTo>
                    <a:pt x="166" y="262"/>
                    <a:pt x="197" y="249"/>
                    <a:pt x="220" y="227"/>
                  </a:cubicBezTo>
                  <a:lnTo>
                    <a:pt x="198" y="20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20650" prst="coolSlant"/>
            </a:sp3d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2822575" y="1344613"/>
            <a:ext cx="3489325" cy="3479800"/>
          </a:xfrm>
          <a:prstGeom prst="ellipse">
            <a:avLst/>
          </a:prstGeom>
          <a:noFill/>
          <a:ln w="12" cap="flat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5" name="Freeform 20"/>
          <p:cNvSpPr/>
          <p:nvPr/>
        </p:nvSpPr>
        <p:spPr bwMode="auto">
          <a:xfrm>
            <a:off x="5154613" y="1435100"/>
            <a:ext cx="1531937" cy="538163"/>
          </a:xfrm>
          <a:custGeom>
            <a:avLst/>
            <a:gdLst>
              <a:gd name="T0" fmla="*/ 20680221 w 825"/>
              <a:gd name="T1" fmla="*/ 998964141 h 290"/>
              <a:gd name="T2" fmla="*/ 0 w 825"/>
              <a:gd name="T3" fmla="*/ 978296826 h 290"/>
              <a:gd name="T4" fmla="*/ 2147391297 w 825"/>
              <a:gd name="T5" fmla="*/ 0 h 290"/>
              <a:gd name="T6" fmla="*/ 2147483646 w 825"/>
              <a:gd name="T7" fmla="*/ 0 h 290"/>
              <a:gd name="T8" fmla="*/ 2147483646 w 825"/>
              <a:gd name="T9" fmla="*/ 37892242 h 290"/>
              <a:gd name="T10" fmla="*/ 2147391297 w 825"/>
              <a:gd name="T11" fmla="*/ 37892242 h 290"/>
              <a:gd name="T12" fmla="*/ 20680221 w 825"/>
              <a:gd name="T13" fmla="*/ 998964141 h 2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25" h="290">
                <a:moveTo>
                  <a:pt x="6" y="290"/>
                </a:moveTo>
                <a:lnTo>
                  <a:pt x="0" y="284"/>
                </a:lnTo>
                <a:lnTo>
                  <a:pt x="623" y="0"/>
                </a:lnTo>
                <a:lnTo>
                  <a:pt x="825" y="0"/>
                </a:lnTo>
                <a:lnTo>
                  <a:pt x="825" y="11"/>
                </a:lnTo>
                <a:lnTo>
                  <a:pt x="623" y="11"/>
                </a:lnTo>
                <a:lnTo>
                  <a:pt x="6" y="290"/>
                </a:lnTo>
                <a:close/>
              </a:path>
            </a:pathLst>
          </a:custGeom>
          <a:solidFill>
            <a:srgbClr val="B1B1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21"/>
          <p:cNvSpPr/>
          <p:nvPr/>
        </p:nvSpPr>
        <p:spPr bwMode="auto">
          <a:xfrm>
            <a:off x="5813425" y="3300413"/>
            <a:ext cx="1398588" cy="703262"/>
          </a:xfrm>
          <a:custGeom>
            <a:avLst/>
            <a:gdLst>
              <a:gd name="T0" fmla="*/ 754 w 754"/>
              <a:gd name="T1" fmla="*/ 379 h 379"/>
              <a:gd name="T2" fmla="*/ 576 w 754"/>
              <a:gd name="T3" fmla="*/ 379 h 379"/>
              <a:gd name="T4" fmla="*/ 576 w 754"/>
              <a:gd name="T5" fmla="*/ 379 h 379"/>
              <a:gd name="T6" fmla="*/ 0 w 754"/>
              <a:gd name="T7" fmla="*/ 5 h 379"/>
              <a:gd name="T8" fmla="*/ 12 w 754"/>
              <a:gd name="T9" fmla="*/ 0 h 379"/>
              <a:gd name="T10" fmla="*/ 582 w 754"/>
              <a:gd name="T11" fmla="*/ 367 h 379"/>
              <a:gd name="T12" fmla="*/ 754 w 754"/>
              <a:gd name="T13" fmla="*/ 367 h 379"/>
              <a:gd name="T14" fmla="*/ 754 w 754"/>
              <a:gd name="T15" fmla="*/ 379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4" h="379">
                <a:moveTo>
                  <a:pt x="754" y="379"/>
                </a:moveTo>
                <a:lnTo>
                  <a:pt x="576" y="379"/>
                </a:lnTo>
                <a:lnTo>
                  <a:pt x="576" y="379"/>
                </a:lnTo>
                <a:lnTo>
                  <a:pt x="0" y="5"/>
                </a:lnTo>
                <a:lnTo>
                  <a:pt x="12" y="0"/>
                </a:lnTo>
                <a:lnTo>
                  <a:pt x="582" y="367"/>
                </a:lnTo>
                <a:lnTo>
                  <a:pt x="754" y="367"/>
                </a:lnTo>
                <a:lnTo>
                  <a:pt x="754" y="37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7" name="Freeform 22"/>
          <p:cNvSpPr/>
          <p:nvPr/>
        </p:nvSpPr>
        <p:spPr bwMode="auto">
          <a:xfrm>
            <a:off x="2127250" y="1774825"/>
            <a:ext cx="1333500" cy="704850"/>
          </a:xfrm>
          <a:custGeom>
            <a:avLst/>
            <a:gdLst>
              <a:gd name="T0" fmla="*/ 712 w 718"/>
              <a:gd name="T1" fmla="*/ 380 h 380"/>
              <a:gd name="T2" fmla="*/ 142 w 718"/>
              <a:gd name="T3" fmla="*/ 12 h 380"/>
              <a:gd name="T4" fmla="*/ 0 w 718"/>
              <a:gd name="T5" fmla="*/ 12 h 380"/>
              <a:gd name="T6" fmla="*/ 0 w 718"/>
              <a:gd name="T7" fmla="*/ 0 h 380"/>
              <a:gd name="T8" fmla="*/ 148 w 718"/>
              <a:gd name="T9" fmla="*/ 0 h 380"/>
              <a:gd name="T10" fmla="*/ 148 w 718"/>
              <a:gd name="T11" fmla="*/ 0 h 380"/>
              <a:gd name="T12" fmla="*/ 718 w 718"/>
              <a:gd name="T13" fmla="*/ 374 h 380"/>
              <a:gd name="T14" fmla="*/ 712 w 718"/>
              <a:gd name="T15" fmla="*/ 38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8" h="380">
                <a:moveTo>
                  <a:pt x="712" y="380"/>
                </a:moveTo>
                <a:lnTo>
                  <a:pt x="142" y="12"/>
                </a:lnTo>
                <a:lnTo>
                  <a:pt x="0" y="12"/>
                </a:lnTo>
                <a:lnTo>
                  <a:pt x="0" y="0"/>
                </a:lnTo>
                <a:lnTo>
                  <a:pt x="148" y="0"/>
                </a:lnTo>
                <a:lnTo>
                  <a:pt x="148" y="0"/>
                </a:lnTo>
                <a:lnTo>
                  <a:pt x="718" y="374"/>
                </a:lnTo>
                <a:lnTo>
                  <a:pt x="712" y="38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413500" y="1497013"/>
            <a:ext cx="11588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en-US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969125" y="4021138"/>
            <a:ext cx="12525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en-US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273175" y="1822450"/>
            <a:ext cx="11303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en-US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424238" y="2797175"/>
            <a:ext cx="2273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1200150" y="4813300"/>
            <a:ext cx="6696075" cy="1111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273175" y="4259263"/>
            <a:ext cx="11303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en-US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5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 bwMode="auto">
          <a:xfrm>
            <a:off x="4941888" y="4884738"/>
            <a:ext cx="2846387" cy="215900"/>
            <a:chOff x="4964990" y="4657700"/>
            <a:chExt cx="2847370" cy="215444"/>
          </a:xfrm>
        </p:grpSpPr>
        <p:grpSp>
          <p:nvGrpSpPr>
            <p:cNvPr id="7184" name="组合 24"/>
            <p:cNvGrpSpPr/>
            <p:nvPr/>
          </p:nvGrpSpPr>
          <p:grpSpPr bwMode="auto">
            <a:xfrm>
              <a:off x="4964990" y="4657700"/>
              <a:ext cx="1156400" cy="215444"/>
              <a:chOff x="5575840" y="4498110"/>
              <a:chExt cx="1156400" cy="215444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5575840" y="4532961"/>
                <a:ext cx="146100" cy="14574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192" name="TextBox 32"/>
              <p:cNvSpPr txBox="1">
                <a:spLocks noChangeArrowheads="1"/>
              </p:cNvSpPr>
              <p:nvPr/>
            </p:nvSpPr>
            <p:spPr bwMode="auto">
              <a:xfrm>
                <a:off x="5652120" y="4498110"/>
                <a:ext cx="1080120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185" name="组合 25"/>
            <p:cNvGrpSpPr/>
            <p:nvPr/>
          </p:nvGrpSpPr>
          <p:grpSpPr bwMode="auto">
            <a:xfrm>
              <a:off x="5810475" y="4657700"/>
              <a:ext cx="1156400" cy="215444"/>
              <a:chOff x="5575840" y="4498110"/>
              <a:chExt cx="1156400" cy="215444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5575197" y="4532961"/>
                <a:ext cx="146100" cy="14574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190" name="TextBox 30"/>
              <p:cNvSpPr txBox="1">
                <a:spLocks noChangeArrowheads="1"/>
              </p:cNvSpPr>
              <p:nvPr/>
            </p:nvSpPr>
            <p:spPr bwMode="auto">
              <a:xfrm>
                <a:off x="5652120" y="4498110"/>
                <a:ext cx="1080120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186" name="组合 26"/>
            <p:cNvGrpSpPr/>
            <p:nvPr/>
          </p:nvGrpSpPr>
          <p:grpSpPr bwMode="auto">
            <a:xfrm>
              <a:off x="6655960" y="4657700"/>
              <a:ext cx="1156400" cy="215444"/>
              <a:chOff x="5575840" y="4498110"/>
              <a:chExt cx="1156400" cy="215444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5576141" y="4532961"/>
                <a:ext cx="146100" cy="14574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188" name="TextBox 28"/>
              <p:cNvSpPr txBox="1">
                <a:spLocks noChangeArrowheads="1"/>
              </p:cNvSpPr>
              <p:nvPr/>
            </p:nvSpPr>
            <p:spPr bwMode="auto">
              <a:xfrm>
                <a:off x="5652120" y="4498110"/>
                <a:ext cx="1080120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5" presetClass="emph" presetSubtype="0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8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18" grpId="0"/>
      <p:bldP spid="19" grpId="0"/>
      <p:bldP spid="20" grpId="0"/>
      <p:bldP spid="21" grpId="0"/>
      <p:bldP spid="21" grpId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7092950" y="468313"/>
            <a:ext cx="13335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Line 245"/>
          <p:cNvSpPr>
            <a:spLocks noChangeShapeType="1"/>
          </p:cNvSpPr>
          <p:nvPr/>
        </p:nvSpPr>
        <p:spPr bwMode="auto">
          <a:xfrm>
            <a:off x="4683125" y="1689100"/>
            <a:ext cx="0" cy="3255963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Line 213"/>
          <p:cNvSpPr>
            <a:spLocks noChangeShapeType="1"/>
          </p:cNvSpPr>
          <p:nvPr/>
        </p:nvSpPr>
        <p:spPr bwMode="auto">
          <a:xfrm flipV="1">
            <a:off x="2065338" y="1316038"/>
            <a:ext cx="0" cy="3286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220"/>
          <p:cNvSpPr txBox="1">
            <a:spLocks noChangeArrowheads="1"/>
          </p:cNvSpPr>
          <p:nvPr/>
        </p:nvSpPr>
        <p:spPr bwMode="auto">
          <a:xfrm>
            <a:off x="2190750" y="1446213"/>
            <a:ext cx="307975" cy="153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Pct val="75000"/>
              <a:buFont typeface="Wingdings" panose="05000000000000000000" pitchFamily="2" charset="2"/>
              <a:buNone/>
            </a:pP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en-US" altLang="ko-KR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42"/>
          <p:cNvSpPr>
            <a:spLocks noChangeArrowheads="1"/>
          </p:cNvSpPr>
          <p:nvPr/>
        </p:nvSpPr>
        <p:spPr bwMode="auto">
          <a:xfrm flipH="1">
            <a:off x="2062300" y="3208845"/>
            <a:ext cx="2627791" cy="1397110"/>
          </a:xfrm>
          <a:prstGeom prst="rtTriangle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</a:ln>
          <a:effectLst/>
          <a:scene3d>
            <a:camera prst="orthographicFront"/>
            <a:lightRig rig="threePt" dir="t"/>
          </a:scene3d>
          <a:sp3d>
            <a:bevelT w="114300" prst="coolSlant"/>
            <a:bevelB w="165100" h="50800" prst="coolSlant"/>
          </a:sp3d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" name="Line 245"/>
          <p:cNvSpPr>
            <a:spLocks noChangeShapeType="1"/>
          </p:cNvSpPr>
          <p:nvPr/>
        </p:nvSpPr>
        <p:spPr bwMode="auto">
          <a:xfrm>
            <a:off x="3375025" y="1689100"/>
            <a:ext cx="0" cy="3255963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" name="Line 257"/>
          <p:cNvSpPr>
            <a:spLocks noChangeShapeType="1"/>
          </p:cNvSpPr>
          <p:nvPr/>
        </p:nvSpPr>
        <p:spPr bwMode="auto">
          <a:xfrm flipV="1">
            <a:off x="2069581" y="1688724"/>
            <a:ext cx="5392750" cy="290024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tailEnd type="triangle" w="sm" len="lg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9" name="Line 268"/>
          <p:cNvSpPr>
            <a:spLocks noChangeShapeType="1"/>
          </p:cNvSpPr>
          <p:nvPr/>
        </p:nvSpPr>
        <p:spPr bwMode="auto">
          <a:xfrm flipV="1">
            <a:off x="2065338" y="4608513"/>
            <a:ext cx="5794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245"/>
          <p:cNvSpPr>
            <a:spLocks noChangeShapeType="1"/>
          </p:cNvSpPr>
          <p:nvPr/>
        </p:nvSpPr>
        <p:spPr bwMode="auto">
          <a:xfrm>
            <a:off x="5991225" y="1689100"/>
            <a:ext cx="0" cy="3255963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52738" y="3276600"/>
            <a:ext cx="107156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70363" y="2617788"/>
            <a:ext cx="107156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70525" y="1946275"/>
            <a:ext cx="10731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221"/>
          <p:cNvSpPr>
            <a:spLocks noChangeArrowheads="1"/>
          </p:cNvSpPr>
          <p:nvPr/>
        </p:nvSpPr>
        <p:spPr bwMode="auto">
          <a:xfrm>
            <a:off x="2070100" y="4589463"/>
            <a:ext cx="1212850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84138" tIns="41275" rIns="84138" bIns="41275">
            <a:spAutoFit/>
          </a:bodyPr>
          <a:lstStyle>
            <a:lvl1pPr defTabSz="78867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78867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78867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78867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78867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7886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7886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7886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7886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en-US" altLang="ko-KR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221"/>
          <p:cNvSpPr>
            <a:spLocks noChangeArrowheads="1"/>
          </p:cNvSpPr>
          <p:nvPr/>
        </p:nvSpPr>
        <p:spPr bwMode="auto">
          <a:xfrm>
            <a:off x="3495675" y="4589463"/>
            <a:ext cx="1087438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84138" tIns="41275" rIns="84138" bIns="41275">
            <a:spAutoFit/>
          </a:bodyPr>
          <a:lstStyle>
            <a:lvl1pPr defTabSz="78867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78867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78867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78867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78867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7886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7886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7886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7886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en-US" altLang="ko-KR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221"/>
          <p:cNvSpPr>
            <a:spLocks noChangeArrowheads="1"/>
          </p:cNvSpPr>
          <p:nvPr/>
        </p:nvSpPr>
        <p:spPr bwMode="auto">
          <a:xfrm>
            <a:off x="4919663" y="4589463"/>
            <a:ext cx="1071562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84138" tIns="41275" rIns="84138" bIns="41275">
            <a:spAutoFit/>
          </a:bodyPr>
          <a:lstStyle>
            <a:lvl1pPr defTabSz="78867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78867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78867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78867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78867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7886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7886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7886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78867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en-US" altLang="ko-KR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884363" y="2514600"/>
            <a:ext cx="58959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884363" y="3163888"/>
            <a:ext cx="58959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884363" y="3878263"/>
            <a:ext cx="58959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284288" y="2341563"/>
            <a:ext cx="7953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284288" y="2982913"/>
            <a:ext cx="7953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284288" y="3698875"/>
            <a:ext cx="79533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584812" y="3078137"/>
            <a:ext cx="21602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82550" prst="coolSlant"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284288" y="4387850"/>
            <a:ext cx="795337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883597" y="2414116"/>
            <a:ext cx="21602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82550" prst="coolSlant"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282505" y="3770125"/>
            <a:ext cx="21602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82550" prst="coolSlant"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975184" y="4459776"/>
            <a:ext cx="216024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82550" prst="coolSlant"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1" grpId="0"/>
      <p:bldP spid="12" grpId="0"/>
      <p:bldP spid="13" grpId="0"/>
      <p:bldP spid="14" grpId="0"/>
      <p:bldP spid="15" grpId="0"/>
      <p:bldP spid="16" grpId="0"/>
      <p:bldP spid="20" grpId="0"/>
      <p:bldP spid="21" grpId="0"/>
      <p:bldP spid="22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C:\Documents and Settings\Administrator\桌面\未标题-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571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084888" y="0"/>
            <a:ext cx="2374900" cy="5715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227763" y="965200"/>
            <a:ext cx="208915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锐普，中国专业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PPT 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领跑者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年专业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制作经验，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件经典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案例，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客户满意率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锐普以不同于传统的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制作模式，创造全新的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体验。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这里有中国最大的原创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素材站，这里有中国最强的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制作团队，这里有人人都能快速提升的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培训清晰、美观、创意、有效、超值、保密，我们为数百家客户带来意想不到的价值。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Documents and Settings\Administrator\桌面\用\税收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571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927100"/>
            <a:ext cx="9144000" cy="460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44" name="Picture 3" descr="C:\Documents and Settings\Administrator\桌面\用\税收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5" r="1685" b="8865"/>
          <a:stretch>
            <a:fillRect/>
          </a:stretch>
        </p:blipFill>
        <p:spPr bwMode="auto">
          <a:xfrm>
            <a:off x="381000" y="66675"/>
            <a:ext cx="8583613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4" descr="C:\Documents and Settings\Administrator\桌面\用\税收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63"/>
          <a:stretch>
            <a:fillRect/>
          </a:stretch>
        </p:blipFill>
        <p:spPr bwMode="auto">
          <a:xfrm>
            <a:off x="-36513" y="-238125"/>
            <a:ext cx="8710613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724525" y="96838"/>
            <a:ext cx="3151188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5500" b="1">
                <a:latin typeface="Franklin Gothic Medium" panose="020B0603020102020204" pitchFamily="34" charset="0"/>
                <a:ea typeface="微软雅黑" panose="020B0503020204020204" pitchFamily="34" charset="-122"/>
              </a:rPr>
              <a:t>THANKS </a:t>
            </a:r>
            <a:r>
              <a:rPr lang="zh-CN" altLang="en-US" sz="2500">
                <a:latin typeface="Franklin Gothic Medium" panose="020B0603020102020204" pitchFamily="34" charset="0"/>
                <a:ea typeface="微软雅黑" panose="020B0503020204020204" pitchFamily="34" charset="-122"/>
              </a:rPr>
              <a:t>谢谢观看</a:t>
            </a:r>
            <a:endParaRPr lang="zh-CN" altLang="en-US" sz="2500"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5411788"/>
            <a:ext cx="9144000" cy="3143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1769</Words>
  <Application>WPS 演示</Application>
  <PresentationFormat>全屏显示(16:10)</PresentationFormat>
  <Paragraphs>124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Franklin Gothic Medium</vt:lpstr>
      <vt:lpstr>方正综艺简体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M120076D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2012-05-17T08:46:00Z</dcterms:created>
  <dcterms:modified xsi:type="dcterms:W3CDTF">2018-08-28T07:16:53Z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