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64" r:id="rId5"/>
    <p:sldId id="258" r:id="rId6"/>
    <p:sldId id="259" r:id="rId7"/>
    <p:sldId id="265" r:id="rId8"/>
    <p:sldId id="261" r:id="rId9"/>
    <p:sldId id="262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方正细圆简体" panose="03000509000000000000" pitchFamily="65" charset="-122"/>
      <p:regular r:id="rId19"/>
    </p:embeddedFont>
    <p:embeddedFont>
      <p:font typeface="方正粗倩简体" panose="03000509000000000000" pitchFamily="65" charset="-122"/>
      <p:regular r:id="rId20"/>
    </p:embeddedFont>
    <p:embeddedFont>
      <p:font typeface="微软雅黑" panose="020B0503020204020204" pitchFamily="34" charset="-122"/>
      <p:regular r:id="rId21"/>
    </p:embeddedFont>
    <p:embeddedFont>
      <p:font typeface="Arial Black" panose="020B0A04020102020204" pitchFamily="34" charset="0"/>
      <p:bold r:id="rId22"/>
    </p:embeddedFont>
    <p:embeddedFont>
      <p:font typeface="等线" panose="02010600030101010101" charset="-122"/>
      <p:regular r:id="rId23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 autoAdjust="0"/>
    <p:restoredTop sz="94660"/>
  </p:normalViewPr>
  <p:slideViewPr>
    <p:cSldViewPr showGuides="1">
      <p:cViewPr varScale="1">
        <p:scale>
          <a:sx n="104" d="100"/>
          <a:sy n="104" d="100"/>
        </p:scale>
        <p:origin x="128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8AF5316-A79A-4F1D-8E1B-ADF67C3C2DC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DD2482-66F1-495F-BE4F-4B2A929A0F5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04595-BA7D-4C63-8B88-3B32F2AA463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9A035-975A-42B7-ADC9-E24F14206D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AFF7C-F629-4418-BBE2-33AE843D785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57CE0-3D8C-476C-BF7D-A1D21065FA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D9A98-C555-4F35-98FF-3ACC48FB742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B51CE-1FAB-47EC-BD68-7F6B4894A9C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62E09-3047-400F-A136-8726401DFED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3A158-939C-49D2-B1B5-2CC4A851CF1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8D970-7D13-48E4-98BE-438F6CA99C5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DE5C4-02A8-4059-9607-BF4F58641F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61DFB-1225-4E1C-A6BB-31646FF511C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DF389-BA5F-4CFD-940A-1ACDBEFA272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89DAD-AE22-40E4-BD70-C54C9FB9E0A1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488A3-773D-4E88-8BBF-37C33C57809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5EA1-5ADE-4180-9E44-35EF82AE22C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D550D-C3D6-4234-B651-4EFE1A003BC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344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650" y="19050"/>
            <a:ext cx="17907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344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538" y="-6350"/>
            <a:ext cx="1792287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63985">
            <a:off x="7820025" y="3881438"/>
            <a:ext cx="158273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4149725"/>
            <a:ext cx="1214437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A3286-321C-41DF-A369-C9B0DC41737D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8313B6-A643-408E-9F5D-B5B397AA4E2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DE6C9-43AD-4B10-BD95-37020EBE9BF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AF552-B241-4A0B-8A39-540BB75CC80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FC73-1661-4E0D-AAA0-0CD849156EA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DE67A-7CFA-4AB6-80AD-6F21A6BC3FB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533319D-7F9E-41B9-9B4D-46354083988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58F4337-6CEE-40BC-A016-5F5E45053A4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0.jpeg"/><Relationship Id="rId13" Type="http://schemas.openxmlformats.org/officeDocument/2006/relationships/image" Target="../media/image19.png"/><Relationship Id="rId12" Type="http://schemas.openxmlformats.org/officeDocument/2006/relationships/image" Target="../media/image18.png"/><Relationship Id="rId11" Type="http://schemas.openxmlformats.org/officeDocument/2006/relationships/image" Target="../media/image2.png"/><Relationship Id="rId10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4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3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2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 bwMode="auto">
          <a:xfrm>
            <a:off x="11113" y="-388938"/>
            <a:ext cx="9567862" cy="5459413"/>
            <a:chOff x="11894" y="-389246"/>
            <a:chExt cx="9566572" cy="5459347"/>
          </a:xfrm>
        </p:grpSpPr>
        <p:pic>
          <p:nvPicPr>
            <p:cNvPr id="4122" name="图片 7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994" y="1591954"/>
              <a:ext cx="1590925" cy="1560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3" name="图片 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443" y="-173364"/>
              <a:ext cx="1529970" cy="1261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4" name="图片 7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2055" y="-294639"/>
              <a:ext cx="1609211" cy="1487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5" name="图片 7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2043" y="1744336"/>
              <a:ext cx="1529970" cy="1261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6" name="图片 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7843" y="2785736"/>
              <a:ext cx="1529970" cy="1261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7" name="图片 7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3794" y="3509654"/>
              <a:ext cx="1590925" cy="1560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8" name="图片 7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4894" y="3484254"/>
              <a:ext cx="1590925" cy="1560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9" name="图片 8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9894" y="2493654"/>
              <a:ext cx="1590925" cy="1560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30" name="图片 8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94" y="-389246"/>
              <a:ext cx="1590925" cy="1560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31" name="图片 8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55" y="645161"/>
              <a:ext cx="1609211" cy="1487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32" name="图片 8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5455" y="632461"/>
              <a:ext cx="1609211" cy="1487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33" name="图片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4043" y="804536"/>
              <a:ext cx="1529970" cy="1261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34" name="图片 1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8394" y="1566554"/>
              <a:ext cx="1590925" cy="1560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35" name="图片 1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9655" y="3515361"/>
              <a:ext cx="1609211" cy="1487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36" name="图片 1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855" y="619761"/>
              <a:ext cx="1609211" cy="1487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37" name="图片 1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9255" y="2588261"/>
              <a:ext cx="1609211" cy="1487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38" name="图片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143" y="1858636"/>
              <a:ext cx="1529970" cy="1261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39" name="图片 1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4194" y="2531754"/>
              <a:ext cx="1590925" cy="1560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40" name="图片 1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8655" y="2613661"/>
              <a:ext cx="1609211" cy="1487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41" name="图片 1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643" y="3395336"/>
              <a:ext cx="1529970" cy="1261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42" name="图片 1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8094" y="1630054"/>
              <a:ext cx="1590925" cy="1560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913" y="427038"/>
            <a:ext cx="2290763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663" y="573088"/>
            <a:ext cx="1871662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8300" y="3625850"/>
            <a:ext cx="1933575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75" y="4341813"/>
            <a:ext cx="1871663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50" y="3376613"/>
            <a:ext cx="2676525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-323850"/>
            <a:ext cx="2530475" cy="234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0" y="3149600"/>
            <a:ext cx="2674938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2" name="组合 61"/>
          <p:cNvGrpSpPr/>
          <p:nvPr/>
        </p:nvGrpSpPr>
        <p:grpSpPr bwMode="auto">
          <a:xfrm>
            <a:off x="3308350" y="1385888"/>
            <a:ext cx="2468563" cy="2468562"/>
            <a:chOff x="3308926" y="1386609"/>
            <a:chExt cx="2468419" cy="2468419"/>
          </a:xfrm>
        </p:grpSpPr>
        <p:sp>
          <p:nvSpPr>
            <p:cNvPr id="63" name="椭圆 62"/>
            <p:cNvSpPr/>
            <p:nvPr/>
          </p:nvSpPr>
          <p:spPr>
            <a:xfrm>
              <a:off x="3951826" y="2029509"/>
              <a:ext cx="1182618" cy="1182619"/>
            </a:xfrm>
            <a:prstGeom prst="ellipse">
              <a:avLst/>
            </a:prstGeom>
            <a:noFill/>
            <a:ln>
              <a:solidFill>
                <a:srgbClr val="E9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3308926" y="1386609"/>
              <a:ext cx="2468419" cy="2468419"/>
            </a:xfrm>
            <a:prstGeom prst="ellipse">
              <a:avLst/>
            </a:prstGeom>
            <a:noFill/>
            <a:ln>
              <a:solidFill>
                <a:srgbClr val="E9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 bwMode="auto">
          <a:xfrm>
            <a:off x="2432050" y="1728788"/>
            <a:ext cx="5419725" cy="1341437"/>
            <a:chOff x="2584451" y="1728096"/>
            <a:chExt cx="5419472" cy="1341370"/>
          </a:xfrm>
        </p:grpSpPr>
        <p:sp>
          <p:nvSpPr>
            <p:cNvPr id="4117" name="矩形​​ 38"/>
            <p:cNvSpPr>
              <a:spLocks noChangeArrowheads="1"/>
            </p:cNvSpPr>
            <p:nvPr/>
          </p:nvSpPr>
          <p:spPr bwMode="auto">
            <a:xfrm>
              <a:off x="3684244" y="2701166"/>
              <a:ext cx="2489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上海锐普广告有限公司</a:t>
              </a:r>
              <a:endParaRPr lang="en-US" altLang="zh-CN" sz="1800" b="1"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4118" name="TextBox 83"/>
            <p:cNvSpPr txBox="1">
              <a:spLocks noChangeArrowheads="1"/>
            </p:cNvSpPr>
            <p:nvPr/>
          </p:nvSpPr>
          <p:spPr bwMode="auto">
            <a:xfrm>
              <a:off x="6022010" y="2705168"/>
              <a:ext cx="172354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 b="1"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适用于家居及相关类别演示</a:t>
              </a:r>
              <a:endParaRPr lang="zh-CN" altLang="en-US" sz="1000" b="1"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68" name="矩形​​ 42"/>
            <p:cNvSpPr>
              <a:spLocks noChangeArrowheads="1"/>
            </p:cNvSpPr>
            <p:nvPr/>
          </p:nvSpPr>
          <p:spPr bwMode="auto">
            <a:xfrm>
              <a:off x="2584451" y="1728096"/>
              <a:ext cx="5419472" cy="1108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b="1" spc="300" dirty="0">
                  <a:solidFill>
                    <a:srgbClr val="FFFF00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PowerPoint</a:t>
              </a:r>
              <a:endParaRPr lang="zh-CN" altLang="en-US" sz="6600" b="1" spc="300" dirty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</p:grpSp>
      <p:pic>
        <p:nvPicPr>
          <p:cNvPr id="69" name="图片 6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0" y="2562225"/>
            <a:ext cx="1609725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213" y="1744663"/>
            <a:ext cx="1530350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13" y="2786063"/>
            <a:ext cx="1530350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50" y="1558925"/>
            <a:ext cx="1609725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450" y="631825"/>
            <a:ext cx="1609725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3" y="804863"/>
            <a:ext cx="1530350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13" y="1566863"/>
            <a:ext cx="1592262" cy="156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3" presetClass="exit" presetSubtype="54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3" presetClass="exit" presetSubtype="54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3" presetClass="exit" presetSubtype="54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3" presetClass="exit" presetSubtype="54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3" presetClass="exit" presetSubtype="54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3" presetClass="exit" presetSubtype="54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3" presetClass="exit" presetSubtype="54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3" presetClass="exit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7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344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344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913" y="427038"/>
            <a:ext cx="2290763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8300" y="3625850"/>
            <a:ext cx="1933575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75" y="4341813"/>
            <a:ext cx="1871663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50" y="3376613"/>
            <a:ext cx="2676525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10"/>
          <p:cNvGrpSpPr/>
          <p:nvPr/>
        </p:nvGrpSpPr>
        <p:grpSpPr bwMode="auto">
          <a:xfrm>
            <a:off x="6624638" y="-323850"/>
            <a:ext cx="3468687" cy="2732088"/>
            <a:chOff x="6625075" y="-323750"/>
            <a:chExt cx="3468438" cy="2732218"/>
          </a:xfrm>
        </p:grpSpPr>
        <p:pic>
          <p:nvPicPr>
            <p:cNvPr id="7189" name="图片 4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2196" y="573724"/>
              <a:ext cx="1871317" cy="1834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0" name="图片 5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5075" y="-323750"/>
              <a:ext cx="2529631" cy="2340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0" y="3149600"/>
            <a:ext cx="2674938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036015">
            <a:off x="7820025" y="3881438"/>
            <a:ext cx="158273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4149725"/>
            <a:ext cx="1214437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538" y="-6350"/>
            <a:ext cx="1792287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273175" y="398463"/>
            <a:ext cx="903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方正细圆简体" panose="03000509000000000000" pitchFamily="65" charset="-122"/>
                <a:ea typeface="方正细圆简体" panose="03000509000000000000" pitchFamily="65" charset="-122"/>
              </a:rPr>
              <a:t>前言</a:t>
            </a:r>
            <a:endParaRPr lang="zh-CN" altLang="en-US" sz="2800"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pic>
        <p:nvPicPr>
          <p:cNvPr id="34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58750"/>
            <a:ext cx="971550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90500"/>
            <a:ext cx="9461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组合 35"/>
          <p:cNvGrpSpPr/>
          <p:nvPr/>
        </p:nvGrpSpPr>
        <p:grpSpPr bwMode="auto">
          <a:xfrm>
            <a:off x="498475" y="398463"/>
            <a:ext cx="530225" cy="509587"/>
            <a:chOff x="499133" y="398659"/>
            <a:chExt cx="529282" cy="508821"/>
          </a:xfrm>
        </p:grpSpPr>
        <p:sp>
          <p:nvSpPr>
            <p:cNvPr id="7187" name="Rectangle 11"/>
            <p:cNvSpPr>
              <a:spLocks noChangeArrowheads="1"/>
            </p:cNvSpPr>
            <p:nvPr/>
          </p:nvSpPr>
          <p:spPr bwMode="auto">
            <a:xfrm rot="-2711895">
              <a:off x="509363" y="388429"/>
              <a:ext cx="508821" cy="529282"/>
            </a:xfrm>
            <a:prstGeom prst="rect">
              <a:avLst/>
            </a:prstGeom>
            <a:solidFill>
              <a:schemeClr val="bg1">
                <a:alpha val="9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pic>
          <p:nvPicPr>
            <p:cNvPr id="7188" name="图片 68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700000">
              <a:off x="536791" y="472429"/>
              <a:ext cx="473632" cy="393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矩形​​ 57"/>
          <p:cNvSpPr/>
          <p:nvPr/>
        </p:nvSpPr>
        <p:spPr bwMode="auto">
          <a:xfrm>
            <a:off x="1489075" y="1382713"/>
            <a:ext cx="6135688" cy="18859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4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4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54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705E-6 L 0.59688 -0.02348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44" y="-117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86400000">
                                      <p:cBhvr>
                                        <p:cTn id="57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0" presetClass="path" presetSubtype="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-1.23457E-7 C 0.0776 0.10093 0.1533 0.20278 0.23993 0.22222 C 0.32656 0.24167 0.45139 0.21265 0.51979 0.11698 C 0.58819 0.0213 0.62292 -0.2537 0.65 -0.35123 " pathEditMode="relative" rAng="0" ptsTypes="aaaa">
                                      <p:cBhvr>
                                        <p:cTn id="59" dur="125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00" y="-5494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86400000">
                                      <p:cBhvr>
                                        <p:cTn id="64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88889E-6 -4.32974E-6 C 0.11892 0.07366 0.23784 0.147 0.31336 0.15409 C 0.38888 0.16056 0.42291 0.11649 0.45329 0.04192 C 0.4835 -0.03266 0.48923 -0.16271 0.49479 -0.29245 " pathEditMode="relative" ptsTypes="aaaA">
                                      <p:cBhvr>
                                        <p:cTn id="66" dur="125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86400000">
                                      <p:cBhvr>
                                        <p:cTn id="7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88889E-6 -4.32974E-6 C 0.11892 0.07366 0.23784 0.147 0.31336 0.15409 C 0.38888 0.16056 0.42291 0.11649 0.45329 0.04192 C 0.4835 -0.03266 0.48923 -0.16271 0.49479 -0.29245 " pathEditMode="relative" ptsTypes="aaaA">
                                      <p:cBhvr>
                                        <p:cTn id="73" dur="125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1770063" y="1597025"/>
            <a:ext cx="5502275" cy="758825"/>
            <a:chOff x="1770837" y="1596989"/>
            <a:chExt cx="5500726" cy="759240"/>
          </a:xfrm>
        </p:grpSpPr>
        <p:sp>
          <p:nvSpPr>
            <p:cNvPr id="5" name="矩形 4"/>
            <p:cNvSpPr/>
            <p:nvPr/>
          </p:nvSpPr>
          <p:spPr>
            <a:xfrm>
              <a:off x="1770837" y="1878131"/>
              <a:ext cx="5500726" cy="47809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8212" name="组合 76"/>
            <p:cNvGrpSpPr/>
            <p:nvPr/>
          </p:nvGrpSpPr>
          <p:grpSpPr bwMode="auto">
            <a:xfrm>
              <a:off x="2045873" y="1596989"/>
              <a:ext cx="3850508" cy="560880"/>
              <a:chOff x="275036" y="44423"/>
              <a:chExt cx="3850508" cy="560880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274560" y="44423"/>
                <a:ext cx="3850191" cy="560695"/>
              </a:xfrm>
              <a:prstGeom prst="roundRect">
                <a:avLst/>
              </a:prstGeom>
              <a:solidFill>
                <a:srgbClr val="00B0F0"/>
              </a:solidFill>
              <a:effectLst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圆角矩形 5"/>
              <p:cNvSpPr/>
              <p:nvPr/>
            </p:nvSpPr>
            <p:spPr>
              <a:xfrm>
                <a:off x="301541" y="71426"/>
                <a:ext cx="3796231" cy="5066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45540" tIns="0" rIns="145540" bIns="0" spcCol="1270" anchor="ctr"/>
              <a:lstStyle/>
              <a:p>
                <a:pPr algn="ctr" defTabSz="84455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zh-CN" altLang="en-US" sz="1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 bwMode="auto">
          <a:xfrm>
            <a:off x="1770063" y="2459038"/>
            <a:ext cx="5502275" cy="758825"/>
            <a:chOff x="1770837" y="2458829"/>
            <a:chExt cx="5500726" cy="759241"/>
          </a:xfrm>
        </p:grpSpPr>
        <p:sp>
          <p:nvSpPr>
            <p:cNvPr id="10" name="矩形 9"/>
            <p:cNvSpPr/>
            <p:nvPr/>
          </p:nvSpPr>
          <p:spPr>
            <a:xfrm>
              <a:off x="1770837" y="2739970"/>
              <a:ext cx="5500726" cy="4781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1">
              <a:schemeClr val="accent3">
                <a:hueOff val="5625132"/>
                <a:satOff val="-8438"/>
                <a:lumOff val="-1371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8208" name="组合 81"/>
            <p:cNvGrpSpPr/>
            <p:nvPr/>
          </p:nvGrpSpPr>
          <p:grpSpPr bwMode="auto">
            <a:xfrm>
              <a:off x="2045873" y="2458829"/>
              <a:ext cx="3850508" cy="560880"/>
              <a:chOff x="275036" y="906263"/>
              <a:chExt cx="3850508" cy="560880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274560" y="906263"/>
                <a:ext cx="3850191" cy="560694"/>
              </a:xfrm>
              <a:prstGeom prst="roundRect">
                <a:avLst/>
              </a:prstGeom>
              <a:solidFill>
                <a:srgbClr val="00B0F0"/>
              </a:solidFill>
              <a:effectLst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5625132"/>
                  <a:satOff val="-8438"/>
                  <a:lumOff val="-1371"/>
                  <a:alphaOff val="0"/>
                </a:schemeClr>
              </a:fillRef>
              <a:effectRef idx="2">
                <a:schemeClr val="accent3">
                  <a:hueOff val="5625132"/>
                  <a:satOff val="-8438"/>
                  <a:lumOff val="-1371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圆角矩形 8"/>
              <p:cNvSpPr/>
              <p:nvPr/>
            </p:nvSpPr>
            <p:spPr>
              <a:xfrm>
                <a:off x="301541" y="933265"/>
                <a:ext cx="3796231" cy="506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45540" tIns="0" rIns="145540" bIns="0" spcCol="1270" anchor="ctr"/>
              <a:lstStyle/>
              <a:p>
                <a:pPr algn="ctr" defTabSz="84455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zh-CN" altLang="en-US" sz="1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 bwMode="auto">
          <a:xfrm>
            <a:off x="1770063" y="3321050"/>
            <a:ext cx="5502275" cy="758825"/>
            <a:chOff x="1770837" y="3320670"/>
            <a:chExt cx="5500726" cy="759240"/>
          </a:xfrm>
        </p:grpSpPr>
        <p:sp>
          <p:nvSpPr>
            <p:cNvPr id="15" name="矩形 14"/>
            <p:cNvSpPr/>
            <p:nvPr/>
          </p:nvSpPr>
          <p:spPr>
            <a:xfrm>
              <a:off x="1770837" y="3601812"/>
              <a:ext cx="5500726" cy="47809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1">
              <a:schemeClr val="accent3">
                <a:hueOff val="11250264"/>
                <a:satOff val="-16878"/>
                <a:lumOff val="-2743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8204" name="组合 117"/>
            <p:cNvGrpSpPr/>
            <p:nvPr/>
          </p:nvGrpSpPr>
          <p:grpSpPr bwMode="auto">
            <a:xfrm>
              <a:off x="2045873" y="3320670"/>
              <a:ext cx="3850508" cy="560880"/>
              <a:chOff x="275036" y="1768104"/>
              <a:chExt cx="3850508" cy="560880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274560" y="1768104"/>
                <a:ext cx="3850191" cy="560695"/>
              </a:xfrm>
              <a:prstGeom prst="roundRect">
                <a:avLst/>
              </a:prstGeom>
              <a:solidFill>
                <a:srgbClr val="00B0F0"/>
              </a:solidFill>
              <a:effectLst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11250264"/>
                  <a:satOff val="-16878"/>
                  <a:lumOff val="-2743"/>
                  <a:alphaOff val="0"/>
                </a:schemeClr>
              </a:fillRef>
              <a:effectRef idx="2">
                <a:schemeClr val="accent3">
                  <a:hueOff val="11250264"/>
                  <a:satOff val="-16878"/>
                  <a:lumOff val="-2743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圆角矩形 11"/>
              <p:cNvSpPr/>
              <p:nvPr/>
            </p:nvSpPr>
            <p:spPr>
              <a:xfrm>
                <a:off x="301541" y="1795107"/>
                <a:ext cx="3796231" cy="5066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45540" tIns="0" rIns="145540" bIns="0" spcCol="1270" anchor="ctr"/>
              <a:lstStyle/>
              <a:p>
                <a:pPr algn="ctr" defTabSz="84455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zh-CN" altLang="en-US" sz="1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273175" y="398463"/>
            <a:ext cx="903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目录</a:t>
            </a:r>
            <a:endParaRPr lang="zh-CN" altLang="en-US" sz="2800"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pic>
        <p:nvPicPr>
          <p:cNvPr id="8198" name="Picture 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58750"/>
            <a:ext cx="971550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90500"/>
            <a:ext cx="9461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00" name="组合 27"/>
          <p:cNvGrpSpPr/>
          <p:nvPr/>
        </p:nvGrpSpPr>
        <p:grpSpPr bwMode="auto">
          <a:xfrm>
            <a:off x="498475" y="398463"/>
            <a:ext cx="530225" cy="509587"/>
            <a:chOff x="499133" y="398659"/>
            <a:chExt cx="529282" cy="508821"/>
          </a:xfrm>
        </p:grpSpPr>
        <p:sp>
          <p:nvSpPr>
            <p:cNvPr id="8201" name="Rectangle 11"/>
            <p:cNvSpPr>
              <a:spLocks noChangeArrowheads="1"/>
            </p:cNvSpPr>
            <p:nvPr/>
          </p:nvSpPr>
          <p:spPr bwMode="auto">
            <a:xfrm rot="-2711895">
              <a:off x="509363" y="388429"/>
              <a:ext cx="508821" cy="529282"/>
            </a:xfrm>
            <a:prstGeom prst="rect">
              <a:avLst/>
            </a:prstGeom>
            <a:solidFill>
              <a:schemeClr val="bg1">
                <a:alpha val="9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pic>
          <p:nvPicPr>
            <p:cNvPr id="8202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700000">
              <a:off x="536791" y="472429"/>
              <a:ext cx="473632" cy="393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1770063" y="1597025"/>
            <a:ext cx="5502275" cy="758825"/>
            <a:chOff x="1770837" y="1596989"/>
            <a:chExt cx="5500726" cy="759240"/>
          </a:xfrm>
        </p:grpSpPr>
        <p:sp>
          <p:nvSpPr>
            <p:cNvPr id="5" name="矩形 4"/>
            <p:cNvSpPr/>
            <p:nvPr/>
          </p:nvSpPr>
          <p:spPr>
            <a:xfrm>
              <a:off x="1770837" y="1878131"/>
              <a:ext cx="5500726" cy="47809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9242" name="组合 5"/>
            <p:cNvGrpSpPr/>
            <p:nvPr/>
          </p:nvGrpSpPr>
          <p:grpSpPr bwMode="auto">
            <a:xfrm>
              <a:off x="2045873" y="1596989"/>
              <a:ext cx="3850508" cy="560880"/>
              <a:chOff x="275036" y="44423"/>
              <a:chExt cx="3850508" cy="560880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274560" y="44423"/>
                <a:ext cx="3850191" cy="560695"/>
              </a:xfrm>
              <a:prstGeom prst="roundRect">
                <a:avLst/>
              </a:prstGeom>
              <a:solidFill>
                <a:srgbClr val="00B0F0"/>
              </a:solidFill>
              <a:effectLst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圆角矩形 5"/>
              <p:cNvSpPr/>
              <p:nvPr/>
            </p:nvSpPr>
            <p:spPr>
              <a:xfrm>
                <a:off x="301541" y="71426"/>
                <a:ext cx="3796231" cy="5066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45540" tIns="0" rIns="145540" bIns="0" spcCol="1270" anchor="ctr"/>
              <a:lstStyle/>
              <a:p>
                <a:pPr algn="ctr" defTabSz="84455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zh-CN" altLang="en-US" sz="1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 bwMode="auto">
          <a:xfrm>
            <a:off x="1770063" y="2459038"/>
            <a:ext cx="5502275" cy="758825"/>
            <a:chOff x="1770837" y="2458829"/>
            <a:chExt cx="5500726" cy="759241"/>
          </a:xfrm>
        </p:grpSpPr>
        <p:sp>
          <p:nvSpPr>
            <p:cNvPr id="10" name="矩形 9"/>
            <p:cNvSpPr/>
            <p:nvPr/>
          </p:nvSpPr>
          <p:spPr>
            <a:xfrm>
              <a:off x="1770837" y="2739970"/>
              <a:ext cx="5500726" cy="4781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1">
              <a:schemeClr val="accent3">
                <a:hueOff val="5625132"/>
                <a:satOff val="-8438"/>
                <a:lumOff val="-1371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9238" name="组合 10"/>
            <p:cNvGrpSpPr/>
            <p:nvPr/>
          </p:nvGrpSpPr>
          <p:grpSpPr bwMode="auto">
            <a:xfrm>
              <a:off x="2045873" y="2458829"/>
              <a:ext cx="3850508" cy="560880"/>
              <a:chOff x="275036" y="906263"/>
              <a:chExt cx="3850508" cy="560880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274560" y="906263"/>
                <a:ext cx="3850191" cy="560694"/>
              </a:xfrm>
              <a:prstGeom prst="roundRect">
                <a:avLst/>
              </a:prstGeom>
              <a:solidFill>
                <a:srgbClr val="00B0F0"/>
              </a:solidFill>
              <a:effectLst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5625132"/>
                  <a:satOff val="-8438"/>
                  <a:lumOff val="-1371"/>
                  <a:alphaOff val="0"/>
                </a:schemeClr>
              </a:fillRef>
              <a:effectRef idx="2">
                <a:schemeClr val="accent3">
                  <a:hueOff val="5625132"/>
                  <a:satOff val="-8438"/>
                  <a:lumOff val="-1371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圆角矩形 8"/>
              <p:cNvSpPr/>
              <p:nvPr/>
            </p:nvSpPr>
            <p:spPr>
              <a:xfrm>
                <a:off x="301541" y="933265"/>
                <a:ext cx="3796231" cy="506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45540" tIns="0" rIns="145540" bIns="0" spcCol="1270" anchor="ctr"/>
              <a:lstStyle/>
              <a:p>
                <a:pPr algn="ctr" defTabSz="84455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zh-CN" altLang="en-US" sz="1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 bwMode="auto">
          <a:xfrm>
            <a:off x="1770063" y="3321050"/>
            <a:ext cx="5502275" cy="758825"/>
            <a:chOff x="1770837" y="3320670"/>
            <a:chExt cx="5500726" cy="759240"/>
          </a:xfrm>
        </p:grpSpPr>
        <p:sp>
          <p:nvSpPr>
            <p:cNvPr id="15" name="矩形 14"/>
            <p:cNvSpPr/>
            <p:nvPr/>
          </p:nvSpPr>
          <p:spPr>
            <a:xfrm>
              <a:off x="1770837" y="3601812"/>
              <a:ext cx="5500726" cy="47809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1">
              <a:schemeClr val="accent3">
                <a:hueOff val="11250264"/>
                <a:satOff val="-16878"/>
                <a:lumOff val="-2743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9234" name="组合 15"/>
            <p:cNvGrpSpPr/>
            <p:nvPr/>
          </p:nvGrpSpPr>
          <p:grpSpPr bwMode="auto">
            <a:xfrm>
              <a:off x="2045873" y="3320670"/>
              <a:ext cx="3850508" cy="560880"/>
              <a:chOff x="275036" y="1768104"/>
              <a:chExt cx="3850508" cy="560880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274560" y="1768104"/>
                <a:ext cx="3850191" cy="560695"/>
              </a:xfrm>
              <a:prstGeom prst="roundRect">
                <a:avLst/>
              </a:prstGeom>
              <a:solidFill>
                <a:srgbClr val="00B0F0"/>
              </a:solidFill>
              <a:effectLst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11250264"/>
                  <a:satOff val="-16878"/>
                  <a:lumOff val="-2743"/>
                  <a:alphaOff val="0"/>
                </a:schemeClr>
              </a:fillRef>
              <a:effectRef idx="2">
                <a:schemeClr val="accent3">
                  <a:hueOff val="11250264"/>
                  <a:satOff val="-16878"/>
                  <a:lumOff val="-2743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圆角矩形 11"/>
              <p:cNvSpPr/>
              <p:nvPr/>
            </p:nvSpPr>
            <p:spPr>
              <a:xfrm>
                <a:off x="301541" y="1795107"/>
                <a:ext cx="3796231" cy="5066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45540" tIns="0" rIns="145540" bIns="0" spcCol="1270" anchor="ctr"/>
              <a:lstStyle/>
              <a:p>
                <a:pPr algn="ctr" defTabSz="84455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zh-CN" altLang="en-US" sz="1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273175" y="398463"/>
            <a:ext cx="1262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方正细圆简体" panose="03000509000000000000" pitchFamily="65" charset="-122"/>
                <a:ea typeface="方正细圆简体" panose="03000509000000000000" pitchFamily="65" charset="-122"/>
              </a:rPr>
              <a:t>过渡页</a:t>
            </a:r>
            <a:endParaRPr lang="zh-CN" altLang="en-US" sz="2800"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20" name="组合 19"/>
          <p:cNvGrpSpPr/>
          <p:nvPr/>
        </p:nvGrpSpPr>
        <p:grpSpPr bwMode="auto">
          <a:xfrm>
            <a:off x="1763713" y="2271713"/>
            <a:ext cx="5500687" cy="758825"/>
            <a:chOff x="1770837" y="1596989"/>
            <a:chExt cx="5500726" cy="759240"/>
          </a:xfrm>
        </p:grpSpPr>
        <p:sp>
          <p:nvSpPr>
            <p:cNvPr id="21" name="矩形 20"/>
            <p:cNvSpPr/>
            <p:nvPr/>
          </p:nvSpPr>
          <p:spPr>
            <a:xfrm>
              <a:off x="1770837" y="1878130"/>
              <a:ext cx="5500726" cy="478099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9230" name="组合 24"/>
            <p:cNvGrpSpPr/>
            <p:nvPr/>
          </p:nvGrpSpPr>
          <p:grpSpPr bwMode="auto">
            <a:xfrm>
              <a:off x="2045873" y="1596989"/>
              <a:ext cx="3850508" cy="560880"/>
              <a:chOff x="275036" y="44423"/>
              <a:chExt cx="3850508" cy="560880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274639" y="44423"/>
                <a:ext cx="3851302" cy="560694"/>
              </a:xfrm>
              <a:prstGeom prst="roundRect">
                <a:avLst/>
              </a:prstGeom>
              <a:solidFill>
                <a:srgbClr val="00B0F0"/>
              </a:solidFill>
              <a:effectLst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圆角矩形 5"/>
              <p:cNvSpPr/>
              <p:nvPr/>
            </p:nvSpPr>
            <p:spPr>
              <a:xfrm>
                <a:off x="301627" y="71425"/>
                <a:ext cx="3797327" cy="506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45540" tIns="0" rIns="145540" bIns="0" spcCol="1270" anchor="ctr"/>
              <a:lstStyle/>
              <a:p>
                <a:pPr algn="ctr" defTabSz="84455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zh-CN" altLang="en-US" sz="1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9223" name="Picture 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58750"/>
            <a:ext cx="971550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90500"/>
            <a:ext cx="9461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225" name="组合 27"/>
          <p:cNvGrpSpPr/>
          <p:nvPr/>
        </p:nvGrpSpPr>
        <p:grpSpPr bwMode="auto">
          <a:xfrm>
            <a:off x="498475" y="398463"/>
            <a:ext cx="530225" cy="509587"/>
            <a:chOff x="499133" y="398659"/>
            <a:chExt cx="529282" cy="508821"/>
          </a:xfrm>
        </p:grpSpPr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 rot="-2711895">
              <a:off x="509363" y="388429"/>
              <a:ext cx="508821" cy="529282"/>
            </a:xfrm>
            <a:prstGeom prst="rect">
              <a:avLst/>
            </a:prstGeom>
            <a:solidFill>
              <a:schemeClr val="bg1">
                <a:alpha val="9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pic>
          <p:nvPicPr>
            <p:cNvPr id="9228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700000">
              <a:off x="536791" y="472429"/>
              <a:ext cx="473632" cy="393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273175" y="398463"/>
            <a:ext cx="1262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方正细圆简体" panose="03000509000000000000" pitchFamily="65" charset="-122"/>
                <a:ea typeface="方正细圆简体" panose="03000509000000000000" pitchFamily="65" charset="-122"/>
              </a:rPr>
              <a:t>过渡页</a:t>
            </a:r>
            <a:endParaRPr lang="zh-CN" altLang="en-US" sz="2800"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9" presetClass="exit" presetSubtype="0" ac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9" presetClass="exit" presetSubtype="0" ac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9" presetClass="exit" presetSubtype="0" ac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73175" y="398463"/>
            <a:ext cx="1620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添加标题</a:t>
            </a:r>
            <a:endParaRPr lang="zh-CN" altLang="en-US" sz="2800"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pic>
        <p:nvPicPr>
          <p:cNvPr id="10243" name="Picture 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58750"/>
            <a:ext cx="971550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90500"/>
            <a:ext cx="9461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1187450" y="1552575"/>
            <a:ext cx="7007225" cy="652463"/>
          </a:xfrm>
          <a:prstGeom prst="rightArrow">
            <a:avLst>
              <a:gd name="adj1" fmla="val 51269"/>
              <a:gd name="adj2" fmla="val 86812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8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Arial Black" panose="020B0A04020102020204" pitchFamily="34" charset="0"/>
              </a:rPr>
              <a:t>          </a:t>
            </a:r>
            <a:r>
              <a:rPr lang="en-US" altLang="zh-CN" sz="2200" b="1"/>
              <a:t>    </a:t>
            </a:r>
            <a:endParaRPr lang="en-US" altLang="zh-CN" sz="2200" b="1">
              <a:solidFill>
                <a:srgbClr val="FFFFFF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1609725" y="1709738"/>
            <a:ext cx="825500" cy="342900"/>
            <a:chOff x="1609397" y="1710418"/>
            <a:chExt cx="826464" cy="342704"/>
          </a:xfrm>
        </p:grpSpPr>
        <p:sp>
          <p:nvSpPr>
            <p:cNvPr id="10287" name="Rectangle 3"/>
            <p:cNvSpPr>
              <a:spLocks noChangeArrowheads="1"/>
            </p:cNvSpPr>
            <p:nvPr/>
          </p:nvSpPr>
          <p:spPr bwMode="auto">
            <a:xfrm>
              <a:off x="1609397" y="1710418"/>
              <a:ext cx="812160" cy="342704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4404" rIns="90000" bIns="4500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 </a:t>
              </a:r>
              <a:endParaRPr lang="en-US" altLang="zh-CN" sz="1800" b="1"/>
            </a:p>
          </p:txBody>
        </p:sp>
        <p:sp>
          <p:nvSpPr>
            <p:cNvPr id="10" name="矩形​​ 38"/>
            <p:cNvSpPr>
              <a:spLocks noChangeArrowheads="1"/>
            </p:cNvSpPr>
            <p:nvPr/>
          </p:nvSpPr>
          <p:spPr bwMode="auto">
            <a:xfrm>
              <a:off x="1611529" y="1734672"/>
              <a:ext cx="824332" cy="27700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​​ 38"/>
          <p:cNvSpPr>
            <a:spLocks noChangeArrowheads="1"/>
          </p:cNvSpPr>
          <p:nvPr/>
        </p:nvSpPr>
        <p:spPr bwMode="auto">
          <a:xfrm>
            <a:off x="2823671" y="1734672"/>
            <a:ext cx="824332" cy="27700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​ 38"/>
          <p:cNvSpPr>
            <a:spLocks noChangeArrowheads="1"/>
          </p:cNvSpPr>
          <p:nvPr/>
        </p:nvSpPr>
        <p:spPr bwMode="auto">
          <a:xfrm>
            <a:off x="4097574" y="1734672"/>
            <a:ext cx="824332" cy="27700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​​ 38"/>
          <p:cNvSpPr>
            <a:spLocks noChangeArrowheads="1"/>
          </p:cNvSpPr>
          <p:nvPr/>
        </p:nvSpPr>
        <p:spPr bwMode="auto">
          <a:xfrm>
            <a:off x="5339174" y="1734672"/>
            <a:ext cx="824332" cy="27700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​​ 38"/>
          <p:cNvSpPr>
            <a:spLocks noChangeArrowheads="1"/>
          </p:cNvSpPr>
          <p:nvPr/>
        </p:nvSpPr>
        <p:spPr bwMode="auto">
          <a:xfrm>
            <a:off x="6582178" y="1734672"/>
            <a:ext cx="824332" cy="27700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 bwMode="auto">
          <a:xfrm>
            <a:off x="1423988" y="2130425"/>
            <a:ext cx="1138237" cy="1889125"/>
            <a:chOff x="1424000" y="2130371"/>
            <a:chExt cx="1137665" cy="1889729"/>
          </a:xfrm>
        </p:grpSpPr>
        <p:sp>
          <p:nvSpPr>
            <p:cNvPr id="16" name="AutoShape 4"/>
            <p:cNvSpPr>
              <a:spLocks noChangeArrowheads="1"/>
            </p:cNvSpPr>
            <p:nvPr/>
          </p:nvSpPr>
          <p:spPr bwMode="auto">
            <a:xfrm>
              <a:off x="1424000" y="2130371"/>
              <a:ext cx="1137665" cy="1889729"/>
            </a:xfrm>
            <a:prstGeom prst="roundRect">
              <a:avLst>
                <a:gd name="adj" fmla="val 1174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lIns="90000" tIns="45000" rIns="90000" bIns="45000" anchor="ctr"/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723900" algn="l"/>
                </a:tabLst>
                <a:defRPr/>
              </a:pPr>
              <a:endParaRPr lang="en-US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矩形​​ 38"/>
            <p:cNvSpPr>
              <a:spLocks noChangeArrowheads="1"/>
            </p:cNvSpPr>
            <p:nvPr/>
          </p:nvSpPr>
          <p:spPr bwMode="auto">
            <a:xfrm>
              <a:off x="1621468" y="2370775"/>
              <a:ext cx="824332" cy="138543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2667000" y="2130425"/>
            <a:ext cx="1138238" cy="1900238"/>
            <a:chOff x="2667005" y="2130371"/>
            <a:chExt cx="1137665" cy="1901163"/>
          </a:xfrm>
        </p:grpSpPr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>
              <a:off x="2667005" y="2130371"/>
              <a:ext cx="1137665" cy="1901163"/>
            </a:xfrm>
            <a:prstGeom prst="roundRect">
              <a:avLst>
                <a:gd name="adj" fmla="val 1174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lIns="90000" tIns="45000" rIns="90000" bIns="450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723900" algn="l"/>
                </a:tabLst>
                <a:defRPr/>
              </a:pPr>
              <a:endParaRPr lang="en-US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矩形​​ 38"/>
            <p:cNvSpPr>
              <a:spLocks noChangeArrowheads="1"/>
            </p:cNvSpPr>
            <p:nvPr/>
          </p:nvSpPr>
          <p:spPr bwMode="auto">
            <a:xfrm>
              <a:off x="2863859" y="2370775"/>
              <a:ext cx="824332" cy="138543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3940175" y="2130425"/>
            <a:ext cx="1138238" cy="1900238"/>
            <a:chOff x="3940908" y="2130371"/>
            <a:chExt cx="1137665" cy="1901163"/>
          </a:xfrm>
        </p:grpSpPr>
        <p:sp>
          <p:nvSpPr>
            <p:cNvPr id="22" name="AutoShape 8"/>
            <p:cNvSpPr>
              <a:spLocks noChangeArrowheads="1"/>
            </p:cNvSpPr>
            <p:nvPr/>
          </p:nvSpPr>
          <p:spPr bwMode="auto">
            <a:xfrm>
              <a:off x="3940908" y="2130371"/>
              <a:ext cx="1137665" cy="1901163"/>
            </a:xfrm>
            <a:prstGeom prst="roundRect">
              <a:avLst>
                <a:gd name="adj" fmla="val 1174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lIns="90000" tIns="45000" rIns="90000" bIns="450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723900" algn="l"/>
                </a:tabLst>
                <a:defRPr/>
              </a:pPr>
              <a:endParaRPr lang="en-US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矩形​​ 38"/>
            <p:cNvSpPr>
              <a:spLocks noChangeArrowheads="1"/>
            </p:cNvSpPr>
            <p:nvPr/>
          </p:nvSpPr>
          <p:spPr bwMode="auto">
            <a:xfrm>
              <a:off x="4136068" y="2370775"/>
              <a:ext cx="824332" cy="138543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5183188" y="2130425"/>
            <a:ext cx="1136650" cy="1900238"/>
            <a:chOff x="5182508" y="2130371"/>
            <a:chExt cx="1137665" cy="1901163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5182508" y="2130371"/>
              <a:ext cx="1137665" cy="1901163"/>
            </a:xfrm>
            <a:prstGeom prst="roundRect">
              <a:avLst>
                <a:gd name="adj" fmla="val 1174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lIns="90000" tIns="45000" rIns="90000" bIns="450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723900" algn="l"/>
                </a:tabLst>
                <a:defRPr/>
              </a:pPr>
              <a:endParaRPr lang="en-US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矩形​​ 38"/>
            <p:cNvSpPr>
              <a:spLocks noChangeArrowheads="1"/>
            </p:cNvSpPr>
            <p:nvPr/>
          </p:nvSpPr>
          <p:spPr bwMode="auto">
            <a:xfrm>
              <a:off x="5358581" y="2370775"/>
              <a:ext cx="824332" cy="138543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6426200" y="2130425"/>
            <a:ext cx="1136650" cy="1900238"/>
            <a:chOff x="6425512" y="2130371"/>
            <a:chExt cx="1137665" cy="1901163"/>
          </a:xfrm>
        </p:grpSpPr>
        <p:sp>
          <p:nvSpPr>
            <p:cNvPr id="28" name="AutoShape 9"/>
            <p:cNvSpPr>
              <a:spLocks noChangeArrowheads="1"/>
            </p:cNvSpPr>
            <p:nvPr/>
          </p:nvSpPr>
          <p:spPr bwMode="auto">
            <a:xfrm>
              <a:off x="6425512" y="2130371"/>
              <a:ext cx="1137665" cy="1901163"/>
            </a:xfrm>
            <a:prstGeom prst="roundRect">
              <a:avLst>
                <a:gd name="adj" fmla="val 1174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lIns="90000" tIns="45000" rIns="90000" bIns="450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723900" algn="l"/>
                </a:tabLst>
                <a:defRPr/>
              </a:pPr>
              <a:endParaRPr lang="en-US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矩形​​ 38"/>
            <p:cNvSpPr>
              <a:spLocks noChangeArrowheads="1"/>
            </p:cNvSpPr>
            <p:nvPr/>
          </p:nvSpPr>
          <p:spPr bwMode="auto">
            <a:xfrm>
              <a:off x="6620850" y="2370775"/>
              <a:ext cx="824332" cy="138543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64" name="组合 31"/>
          <p:cNvGrpSpPr/>
          <p:nvPr/>
        </p:nvGrpSpPr>
        <p:grpSpPr bwMode="auto">
          <a:xfrm>
            <a:off x="498475" y="398463"/>
            <a:ext cx="530225" cy="509587"/>
            <a:chOff x="499133" y="398659"/>
            <a:chExt cx="529282" cy="508821"/>
          </a:xfrm>
        </p:grpSpPr>
        <p:sp>
          <p:nvSpPr>
            <p:cNvPr id="10265" name="Rectangle 11"/>
            <p:cNvSpPr>
              <a:spLocks noChangeArrowheads="1"/>
            </p:cNvSpPr>
            <p:nvPr/>
          </p:nvSpPr>
          <p:spPr bwMode="auto">
            <a:xfrm rot="-2711895">
              <a:off x="509363" y="388429"/>
              <a:ext cx="508821" cy="529282"/>
            </a:xfrm>
            <a:prstGeom prst="rect">
              <a:avLst/>
            </a:prstGeom>
            <a:solidFill>
              <a:schemeClr val="bg1">
                <a:alpha val="9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pic>
          <p:nvPicPr>
            <p:cNvPr id="10266" name="图片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700000">
              <a:off x="536791" y="472429"/>
              <a:ext cx="473632" cy="393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658813" y="1266825"/>
            <a:ext cx="7826375" cy="3392488"/>
          </a:xfrm>
          <a:prstGeom prst="roundRect">
            <a:avLst>
              <a:gd name="adj" fmla="val 3231"/>
            </a:avLst>
          </a:prstGeom>
          <a:noFill/>
          <a:ln w="25400">
            <a:solidFill>
              <a:srgbClr val="00003A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5" tIns="45713" rIns="91425" bIns="45713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4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zh-CN" altLang="en-US" sz="8800" b="1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4" name="Line 11"/>
          <p:cNvSpPr>
            <a:spLocks noChangeShapeType="1"/>
          </p:cNvSpPr>
          <p:nvPr/>
        </p:nvSpPr>
        <p:spPr bwMode="auto">
          <a:xfrm>
            <a:off x="2808288" y="1703388"/>
            <a:ext cx="1587" cy="2447925"/>
          </a:xfrm>
          <a:prstGeom prst="line">
            <a:avLst/>
          </a:prstGeom>
          <a:noFill/>
          <a:ln w="25400">
            <a:solidFill>
              <a:srgbClr val="00003A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25" tIns="45713" rIns="91425" bIns="45713" anchor="ctr"/>
          <a:lstStyle/>
          <a:p>
            <a:endParaRPr lang="zh-CN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4562475" y="1703388"/>
            <a:ext cx="1588" cy="2447925"/>
          </a:xfrm>
          <a:prstGeom prst="line">
            <a:avLst/>
          </a:prstGeom>
          <a:noFill/>
          <a:ln w="15875">
            <a:solidFill>
              <a:srgbClr val="00003A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6305550" y="1703388"/>
            <a:ext cx="3175" cy="2447925"/>
          </a:xfrm>
          <a:prstGeom prst="line">
            <a:avLst/>
          </a:prstGeom>
          <a:noFill/>
          <a:ln w="25400">
            <a:solidFill>
              <a:srgbClr val="00003A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25" tIns="45713" rIns="91425" bIns="45713" anchor="ctr"/>
          <a:lstStyle/>
          <a:p>
            <a:endParaRPr lang="zh-CN" altLang="en-US"/>
          </a:p>
        </p:txBody>
      </p:sp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1473200" y="4208463"/>
            <a:ext cx="903288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添加文本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ext Box 57"/>
          <p:cNvSpPr txBox="1">
            <a:spLocks noChangeArrowheads="1"/>
          </p:cNvSpPr>
          <p:nvPr/>
        </p:nvSpPr>
        <p:spPr bwMode="auto">
          <a:xfrm>
            <a:off x="3225800" y="4208463"/>
            <a:ext cx="903288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添加文本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Text Box 58"/>
          <p:cNvSpPr txBox="1">
            <a:spLocks noChangeArrowheads="1"/>
          </p:cNvSpPr>
          <p:nvPr/>
        </p:nvSpPr>
        <p:spPr bwMode="auto">
          <a:xfrm>
            <a:off x="4981575" y="4208463"/>
            <a:ext cx="901700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添加文本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Text Box 59"/>
          <p:cNvSpPr txBox="1">
            <a:spLocks noChangeArrowheads="1"/>
          </p:cNvSpPr>
          <p:nvPr/>
        </p:nvSpPr>
        <p:spPr bwMode="auto">
          <a:xfrm>
            <a:off x="6743700" y="4208463"/>
            <a:ext cx="903288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添加文本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1428750" y="3998913"/>
            <a:ext cx="506413" cy="152400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AutoShape 26"/>
          <p:cNvSpPr>
            <a:spLocks noChangeArrowheads="1"/>
          </p:cNvSpPr>
          <p:nvPr/>
        </p:nvSpPr>
        <p:spPr bwMode="auto">
          <a:xfrm>
            <a:off x="3175000" y="3643313"/>
            <a:ext cx="503238" cy="508000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AutoShape 27"/>
          <p:cNvSpPr>
            <a:spLocks noChangeArrowheads="1"/>
          </p:cNvSpPr>
          <p:nvPr/>
        </p:nvSpPr>
        <p:spPr bwMode="auto">
          <a:xfrm>
            <a:off x="4929188" y="3144838"/>
            <a:ext cx="506412" cy="1006475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AutoShape 28"/>
          <p:cNvSpPr>
            <a:spLocks noChangeArrowheads="1"/>
          </p:cNvSpPr>
          <p:nvPr/>
        </p:nvSpPr>
        <p:spPr bwMode="auto">
          <a:xfrm>
            <a:off x="6673850" y="2994025"/>
            <a:ext cx="504825" cy="1157288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AutoShape 29"/>
          <p:cNvSpPr>
            <a:spLocks noChangeArrowheads="1"/>
          </p:cNvSpPr>
          <p:nvPr/>
        </p:nvSpPr>
        <p:spPr bwMode="auto">
          <a:xfrm>
            <a:off x="1935163" y="2895600"/>
            <a:ext cx="492125" cy="1255713"/>
          </a:xfrm>
          <a:prstGeom prst="rect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AutoShape 30"/>
          <p:cNvSpPr>
            <a:spLocks noChangeArrowheads="1"/>
          </p:cNvSpPr>
          <p:nvPr/>
        </p:nvSpPr>
        <p:spPr bwMode="auto">
          <a:xfrm>
            <a:off x="3678238" y="3092450"/>
            <a:ext cx="506412" cy="1058863"/>
          </a:xfrm>
          <a:prstGeom prst="rect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AutoShape 31"/>
          <p:cNvSpPr>
            <a:spLocks noChangeArrowheads="1"/>
          </p:cNvSpPr>
          <p:nvPr/>
        </p:nvSpPr>
        <p:spPr bwMode="auto">
          <a:xfrm>
            <a:off x="5435600" y="2486025"/>
            <a:ext cx="492125" cy="1665288"/>
          </a:xfrm>
          <a:prstGeom prst="rect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AutoShape 32"/>
          <p:cNvSpPr>
            <a:spLocks noChangeArrowheads="1"/>
          </p:cNvSpPr>
          <p:nvPr/>
        </p:nvSpPr>
        <p:spPr bwMode="auto">
          <a:xfrm>
            <a:off x="7178675" y="2789238"/>
            <a:ext cx="495300" cy="1362075"/>
          </a:xfrm>
          <a:prstGeom prst="rect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 bwMode="auto">
          <a:xfrm>
            <a:off x="1374775" y="1041400"/>
            <a:ext cx="6443663" cy="450850"/>
            <a:chOff x="1374775" y="1040780"/>
            <a:chExt cx="6443663" cy="450850"/>
          </a:xfrm>
        </p:grpSpPr>
        <p:sp>
          <p:nvSpPr>
            <p:cNvPr id="21" name="AutoShape 3"/>
            <p:cNvSpPr>
              <a:spLocks noChangeArrowheads="1"/>
            </p:cNvSpPr>
            <p:nvPr/>
          </p:nvSpPr>
          <p:spPr bwMode="gray">
            <a:xfrm>
              <a:off x="1374775" y="1040780"/>
              <a:ext cx="6443663" cy="45085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300" name="Rectangle 13"/>
            <p:cNvSpPr>
              <a:spLocks noChangeArrowheads="1"/>
            </p:cNvSpPr>
            <p:nvPr/>
          </p:nvSpPr>
          <p:spPr bwMode="auto">
            <a:xfrm>
              <a:off x="3735388" y="1066181"/>
              <a:ext cx="17240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 Box 56"/>
          <p:cNvSpPr txBox="1">
            <a:spLocks noChangeArrowheads="1"/>
          </p:cNvSpPr>
          <p:nvPr/>
        </p:nvSpPr>
        <p:spPr bwMode="auto">
          <a:xfrm>
            <a:off x="1901825" y="2566988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文本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Text Box 56"/>
          <p:cNvSpPr txBox="1">
            <a:spLocks noChangeArrowheads="1"/>
          </p:cNvSpPr>
          <p:nvPr/>
        </p:nvSpPr>
        <p:spPr bwMode="auto">
          <a:xfrm>
            <a:off x="1406525" y="3673475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文本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Text Box 56"/>
          <p:cNvSpPr txBox="1">
            <a:spLocks noChangeArrowheads="1"/>
          </p:cNvSpPr>
          <p:nvPr/>
        </p:nvSpPr>
        <p:spPr bwMode="auto">
          <a:xfrm>
            <a:off x="3641725" y="2762250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文本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Text Box 56"/>
          <p:cNvSpPr txBox="1">
            <a:spLocks noChangeArrowheads="1"/>
          </p:cNvSpPr>
          <p:nvPr/>
        </p:nvSpPr>
        <p:spPr bwMode="auto">
          <a:xfrm>
            <a:off x="3146425" y="3306763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文本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Text Box 56"/>
          <p:cNvSpPr txBox="1">
            <a:spLocks noChangeArrowheads="1"/>
          </p:cNvSpPr>
          <p:nvPr/>
        </p:nvSpPr>
        <p:spPr bwMode="auto">
          <a:xfrm>
            <a:off x="5381625" y="2151063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文本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Text Box 56"/>
          <p:cNvSpPr txBox="1">
            <a:spLocks noChangeArrowheads="1"/>
          </p:cNvSpPr>
          <p:nvPr/>
        </p:nvSpPr>
        <p:spPr bwMode="auto">
          <a:xfrm>
            <a:off x="4886325" y="2811463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文本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Text Box 56"/>
          <p:cNvSpPr txBox="1">
            <a:spLocks noChangeArrowheads="1"/>
          </p:cNvSpPr>
          <p:nvPr/>
        </p:nvSpPr>
        <p:spPr bwMode="auto">
          <a:xfrm>
            <a:off x="7146925" y="2459038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文本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Text Box 56"/>
          <p:cNvSpPr txBox="1">
            <a:spLocks noChangeArrowheads="1"/>
          </p:cNvSpPr>
          <p:nvPr/>
        </p:nvSpPr>
        <p:spPr bwMode="auto">
          <a:xfrm>
            <a:off x="6638925" y="2660650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文本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Line 8"/>
          <p:cNvSpPr>
            <a:spLocks noChangeShapeType="1"/>
          </p:cNvSpPr>
          <p:nvPr/>
        </p:nvSpPr>
        <p:spPr bwMode="auto">
          <a:xfrm>
            <a:off x="1119188" y="1492250"/>
            <a:ext cx="0" cy="2659063"/>
          </a:xfrm>
          <a:prstGeom prst="line">
            <a:avLst/>
          </a:prstGeom>
          <a:noFill/>
          <a:ln w="25400">
            <a:solidFill>
              <a:srgbClr val="00003A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rot="-5400000">
            <a:off x="4529932" y="731044"/>
            <a:ext cx="0" cy="6840537"/>
          </a:xfrm>
          <a:prstGeom prst="line">
            <a:avLst/>
          </a:prstGeom>
          <a:noFill/>
          <a:ln w="25400">
            <a:solidFill>
              <a:srgbClr val="00003A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273175" y="398463"/>
            <a:ext cx="1620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添加标题</a:t>
            </a:r>
            <a:endParaRPr lang="zh-CN" altLang="en-US" sz="2800"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pic>
        <p:nvPicPr>
          <p:cNvPr id="11294" name="Picture 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58750"/>
            <a:ext cx="971550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95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90500"/>
            <a:ext cx="9461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296" name="组合 29"/>
          <p:cNvGrpSpPr/>
          <p:nvPr/>
        </p:nvGrpSpPr>
        <p:grpSpPr bwMode="auto">
          <a:xfrm>
            <a:off x="498475" y="398463"/>
            <a:ext cx="530225" cy="509587"/>
            <a:chOff x="499133" y="398659"/>
            <a:chExt cx="529282" cy="508821"/>
          </a:xfrm>
        </p:grpSpPr>
        <p:sp>
          <p:nvSpPr>
            <p:cNvPr id="11297" name="Rectangle 11"/>
            <p:cNvSpPr>
              <a:spLocks noChangeArrowheads="1"/>
            </p:cNvSpPr>
            <p:nvPr/>
          </p:nvSpPr>
          <p:spPr bwMode="auto">
            <a:xfrm rot="-2711895">
              <a:off x="509363" y="388429"/>
              <a:ext cx="508821" cy="529282"/>
            </a:xfrm>
            <a:prstGeom prst="rect">
              <a:avLst/>
            </a:prstGeom>
            <a:solidFill>
              <a:schemeClr val="bg1">
                <a:alpha val="9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pic>
          <p:nvPicPr>
            <p:cNvPr id="11298" name="图片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700000">
              <a:off x="536791" y="472429"/>
              <a:ext cx="473632" cy="393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blackWhite">
          <a:xfrm>
            <a:off x="1668463" y="1144588"/>
            <a:ext cx="2152650" cy="1479550"/>
          </a:xfrm>
          <a:prstGeom prst="roundRect">
            <a:avLst>
              <a:gd name="adj" fmla="val 9106"/>
            </a:avLst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blackWhite">
          <a:xfrm>
            <a:off x="919163" y="1982788"/>
            <a:ext cx="2241550" cy="1528762"/>
          </a:xfrm>
          <a:prstGeom prst="roundRect">
            <a:avLst>
              <a:gd name="adj" fmla="val 9106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blackWhite">
          <a:xfrm>
            <a:off x="2057400" y="2933700"/>
            <a:ext cx="2197100" cy="1576388"/>
          </a:xfrm>
          <a:prstGeom prst="roundRect">
            <a:avLst>
              <a:gd name="adj" fmla="val 9106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矩形​​ 2"/>
          <p:cNvSpPr/>
          <p:nvPr/>
        </p:nvSpPr>
        <p:spPr bwMode="auto">
          <a:xfrm>
            <a:off x="4568825" y="1254125"/>
            <a:ext cx="3109913" cy="26352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6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6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6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6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6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6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6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273175" y="398463"/>
            <a:ext cx="1620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添加标题</a:t>
            </a:r>
            <a:endParaRPr lang="zh-CN" altLang="en-US" sz="2800"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pic>
        <p:nvPicPr>
          <p:cNvPr id="1229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58750"/>
            <a:ext cx="971550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6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90500"/>
            <a:ext cx="9461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297" name="组合 13"/>
          <p:cNvGrpSpPr/>
          <p:nvPr/>
        </p:nvGrpSpPr>
        <p:grpSpPr bwMode="auto">
          <a:xfrm>
            <a:off x="498475" y="398463"/>
            <a:ext cx="530225" cy="509587"/>
            <a:chOff x="499133" y="398659"/>
            <a:chExt cx="529282" cy="508821"/>
          </a:xfrm>
        </p:grpSpPr>
        <p:sp>
          <p:nvSpPr>
            <p:cNvPr id="12298" name="Rectangle 11"/>
            <p:cNvSpPr>
              <a:spLocks noChangeArrowheads="1"/>
            </p:cNvSpPr>
            <p:nvPr/>
          </p:nvSpPr>
          <p:spPr bwMode="auto">
            <a:xfrm rot="-2711895">
              <a:off x="509363" y="388429"/>
              <a:ext cx="508821" cy="529282"/>
            </a:xfrm>
            <a:prstGeom prst="rect">
              <a:avLst/>
            </a:prstGeom>
            <a:solidFill>
              <a:schemeClr val="bg1">
                <a:alpha val="9294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pic>
          <p:nvPicPr>
            <p:cNvPr id="12299" name="图片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700000">
              <a:off x="536791" y="472429"/>
              <a:ext cx="473632" cy="393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2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213" y="1592263"/>
            <a:ext cx="1592262" cy="156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613" y="-173038"/>
            <a:ext cx="153035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-295275"/>
            <a:ext cx="1609725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213" y="1744663"/>
            <a:ext cx="1530350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13" y="2786063"/>
            <a:ext cx="1530350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3509963"/>
            <a:ext cx="1592262" cy="156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13" y="3484563"/>
            <a:ext cx="1592262" cy="156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113" y="2493963"/>
            <a:ext cx="1592262" cy="156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-388938"/>
            <a:ext cx="1592262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644525"/>
            <a:ext cx="1609725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450" y="631825"/>
            <a:ext cx="1609725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3" y="804863"/>
            <a:ext cx="1530350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13" y="1566863"/>
            <a:ext cx="1592262" cy="156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650" y="3514725"/>
            <a:ext cx="1609725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0" y="619125"/>
            <a:ext cx="1609725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50" y="2587625"/>
            <a:ext cx="1609725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组合 20"/>
          <p:cNvGrpSpPr/>
          <p:nvPr/>
        </p:nvGrpSpPr>
        <p:grpSpPr bwMode="auto">
          <a:xfrm>
            <a:off x="3308350" y="1385888"/>
            <a:ext cx="2468563" cy="2468562"/>
            <a:chOff x="3308926" y="1386609"/>
            <a:chExt cx="2468419" cy="2468419"/>
          </a:xfrm>
        </p:grpSpPr>
        <p:sp>
          <p:nvSpPr>
            <p:cNvPr id="22" name="椭圆 21"/>
            <p:cNvSpPr/>
            <p:nvPr/>
          </p:nvSpPr>
          <p:spPr>
            <a:xfrm>
              <a:off x="3951826" y="2029509"/>
              <a:ext cx="1182618" cy="1182619"/>
            </a:xfrm>
            <a:prstGeom prst="ellipse">
              <a:avLst/>
            </a:prstGeom>
            <a:noFill/>
            <a:ln>
              <a:solidFill>
                <a:srgbClr val="E9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3308926" y="1386609"/>
              <a:ext cx="2468419" cy="2468419"/>
            </a:xfrm>
            <a:prstGeom prst="ellipse">
              <a:avLst/>
            </a:prstGeom>
            <a:noFill/>
            <a:ln>
              <a:solidFill>
                <a:srgbClr val="E9F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0" y="3149600"/>
            <a:ext cx="2674938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913" y="427038"/>
            <a:ext cx="2290763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8300" y="3625850"/>
            <a:ext cx="1933575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75" y="4341813"/>
            <a:ext cx="1871663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50" y="3376613"/>
            <a:ext cx="2676525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-323850"/>
            <a:ext cx="2530475" cy="234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94000" y="1539875"/>
            <a:ext cx="3349625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200" spc="30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粗倩简体" panose="03000509000000000000" pitchFamily="65" charset="-122"/>
                <a:ea typeface="方正粗倩简体" panose="03000509000000000000" pitchFamily="65" charset="-122"/>
              </a:rPr>
              <a:t>THANKS!</a:t>
            </a:r>
            <a:endParaRPr lang="en-US" altLang="zh-CN" sz="5200" spc="300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spc="30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谢谢观看</a:t>
            </a:r>
            <a:endParaRPr lang="zh-CN" altLang="en-US" sz="2800" spc="300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50" y="2613025"/>
            <a:ext cx="1609725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3395663"/>
            <a:ext cx="1530350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630363"/>
            <a:ext cx="1592262" cy="156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858963"/>
            <a:ext cx="1530350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413" y="2532063"/>
            <a:ext cx="1592262" cy="156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3" presetClass="exit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WPS 演示</Application>
  <PresentationFormat>全屏显示(16:9)</PresentationFormat>
  <Paragraphs>118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方正细圆简体</vt:lpstr>
      <vt:lpstr>方正粗倩简体</vt:lpstr>
      <vt:lpstr>微软雅黑</vt:lpstr>
      <vt:lpstr>Arial Black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M110119D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2011-08-24T09:08:00Z</dcterms:created>
  <dcterms:modified xsi:type="dcterms:W3CDTF">2018-08-28T08:10:28Z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