
<file path=[Content_Types].xml><?xml version="1.0" encoding="utf-8"?>
<Types xmlns="http://schemas.openxmlformats.org/package/2006/content-types">
  <Default Extension="jpeg" ContentType="image/jpeg"/>
  <Default Extension="wav" ContentType="audio/x-wav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微软雅黑" panose="020B0503020204020204" pitchFamily="34" charset="-122"/>
      <p:regular r:id="rId19"/>
    </p:embeddedFont>
    <p:embeddedFont>
      <p:font typeface="方正粗倩简体" panose="03000509000000000000" pitchFamily="65" charset="-122"/>
      <p:regular r:id="rId20"/>
    </p:embeddedFont>
    <p:embeddedFont>
      <p:font typeface="等线" panose="02010600030101010101" charset="-122"/>
      <p:regular r:id="rId21"/>
    </p:embeddedFont>
  </p:embeddedFont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57" autoAdjust="0"/>
    <p:restoredTop sz="94660"/>
  </p:normalViewPr>
  <p:slideViewPr>
    <p:cSldViewPr showGuides="1">
      <p:cViewPr varScale="1">
        <p:scale>
          <a:sx n="105" d="100"/>
          <a:sy n="105" d="100"/>
        </p:scale>
        <p:origin x="660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font" Target="fonts/font7.fntdata"/><Relationship Id="rId20" Type="http://schemas.openxmlformats.org/officeDocument/2006/relationships/font" Target="fonts/font6.fntdata"/><Relationship Id="rId2" Type="http://schemas.openxmlformats.org/officeDocument/2006/relationships/theme" Target="theme/theme1.xml"/><Relationship Id="rId19" Type="http://schemas.openxmlformats.org/officeDocument/2006/relationships/font" Target="fonts/font5.fntdata"/><Relationship Id="rId18" Type="http://schemas.openxmlformats.org/officeDocument/2006/relationships/font" Target="fonts/font4.fntdata"/><Relationship Id="rId17" Type="http://schemas.openxmlformats.org/officeDocument/2006/relationships/font" Target="fonts/font3.fntdata"/><Relationship Id="rId16" Type="http://schemas.openxmlformats.org/officeDocument/2006/relationships/font" Target="fonts/font2.fntdata"/><Relationship Id="rId15" Type="http://schemas.openxmlformats.org/officeDocument/2006/relationships/font" Target="fonts/font1.fntdata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0CF1E88-9F2D-43EB-A1F0-8CE86C1E6C29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CA19EF33-953E-4729-BF4E-E5851557FD5A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774B2F-A00A-4A63-9D8C-BB5B388A25C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7D8D0A-0258-4480-81EE-8809223C8CF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6B51F1-EDBD-4055-A1BC-FC666B95A376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41B49E-FB7F-4468-9119-520BF100D6E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D9C30A-6F2B-4F05-9E5A-F5AACFD68587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6A195D-C472-49DD-9063-A5ABC52016C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1C9CF2-09A6-42A0-ACEA-1D1C3BF13093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912557-680F-45C5-9BC1-092495B9D6E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CFDC8F-212B-4E88-825A-BD64F2EAB445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6DF1AD-FC6C-4DA2-B939-9C39DDEFBDB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8ED191-D787-4746-ACFF-6A0B7F970568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CE9006-7AFF-4C55-9514-992BD9E6F92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FB1F38-8F44-4736-B6A2-44A16F37E30C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F381D9-F0C1-4D60-B0E8-18CCCDEFE8F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C976CA-381E-416D-835F-80515C8DF45A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BAA911-D5FC-4EA7-A069-5D8EB7AC002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5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直接连接符 4"/>
          <p:cNvCxnSpPr/>
          <p:nvPr userDrawn="1"/>
        </p:nvCxnSpPr>
        <p:spPr>
          <a:xfrm flipH="1">
            <a:off x="7869238" y="4852988"/>
            <a:ext cx="30162" cy="117475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683A47-5DC6-4D18-9B6B-9B88CBA5930E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9E2C86-3D8C-4222-8F3D-CF274D7C3D3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64C298-996A-46A8-9F73-8230AD8A7F46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A8E659-645F-4B14-86C7-165BDF1F626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4BCEA5-5718-446D-A8AC-E53F5975BD72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4C55DF-1FE1-4261-A2B4-E03374E2499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A09CFBB-B104-45C0-B9CD-3FBFA9624A5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FEAE07D8-E19F-43D2-B5F7-41A6F2505F62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fad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audio" Target="../media/audio1.wav"/><Relationship Id="rId2" Type="http://schemas.openxmlformats.org/officeDocument/2006/relationships/image" Target="../media/image3.emf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emf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09725"/>
            <a:ext cx="9144000" cy="356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68300" y="190500"/>
            <a:ext cx="21844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适用于纺织等相关类别的演示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49250" y="912813"/>
            <a:ext cx="2809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&gt;&gt;POWERPOINT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65138" y="0"/>
            <a:ext cx="2020887" cy="134938"/>
          </a:xfrm>
          <a:prstGeom prst="rect">
            <a:avLst/>
          </a:prstGeom>
          <a:solidFill>
            <a:srgbClr val="E345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 flipV="1">
            <a:off x="0" y="1301750"/>
            <a:ext cx="4427538" cy="46038"/>
          </a:xfrm>
          <a:prstGeom prst="rect">
            <a:avLst/>
          </a:prstGeom>
          <a:solidFill>
            <a:srgbClr val="00C0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 flipV="1">
            <a:off x="4427538" y="1301750"/>
            <a:ext cx="2214562" cy="46038"/>
          </a:xfrm>
          <a:prstGeom prst="rect">
            <a:avLst/>
          </a:prstGeom>
          <a:solidFill>
            <a:srgbClr val="E345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flipV="1">
            <a:off x="6642100" y="1301750"/>
            <a:ext cx="2501900" cy="4603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0" y="4685030"/>
            <a:ext cx="9144000" cy="267970"/>
          </a:xfrm>
          <a:prstGeom prst="rect">
            <a:avLst/>
          </a:prstGeom>
          <a:gradFill flip="none" rotWithShape="1">
            <a:gsLst>
              <a:gs pos="0">
                <a:srgbClr val="F09AB9"/>
              </a:gs>
              <a:gs pos="45000">
                <a:schemeClr val="bg1"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5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5" y="1411288"/>
            <a:ext cx="6626225" cy="11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E555996.wav">
            <a:hlinkClick r:id="" action="ppaction://media"/>
          </p:cNvPr>
          <p:cNvPicPr>
            <a:picLocks noChangeAspect="1"/>
          </p:cNvPicPr>
          <p:nvPr>
            <a:wavAudioFile r:embed="rId3" name="E555D5E4.wav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-596900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9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" dur="1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1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path" presetSubtype="0" autoRev="1" fill="hold" grpId="1" nodeType="withEffect">
                                  <p:stCondLst>
                                    <p:cond delay="1200"/>
                                  </p:stCondLst>
                                  <p:childTnLst>
                                    <p:animMotion origin="layout" path="M -3.88889E-6 2.59259E-6 L -3.88889E-6 0.07469 " pathEditMode="relative" rAng="0" ptsTypes="AA">
                                      <p:cBhvr>
                                        <p:cTn id="15" dur="2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35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2" presetClass="entr" presetSubtype="1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path" presetSubtype="0" autoRev="1" fill="hold" grpId="1" nodeType="withEffect">
                                  <p:stCondLst>
                                    <p:cond delay="1600"/>
                                  </p:stCondLst>
                                  <p:childTnLst>
                                    <p:animMotion origin="layout" path="M -3.88889E-6 2.59259E-6 L -3.88889E-6 0.07469 " pathEditMode="relative" rAng="0" ptsTypes="AA">
                                      <p:cBhvr>
                                        <p:cTn id="21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35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2" presetClass="entr" presetSubtype="1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path" presetSubtype="0" autoRev="1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3.88889E-6 2.59259E-6 L -3.88889E-6 0.07469 " pathEditMode="relative" rAng="0" ptsTypes="AA">
                                      <p:cBhvr>
                                        <p:cTn id="27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35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5" presetClass="entr" presetSubtype="0" fill="hold" grpId="0" nodeType="withEffect">
                                  <p:stCondLst>
                                    <p:cond delay="300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5" presetClass="entr" presetSubtype="0" fill="hold" grpId="0" nodeType="withEffect">
                                  <p:stCondLst>
                                    <p:cond delay="300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>
                <p:cTn id="45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6"/>
                </p:tgtEl>
              </p:cMediaNode>
            </p:audio>
          </p:childTnLst>
        </p:cTn>
      </p:par>
    </p:tnLst>
    <p:bldLst>
      <p:bldP spid="5" grpId="0"/>
      <p:bldP spid="7" grpId="0"/>
      <p:bldP spid="8" grpId="0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 bwMode="auto">
          <a:xfrm>
            <a:off x="942975" y="1231900"/>
            <a:ext cx="7561263" cy="2859088"/>
            <a:chOff x="724531" y="924538"/>
            <a:chExt cx="8064896" cy="2857342"/>
          </a:xfrm>
        </p:grpSpPr>
        <p:sp>
          <p:nvSpPr>
            <p:cNvPr id="7172" name="TextBox 2"/>
            <p:cNvSpPr txBox="1">
              <a:spLocks noChangeArrowheads="1"/>
            </p:cNvSpPr>
            <p:nvPr/>
          </p:nvSpPr>
          <p:spPr bwMode="auto">
            <a:xfrm>
              <a:off x="724531" y="924538"/>
              <a:ext cx="8064896" cy="11676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上海锐普广告有限公司是中国第一家精品</a:t>
              </a: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设计机构。拥有国内顶尖的</a:t>
              </a: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</a:t>
              </a: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 坚持精益求精、拒绝平庸的做事精神，帮助您实现美观、精致、严谨、动感的</a:t>
              </a: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展示效果，让您的</a:t>
              </a: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创造卓越价值。</a:t>
              </a:r>
              <a:endPara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锐普</a:t>
              </a: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的设计理念：杜绝平庸、专做精品 ！</a:t>
              </a: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100%</a:t>
              </a:r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专业；</a:t>
              </a: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100%</a:t>
              </a:r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尽心；</a:t>
              </a: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100%</a:t>
              </a:r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创意。</a:t>
              </a:r>
              <a:endPara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锐普</a:t>
              </a: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服务领域：</a:t>
              </a: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公共模板设计；</a:t>
              </a: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个性模板设计；</a:t>
              </a: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稿件制作。</a:t>
              </a:r>
              <a:endPara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73" name="矩形 3"/>
            <p:cNvSpPr>
              <a:spLocks noChangeArrowheads="1"/>
            </p:cNvSpPr>
            <p:nvPr/>
          </p:nvSpPr>
          <p:spPr bwMode="auto">
            <a:xfrm>
              <a:off x="724531" y="2469315"/>
              <a:ext cx="8064896" cy="13125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900">
                  <a:latin typeface="Arial" panose="020B0604020202020204" pitchFamily="34" charset="0"/>
                </a:rPr>
                <a:t>RAPIDPPT, the leader of professional PPT designer in China. </a:t>
              </a:r>
              <a:endParaRPr lang="en-US" altLang="zh-CN" sz="900">
                <a:latin typeface="Arial" panose="020B0604020202020204" pitchFamily="34" charset="0"/>
              </a:endParaRPr>
            </a:p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900">
                  <a:latin typeface="Arial" panose="020B0604020202020204" pitchFamily="34" charset="0"/>
                </a:rPr>
                <a:t>5years of making professional PPT, 500 case studies for the classical PPT, make sure you will be satisfied. ……RAPIDPPT differs from the traditional production model, and create a new PPT experience.</a:t>
              </a:r>
              <a:endParaRPr lang="en-US" altLang="zh-CN" sz="900">
                <a:latin typeface="Arial" panose="020B0604020202020204" pitchFamily="34" charset="0"/>
              </a:endParaRPr>
            </a:p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900">
                  <a:latin typeface="Arial" panose="020B0604020202020204" pitchFamily="34" charset="0"/>
                </a:rPr>
                <a:t>Here we got China’s largest original PPT material, and the strongest PPT producing team. We got the training for everyone who wants to rapidly improve their PPT skills. </a:t>
              </a:r>
              <a:endParaRPr lang="en-US" altLang="zh-CN" sz="900">
                <a:latin typeface="Arial" panose="020B0604020202020204" pitchFamily="34" charset="0"/>
              </a:endParaRPr>
            </a:p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900">
                  <a:latin typeface="Arial" panose="020B0604020202020204" pitchFamily="34" charset="0"/>
                </a:rPr>
                <a:t>Our PPT is clear, beautiful, creative, valuable which have brought unexpected value to our hundreds of clients</a:t>
              </a:r>
              <a:endParaRPr lang="en-US" altLang="zh-CN" sz="900">
                <a:latin typeface="Arial" panose="020B0604020202020204" pitchFamily="34" charset="0"/>
              </a:endParaRPr>
            </a:p>
          </p:txBody>
        </p:sp>
      </p:grp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73038" y="49213"/>
            <a:ext cx="7731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 言</a:t>
            </a: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6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95388" y="1792288"/>
            <a:ext cx="425450" cy="376237"/>
          </a:xfrm>
          <a:prstGeom prst="rect">
            <a:avLst/>
          </a:prstGeom>
          <a:solidFill>
            <a:srgbClr val="00C0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195388" y="2466975"/>
            <a:ext cx="425450" cy="376238"/>
          </a:xfrm>
          <a:prstGeom prst="rect">
            <a:avLst/>
          </a:prstGeom>
          <a:solidFill>
            <a:srgbClr val="00C0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195388" y="3141663"/>
            <a:ext cx="425450" cy="376237"/>
          </a:xfrm>
          <a:prstGeom prst="rect">
            <a:avLst/>
          </a:prstGeom>
          <a:solidFill>
            <a:srgbClr val="00C0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5" name="组合 4"/>
          <p:cNvGrpSpPr/>
          <p:nvPr/>
        </p:nvGrpSpPr>
        <p:grpSpPr bwMode="auto">
          <a:xfrm>
            <a:off x="1628775" y="1792288"/>
            <a:ext cx="6696075" cy="376237"/>
            <a:chOff x="1601239" y="1779662"/>
            <a:chExt cx="6696744" cy="376673"/>
          </a:xfrm>
        </p:grpSpPr>
        <p:sp>
          <p:nvSpPr>
            <p:cNvPr id="6" name="矩形 5"/>
            <p:cNvSpPr/>
            <p:nvPr/>
          </p:nvSpPr>
          <p:spPr>
            <a:xfrm>
              <a:off x="1601239" y="1779662"/>
              <a:ext cx="6696744" cy="37667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206" name="TextBox 26"/>
            <p:cNvSpPr txBox="1">
              <a:spLocks noChangeArrowheads="1"/>
            </p:cNvSpPr>
            <p:nvPr/>
          </p:nvSpPr>
          <p:spPr bwMode="auto">
            <a:xfrm>
              <a:off x="3607444" y="1783848"/>
              <a:ext cx="2251075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18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zh-CN" sz="1800">
                <a:latin typeface="Arial" panose="020B0604020202020204" pitchFamily="34" charset="0"/>
              </a:endParaRPr>
            </a:p>
          </p:txBody>
        </p:sp>
      </p:grpSp>
      <p:grpSp>
        <p:nvGrpSpPr>
          <p:cNvPr id="8" name="组合 7"/>
          <p:cNvGrpSpPr/>
          <p:nvPr/>
        </p:nvGrpSpPr>
        <p:grpSpPr bwMode="auto">
          <a:xfrm>
            <a:off x="1628775" y="2466975"/>
            <a:ext cx="6696075" cy="376238"/>
            <a:chOff x="1601239" y="2453954"/>
            <a:chExt cx="6696744" cy="376673"/>
          </a:xfrm>
        </p:grpSpPr>
        <p:sp>
          <p:nvSpPr>
            <p:cNvPr id="9" name="矩形 8"/>
            <p:cNvSpPr/>
            <p:nvPr/>
          </p:nvSpPr>
          <p:spPr>
            <a:xfrm>
              <a:off x="1601239" y="2453954"/>
              <a:ext cx="6696744" cy="37667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204" name="TextBox 26"/>
            <p:cNvSpPr txBox="1">
              <a:spLocks noChangeArrowheads="1"/>
            </p:cNvSpPr>
            <p:nvPr/>
          </p:nvSpPr>
          <p:spPr bwMode="auto">
            <a:xfrm>
              <a:off x="3607444" y="2462327"/>
              <a:ext cx="2251075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18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zh-CN" sz="1800">
                <a:latin typeface="Arial" panose="020B0604020202020204" pitchFamily="34" charset="0"/>
              </a:endParaRPr>
            </a:p>
          </p:txBody>
        </p:sp>
      </p:grpSp>
      <p:grpSp>
        <p:nvGrpSpPr>
          <p:cNvPr id="11" name="组合 10"/>
          <p:cNvGrpSpPr/>
          <p:nvPr/>
        </p:nvGrpSpPr>
        <p:grpSpPr bwMode="auto">
          <a:xfrm>
            <a:off x="1628775" y="3141663"/>
            <a:ext cx="6696075" cy="376237"/>
            <a:chOff x="1601239" y="3128245"/>
            <a:chExt cx="6696744" cy="376673"/>
          </a:xfrm>
        </p:grpSpPr>
        <p:sp>
          <p:nvSpPr>
            <p:cNvPr id="12" name="矩形 11"/>
            <p:cNvSpPr/>
            <p:nvPr/>
          </p:nvSpPr>
          <p:spPr>
            <a:xfrm>
              <a:off x="1601239" y="3128245"/>
              <a:ext cx="6696744" cy="37667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202" name="TextBox 26"/>
            <p:cNvSpPr txBox="1">
              <a:spLocks noChangeArrowheads="1"/>
            </p:cNvSpPr>
            <p:nvPr/>
          </p:nvSpPr>
          <p:spPr bwMode="auto">
            <a:xfrm>
              <a:off x="3607444" y="3136618"/>
              <a:ext cx="2251075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18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zh-CN" sz="1800">
                <a:latin typeface="Arial" panose="020B0604020202020204" pitchFamily="34" charset="0"/>
              </a:endParaRPr>
            </a:p>
          </p:txBody>
        </p:sp>
      </p:grp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173038" y="49213"/>
            <a:ext cx="7731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录</a:t>
            </a: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6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2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2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95388" y="1787525"/>
            <a:ext cx="425450" cy="376238"/>
          </a:xfrm>
          <a:prstGeom prst="rect">
            <a:avLst/>
          </a:prstGeom>
          <a:solidFill>
            <a:srgbClr val="00C0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195388" y="2462213"/>
            <a:ext cx="425450" cy="376237"/>
          </a:xfrm>
          <a:prstGeom prst="rect">
            <a:avLst/>
          </a:prstGeom>
          <a:solidFill>
            <a:srgbClr val="00C0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195388" y="3136900"/>
            <a:ext cx="425450" cy="376238"/>
          </a:xfrm>
          <a:prstGeom prst="rect">
            <a:avLst/>
          </a:prstGeom>
          <a:solidFill>
            <a:srgbClr val="00C0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5" name="组合 4"/>
          <p:cNvGrpSpPr/>
          <p:nvPr/>
        </p:nvGrpSpPr>
        <p:grpSpPr bwMode="auto">
          <a:xfrm>
            <a:off x="1628775" y="1787525"/>
            <a:ext cx="6696075" cy="376238"/>
            <a:chOff x="1601239" y="1779662"/>
            <a:chExt cx="6696744" cy="376673"/>
          </a:xfrm>
        </p:grpSpPr>
        <p:sp>
          <p:nvSpPr>
            <p:cNvPr id="6" name="矩形 5"/>
            <p:cNvSpPr/>
            <p:nvPr/>
          </p:nvSpPr>
          <p:spPr>
            <a:xfrm>
              <a:off x="1601239" y="1779662"/>
              <a:ext cx="6696744" cy="37667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230" name="TextBox 26"/>
            <p:cNvSpPr txBox="1">
              <a:spLocks noChangeArrowheads="1"/>
            </p:cNvSpPr>
            <p:nvPr/>
          </p:nvSpPr>
          <p:spPr bwMode="auto">
            <a:xfrm>
              <a:off x="3607444" y="1783848"/>
              <a:ext cx="2251075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18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zh-CN" sz="1800">
                <a:latin typeface="Arial" panose="020B0604020202020204" pitchFamily="34" charset="0"/>
              </a:endParaRPr>
            </a:p>
          </p:txBody>
        </p:sp>
      </p:grpSp>
      <p:grpSp>
        <p:nvGrpSpPr>
          <p:cNvPr id="9222" name="组合 20"/>
          <p:cNvGrpSpPr/>
          <p:nvPr/>
        </p:nvGrpSpPr>
        <p:grpSpPr bwMode="auto">
          <a:xfrm>
            <a:off x="1628775" y="2462213"/>
            <a:ext cx="6696075" cy="376237"/>
            <a:chOff x="1601239" y="2453954"/>
            <a:chExt cx="6696744" cy="376673"/>
          </a:xfrm>
        </p:grpSpPr>
        <p:sp>
          <p:nvSpPr>
            <p:cNvPr id="9" name="矩形 8"/>
            <p:cNvSpPr/>
            <p:nvPr/>
          </p:nvSpPr>
          <p:spPr>
            <a:xfrm>
              <a:off x="1601239" y="2453954"/>
              <a:ext cx="6696744" cy="37667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228" name="TextBox 26"/>
            <p:cNvSpPr txBox="1">
              <a:spLocks noChangeArrowheads="1"/>
            </p:cNvSpPr>
            <p:nvPr/>
          </p:nvSpPr>
          <p:spPr bwMode="auto">
            <a:xfrm>
              <a:off x="3607444" y="2462327"/>
              <a:ext cx="2251075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18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zh-CN" sz="1800">
                <a:latin typeface="Arial" panose="020B0604020202020204" pitchFamily="34" charset="0"/>
              </a:endParaRPr>
            </a:p>
          </p:txBody>
        </p:sp>
      </p:grpSp>
      <p:grpSp>
        <p:nvGrpSpPr>
          <p:cNvPr id="11" name="组合 10"/>
          <p:cNvGrpSpPr/>
          <p:nvPr/>
        </p:nvGrpSpPr>
        <p:grpSpPr bwMode="auto">
          <a:xfrm>
            <a:off x="1628775" y="3136900"/>
            <a:ext cx="6696075" cy="376238"/>
            <a:chOff x="1601239" y="3128245"/>
            <a:chExt cx="6696744" cy="376673"/>
          </a:xfrm>
        </p:grpSpPr>
        <p:sp>
          <p:nvSpPr>
            <p:cNvPr id="12" name="矩形 11"/>
            <p:cNvSpPr/>
            <p:nvPr/>
          </p:nvSpPr>
          <p:spPr>
            <a:xfrm>
              <a:off x="1601239" y="3128245"/>
              <a:ext cx="6696744" cy="37667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226" name="TextBox 26"/>
            <p:cNvSpPr txBox="1">
              <a:spLocks noChangeArrowheads="1"/>
            </p:cNvSpPr>
            <p:nvPr/>
          </p:nvSpPr>
          <p:spPr bwMode="auto">
            <a:xfrm>
              <a:off x="3607444" y="3136618"/>
              <a:ext cx="2251075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18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zh-CN" sz="1800">
                <a:latin typeface="Arial" panose="020B0604020202020204" pitchFamily="34" charset="0"/>
              </a:endParaRPr>
            </a:p>
          </p:txBody>
        </p:sp>
      </p:grp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173038" y="49213"/>
            <a:ext cx="9540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过渡页</a:t>
            </a: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6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xit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exit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7" presetClass="exit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7" presetClass="exit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角圆角矩形 1"/>
          <p:cNvSpPr/>
          <p:nvPr/>
        </p:nvSpPr>
        <p:spPr>
          <a:xfrm>
            <a:off x="1052513" y="1347788"/>
            <a:ext cx="7083425" cy="2794000"/>
          </a:xfrm>
          <a:prstGeom prst="round2Diag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grpSp>
        <p:nvGrpSpPr>
          <p:cNvPr id="3" name="组合 19"/>
          <p:cNvGrpSpPr/>
          <p:nvPr/>
        </p:nvGrpSpPr>
        <p:grpSpPr bwMode="auto">
          <a:xfrm>
            <a:off x="3697288" y="2001838"/>
            <a:ext cx="1800225" cy="1763712"/>
            <a:chOff x="1619672" y="2103698"/>
            <a:chExt cx="1800200" cy="1764196"/>
          </a:xfrm>
        </p:grpSpPr>
        <p:sp>
          <p:nvSpPr>
            <p:cNvPr id="4" name="圆角矩形 3"/>
            <p:cNvSpPr/>
            <p:nvPr/>
          </p:nvSpPr>
          <p:spPr>
            <a:xfrm>
              <a:off x="1619672" y="2103698"/>
              <a:ext cx="1800200" cy="1764196"/>
            </a:xfrm>
            <a:prstGeom prst="roundRect">
              <a:avLst>
                <a:gd name="adj" fmla="val 3709"/>
              </a:avLst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270" name="TextBox 21"/>
            <p:cNvSpPr txBox="1">
              <a:spLocks noChangeArrowheads="1"/>
            </p:cNvSpPr>
            <p:nvPr/>
          </p:nvSpPr>
          <p:spPr bwMode="auto">
            <a:xfrm>
              <a:off x="1811886" y="2586454"/>
              <a:ext cx="1415772" cy="338554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</a:t>
              </a:r>
              <a:r>
                <a:rPr lang="zh-CN" altLang="en-US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71" name="TextBox 22"/>
            <p:cNvSpPr txBox="1">
              <a:spLocks noChangeArrowheads="1"/>
            </p:cNvSpPr>
            <p:nvPr/>
          </p:nvSpPr>
          <p:spPr bwMode="auto">
            <a:xfrm>
              <a:off x="1811886" y="3219822"/>
              <a:ext cx="1415772" cy="338554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" name="组合 23"/>
          <p:cNvGrpSpPr/>
          <p:nvPr/>
        </p:nvGrpSpPr>
        <p:grpSpPr bwMode="auto">
          <a:xfrm>
            <a:off x="5757863" y="2001838"/>
            <a:ext cx="1800225" cy="1763712"/>
            <a:chOff x="1619672" y="2103698"/>
            <a:chExt cx="1800200" cy="1764196"/>
          </a:xfrm>
        </p:grpSpPr>
        <p:sp>
          <p:nvSpPr>
            <p:cNvPr id="8" name="圆角矩形 7"/>
            <p:cNvSpPr/>
            <p:nvPr/>
          </p:nvSpPr>
          <p:spPr>
            <a:xfrm>
              <a:off x="1619672" y="2103698"/>
              <a:ext cx="1800200" cy="1764196"/>
            </a:xfrm>
            <a:prstGeom prst="roundRect">
              <a:avLst>
                <a:gd name="adj" fmla="val 3709"/>
              </a:avLst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267" name="TextBox 25"/>
            <p:cNvSpPr txBox="1">
              <a:spLocks noChangeArrowheads="1"/>
            </p:cNvSpPr>
            <p:nvPr/>
          </p:nvSpPr>
          <p:spPr bwMode="auto">
            <a:xfrm>
              <a:off x="1811886" y="2586454"/>
              <a:ext cx="1415772" cy="338554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68" name="TextBox 26"/>
            <p:cNvSpPr txBox="1">
              <a:spLocks noChangeArrowheads="1"/>
            </p:cNvSpPr>
            <p:nvPr/>
          </p:nvSpPr>
          <p:spPr bwMode="auto">
            <a:xfrm>
              <a:off x="1811886" y="3219822"/>
              <a:ext cx="1415772" cy="338554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矩形 10"/>
          <p:cNvSpPr/>
          <p:nvPr/>
        </p:nvSpPr>
        <p:spPr bwMode="auto">
          <a:xfrm>
            <a:off x="3579910" y="1131590"/>
            <a:ext cx="2051050" cy="431800"/>
          </a:xfrm>
          <a:prstGeom prst="rect">
            <a:avLst/>
          </a:prstGeom>
          <a:solidFill>
            <a:srgbClr val="00C0A7"/>
          </a:solidFill>
          <a:ln w="1270"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2" name="组合 18"/>
          <p:cNvGrpSpPr/>
          <p:nvPr/>
        </p:nvGrpSpPr>
        <p:grpSpPr bwMode="auto">
          <a:xfrm>
            <a:off x="1652588" y="2001838"/>
            <a:ext cx="1800225" cy="1763712"/>
            <a:chOff x="1619672" y="2103698"/>
            <a:chExt cx="1800200" cy="1764196"/>
          </a:xfrm>
        </p:grpSpPr>
        <p:sp>
          <p:nvSpPr>
            <p:cNvPr id="13" name="圆角矩形 12"/>
            <p:cNvSpPr/>
            <p:nvPr/>
          </p:nvSpPr>
          <p:spPr>
            <a:xfrm>
              <a:off x="1619672" y="2103698"/>
              <a:ext cx="1800200" cy="1764196"/>
            </a:xfrm>
            <a:prstGeom prst="roundRect">
              <a:avLst>
                <a:gd name="adj" fmla="val 3709"/>
              </a:avLst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264" name="TextBox 16"/>
            <p:cNvSpPr txBox="1">
              <a:spLocks noChangeArrowheads="1"/>
            </p:cNvSpPr>
            <p:nvPr/>
          </p:nvSpPr>
          <p:spPr bwMode="auto">
            <a:xfrm>
              <a:off x="1811886" y="2586454"/>
              <a:ext cx="1415772" cy="338554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65" name="TextBox 17"/>
            <p:cNvSpPr txBox="1">
              <a:spLocks noChangeArrowheads="1"/>
            </p:cNvSpPr>
            <p:nvPr/>
          </p:nvSpPr>
          <p:spPr bwMode="auto">
            <a:xfrm>
              <a:off x="1811886" y="3219822"/>
              <a:ext cx="1415772" cy="338554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6" name="矩形 15"/>
          <p:cNvSpPr/>
          <p:nvPr/>
        </p:nvSpPr>
        <p:spPr bwMode="auto">
          <a:xfrm>
            <a:off x="1797148" y="1822152"/>
            <a:ext cx="1512887" cy="360363"/>
          </a:xfrm>
          <a:prstGeom prst="rect">
            <a:avLst/>
          </a:prstGeom>
          <a:solidFill>
            <a:srgbClr val="00C0A7"/>
          </a:solidFill>
          <a:ln w="1270"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7" name="矩形 16"/>
          <p:cNvSpPr/>
          <p:nvPr/>
        </p:nvSpPr>
        <p:spPr bwMode="auto">
          <a:xfrm>
            <a:off x="3841848" y="1822152"/>
            <a:ext cx="1511300" cy="360363"/>
          </a:xfrm>
          <a:prstGeom prst="rect">
            <a:avLst/>
          </a:prstGeom>
          <a:solidFill>
            <a:srgbClr val="00C0A7"/>
          </a:solidFill>
          <a:ln w="1270"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" name="矩形 17"/>
          <p:cNvSpPr/>
          <p:nvPr/>
        </p:nvSpPr>
        <p:spPr bwMode="auto">
          <a:xfrm>
            <a:off x="5900835" y="1822152"/>
            <a:ext cx="1512888" cy="360363"/>
          </a:xfrm>
          <a:prstGeom prst="rect">
            <a:avLst/>
          </a:prstGeom>
          <a:solidFill>
            <a:srgbClr val="00C0A7"/>
          </a:solidFill>
          <a:ln w="9525"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9" name="TextBox 26"/>
          <p:cNvSpPr txBox="1">
            <a:spLocks noChangeArrowheads="1"/>
          </p:cNvSpPr>
          <p:nvPr/>
        </p:nvSpPr>
        <p:spPr bwMode="auto">
          <a:xfrm>
            <a:off x="3468688" y="1165225"/>
            <a:ext cx="22510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zh-CN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zh-CN" altLang="zh-CN" sz="18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0" name="TextBox 26"/>
          <p:cNvSpPr txBox="1">
            <a:spLocks noChangeArrowheads="1"/>
          </p:cNvSpPr>
          <p:nvPr/>
        </p:nvSpPr>
        <p:spPr bwMode="auto">
          <a:xfrm>
            <a:off x="1558925" y="1820863"/>
            <a:ext cx="20447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zh-CN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zh-CN" altLang="zh-CN" sz="16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3568700" y="1820863"/>
            <a:ext cx="20447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zh-CN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zh-CN" altLang="zh-CN" sz="16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5638800" y="1820863"/>
            <a:ext cx="20447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zh-CN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zh-CN" altLang="zh-CN" sz="16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173038" y="49213"/>
            <a:ext cx="7731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 题</a:t>
            </a: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6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4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4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4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4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4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2" grpId="0"/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 bwMode="auto">
          <a:xfrm>
            <a:off x="3805237" y="1087785"/>
            <a:ext cx="1570038" cy="368300"/>
            <a:chOff x="3689158" y="1194194"/>
            <a:chExt cx="1570038" cy="368300"/>
          </a:xfrm>
          <a:solidFill>
            <a:srgbClr val="D4456D"/>
          </a:solidFill>
        </p:grpSpPr>
        <p:sp>
          <p:nvSpPr>
            <p:cNvPr id="3" name="矩形 2"/>
            <p:cNvSpPr/>
            <p:nvPr/>
          </p:nvSpPr>
          <p:spPr>
            <a:xfrm>
              <a:off x="3689158" y="1194194"/>
              <a:ext cx="1570038" cy="368300"/>
            </a:xfrm>
            <a:prstGeom prst="rect">
              <a:avLst/>
            </a:prstGeom>
            <a:solidFill>
              <a:srgbClr val="00C0A7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" name="TextBox 2"/>
            <p:cNvSpPr txBox="1">
              <a:spLocks noChangeArrowheads="1"/>
            </p:cNvSpPr>
            <p:nvPr/>
          </p:nvSpPr>
          <p:spPr bwMode="auto">
            <a:xfrm>
              <a:off x="3689158" y="1194194"/>
              <a:ext cx="1570038" cy="368300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590675" y="1519238"/>
            <a:ext cx="0" cy="2362200"/>
          </a:xfrm>
          <a:prstGeom prst="line">
            <a:avLst/>
          </a:prstGeom>
          <a:noFill/>
          <a:ln w="25400">
            <a:solidFill>
              <a:srgbClr val="3E1E2C"/>
            </a:solidFill>
            <a:round/>
            <a:head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 rot="-5400000">
            <a:off x="4831557" y="640556"/>
            <a:ext cx="0" cy="6481763"/>
          </a:xfrm>
          <a:prstGeom prst="line">
            <a:avLst/>
          </a:prstGeom>
          <a:noFill/>
          <a:ln w="25400">
            <a:solidFill>
              <a:srgbClr val="3E1E2C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4716463" y="1778000"/>
            <a:ext cx="0" cy="2103438"/>
          </a:xfrm>
          <a:prstGeom prst="line">
            <a:avLst/>
          </a:prstGeom>
          <a:noFill/>
          <a:ln w="3175">
            <a:solidFill>
              <a:srgbClr val="3E1E2C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6056313" y="1778000"/>
            <a:ext cx="0" cy="2103438"/>
          </a:xfrm>
          <a:prstGeom prst="line">
            <a:avLst/>
          </a:prstGeom>
          <a:noFill/>
          <a:ln w="3175">
            <a:solidFill>
              <a:srgbClr val="3E1E2C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>
            <a:off x="7416800" y="1778000"/>
            <a:ext cx="0" cy="2103438"/>
          </a:xfrm>
          <a:prstGeom prst="line">
            <a:avLst/>
          </a:prstGeom>
          <a:noFill/>
          <a:ln w="3175">
            <a:solidFill>
              <a:srgbClr val="3E1E2C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3359150" y="1778000"/>
            <a:ext cx="0" cy="2103438"/>
          </a:xfrm>
          <a:prstGeom prst="line">
            <a:avLst/>
          </a:prstGeom>
          <a:noFill/>
          <a:ln w="3175">
            <a:solidFill>
              <a:srgbClr val="3E1E2C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Freeform 32"/>
          <p:cNvSpPr/>
          <p:nvPr/>
        </p:nvSpPr>
        <p:spPr bwMode="auto">
          <a:xfrm>
            <a:off x="1989138" y="2582863"/>
            <a:ext cx="5427662" cy="1069975"/>
          </a:xfrm>
          <a:custGeom>
            <a:avLst/>
            <a:gdLst>
              <a:gd name="T0" fmla="*/ 0 w 10000"/>
              <a:gd name="T1" fmla="*/ 2147483646 h 10364"/>
              <a:gd name="T2" fmla="*/ 2147483646 w 10000"/>
              <a:gd name="T3" fmla="*/ 2147483646 h 10364"/>
              <a:gd name="T4" fmla="*/ 2147483646 w 10000"/>
              <a:gd name="T5" fmla="*/ 2147483646 h 10364"/>
              <a:gd name="T6" fmla="*/ 2147483646 w 10000"/>
              <a:gd name="T7" fmla="*/ 2147483646 h 10364"/>
              <a:gd name="T8" fmla="*/ 2147483646 w 10000"/>
              <a:gd name="T9" fmla="*/ 2147483646 h 10364"/>
              <a:gd name="T10" fmla="*/ 2147483646 w 10000"/>
              <a:gd name="T11" fmla="*/ 2147483646 h 10364"/>
              <a:gd name="T12" fmla="*/ 2147483646 w 10000"/>
              <a:gd name="T13" fmla="*/ 2147483646 h 10364"/>
              <a:gd name="T14" fmla="*/ 2147483646 w 10000"/>
              <a:gd name="T15" fmla="*/ 2147483646 h 1036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0000" h="10364">
                <a:moveTo>
                  <a:pt x="0" y="1598"/>
                </a:moveTo>
                <a:cubicBezTo>
                  <a:pt x="394" y="2741"/>
                  <a:pt x="1364" y="8027"/>
                  <a:pt x="1824" y="9290"/>
                </a:cubicBezTo>
                <a:cubicBezTo>
                  <a:pt x="2449" y="11341"/>
                  <a:pt x="3008" y="10221"/>
                  <a:pt x="3452" y="7911"/>
                </a:cubicBezTo>
                <a:cubicBezTo>
                  <a:pt x="4456" y="2124"/>
                  <a:pt x="4236" y="2831"/>
                  <a:pt x="4524" y="1608"/>
                </a:cubicBezTo>
                <a:cubicBezTo>
                  <a:pt x="4992" y="-680"/>
                  <a:pt x="5267" y="-296"/>
                  <a:pt x="5809" y="1321"/>
                </a:cubicBezTo>
                <a:cubicBezTo>
                  <a:pt x="6385" y="3492"/>
                  <a:pt x="6664" y="4715"/>
                  <a:pt x="7075" y="5923"/>
                </a:cubicBezTo>
                <a:cubicBezTo>
                  <a:pt x="7592" y="7397"/>
                  <a:pt x="8225" y="6055"/>
                  <a:pt x="8455" y="5609"/>
                </a:cubicBezTo>
                <a:cubicBezTo>
                  <a:pt x="8874" y="4754"/>
                  <a:pt x="9636" y="2557"/>
                  <a:pt x="10000" y="1914"/>
                </a:cubicBezTo>
              </a:path>
            </a:pathLst>
          </a:custGeom>
          <a:noFill/>
          <a:ln w="19050">
            <a:solidFill>
              <a:srgbClr val="FFC000"/>
            </a:solidFill>
            <a:prstDash val="lgDash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Rectangle 34"/>
          <p:cNvSpPr>
            <a:spLocks noChangeArrowheads="1"/>
          </p:cNvSpPr>
          <p:nvPr/>
        </p:nvSpPr>
        <p:spPr bwMode="auto">
          <a:xfrm>
            <a:off x="1957388" y="2719388"/>
            <a:ext cx="53975" cy="53975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3" name="Rectangle 39"/>
          <p:cNvSpPr>
            <a:spLocks noChangeArrowheads="1"/>
          </p:cNvSpPr>
          <p:nvPr/>
        </p:nvSpPr>
        <p:spPr bwMode="auto">
          <a:xfrm>
            <a:off x="3333750" y="3625850"/>
            <a:ext cx="53975" cy="53975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4" name="矩形 13"/>
          <p:cNvSpPr/>
          <p:nvPr/>
        </p:nvSpPr>
        <p:spPr>
          <a:xfrm>
            <a:off x="2938463" y="2132013"/>
            <a:ext cx="1317625" cy="304800"/>
          </a:xfrm>
          <a:prstGeom prst="rect">
            <a:avLst/>
          </a:prstGeom>
          <a:solidFill>
            <a:srgbClr val="00C0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Rectangle 44"/>
          <p:cNvSpPr>
            <a:spLocks noChangeArrowheads="1"/>
          </p:cNvSpPr>
          <p:nvPr/>
        </p:nvSpPr>
        <p:spPr bwMode="auto">
          <a:xfrm>
            <a:off x="6027738" y="3230563"/>
            <a:ext cx="53975" cy="53975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6" name="Rectangle 49"/>
          <p:cNvSpPr>
            <a:spLocks noChangeArrowheads="1"/>
          </p:cNvSpPr>
          <p:nvPr/>
        </p:nvSpPr>
        <p:spPr bwMode="auto">
          <a:xfrm>
            <a:off x="7388225" y="2767013"/>
            <a:ext cx="53975" cy="53975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7" name="Freeform 59"/>
          <p:cNvSpPr/>
          <p:nvPr/>
        </p:nvSpPr>
        <p:spPr bwMode="auto">
          <a:xfrm>
            <a:off x="1995488" y="2119313"/>
            <a:ext cx="5421312" cy="1200150"/>
          </a:xfrm>
          <a:custGeom>
            <a:avLst/>
            <a:gdLst>
              <a:gd name="T0" fmla="*/ 0 w 3650"/>
              <a:gd name="T1" fmla="*/ 2147483646 h 885"/>
              <a:gd name="T2" fmla="*/ 2147483646 w 3650"/>
              <a:gd name="T3" fmla="*/ 2147483646 h 885"/>
              <a:gd name="T4" fmla="*/ 2147483646 w 3650"/>
              <a:gd name="T5" fmla="*/ 2147483646 h 885"/>
              <a:gd name="T6" fmla="*/ 2147483646 w 3650"/>
              <a:gd name="T7" fmla="*/ 2147483646 h 885"/>
              <a:gd name="T8" fmla="*/ 2147483646 w 3650"/>
              <a:gd name="T9" fmla="*/ 2147483646 h 885"/>
              <a:gd name="T10" fmla="*/ 2147483646 w 3650"/>
              <a:gd name="T11" fmla="*/ 2147483646 h 88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650"/>
              <a:gd name="T19" fmla="*/ 0 h 885"/>
              <a:gd name="T20" fmla="*/ 3650 w 3650"/>
              <a:gd name="T21" fmla="*/ 885 h 88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650" h="885">
                <a:moveTo>
                  <a:pt x="0" y="885"/>
                </a:moveTo>
                <a:cubicBezTo>
                  <a:pt x="459" y="784"/>
                  <a:pt x="685" y="729"/>
                  <a:pt x="917" y="664"/>
                </a:cubicBezTo>
                <a:cubicBezTo>
                  <a:pt x="1106" y="612"/>
                  <a:pt x="1642" y="428"/>
                  <a:pt x="1828" y="346"/>
                </a:cubicBezTo>
                <a:cubicBezTo>
                  <a:pt x="1964" y="290"/>
                  <a:pt x="2356" y="94"/>
                  <a:pt x="2463" y="69"/>
                </a:cubicBezTo>
                <a:cubicBezTo>
                  <a:pt x="2742" y="0"/>
                  <a:pt x="2882" y="116"/>
                  <a:pt x="2944" y="154"/>
                </a:cubicBezTo>
                <a:cubicBezTo>
                  <a:pt x="3150" y="288"/>
                  <a:pt x="3477" y="649"/>
                  <a:pt x="3650" y="774"/>
                </a:cubicBezTo>
              </a:path>
            </a:pathLst>
          </a:custGeom>
          <a:noFill/>
          <a:ln w="19050">
            <a:solidFill>
              <a:srgbClr val="D4456D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" name="Rectangle 61"/>
          <p:cNvSpPr>
            <a:spLocks noChangeArrowheads="1"/>
          </p:cNvSpPr>
          <p:nvPr/>
        </p:nvSpPr>
        <p:spPr bwMode="auto">
          <a:xfrm>
            <a:off x="1947863" y="3284538"/>
            <a:ext cx="73025" cy="71437"/>
          </a:xfrm>
          <a:prstGeom prst="rect">
            <a:avLst/>
          </a:prstGeom>
          <a:solidFill>
            <a:srgbClr val="D4456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9" name="Rectangle 66"/>
          <p:cNvSpPr>
            <a:spLocks noChangeArrowheads="1"/>
          </p:cNvSpPr>
          <p:nvPr/>
        </p:nvSpPr>
        <p:spPr bwMode="auto">
          <a:xfrm>
            <a:off x="3322638" y="2987675"/>
            <a:ext cx="73025" cy="71438"/>
          </a:xfrm>
          <a:prstGeom prst="rect">
            <a:avLst/>
          </a:prstGeom>
          <a:solidFill>
            <a:srgbClr val="D4456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20" name="Rectangle 71"/>
          <p:cNvSpPr>
            <a:spLocks noChangeArrowheads="1"/>
          </p:cNvSpPr>
          <p:nvPr/>
        </p:nvSpPr>
        <p:spPr bwMode="auto">
          <a:xfrm>
            <a:off x="6027738" y="2160588"/>
            <a:ext cx="63500" cy="71437"/>
          </a:xfrm>
          <a:prstGeom prst="rect">
            <a:avLst/>
          </a:prstGeom>
          <a:solidFill>
            <a:srgbClr val="D4456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21" name="Rectangle 76"/>
          <p:cNvSpPr>
            <a:spLocks noChangeArrowheads="1"/>
          </p:cNvSpPr>
          <p:nvPr/>
        </p:nvSpPr>
        <p:spPr bwMode="auto">
          <a:xfrm>
            <a:off x="7381875" y="3128963"/>
            <a:ext cx="71438" cy="71437"/>
          </a:xfrm>
          <a:prstGeom prst="rect">
            <a:avLst/>
          </a:prstGeom>
          <a:solidFill>
            <a:srgbClr val="D4456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22" name="Freeform 80"/>
          <p:cNvSpPr/>
          <p:nvPr/>
        </p:nvSpPr>
        <p:spPr bwMode="auto">
          <a:xfrm>
            <a:off x="2014538" y="1630363"/>
            <a:ext cx="5402262" cy="2062162"/>
          </a:xfrm>
          <a:custGeom>
            <a:avLst/>
            <a:gdLst>
              <a:gd name="T0" fmla="*/ 0 w 3638"/>
              <a:gd name="T1" fmla="*/ 2147483646 h 1520"/>
              <a:gd name="T2" fmla="*/ 2147483646 w 3638"/>
              <a:gd name="T3" fmla="*/ 2147483646 h 1520"/>
              <a:gd name="T4" fmla="*/ 2147483646 w 3638"/>
              <a:gd name="T5" fmla="*/ 2147483646 h 1520"/>
              <a:gd name="T6" fmla="*/ 2147483646 w 3638"/>
              <a:gd name="T7" fmla="*/ 2147483646 h 1520"/>
              <a:gd name="T8" fmla="*/ 2147483646 w 3638"/>
              <a:gd name="T9" fmla="*/ 2147483646 h 1520"/>
              <a:gd name="T10" fmla="*/ 2147483646 w 3638"/>
              <a:gd name="T11" fmla="*/ 2147483646 h 1520"/>
              <a:gd name="T12" fmla="*/ 2147483646 w 3638"/>
              <a:gd name="T13" fmla="*/ 2147483646 h 152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638"/>
              <a:gd name="T22" fmla="*/ 0 h 1520"/>
              <a:gd name="T23" fmla="*/ 3638 w 3638"/>
              <a:gd name="T24" fmla="*/ 1520 h 152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638" h="1520">
                <a:moveTo>
                  <a:pt x="0" y="1520"/>
                </a:moveTo>
                <a:cubicBezTo>
                  <a:pt x="182" y="1501"/>
                  <a:pt x="419" y="1465"/>
                  <a:pt x="616" y="1422"/>
                </a:cubicBezTo>
                <a:cubicBezTo>
                  <a:pt x="875" y="1378"/>
                  <a:pt x="1091" y="1240"/>
                  <a:pt x="1250" y="1120"/>
                </a:cubicBezTo>
                <a:cubicBezTo>
                  <a:pt x="1430" y="991"/>
                  <a:pt x="1697" y="796"/>
                  <a:pt x="1820" y="706"/>
                </a:cubicBezTo>
                <a:cubicBezTo>
                  <a:pt x="1982" y="589"/>
                  <a:pt x="2174" y="415"/>
                  <a:pt x="2288" y="334"/>
                </a:cubicBezTo>
                <a:cubicBezTo>
                  <a:pt x="2696" y="0"/>
                  <a:pt x="2912" y="236"/>
                  <a:pt x="3034" y="338"/>
                </a:cubicBezTo>
                <a:cubicBezTo>
                  <a:pt x="3338" y="636"/>
                  <a:pt x="3526" y="894"/>
                  <a:pt x="3638" y="982"/>
                </a:cubicBezTo>
              </a:path>
            </a:pathLst>
          </a:custGeom>
          <a:noFill/>
          <a:ln w="19050">
            <a:solidFill>
              <a:srgbClr val="00C0A7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" name="Rectangle 82"/>
          <p:cNvSpPr>
            <a:spLocks noChangeAspect="1" noChangeArrowheads="1"/>
          </p:cNvSpPr>
          <p:nvPr/>
        </p:nvSpPr>
        <p:spPr bwMode="auto">
          <a:xfrm>
            <a:off x="1939925" y="3638550"/>
            <a:ext cx="90488" cy="88900"/>
          </a:xfrm>
          <a:prstGeom prst="rect">
            <a:avLst/>
          </a:prstGeom>
          <a:solidFill>
            <a:srgbClr val="00C0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24" name="Rectangle 87"/>
          <p:cNvSpPr>
            <a:spLocks noChangeAspect="1" noChangeArrowheads="1"/>
          </p:cNvSpPr>
          <p:nvPr/>
        </p:nvSpPr>
        <p:spPr bwMode="auto">
          <a:xfrm>
            <a:off x="3316288" y="3389313"/>
            <a:ext cx="90487" cy="88900"/>
          </a:xfrm>
          <a:prstGeom prst="rect">
            <a:avLst/>
          </a:prstGeom>
          <a:solidFill>
            <a:srgbClr val="00C0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25" name="Rectangle 92"/>
          <p:cNvSpPr>
            <a:spLocks noChangeAspect="1" noChangeArrowheads="1"/>
          </p:cNvSpPr>
          <p:nvPr/>
        </p:nvSpPr>
        <p:spPr bwMode="auto">
          <a:xfrm>
            <a:off x="6010275" y="1806575"/>
            <a:ext cx="90488" cy="88900"/>
          </a:xfrm>
          <a:prstGeom prst="rect">
            <a:avLst/>
          </a:prstGeom>
          <a:solidFill>
            <a:srgbClr val="00C0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26" name="Rectangle 97"/>
          <p:cNvSpPr>
            <a:spLocks noChangeAspect="1" noChangeArrowheads="1"/>
          </p:cNvSpPr>
          <p:nvPr/>
        </p:nvSpPr>
        <p:spPr bwMode="auto">
          <a:xfrm>
            <a:off x="7372350" y="2884488"/>
            <a:ext cx="90488" cy="88900"/>
          </a:xfrm>
          <a:prstGeom prst="rect">
            <a:avLst/>
          </a:prstGeom>
          <a:solidFill>
            <a:srgbClr val="00C0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27" name="Oval 8"/>
          <p:cNvSpPr>
            <a:spLocks noChangeArrowheads="1"/>
          </p:cNvSpPr>
          <p:nvPr/>
        </p:nvSpPr>
        <p:spPr bwMode="gray">
          <a:xfrm>
            <a:off x="4605338" y="2487613"/>
            <a:ext cx="223837" cy="223837"/>
          </a:xfrm>
          <a:prstGeom prst="ellipse">
            <a:avLst/>
          </a:prstGeom>
          <a:solidFill>
            <a:schemeClr val="bg1"/>
          </a:solidFill>
          <a:ln w="12700" algn="ctr">
            <a:solidFill>
              <a:srgbClr val="D4456D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1800"/>
          </a:p>
        </p:txBody>
      </p:sp>
      <p:sp>
        <p:nvSpPr>
          <p:cNvPr id="28" name="Rectangle 121"/>
          <p:cNvSpPr>
            <a:spLocks noChangeAspect="1" noChangeArrowheads="1"/>
          </p:cNvSpPr>
          <p:nvPr/>
        </p:nvSpPr>
        <p:spPr bwMode="auto">
          <a:xfrm>
            <a:off x="4672013" y="2554288"/>
            <a:ext cx="90487" cy="90487"/>
          </a:xfrm>
          <a:prstGeom prst="rect">
            <a:avLst/>
          </a:prstGeom>
          <a:solidFill>
            <a:srgbClr val="D4456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29" name="Rectangle 133"/>
          <p:cNvSpPr>
            <a:spLocks noChangeArrowheads="1"/>
          </p:cNvSpPr>
          <p:nvPr/>
        </p:nvSpPr>
        <p:spPr bwMode="auto">
          <a:xfrm>
            <a:off x="2938463" y="2132013"/>
            <a:ext cx="1250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400">
                <a:solidFill>
                  <a:schemeClr val="bg1"/>
                </a:solidFill>
                <a:ea typeface="微软雅黑" panose="020B0503020204020204" pitchFamily="34" charset="-122"/>
              </a:rPr>
              <a:t>点击输入文本</a:t>
            </a:r>
            <a:endParaRPr lang="zh-CN" altLang="en-US" sz="140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30" name="Text Box 9"/>
          <p:cNvSpPr txBox="1">
            <a:spLocks noChangeArrowheads="1"/>
          </p:cNvSpPr>
          <p:nvPr/>
        </p:nvSpPr>
        <p:spPr bwMode="auto">
          <a:xfrm>
            <a:off x="1663700" y="3925888"/>
            <a:ext cx="9445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400">
                <a:ea typeface="微软雅黑" panose="020B0503020204020204" pitchFamily="34" charset="-122"/>
              </a:rPr>
              <a:t>添加文本</a:t>
            </a:r>
            <a:endParaRPr lang="zh-CN" altLang="en-US" sz="1400">
              <a:ea typeface="微软雅黑" panose="020B0503020204020204" pitchFamily="34" charset="-122"/>
            </a:endParaRPr>
          </a:p>
        </p:txBody>
      </p:sp>
      <p:sp>
        <p:nvSpPr>
          <p:cNvPr id="31" name="Text Box 9"/>
          <p:cNvSpPr txBox="1">
            <a:spLocks noChangeArrowheads="1"/>
          </p:cNvSpPr>
          <p:nvPr/>
        </p:nvSpPr>
        <p:spPr bwMode="auto">
          <a:xfrm>
            <a:off x="2978150" y="3925888"/>
            <a:ext cx="9445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400">
                <a:ea typeface="微软雅黑" panose="020B0503020204020204" pitchFamily="34" charset="-122"/>
              </a:rPr>
              <a:t>添加文本</a:t>
            </a:r>
            <a:endParaRPr lang="zh-CN" altLang="en-US" sz="1400">
              <a:ea typeface="微软雅黑" panose="020B0503020204020204" pitchFamily="34" charset="-122"/>
            </a:endParaRPr>
          </a:p>
        </p:txBody>
      </p:sp>
      <p:sp>
        <p:nvSpPr>
          <p:cNvPr id="32" name="Text Box 9"/>
          <p:cNvSpPr txBox="1">
            <a:spLocks noChangeArrowheads="1"/>
          </p:cNvSpPr>
          <p:nvPr/>
        </p:nvSpPr>
        <p:spPr bwMode="auto">
          <a:xfrm>
            <a:off x="4216400" y="3925888"/>
            <a:ext cx="946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400">
                <a:ea typeface="微软雅黑" panose="020B0503020204020204" pitchFamily="34" charset="-122"/>
              </a:rPr>
              <a:t>添加文本</a:t>
            </a:r>
            <a:endParaRPr lang="zh-CN" altLang="en-US" sz="1400">
              <a:ea typeface="微软雅黑" panose="020B0503020204020204" pitchFamily="34" charset="-122"/>
            </a:endParaRPr>
          </a:p>
        </p:txBody>
      </p:sp>
      <p:sp>
        <p:nvSpPr>
          <p:cNvPr id="33" name="Text Box 9"/>
          <p:cNvSpPr txBox="1">
            <a:spLocks noChangeArrowheads="1"/>
          </p:cNvSpPr>
          <p:nvPr/>
        </p:nvSpPr>
        <p:spPr bwMode="auto">
          <a:xfrm>
            <a:off x="5624513" y="3925888"/>
            <a:ext cx="9445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400">
                <a:ea typeface="微软雅黑" panose="020B0503020204020204" pitchFamily="34" charset="-122"/>
              </a:rPr>
              <a:t>添加文本</a:t>
            </a:r>
            <a:endParaRPr lang="zh-CN" altLang="en-US" sz="1400">
              <a:ea typeface="微软雅黑" panose="020B0503020204020204" pitchFamily="34" charset="-122"/>
            </a:endParaRPr>
          </a:p>
        </p:txBody>
      </p:sp>
      <p:sp>
        <p:nvSpPr>
          <p:cNvPr id="34" name="Text Box 9"/>
          <p:cNvSpPr txBox="1">
            <a:spLocks noChangeArrowheads="1"/>
          </p:cNvSpPr>
          <p:nvPr/>
        </p:nvSpPr>
        <p:spPr bwMode="auto">
          <a:xfrm>
            <a:off x="6853238" y="3925888"/>
            <a:ext cx="9445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400">
                <a:ea typeface="微软雅黑" panose="020B0503020204020204" pitchFamily="34" charset="-122"/>
              </a:rPr>
              <a:t>添加文本</a:t>
            </a:r>
            <a:endParaRPr lang="zh-CN" altLang="en-US" sz="1400">
              <a:ea typeface="微软雅黑" panose="020B0503020204020204" pitchFamily="34" charset="-122"/>
            </a:endParaRPr>
          </a:p>
        </p:txBody>
      </p:sp>
      <p:grpSp>
        <p:nvGrpSpPr>
          <p:cNvPr id="35" name="组合 146"/>
          <p:cNvGrpSpPr/>
          <p:nvPr/>
        </p:nvGrpSpPr>
        <p:grpSpPr bwMode="auto">
          <a:xfrm>
            <a:off x="4355602" y="2129184"/>
            <a:ext cx="303212" cy="374649"/>
            <a:chOff x="3594554" y="3263900"/>
            <a:chExt cx="259896" cy="374649"/>
          </a:xfrm>
          <a:solidFill>
            <a:srgbClr val="7030A0"/>
          </a:solidFill>
        </p:grpSpPr>
        <p:sp>
          <p:nvSpPr>
            <p:cNvPr id="36" name="任意多边形 143"/>
            <p:cNvSpPr>
              <a:spLocks noChangeArrowheads="1"/>
            </p:cNvSpPr>
            <p:nvPr/>
          </p:nvSpPr>
          <p:spPr bwMode="auto">
            <a:xfrm>
              <a:off x="3594554" y="3263900"/>
              <a:ext cx="0" cy="323850"/>
            </a:xfrm>
            <a:custGeom>
              <a:avLst/>
              <a:gdLst>
                <a:gd name="T0" fmla="*/ 0 h 323850"/>
                <a:gd name="T1" fmla="*/ 323850 h 323850"/>
                <a:gd name="T2" fmla="*/ 323850 h 323850"/>
                <a:gd name="T3" fmla="*/ 0 60000 65536"/>
                <a:gd name="T4" fmla="*/ 0 60000 65536"/>
                <a:gd name="T5" fmla="*/ 0 60000 65536"/>
                <a:gd name="T6" fmla="*/ 0 h 323850"/>
                <a:gd name="T7" fmla="*/ 323850 h 323850"/>
              </a:gdLst>
              <a:ahLst/>
              <a:cxnLst>
                <a:cxn ang="T3">
                  <a:pos x="0" y="T0"/>
                </a:cxn>
                <a:cxn ang="T4">
                  <a:pos x="0" y="T1"/>
                </a:cxn>
                <a:cxn ang="T5">
                  <a:pos x="0" y="T2"/>
                </a:cxn>
              </a:cxnLst>
              <a:rect l="0" t="T6" r="0" b="T7"/>
              <a:pathLst>
                <a:path h="323850">
                  <a:moveTo>
                    <a:pt x="0" y="0"/>
                  </a:moveTo>
                  <a:lnTo>
                    <a:pt x="0" y="323850"/>
                  </a:lnTo>
                </a:path>
              </a:pathLst>
            </a:custGeom>
            <a:grpFill/>
            <a:ln w="12700" algn="ctr">
              <a:solidFill>
                <a:srgbClr val="00C0A7"/>
              </a:solidFill>
              <a:round/>
            </a:ln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7" name="任意多边形 144"/>
            <p:cNvSpPr>
              <a:spLocks noChangeArrowheads="1"/>
            </p:cNvSpPr>
            <p:nvPr/>
          </p:nvSpPr>
          <p:spPr bwMode="auto">
            <a:xfrm>
              <a:off x="3594554" y="3425824"/>
              <a:ext cx="259896" cy="212725"/>
            </a:xfrm>
            <a:custGeom>
              <a:avLst/>
              <a:gdLst>
                <a:gd name="T0" fmla="*/ 0 w 266700"/>
                <a:gd name="T1" fmla="*/ 0 h 222250"/>
                <a:gd name="T2" fmla="*/ 266700 w 266700"/>
                <a:gd name="T3" fmla="*/ 222250 h 222250"/>
                <a:gd name="T4" fmla="*/ 266700 w 266700"/>
                <a:gd name="T5" fmla="*/ 222250 h 222250"/>
                <a:gd name="T6" fmla="*/ 266700 w 266700"/>
                <a:gd name="T7" fmla="*/ 222250 h 2222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6700"/>
                <a:gd name="T13" fmla="*/ 0 h 222250"/>
                <a:gd name="T14" fmla="*/ 266700 w 266700"/>
                <a:gd name="T15" fmla="*/ 222250 h 2222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6700" h="222250">
                  <a:moveTo>
                    <a:pt x="0" y="0"/>
                  </a:moveTo>
                  <a:lnTo>
                    <a:pt x="266700" y="222250"/>
                  </a:lnTo>
                </a:path>
              </a:pathLst>
            </a:custGeom>
            <a:grpFill/>
            <a:ln w="12700" algn="ctr">
              <a:solidFill>
                <a:srgbClr val="00C0A7"/>
              </a:solidFill>
              <a:round/>
            </a:ln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173038" y="49213"/>
            <a:ext cx="7731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 题</a:t>
            </a: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6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7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7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7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31" presetClass="entr" presetSubtype="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31" presetClass="entr" presetSubtype="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2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8" grpId="0" animBg="1"/>
      <p:bldP spid="19" grpId="0" animBg="1"/>
      <p:bldP spid="20" grpId="0" animBg="1"/>
      <p:bldP spid="21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/>
      <p:bldP spid="30" grpId="0"/>
      <p:bldP spid="31" grpId="0"/>
      <p:bldP spid="32" grpId="0"/>
      <p:bldP spid="33" grpId="0"/>
      <p:bldP spid="34" grpId="0"/>
      <p:bldP spid="3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0" y="2711450"/>
            <a:ext cx="83185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492500" y="2770188"/>
            <a:ext cx="4895850" cy="14255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 eaLnBrk="1" fontAlgn="auto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500" kern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500" kern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500" kern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500" kern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500" kern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500" kern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500" kern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设计团队，坚持精益求精、拒绝平庸的做事精神，帮助您实现美观、精致、严谨、动感的</a:t>
            </a:r>
            <a:r>
              <a:rPr lang="en-US" altLang="zh-CN" sz="1500" kern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500" kern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500" kern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500" kern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en-US" altLang="zh-CN" sz="1500" kern="1400" spc="-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227138"/>
            <a:ext cx="2271713" cy="296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492500" y="2239963"/>
            <a:ext cx="187642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2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2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42" presetClass="path" presetSubtype="0" autoRev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1.94444E-6 -4.93827E-7 L 0.54531 0.00093 " pathEditMode="relative" rAng="0" ptsTypes="AA">
                                      <p:cBhvr>
                                        <p:cTn id="13" dur="1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257" y="31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2" presetClass="entr" presetSubtype="8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2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7" dur="2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8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2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1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09725"/>
            <a:ext cx="9144000" cy="356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68300" y="190500"/>
            <a:ext cx="21844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适用于纺织等相关类别的演示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7500" y="287338"/>
            <a:ext cx="3459163" cy="9223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5200" spc="300" dirty="0">
                <a:solidFill>
                  <a:srgbClr val="058EC4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THANKS!</a:t>
            </a:r>
            <a:endParaRPr lang="zh-CN" altLang="en-US" sz="5200" spc="300" dirty="0">
              <a:solidFill>
                <a:srgbClr val="058EC4"/>
              </a:solidFill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9250" y="963613"/>
            <a:ext cx="1417638" cy="2603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100" spc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&gt;&gt;</a:t>
            </a:r>
            <a:r>
              <a:rPr lang="zh-CN" altLang="en-US" sz="1100" spc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谢谢观看</a:t>
            </a:r>
            <a:endParaRPr lang="zh-CN" altLang="en-US" sz="1100" spc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65138" y="0"/>
            <a:ext cx="2020887" cy="134938"/>
          </a:xfrm>
          <a:prstGeom prst="rect">
            <a:avLst/>
          </a:prstGeom>
          <a:solidFill>
            <a:srgbClr val="E345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 flipV="1">
            <a:off x="0" y="1301750"/>
            <a:ext cx="4427538" cy="46038"/>
          </a:xfrm>
          <a:prstGeom prst="rect">
            <a:avLst/>
          </a:prstGeom>
          <a:solidFill>
            <a:srgbClr val="00C0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 flipV="1">
            <a:off x="4427538" y="1301750"/>
            <a:ext cx="2214562" cy="46038"/>
          </a:xfrm>
          <a:prstGeom prst="rect">
            <a:avLst/>
          </a:prstGeom>
          <a:solidFill>
            <a:srgbClr val="E345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flipV="1">
            <a:off x="6642100" y="1301750"/>
            <a:ext cx="2501900" cy="4603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0" y="4685030"/>
            <a:ext cx="9144000" cy="267970"/>
          </a:xfrm>
          <a:prstGeom prst="rect">
            <a:avLst/>
          </a:prstGeom>
          <a:gradFill flip="none" rotWithShape="1">
            <a:gsLst>
              <a:gs pos="0">
                <a:srgbClr val="F09AB9"/>
              </a:gs>
              <a:gs pos="45000">
                <a:schemeClr val="bg1"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5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5" y="1411288"/>
            <a:ext cx="6626225" cy="11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42" presetClass="path" presetSubtype="0" autoRev="1" fill="hold" grpId="1" nodeType="withEffect">
                                  <p:stCondLst>
                                    <p:cond delay="1200"/>
                                  </p:stCondLst>
                                  <p:childTnLst>
                                    <p:animMotion origin="layout" path="M -3.88889E-6 2.59259E-6 L -3.88889E-6 0.07469 " pathEditMode="relative" rAng="0" ptsTypes="AA">
                                      <p:cBhvr>
                                        <p:cTn id="13" dur="2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35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2" presetClass="entr" presetSubtype="1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path" presetSubtype="0" autoRev="1" fill="hold" grpId="1" nodeType="withEffect">
                                  <p:stCondLst>
                                    <p:cond delay="1600"/>
                                  </p:stCondLst>
                                  <p:childTnLst>
                                    <p:animMotion origin="layout" path="M -3.88889E-6 2.59259E-6 L -3.88889E-6 0.07469 " pathEditMode="relative" rAng="0" ptsTypes="AA">
                                      <p:cBhvr>
                                        <p:cTn id="19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35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2" presetClass="entr" presetSubtype="1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path" presetSubtype="0" autoRev="1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3.88889E-6 2.59259E-6 L -3.88889E-6 0.07469 " pathEditMode="relative" rAng="0" ptsTypes="AA">
                                      <p:cBhvr>
                                        <p:cTn id="25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35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5" presetClass="entr" presetSubtype="0" fill="hold" grpId="0" nodeType="withEffect">
                                  <p:stCondLst>
                                    <p:cond delay="300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5" presetClass="entr" presetSubtype="0" fill="hold" grpId="0" nodeType="withEffect">
                                  <p:stCondLst>
                                    <p:cond delay="300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5" presetClass="entr" presetSubtype="0" fill="hold" grpId="0" nodeType="withEffect">
                                  <p:stCondLst>
                                    <p:cond delay="300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1035</Words>
  <Application>WPS 演示</Application>
  <PresentationFormat>全屏显示(16:9)</PresentationFormat>
  <Paragraphs>79</Paragraphs>
  <Slides>8</Slides>
  <Notes>2</Notes>
  <HiddenSlides>0</HiddenSlides>
  <MMClips>1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Arial</vt:lpstr>
      <vt:lpstr>宋体</vt:lpstr>
      <vt:lpstr>Wingdings</vt:lpstr>
      <vt:lpstr>Calibri</vt:lpstr>
      <vt:lpstr>微软雅黑</vt:lpstr>
      <vt:lpstr>方正粗倩简体</vt:lpstr>
      <vt:lpstr>Arial Unicode MS</vt:lpstr>
      <vt:lpstr>等线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www.rapidppt.com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M110087D</dc:title>
  <dc:creator>锐普PPT</dc:creator>
  <dc:description>本素材由锐普原创，版权受国家法律保护，仅授权购买者本人使用，为了您个人和锐普的利益，请勿复制、传播、销售，否则将承担法律责任。</dc:description>
  <cp:lastModifiedBy>荷语默</cp:lastModifiedBy>
  <cp:revision>6</cp:revision>
  <dcterms:created xsi:type="dcterms:W3CDTF">2011-07-07T06:15:00Z</dcterms:created>
  <dcterms:modified xsi:type="dcterms:W3CDTF">2018-08-28T08:08:35Z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2052-11.1.0.7764</vt:lpwstr>
  </property>
</Properties>
</file>