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时尚中黑简体" panose="01010104010101010101" pitchFamily="2" charset="-122"/>
      <p:regular r:id="rId19"/>
    </p:embeddedFont>
    <p:embeddedFont>
      <p:font typeface="汉真广标" panose="02010609000101010101" pitchFamily="49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Gulim" panose="020B0600000101010101" pitchFamily="34" charset="-127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2" autoAdjust="0"/>
    <p:restoredTop sz="94660"/>
  </p:normalViewPr>
  <p:slideViewPr>
    <p:cSldViewPr showGuides="1">
      <p:cViewPr varScale="1">
        <p:scale>
          <a:sx n="78" d="100"/>
          <a:sy n="78" d="100"/>
        </p:scale>
        <p:origin x="19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472D7BE-B6D1-408B-9A20-9554AEA32F3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51E817-077C-493D-8013-23ABF8A3E9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7A801-75BA-4023-9E11-DFCAE7D99F4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87F34-1ABB-41DD-B705-BD95777733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ADD12-174C-435B-98AD-C1A828427D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9ACFD-0D74-4A9A-BB23-2F9E95C619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BE9C3-3FDD-4990-A18A-BA720A0CF1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917D7-602D-4CFD-82E4-DB630082F5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A42B5-567D-4444-91B3-BA99836709C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D6452-1EF2-49C9-800F-FFF17C0BE9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36824-F7EA-4579-BE8F-C9457E614D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2515-2898-4B03-A520-D60D32AE58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BB324-5BC7-4B19-B2E7-F212288B136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10840-4819-4657-BA02-D506C6AD11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CA01-1905-422B-8383-7FD899A4E09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92DCA-161C-4F63-BAB5-370BADF501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85B73-371F-49C5-B526-2D49F98FECE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A447B-2D99-468A-84A1-5307E0A6FA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0" y="5365750"/>
            <a:ext cx="9147175" cy="149383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5497513"/>
            <a:ext cx="9144000" cy="135890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0" y="3175"/>
            <a:ext cx="9147175" cy="11223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5"/>
          <p:cNvSpPr/>
          <p:nvPr userDrawn="1"/>
        </p:nvSpPr>
        <p:spPr>
          <a:xfrm>
            <a:off x="5940425" y="0"/>
            <a:ext cx="3200400" cy="396875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8764588" y="3175"/>
            <a:ext cx="382587" cy="393700"/>
          </a:xfrm>
          <a:prstGeom prst="rect">
            <a:avLst/>
          </a:prstGeom>
          <a:solidFill>
            <a:srgbClr val="FC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8396288" y="3175"/>
            <a:ext cx="382587" cy="393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8027988" y="3175"/>
            <a:ext cx="382587" cy="393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3175" y="6453188"/>
            <a:ext cx="9137650" cy="431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30"/>
          <p:cNvSpPr txBox="1">
            <a:spLocks noChangeArrowheads="1"/>
          </p:cNvSpPr>
          <p:nvPr userDrawn="1"/>
        </p:nvSpPr>
        <p:spPr bwMode="auto">
          <a:xfrm>
            <a:off x="1187450" y="6453188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适用水力发电及相关类别演示</a:t>
            </a:r>
            <a:endParaRPr lang="zh-CN" altLang="en-US" dirty="0">
              <a:solidFill>
                <a:schemeClr val="tx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6650038"/>
            <a:ext cx="1187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453188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01834-E669-4760-A21D-3967F74A8935}" type="datetimeFigureOut">
              <a:rPr lang="zh-CN" altLang="en-US"/>
            </a:fld>
            <a:endParaRPr lang="zh-CN" altLang="en-US"/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F4325F-A6FD-430B-AEBE-BAC3C49874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69EB-10C6-4817-B05A-4A17668699D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2282C-CFBD-4229-8DD0-1AAE7BD79D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023E1-2695-4D48-9845-A06A9A96A57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9548-5C58-48A4-AECC-38794660BA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9A7615-F11C-45B7-931E-8022F890E58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A227D1-133C-4676-ABEE-9E1DC7E2312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23888"/>
            <a:ext cx="9140825" cy="611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88350" y="-3175"/>
            <a:ext cx="755650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829550" y="-3175"/>
            <a:ext cx="468313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964363" y="-3175"/>
            <a:ext cx="323850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726238" y="-3175"/>
            <a:ext cx="147637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7378700" y="-3175"/>
            <a:ext cx="360363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6562725" y="-3175"/>
            <a:ext cx="73025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5400" y="-3175"/>
            <a:ext cx="755650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895350" y="-3175"/>
            <a:ext cx="468313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492250" y="-3175"/>
            <a:ext cx="360363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1935163" y="-3175"/>
            <a:ext cx="323850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2382838" y="-3175"/>
            <a:ext cx="147637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2638425" y="-3175"/>
            <a:ext cx="73025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3175"/>
            <a:ext cx="9147175" cy="11223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圆角矩形 19"/>
          <p:cNvSpPr/>
          <p:nvPr/>
        </p:nvSpPr>
        <p:spPr>
          <a:xfrm>
            <a:off x="14288" y="115888"/>
            <a:ext cx="9126537" cy="280987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矩形 38"/>
          <p:cNvSpPr/>
          <p:nvPr/>
        </p:nvSpPr>
        <p:spPr>
          <a:xfrm>
            <a:off x="8764588" y="3175"/>
            <a:ext cx="382587" cy="393700"/>
          </a:xfrm>
          <a:prstGeom prst="rect">
            <a:avLst/>
          </a:prstGeom>
          <a:solidFill>
            <a:srgbClr val="FC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8396288" y="3175"/>
            <a:ext cx="382587" cy="393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8027988" y="3175"/>
            <a:ext cx="382587" cy="393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5365750"/>
            <a:ext cx="9147175" cy="149383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0" y="5497513"/>
            <a:ext cx="9144000" cy="135890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932615" y="5755322"/>
            <a:ext cx="403187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effectLst>
                  <a:reflection blurRad="6350" stA="50000" endA="300" endPos="50000" dist="40640" dir="5400000" sy="-100000" algn="bl" rotWithShape="0"/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上海锐普广告有限公司</a:t>
            </a:r>
            <a:endParaRPr lang="en-US" sz="3000" dirty="0">
              <a:effectLst>
                <a:reflection blurRad="6350" stA="50000" endA="300" endPos="50000" dist="40640" dir="5400000" sy="-100000" algn="bl" rotWithShape="0"/>
              </a:effectLst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-19050" y="6438900"/>
            <a:ext cx="9166225" cy="431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187450" y="6453188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适用水力发电及相关类别演示</a:t>
            </a:r>
            <a:endParaRPr lang="zh-CN" altLang="en-US" sz="1800">
              <a:solidFill>
                <a:schemeClr val="tx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0" y="6650038"/>
            <a:ext cx="1187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588125" y="-26988"/>
            <a:ext cx="3168650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E1DFC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en-US" altLang="zh-CN" sz="2800">
              <a:solidFill>
                <a:srgbClr val="E1DFC1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2.22222E-6 C -0.01718 2.22222E-6 -0.03437 2.22222E-6 -0.05156 2.22222E-6 " pathEditMode="relative" rAng="0" ptsTypes="fA">
                                      <p:cBhvr>
                                        <p:cTn id="14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4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56 1.85185E-6 C -0.06597 1.85185E-6 -0.08021 1.85185E-6 -0.09444 1.85185E-6 " pathEditMode="relative" rAng="0" ptsTypes="fA">
                                      <p:cBhvr>
                                        <p:cTn id="22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" y="-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4 1.85185E-6 C -0.10625 1.85185E-6 -0.11806 1.85185E-6 -0.12986 1.85185E-6 " pathEditMode="relative" rAng="0" ptsTypes="fA">
                                      <p:cBhvr>
                                        <p:cTn id="30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1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400"/>
                            </p:stCondLst>
                            <p:childTnLst>
                              <p:par>
                                <p:cTn id="130" presetID="49" presetClass="entr" presetSubtype="0" decel="10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2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7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2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7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5" grpId="0" animBg="1"/>
      <p:bldP spid="46" grpId="0"/>
      <p:bldP spid="50" grpId="0"/>
      <p:bldP spid="50" grpId="1"/>
      <p:bldP spid="50" grpId="2"/>
      <p:bldP spid="50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971550" y="565150"/>
            <a:ext cx="7272338" cy="4592638"/>
            <a:chOff x="899592" y="564751"/>
            <a:chExt cx="7272808" cy="4592441"/>
          </a:xfrm>
        </p:grpSpPr>
        <p:sp>
          <p:nvSpPr>
            <p:cNvPr id="5" name="矩形 4"/>
            <p:cNvSpPr/>
            <p:nvPr/>
          </p:nvSpPr>
          <p:spPr>
            <a:xfrm>
              <a:off x="899592" y="564751"/>
              <a:ext cx="7272808" cy="4592441"/>
            </a:xfrm>
            <a:prstGeom prst="rect">
              <a:avLst/>
            </a:prstGeom>
            <a:solidFill>
              <a:srgbClr val="ECEAD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40965" y="1556896"/>
              <a:ext cx="6264680" cy="31685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FB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835150" y="1989138"/>
            <a:ext cx="568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0" y="0"/>
            <a:ext cx="9147175" cy="6859588"/>
            <a:chOff x="0" y="1"/>
            <a:chExt cx="9147472" cy="6859667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1"/>
            <a:stretch>
              <a:fillRect/>
            </a:stretch>
          </p:blipFill>
          <p:spPr bwMode="auto">
            <a:xfrm>
              <a:off x="0" y="5365813"/>
              <a:ext cx="9147472" cy="1493855"/>
            </a:xfrm>
            <a:prstGeom prst="rect">
              <a:avLst/>
            </a:prstGeom>
            <a:noFill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0" y="5497577"/>
              <a:ext cx="9144297" cy="1358916"/>
            </a:xfrm>
            <a:prstGeom prst="rect">
              <a:avLst/>
            </a:prstGeom>
            <a:noFill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0" y="3176"/>
              <a:ext cx="9147472" cy="112237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0" y="1"/>
              <a:ext cx="9144297" cy="98108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圆角矩形 12"/>
          <p:cNvSpPr/>
          <p:nvPr/>
        </p:nvSpPr>
        <p:spPr>
          <a:xfrm>
            <a:off x="5940425" y="0"/>
            <a:ext cx="3200400" cy="396875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8764588" y="3175"/>
            <a:ext cx="382587" cy="393700"/>
          </a:xfrm>
          <a:prstGeom prst="rect">
            <a:avLst/>
          </a:prstGeom>
          <a:solidFill>
            <a:srgbClr val="FC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8396288" y="3175"/>
            <a:ext cx="382587" cy="393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8027988" y="3175"/>
            <a:ext cx="382587" cy="393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505575" y="-46038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前  言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75" y="6453188"/>
            <a:ext cx="9137650" cy="431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203" name="TextBox 85"/>
          <p:cNvSpPr txBox="1">
            <a:spLocks noChangeArrowheads="1"/>
          </p:cNvSpPr>
          <p:nvPr/>
        </p:nvSpPr>
        <p:spPr bwMode="auto">
          <a:xfrm>
            <a:off x="1187450" y="6453188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适用水力发电及相关类别演示</a:t>
            </a:r>
            <a:endParaRPr lang="zh-CN" altLang="en-US" sz="1800">
              <a:solidFill>
                <a:schemeClr val="tx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6650038"/>
            <a:ext cx="1187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3" build="p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05575" y="-46038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目  录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52713" y="1725613"/>
            <a:ext cx="4727575" cy="539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2128838" y="1638300"/>
            <a:ext cx="714375" cy="7143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209800" y="1725613"/>
            <a:ext cx="466725" cy="482600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293938" y="1782763"/>
            <a:ext cx="466725" cy="482600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2652713" y="2584450"/>
            <a:ext cx="4727575" cy="539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2128838" y="2495550"/>
            <a:ext cx="714375" cy="7159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209800" y="2584450"/>
            <a:ext cx="466725" cy="481013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293938" y="2641600"/>
            <a:ext cx="466725" cy="482600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2652713" y="3465513"/>
            <a:ext cx="4727575" cy="54133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圆角矩形 13"/>
          <p:cNvSpPr/>
          <p:nvPr/>
        </p:nvSpPr>
        <p:spPr>
          <a:xfrm>
            <a:off x="2128838" y="3378200"/>
            <a:ext cx="714375" cy="7159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2209800" y="3465513"/>
            <a:ext cx="466725" cy="482600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2293938" y="3524250"/>
            <a:ext cx="466725" cy="482600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圆角矩形 16"/>
          <p:cNvSpPr/>
          <p:nvPr/>
        </p:nvSpPr>
        <p:spPr>
          <a:xfrm>
            <a:off x="2652713" y="4313238"/>
            <a:ext cx="4727575" cy="5397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圆角矩形 17"/>
          <p:cNvSpPr/>
          <p:nvPr/>
        </p:nvSpPr>
        <p:spPr>
          <a:xfrm>
            <a:off x="2128838" y="4225925"/>
            <a:ext cx="714375" cy="7159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2209800" y="4313238"/>
            <a:ext cx="466725" cy="482600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2293938" y="4371975"/>
            <a:ext cx="466725" cy="481013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336800" y="17684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336800" y="2635250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2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336800" y="35163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3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336800" y="438308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4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3563938" y="1778000"/>
            <a:ext cx="2744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3563938" y="2628900"/>
            <a:ext cx="2744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563938" y="3527425"/>
            <a:ext cx="27447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563938" y="4360863"/>
            <a:ext cx="2744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300788" y="-46038"/>
            <a:ext cx="1414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过 渡 页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52713" y="2584450"/>
            <a:ext cx="4727575" cy="54133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2128838" y="2497138"/>
            <a:ext cx="714375" cy="71596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FBA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209800" y="2584450"/>
            <a:ext cx="466725" cy="482600"/>
          </a:xfrm>
          <a:prstGeom prst="rect">
            <a:avLst/>
          </a:prstGeom>
          <a:gradFill>
            <a:gsLst>
              <a:gs pos="0">
                <a:srgbClr val="5596F5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293938" y="2643188"/>
            <a:ext cx="466725" cy="482600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36800" y="262731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1</a:t>
            </a:r>
            <a:endParaRPr lang="en-US" altLang="zh-CN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563938" y="2638425"/>
            <a:ext cx="2744787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2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997575" y="-46038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点击添加标题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 rot="9200493">
            <a:off x="5426075" y="2519363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339CFB"/>
              </a:gs>
              <a:gs pos="63000">
                <a:srgbClr val="ADD7FD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gray">
          <a:xfrm rot="20003506">
            <a:off x="3582988" y="3617913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339CFB"/>
              </a:gs>
              <a:gs pos="63000">
                <a:srgbClr val="ADD7FD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AutoShape 17"/>
          <p:cNvSpPr>
            <a:spLocks noChangeArrowheads="1"/>
          </p:cNvSpPr>
          <p:nvPr/>
        </p:nvSpPr>
        <p:spPr bwMode="gray">
          <a:xfrm rot="1635735">
            <a:off x="2959100" y="2547938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339CFB"/>
              </a:gs>
              <a:gs pos="63000">
                <a:srgbClr val="ADD7FD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AutoShape 18"/>
          <p:cNvSpPr>
            <a:spLocks noChangeArrowheads="1"/>
          </p:cNvSpPr>
          <p:nvPr/>
        </p:nvSpPr>
        <p:spPr bwMode="gray">
          <a:xfrm rot="11856718">
            <a:off x="5022850" y="3617913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339CFB"/>
              </a:gs>
              <a:gs pos="63000">
                <a:srgbClr val="ADD7FD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3325" y="2308225"/>
            <a:ext cx="1341438" cy="1035050"/>
          </a:xfrm>
          <a:prstGeom prst="rect">
            <a:avLst/>
          </a:prstGeom>
          <a:solidFill>
            <a:srgbClr val="A8C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24300" y="2465388"/>
            <a:ext cx="1339850" cy="1035050"/>
          </a:xfrm>
          <a:prstGeom prst="rect">
            <a:avLst/>
          </a:prstGeom>
          <a:solidFill>
            <a:srgbClr val="559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685925" y="1557338"/>
            <a:ext cx="1085850" cy="1385887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6270625" y="1611313"/>
            <a:ext cx="1085850" cy="1385887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309813" y="3716338"/>
            <a:ext cx="1085850" cy="1385887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5867400" y="3716338"/>
            <a:ext cx="1087438" cy="1385887"/>
          </a:xfrm>
          <a:prstGeom prst="rect">
            <a:avLst/>
          </a:prstGeom>
          <a:gradFill>
            <a:gsLst>
              <a:gs pos="0">
                <a:srgbClr val="8FBAF9"/>
              </a:gs>
              <a:gs pos="100000">
                <a:srgbClr val="E1EBF7"/>
              </a:gs>
            </a:gsLst>
            <a:lin ang="27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998663" y="3925888"/>
            <a:ext cx="170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98663" y="4357688"/>
            <a:ext cx="170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50963" y="1768475"/>
            <a:ext cx="1708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350963" y="2200275"/>
            <a:ext cx="1708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959475" y="1822450"/>
            <a:ext cx="17081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959475" y="2254250"/>
            <a:ext cx="17081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538788" y="3925888"/>
            <a:ext cx="170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538788" y="4357688"/>
            <a:ext cx="170973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727450" y="2565400"/>
            <a:ext cx="1708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endParaRPr lang="en-US" altLang="zh-CN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997575" y="-46038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点击添加标题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358900" y="1722438"/>
            <a:ext cx="170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 Box 36"/>
          <p:cNvSpPr txBox="1">
            <a:spLocks noChangeArrowheads="1"/>
          </p:cNvSpPr>
          <p:nvPr/>
        </p:nvSpPr>
        <p:spPr bwMode="auto">
          <a:xfrm>
            <a:off x="6184900" y="4702175"/>
            <a:ext cx="6286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r>
              <a:rPr kumimoji="1" lang="en-US" altLang="ko-KR" sz="11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(14,073)</a:t>
            </a:r>
            <a:endParaRPr kumimoji="1" lang="en-US" altLang="ko-KR" sz="11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154113" y="1704975"/>
            <a:ext cx="7069137" cy="3260725"/>
            <a:chOff x="1153605" y="1705341"/>
            <a:chExt cx="7069843" cy="3260198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>
              <a:off x="7431207" y="1714864"/>
              <a:ext cx="14288" cy="325067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273129" y="1714864"/>
              <a:ext cx="4950319" cy="315862"/>
            </a:xfrm>
            <a:prstGeom prst="rect">
              <a:avLst/>
            </a:prstGeom>
            <a:solidFill>
              <a:schemeClr val="bg2">
                <a:lumMod val="90000"/>
                <a:alpha val="70195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413517" y="1714864"/>
              <a:ext cx="0" cy="3250675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325747" y="1714864"/>
              <a:ext cx="0" cy="3241151"/>
            </a:xfrm>
            <a:prstGeom prst="lin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359312" y="1714864"/>
              <a:ext cx="11114" cy="3250675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73129" y="2213259"/>
              <a:ext cx="4366061" cy="250784"/>
            </a:xfrm>
            <a:prstGeom prst="rect">
              <a:avLst/>
            </a:prstGeom>
            <a:gradFill>
              <a:gsLst>
                <a:gs pos="100000">
                  <a:srgbClr val="8FBAF9"/>
                </a:gs>
                <a:gs pos="0">
                  <a:srgbClr val="8FBAF9"/>
                </a:gs>
                <a:gs pos="46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273129" y="2641815"/>
              <a:ext cx="3883413" cy="253959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48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19" name="Line 13"/>
            <p:cNvSpPr>
              <a:spLocks noChangeShapeType="1"/>
            </p:cNvSpPr>
            <p:nvPr/>
          </p:nvSpPr>
          <p:spPr bwMode="auto">
            <a:xfrm>
              <a:off x="1153606" y="2035047"/>
              <a:ext cx="706984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273129" y="3084656"/>
              <a:ext cx="2062369" cy="253959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3273129" y="3473530"/>
              <a:ext cx="1698795" cy="285704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1153605" y="2892599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1153605" y="3327504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1153605" y="3748124"/>
              <a:ext cx="7069843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153605" y="4132237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153605" y="4965539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3273129" y="4300485"/>
              <a:ext cx="2183031" cy="252371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3273129" y="3875103"/>
              <a:ext cx="1574957" cy="269831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3273129" y="4711580"/>
              <a:ext cx="2911766" cy="253959"/>
            </a:xfrm>
            <a:prstGeom prst="rect">
              <a:avLst/>
            </a:prstGeom>
            <a:gradFill rotWithShape="0">
              <a:gsLst>
                <a:gs pos="0">
                  <a:srgbClr val="8FBAF9"/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rgbClr val="8FBAF9"/>
                </a:gs>
              </a:gsLst>
              <a:lin ang="54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1153605" y="2464043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Line 45"/>
            <p:cNvSpPr>
              <a:spLocks noChangeShapeType="1"/>
            </p:cNvSpPr>
            <p:nvPr/>
          </p:nvSpPr>
          <p:spPr bwMode="auto">
            <a:xfrm>
              <a:off x="1153605" y="4541746"/>
              <a:ext cx="7069843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153605" y="1705341"/>
              <a:ext cx="2119524" cy="325385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3605" y="2138659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153605" y="2586262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53605" y="3005294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153605" y="3424326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53605" y="3814788"/>
              <a:ext cx="2119524" cy="325384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153605" y="4219535"/>
              <a:ext cx="2119524" cy="325385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53605" y="4638567"/>
              <a:ext cx="2119524" cy="325385"/>
            </a:xfrm>
            <a:prstGeom prst="rect">
              <a:avLst/>
            </a:prstGeom>
            <a:noFill/>
            <a:ln w="19050">
              <a:solidFill>
                <a:srgbClr val="8FBAF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1358900" y="2154238"/>
            <a:ext cx="170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1358900" y="2586038"/>
            <a:ext cx="170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1358900" y="3017838"/>
            <a:ext cx="17097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1358900" y="3429000"/>
            <a:ext cx="1709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1358900" y="3810000"/>
            <a:ext cx="1709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1358900" y="4229100"/>
            <a:ext cx="1709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1358900" y="4648200"/>
            <a:ext cx="1709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7572375" y="2216150"/>
            <a:ext cx="604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7092950" y="2647950"/>
            <a:ext cx="604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5278438" y="3079750"/>
            <a:ext cx="604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932363" y="3490913"/>
            <a:ext cx="604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4783138" y="3871913"/>
            <a:ext cx="604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407025" y="4313238"/>
            <a:ext cx="604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6127750" y="4732338"/>
            <a:ext cx="604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4038600" y="1489075"/>
            <a:ext cx="6048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5046663" y="1489075"/>
            <a:ext cx="604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938" y="1489075"/>
            <a:ext cx="604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7135813" y="1489075"/>
            <a:ext cx="604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997575" y="-46038"/>
            <a:ext cx="2030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时尚中黑简体" panose="01010104010101010101" pitchFamily="2" charset="-122"/>
                <a:ea typeface="时尚中黑简体" panose="01010104010101010101" pitchFamily="2" charset="-122"/>
              </a:rPr>
              <a:t>点击添加标题</a:t>
            </a:r>
            <a:endParaRPr lang="zh-CN" altLang="en-US" sz="240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pic>
        <p:nvPicPr>
          <p:cNvPr id="3" name="Picture 3" descr="C:\Documents and Settings\nukes\桌面\水力发电3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0800" y="1322388"/>
            <a:ext cx="2886075" cy="18049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Documents and Settings\nukes\桌面\水力发电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3429000"/>
            <a:ext cx="2886075" cy="18049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Documents and Settings\nukes\桌面\水力发电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4575" y="1352550"/>
            <a:ext cx="2886075" cy="17748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854575" y="3429000"/>
            <a:ext cx="2886075" cy="1819275"/>
          </a:xfrm>
          <a:prstGeom prst="rect">
            <a:avLst/>
          </a:prstGeom>
          <a:solidFill>
            <a:srgbClr val="D4E2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02200" y="3500438"/>
            <a:ext cx="2838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水力发电利用天然水能，需要人工修筑能集中水流落差和调节流量的水工建筑物。因此工程投资大、建设周期长。但水力发电效率高，发电成本低，机组启动快，调节容易。由于利用自然水流，受自然条件的影响较大。水力发电往往是综合利用水资源的一个重要组成部分与航运、养殖、灌溉、防洪和旅游组成水资源综合利用体系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白色底板"/>
          <p:cNvSpPr/>
          <p:nvPr/>
        </p:nvSpPr>
        <p:spPr>
          <a:xfrm>
            <a:off x="0" y="3175"/>
            <a:ext cx="9140825" cy="6881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23888"/>
            <a:ext cx="9140825" cy="611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88350" y="-3175"/>
            <a:ext cx="755650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829550" y="-3175"/>
            <a:ext cx="468313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964363" y="-3175"/>
            <a:ext cx="323850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726238" y="-3175"/>
            <a:ext cx="147637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7378700" y="-3175"/>
            <a:ext cx="360363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6562725" y="-3175"/>
            <a:ext cx="73025" cy="68611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3175"/>
            <a:ext cx="9147175" cy="11223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5365750"/>
            <a:ext cx="9147175" cy="149383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0" y="5497513"/>
            <a:ext cx="9144000" cy="135890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24128" y="5733256"/>
            <a:ext cx="172354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3000">
                <a:effectLst>
                  <a:reflection blurRad="6350" stA="50000" endA="300" endPos="50000" dist="40640" dir="5400000" sy="-100000" algn="bl" rotWithShape="0"/>
                </a:effectLst>
                <a:latin typeface="汉真广标" panose="02010609000101010101" pitchFamily="49" charset="-122"/>
                <a:ea typeface="汉真广标" panose="02010609000101010101" pitchFamily="49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4288" y="115888"/>
            <a:ext cx="9126537" cy="280987"/>
          </a:xfrm>
          <a:prstGeom prst="round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8764588" y="3175"/>
            <a:ext cx="382587" cy="393700"/>
          </a:xfrm>
          <a:prstGeom prst="rect">
            <a:avLst/>
          </a:prstGeom>
          <a:solidFill>
            <a:srgbClr val="FCF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矩形 36"/>
          <p:cNvSpPr/>
          <p:nvPr/>
        </p:nvSpPr>
        <p:spPr>
          <a:xfrm>
            <a:off x="8396288" y="3175"/>
            <a:ext cx="382587" cy="393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矩形 37"/>
          <p:cNvSpPr/>
          <p:nvPr/>
        </p:nvSpPr>
        <p:spPr>
          <a:xfrm>
            <a:off x="8027988" y="3175"/>
            <a:ext cx="382587" cy="3937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圆角矩形 38"/>
          <p:cNvSpPr/>
          <p:nvPr/>
        </p:nvSpPr>
        <p:spPr>
          <a:xfrm>
            <a:off x="3175" y="6453188"/>
            <a:ext cx="9137650" cy="4318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57" name="TextBox 65"/>
          <p:cNvSpPr txBox="1">
            <a:spLocks noChangeArrowheads="1"/>
          </p:cNvSpPr>
          <p:nvPr/>
        </p:nvSpPr>
        <p:spPr bwMode="auto">
          <a:xfrm>
            <a:off x="1187450" y="6453188"/>
            <a:ext cx="316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适用水力发电及相关类别演示</a:t>
            </a:r>
            <a:endParaRPr lang="zh-CN" altLang="en-US" sz="1800">
              <a:solidFill>
                <a:schemeClr val="tx2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6650038"/>
            <a:ext cx="11874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0" y="6453188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0" name="TextBox 68"/>
          <p:cNvSpPr txBox="1">
            <a:spLocks noChangeArrowheads="1"/>
          </p:cNvSpPr>
          <p:nvPr/>
        </p:nvSpPr>
        <p:spPr bwMode="auto">
          <a:xfrm>
            <a:off x="5508625" y="-26988"/>
            <a:ext cx="3167063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E1DFC1"/>
                </a:solidFill>
                <a:latin typeface="方正综艺简体" panose="02010601030101010101" pitchFamily="65" charset="-122"/>
                <a:ea typeface="方正综艺简体" panose="02010601030101010101" pitchFamily="65" charset="-122"/>
              </a:rPr>
              <a:t>POWERPOINT</a:t>
            </a:r>
            <a:endParaRPr lang="en-US" altLang="zh-CN" sz="2800">
              <a:solidFill>
                <a:srgbClr val="E1DFC1"/>
              </a:solidFill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162 L 0.09444 0.00162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演示</Application>
  <PresentationFormat>全屏显示(4:3)</PresentationFormat>
  <Paragraphs>113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时尚中黑简体</vt:lpstr>
      <vt:lpstr>汉真广标</vt:lpstr>
      <vt:lpstr>方正综艺简体</vt:lpstr>
      <vt:lpstr>微软雅黑</vt:lpstr>
      <vt:lpstr>Gulim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M110081D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2011-07-06T09:45:00Z</dcterms:created>
  <dcterms:modified xsi:type="dcterms:W3CDTF">2018-08-28T08:00:53Z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