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36"/>
    </p:embeddedFont>
    <p:embeddedFont>
      <p:font typeface="汉仪菱心体简" panose="02010609000101010101" pitchFamily="49" charset="-122"/>
      <p:regular r:id="rId37"/>
    </p:embeddedFont>
    <p:embeddedFont>
      <p:font typeface="汉仪综艺体简" panose="02010609000101010101" pitchFamily="49" charset="-122"/>
      <p:regular r:id="rId38"/>
    </p:embeddedFont>
    <p:embeddedFont>
      <p:font typeface="方正兰亭纤黑_GBK" panose="02000000000000000000" pitchFamily="2" charset="-122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charset="0"/>
      <p:regular r:id="rId44"/>
      <p:italic r:id="rId45"/>
    </p:embeddedFont>
  </p:embeddedFontLst>
  <p:defaultTextStyle>
    <a:defPPr>
      <a:defRPr lang="zh-CN"/>
    </a:defPPr>
    <a:lvl1pPr marL="0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05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10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280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85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90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195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500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805" algn="l" defTabSz="8159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10.fntdata"/><Relationship Id="rId44" Type="http://schemas.openxmlformats.org/officeDocument/2006/relationships/font" Target="fonts/font9.fntdata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5B363-0EF4-4E89-85FE-5778ED47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1B6A-DA9D-4E70-8F67-444B4DE297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305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610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280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585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90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195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500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805" algn="l" defTabSz="8159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6B2B2-F5D6-4779-A278-C5C79107F9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6B2B2-F5D6-4779-A278-C5C79107F9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6B2B2-F5D6-4779-A278-C5C79107F9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6B2B2-F5D6-4779-A278-C5C79107F9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 userDrawn="1"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1" name="任意多边形 30"/>
          <p:cNvSpPr/>
          <p:nvPr userDrawn="1"/>
        </p:nvSpPr>
        <p:spPr>
          <a:xfrm rot="1641803" flipH="1">
            <a:off x="6462366" y="3821460"/>
            <a:ext cx="3468471" cy="2258205"/>
          </a:xfrm>
          <a:custGeom>
            <a:avLst/>
            <a:gdLst>
              <a:gd name="connsiteX0" fmla="*/ 156088 w 2884203"/>
              <a:gd name="connsiteY0" fmla="*/ 0 h 1877808"/>
              <a:gd name="connsiteX1" fmla="*/ 0 w 2884203"/>
              <a:gd name="connsiteY1" fmla="*/ 301596 h 1877808"/>
              <a:gd name="connsiteX2" fmla="*/ 2884203 w 2884203"/>
              <a:gd name="connsiteY2" fmla="*/ 1877808 h 187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203" h="1877808">
                <a:moveTo>
                  <a:pt x="156088" y="0"/>
                </a:moveTo>
                <a:lnTo>
                  <a:pt x="0" y="301596"/>
                </a:lnTo>
                <a:lnTo>
                  <a:pt x="2884203" y="1877808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-482204" y="179860"/>
            <a:ext cx="10236735" cy="5387015"/>
            <a:chOff x="-482205" y="179860"/>
            <a:chExt cx="10236735" cy="5387015"/>
          </a:xfrm>
        </p:grpSpPr>
        <p:sp>
          <p:nvSpPr>
            <p:cNvPr id="33" name="任意多边形 32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41" name="任意多边形 40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36" name="任意多边形 35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Rectangle 104"/>
          <p:cNvSpPr>
            <a:spLocks noChangeArrowheads="1"/>
          </p:cNvSpPr>
          <p:nvPr userDrawn="1"/>
        </p:nvSpPr>
        <p:spPr bwMode="auto">
          <a:xfrm>
            <a:off x="-12756" y="4735690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26" tIns="45712" rIns="91426" bIns="45712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7" name="任意多边形 46"/>
          <p:cNvSpPr/>
          <p:nvPr userDrawn="1"/>
        </p:nvSpPr>
        <p:spPr>
          <a:xfrm>
            <a:off x="-12700" y="5021580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auto">
          <a:xfrm>
            <a:off x="-12755" y="231585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26" tIns="45712" rIns="91426" bIns="45712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9" name="TextBox 164"/>
          <p:cNvSpPr txBox="1">
            <a:spLocks noChangeArrowheads="1"/>
          </p:cNvSpPr>
          <p:nvPr userDrawn="1"/>
        </p:nvSpPr>
        <p:spPr bwMode="auto">
          <a:xfrm>
            <a:off x="186804" y="308638"/>
            <a:ext cx="2092685" cy="1077202"/>
          </a:xfrm>
          <a:prstGeom prst="rect">
            <a:avLst/>
          </a:prstGeom>
          <a:noFill/>
        </p:spPr>
        <p:txBody>
          <a:bodyPr vert="horz" wrap="square" lIns="91426" tIns="45712" rIns="91426" bIns="45712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51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7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0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2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4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1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2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3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4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21" name="组合 120"/>
          <p:cNvGrpSpPr/>
          <p:nvPr userDrawn="1"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122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8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9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0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1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2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3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4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5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6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7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8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9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0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1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2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3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4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5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6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7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8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9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0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1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2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3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4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5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6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7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8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9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0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1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2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3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64" name="组合 163"/>
          <p:cNvGrpSpPr/>
          <p:nvPr userDrawn="1"/>
        </p:nvGrpSpPr>
        <p:grpSpPr>
          <a:xfrm>
            <a:off x="63844" y="4410651"/>
            <a:ext cx="59857" cy="348007"/>
            <a:chOff x="748721" y="4303531"/>
            <a:chExt cx="59857" cy="348007"/>
          </a:xfrm>
        </p:grpSpPr>
        <p:sp>
          <p:nvSpPr>
            <p:cNvPr id="165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6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7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8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9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0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1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4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5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组合 177"/>
          <p:cNvGrpSpPr/>
          <p:nvPr userDrawn="1"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179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8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9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90" name="组合 189"/>
          <p:cNvGrpSpPr/>
          <p:nvPr userDrawn="1"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191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4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4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5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6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08" name="组合 207"/>
          <p:cNvGrpSpPr/>
          <p:nvPr userDrawn="1"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209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1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8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9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0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3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4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8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9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0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1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2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3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4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5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6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7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8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9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0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1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2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3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4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5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6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7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8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9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0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51" name="组合 250"/>
          <p:cNvGrpSpPr/>
          <p:nvPr userDrawn="1"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252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3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4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5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6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7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8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9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0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1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2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3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4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5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6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7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8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9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0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1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2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73" name="组合 272"/>
          <p:cNvGrpSpPr/>
          <p:nvPr userDrawn="1"/>
        </p:nvGrpSpPr>
        <p:grpSpPr>
          <a:xfrm>
            <a:off x="8027917" y="4468310"/>
            <a:ext cx="94657" cy="393944"/>
            <a:chOff x="6759495" y="4468310"/>
            <a:chExt cx="94657" cy="393944"/>
          </a:xfrm>
        </p:grpSpPr>
        <p:sp>
          <p:nvSpPr>
            <p:cNvPr id="274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5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6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7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8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9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0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1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2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3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4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5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6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7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8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9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0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1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2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3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4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95" name="组合 294"/>
          <p:cNvGrpSpPr/>
          <p:nvPr userDrawn="1"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296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7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8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9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0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1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2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3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4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5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6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7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8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9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0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1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2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3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4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5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6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7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9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0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1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2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3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5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6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7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8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9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30" name="组合 329"/>
          <p:cNvGrpSpPr/>
          <p:nvPr userDrawn="1"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331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2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3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4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5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6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7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9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0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1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2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3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4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5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6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7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8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9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0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1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2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3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4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5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6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7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8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9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0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1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2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3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4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5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6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7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8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9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0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1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2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73" name="组合 372"/>
          <p:cNvGrpSpPr/>
          <p:nvPr userDrawn="1"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374" name="组合 373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377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78" name="组合 377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379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0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1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2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3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4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5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6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7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8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9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0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1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2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3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75" name="任意多边形 374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6" name="任意多边形 375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94" name="矩形 393"/>
          <p:cNvSpPr/>
          <p:nvPr userDrawn="1"/>
        </p:nvSpPr>
        <p:spPr>
          <a:xfrm>
            <a:off x="2141353" y="514950"/>
            <a:ext cx="1396536" cy="230832"/>
          </a:xfrm>
          <a:prstGeom prst="rect">
            <a:avLst/>
          </a:prstGeom>
        </p:spPr>
        <p:txBody>
          <a:bodyPr wrap="none" lIns="91426" tIns="45712" rIns="91426" bIns="45712">
            <a:spAutoFit/>
          </a:bodyPr>
          <a:lstStyle/>
          <a:p>
            <a:pPr defTabSz="913765"/>
            <a:r>
              <a:rPr lang="en-US" altLang="zh-CN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CLICK TO ADD TITLE</a:t>
            </a:r>
            <a:endParaRPr lang="zh-CN" altLang="en-US" sz="900" i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9.png"/><Relationship Id="rId25" Type="http://schemas.openxmlformats.org/officeDocument/2006/relationships/image" Target="../media/image38.png"/><Relationship Id="rId24" Type="http://schemas.openxmlformats.org/officeDocument/2006/relationships/image" Target="../media/image37.emf"/><Relationship Id="rId23" Type="http://schemas.openxmlformats.org/officeDocument/2006/relationships/image" Target="../media/image36.emf"/><Relationship Id="rId22" Type="http://schemas.openxmlformats.org/officeDocument/2006/relationships/image" Target="../media/image35.emf"/><Relationship Id="rId21" Type="http://schemas.openxmlformats.org/officeDocument/2006/relationships/image" Target="../media/image34.emf"/><Relationship Id="rId20" Type="http://schemas.openxmlformats.org/officeDocument/2006/relationships/image" Target="../media/image33.emf"/><Relationship Id="rId2" Type="http://schemas.openxmlformats.org/officeDocument/2006/relationships/image" Target="../media/image15.jpeg"/><Relationship Id="rId19" Type="http://schemas.openxmlformats.org/officeDocument/2006/relationships/image" Target="../media/image32.png"/><Relationship Id="rId18" Type="http://schemas.openxmlformats.org/officeDocument/2006/relationships/image" Target="../media/image31.png"/><Relationship Id="rId17" Type="http://schemas.openxmlformats.org/officeDocument/2006/relationships/image" Target="../media/image30.emf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461" name="组合 460"/>
          <p:cNvGrpSpPr/>
          <p:nvPr/>
        </p:nvGrpSpPr>
        <p:grpSpPr>
          <a:xfrm>
            <a:off x="-596900" y="179860"/>
            <a:ext cx="10452100" cy="11157766"/>
            <a:chOff x="-596900" y="179860"/>
            <a:chExt cx="10452100" cy="11157766"/>
          </a:xfrm>
        </p:grpSpPr>
        <p:grpSp>
          <p:nvGrpSpPr>
            <p:cNvPr id="445" name="组合 444"/>
            <p:cNvGrpSpPr/>
            <p:nvPr/>
          </p:nvGrpSpPr>
          <p:grpSpPr>
            <a:xfrm>
              <a:off x="-482205" y="179860"/>
              <a:ext cx="10236735" cy="5387015"/>
              <a:chOff x="-482205" y="179860"/>
              <a:chExt cx="10236735" cy="5387015"/>
            </a:xfrm>
          </p:grpSpPr>
          <p:sp>
            <p:nvSpPr>
              <p:cNvPr id="446" name="任意多边形 445"/>
              <p:cNvSpPr/>
              <p:nvPr/>
            </p:nvSpPr>
            <p:spPr>
              <a:xfrm rot="18082863" flipH="1">
                <a:off x="2424130" y="939386"/>
                <a:ext cx="4295741" cy="2776690"/>
              </a:xfrm>
              <a:custGeom>
                <a:avLst/>
                <a:gdLst>
                  <a:gd name="connsiteX0" fmla="*/ 261713 w 4295741"/>
                  <a:gd name="connsiteY0" fmla="*/ 0 h 2776690"/>
                  <a:gd name="connsiteX1" fmla="*/ 0 w 4295741"/>
                  <a:gd name="connsiteY1" fmla="*/ 429073 h 2776690"/>
                  <a:gd name="connsiteX2" fmla="*/ 4295741 w 4295741"/>
                  <a:gd name="connsiteY2" fmla="*/ 2776690 h 277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5741" h="2776690">
                    <a:moveTo>
                      <a:pt x="261713" y="0"/>
                    </a:moveTo>
                    <a:lnTo>
                      <a:pt x="0" y="429073"/>
                    </a:lnTo>
                    <a:lnTo>
                      <a:pt x="4295741" y="277669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7" name="组合 446"/>
              <p:cNvGrpSpPr/>
              <p:nvPr/>
            </p:nvGrpSpPr>
            <p:grpSpPr>
              <a:xfrm flipH="1">
                <a:off x="3324756" y="724026"/>
                <a:ext cx="6429774" cy="4842849"/>
                <a:chOff x="-450366" y="724026"/>
                <a:chExt cx="6429774" cy="4842849"/>
              </a:xfrm>
            </p:grpSpPr>
            <p:sp>
              <p:nvSpPr>
                <p:cNvPr id="454" name="任意多边形 453"/>
                <p:cNvSpPr/>
                <p:nvPr/>
              </p:nvSpPr>
              <p:spPr>
                <a:xfrm rot="20733434">
                  <a:off x="100269" y="3281449"/>
                  <a:ext cx="4029271" cy="2285426"/>
                </a:xfrm>
                <a:custGeom>
                  <a:avLst/>
                  <a:gdLst>
                    <a:gd name="connsiteX0" fmla="*/ 108360 w 4029271"/>
                    <a:gd name="connsiteY0" fmla="*/ 0 h 2285426"/>
                    <a:gd name="connsiteX1" fmla="*/ 4029271 w 4029271"/>
                    <a:gd name="connsiteY1" fmla="*/ 2285426 h 2285426"/>
                    <a:gd name="connsiteX2" fmla="*/ 0 w 4029271"/>
                    <a:gd name="connsiteY2" fmla="*/ 420733 h 2285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29271" h="2285426">
                      <a:moveTo>
                        <a:pt x="108360" y="0"/>
                      </a:moveTo>
                      <a:lnTo>
                        <a:pt x="4029271" y="2285426"/>
                      </a:lnTo>
                      <a:lnTo>
                        <a:pt x="0" y="420733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5" name="任意多边形 454"/>
                <p:cNvSpPr/>
                <p:nvPr/>
              </p:nvSpPr>
              <p:spPr>
                <a:xfrm>
                  <a:off x="-21201" y="2321918"/>
                  <a:ext cx="4292297" cy="2584924"/>
                </a:xfrm>
                <a:custGeom>
                  <a:avLst/>
                  <a:gdLst>
                    <a:gd name="connsiteX0" fmla="*/ 0 w 4292297"/>
                    <a:gd name="connsiteY0" fmla="*/ 0 h 2584924"/>
                    <a:gd name="connsiteX1" fmla="*/ 4292297 w 4292297"/>
                    <a:gd name="connsiteY1" fmla="*/ 2584924 h 2584924"/>
                    <a:gd name="connsiteX2" fmla="*/ 0 w 4292297"/>
                    <a:gd name="connsiteY2" fmla="*/ 532589 h 258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92297" h="2584924">
                      <a:moveTo>
                        <a:pt x="0" y="0"/>
                      </a:moveTo>
                      <a:lnTo>
                        <a:pt x="4292297" y="2584924"/>
                      </a:lnTo>
                      <a:lnTo>
                        <a:pt x="0" y="532589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6" name="任意多边形 455"/>
                <p:cNvSpPr/>
                <p:nvPr/>
              </p:nvSpPr>
              <p:spPr>
                <a:xfrm rot="752592">
                  <a:off x="-450366" y="896691"/>
                  <a:ext cx="5203549" cy="3408879"/>
                </a:xfrm>
                <a:custGeom>
                  <a:avLst/>
                  <a:gdLst>
                    <a:gd name="connsiteX0" fmla="*/ 0 w 5203549"/>
                    <a:gd name="connsiteY0" fmla="*/ 0 h 3408879"/>
                    <a:gd name="connsiteX1" fmla="*/ 5203549 w 5203549"/>
                    <a:gd name="connsiteY1" fmla="*/ 3408879 h 3408879"/>
                    <a:gd name="connsiteX2" fmla="*/ 176714 w 5203549"/>
                    <a:gd name="connsiteY2" fmla="*/ 794268 h 340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203549" h="3408879">
                      <a:moveTo>
                        <a:pt x="0" y="0"/>
                      </a:moveTo>
                      <a:lnTo>
                        <a:pt x="5203549" y="3408879"/>
                      </a:lnTo>
                      <a:lnTo>
                        <a:pt x="176714" y="794268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7" name="任意多边形 456"/>
                <p:cNvSpPr/>
                <p:nvPr/>
              </p:nvSpPr>
              <p:spPr>
                <a:xfrm rot="1557977">
                  <a:off x="101208" y="724026"/>
                  <a:ext cx="5328821" cy="3137110"/>
                </a:xfrm>
                <a:custGeom>
                  <a:avLst/>
                  <a:gdLst>
                    <a:gd name="connsiteX0" fmla="*/ 0 w 5328821"/>
                    <a:gd name="connsiteY0" fmla="*/ 309316 h 3137110"/>
                    <a:gd name="connsiteX1" fmla="*/ 635141 w 5328821"/>
                    <a:gd name="connsiteY1" fmla="*/ 0 h 3137110"/>
                    <a:gd name="connsiteX2" fmla="*/ 5328821 w 5328821"/>
                    <a:gd name="connsiteY2" fmla="*/ 3137110 h 3137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28821" h="3137110">
                      <a:moveTo>
                        <a:pt x="0" y="309316"/>
                      </a:moveTo>
                      <a:lnTo>
                        <a:pt x="635141" y="0"/>
                      </a:lnTo>
                      <a:lnTo>
                        <a:pt x="5328821" y="3137110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8" name="任意多边形 457"/>
                <p:cNvSpPr/>
                <p:nvPr/>
              </p:nvSpPr>
              <p:spPr>
                <a:xfrm rot="2369413">
                  <a:off x="1416966" y="838962"/>
                  <a:ext cx="4562442" cy="2912049"/>
                </a:xfrm>
                <a:custGeom>
                  <a:avLst/>
                  <a:gdLst>
                    <a:gd name="connsiteX0" fmla="*/ 427832 w 4562442"/>
                    <a:gd name="connsiteY0" fmla="*/ 0 h 2912049"/>
                    <a:gd name="connsiteX1" fmla="*/ 4562442 w 4562442"/>
                    <a:gd name="connsiteY1" fmla="*/ 2912049 h 2912049"/>
                    <a:gd name="connsiteX2" fmla="*/ 0 w 4562442"/>
                    <a:gd name="connsiteY2" fmla="*/ 360746 h 2912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62442" h="2912049">
                      <a:moveTo>
                        <a:pt x="427832" y="0"/>
                      </a:moveTo>
                      <a:lnTo>
                        <a:pt x="4562442" y="2912049"/>
                      </a:lnTo>
                      <a:lnTo>
                        <a:pt x="0" y="36074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8" name="组合 447"/>
              <p:cNvGrpSpPr/>
              <p:nvPr/>
            </p:nvGrpSpPr>
            <p:grpSpPr>
              <a:xfrm>
                <a:off x="-482205" y="724026"/>
                <a:ext cx="6429774" cy="4842849"/>
                <a:chOff x="-450366" y="724026"/>
                <a:chExt cx="6429774" cy="4842849"/>
              </a:xfrm>
            </p:grpSpPr>
            <p:sp>
              <p:nvSpPr>
                <p:cNvPr id="449" name="任意多边形 448"/>
                <p:cNvSpPr/>
                <p:nvPr/>
              </p:nvSpPr>
              <p:spPr>
                <a:xfrm rot="20733434">
                  <a:off x="100269" y="3281449"/>
                  <a:ext cx="4029271" cy="2285426"/>
                </a:xfrm>
                <a:custGeom>
                  <a:avLst/>
                  <a:gdLst>
                    <a:gd name="connsiteX0" fmla="*/ 108360 w 4029271"/>
                    <a:gd name="connsiteY0" fmla="*/ 0 h 2285426"/>
                    <a:gd name="connsiteX1" fmla="*/ 4029271 w 4029271"/>
                    <a:gd name="connsiteY1" fmla="*/ 2285426 h 2285426"/>
                    <a:gd name="connsiteX2" fmla="*/ 0 w 4029271"/>
                    <a:gd name="connsiteY2" fmla="*/ 420733 h 2285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29271" h="2285426">
                      <a:moveTo>
                        <a:pt x="108360" y="0"/>
                      </a:moveTo>
                      <a:lnTo>
                        <a:pt x="4029271" y="2285426"/>
                      </a:lnTo>
                      <a:lnTo>
                        <a:pt x="0" y="420733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0" name="任意多边形 449"/>
                <p:cNvSpPr/>
                <p:nvPr/>
              </p:nvSpPr>
              <p:spPr>
                <a:xfrm>
                  <a:off x="-21201" y="2321918"/>
                  <a:ext cx="4292297" cy="2584924"/>
                </a:xfrm>
                <a:custGeom>
                  <a:avLst/>
                  <a:gdLst>
                    <a:gd name="connsiteX0" fmla="*/ 0 w 4292297"/>
                    <a:gd name="connsiteY0" fmla="*/ 0 h 2584924"/>
                    <a:gd name="connsiteX1" fmla="*/ 4292297 w 4292297"/>
                    <a:gd name="connsiteY1" fmla="*/ 2584924 h 2584924"/>
                    <a:gd name="connsiteX2" fmla="*/ 0 w 4292297"/>
                    <a:gd name="connsiteY2" fmla="*/ 532589 h 258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92297" h="2584924">
                      <a:moveTo>
                        <a:pt x="0" y="0"/>
                      </a:moveTo>
                      <a:lnTo>
                        <a:pt x="4292297" y="2584924"/>
                      </a:lnTo>
                      <a:lnTo>
                        <a:pt x="0" y="532589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1" name="任意多边形 450"/>
                <p:cNvSpPr/>
                <p:nvPr/>
              </p:nvSpPr>
              <p:spPr>
                <a:xfrm rot="752592">
                  <a:off x="-450366" y="896691"/>
                  <a:ext cx="5203549" cy="3408879"/>
                </a:xfrm>
                <a:custGeom>
                  <a:avLst/>
                  <a:gdLst>
                    <a:gd name="connsiteX0" fmla="*/ 0 w 5203549"/>
                    <a:gd name="connsiteY0" fmla="*/ 0 h 3408879"/>
                    <a:gd name="connsiteX1" fmla="*/ 5203549 w 5203549"/>
                    <a:gd name="connsiteY1" fmla="*/ 3408879 h 3408879"/>
                    <a:gd name="connsiteX2" fmla="*/ 176714 w 5203549"/>
                    <a:gd name="connsiteY2" fmla="*/ 794268 h 340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203549" h="3408879">
                      <a:moveTo>
                        <a:pt x="0" y="0"/>
                      </a:moveTo>
                      <a:lnTo>
                        <a:pt x="5203549" y="3408879"/>
                      </a:lnTo>
                      <a:lnTo>
                        <a:pt x="176714" y="794268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2" name="任意多边形 451"/>
                <p:cNvSpPr/>
                <p:nvPr/>
              </p:nvSpPr>
              <p:spPr>
                <a:xfrm rot="1557977">
                  <a:off x="101208" y="724026"/>
                  <a:ext cx="5328821" cy="3137110"/>
                </a:xfrm>
                <a:custGeom>
                  <a:avLst/>
                  <a:gdLst>
                    <a:gd name="connsiteX0" fmla="*/ 0 w 5328821"/>
                    <a:gd name="connsiteY0" fmla="*/ 309316 h 3137110"/>
                    <a:gd name="connsiteX1" fmla="*/ 635141 w 5328821"/>
                    <a:gd name="connsiteY1" fmla="*/ 0 h 3137110"/>
                    <a:gd name="connsiteX2" fmla="*/ 5328821 w 5328821"/>
                    <a:gd name="connsiteY2" fmla="*/ 3137110 h 3137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28821" h="3137110">
                      <a:moveTo>
                        <a:pt x="0" y="309316"/>
                      </a:moveTo>
                      <a:lnTo>
                        <a:pt x="635141" y="0"/>
                      </a:lnTo>
                      <a:lnTo>
                        <a:pt x="5328821" y="3137110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3" name="任意多边形 452"/>
                <p:cNvSpPr/>
                <p:nvPr/>
              </p:nvSpPr>
              <p:spPr>
                <a:xfrm rot="2369413">
                  <a:off x="1416966" y="838962"/>
                  <a:ext cx="4562442" cy="2912049"/>
                </a:xfrm>
                <a:custGeom>
                  <a:avLst/>
                  <a:gdLst>
                    <a:gd name="connsiteX0" fmla="*/ 427832 w 4562442"/>
                    <a:gd name="connsiteY0" fmla="*/ 0 h 2912049"/>
                    <a:gd name="connsiteX1" fmla="*/ 4562442 w 4562442"/>
                    <a:gd name="connsiteY1" fmla="*/ 2912049 h 2912049"/>
                    <a:gd name="connsiteX2" fmla="*/ 0 w 4562442"/>
                    <a:gd name="connsiteY2" fmla="*/ 360746 h 2912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62442" h="2912049">
                      <a:moveTo>
                        <a:pt x="427832" y="0"/>
                      </a:moveTo>
                      <a:lnTo>
                        <a:pt x="4562442" y="2912049"/>
                      </a:lnTo>
                      <a:lnTo>
                        <a:pt x="0" y="36074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60" name="矩形 459"/>
            <p:cNvSpPr/>
            <p:nvPr/>
          </p:nvSpPr>
          <p:spPr>
            <a:xfrm>
              <a:off x="-596900" y="5660726"/>
              <a:ext cx="10452100" cy="5676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-12756" y="3607895"/>
            <a:ext cx="9156756" cy="13879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 flipH="1">
            <a:off x="5654605" y="3306523"/>
            <a:ext cx="369868" cy="366799"/>
          </a:xfrm>
          <a:custGeom>
            <a:avLst/>
            <a:gdLst>
              <a:gd name="T0" fmla="*/ 0 w 102"/>
              <a:gd name="T1" fmla="*/ 99 h 101"/>
              <a:gd name="T2" fmla="*/ 25 w 102"/>
              <a:gd name="T3" fmla="*/ 94 h 101"/>
              <a:gd name="T4" fmla="*/ 7 w 102"/>
              <a:gd name="T5" fmla="*/ 92 h 101"/>
              <a:gd name="T6" fmla="*/ 31 w 102"/>
              <a:gd name="T7" fmla="*/ 67 h 101"/>
              <a:gd name="T8" fmla="*/ 31 w 102"/>
              <a:gd name="T9" fmla="*/ 77 h 101"/>
              <a:gd name="T10" fmla="*/ 31 w 102"/>
              <a:gd name="T11" fmla="*/ 82 h 101"/>
              <a:gd name="T12" fmla="*/ 30 w 102"/>
              <a:gd name="T13" fmla="*/ 85 h 101"/>
              <a:gd name="T14" fmla="*/ 31 w 102"/>
              <a:gd name="T15" fmla="*/ 94 h 101"/>
              <a:gd name="T16" fmla="*/ 36 w 102"/>
              <a:gd name="T17" fmla="*/ 89 h 101"/>
              <a:gd name="T18" fmla="*/ 38 w 102"/>
              <a:gd name="T19" fmla="*/ 88 h 101"/>
              <a:gd name="T20" fmla="*/ 38 w 102"/>
              <a:gd name="T21" fmla="*/ 83 h 101"/>
              <a:gd name="T22" fmla="*/ 42 w 102"/>
              <a:gd name="T23" fmla="*/ 70 h 101"/>
              <a:gd name="T24" fmla="*/ 43 w 102"/>
              <a:gd name="T25" fmla="*/ 62 h 101"/>
              <a:gd name="T26" fmla="*/ 45 w 102"/>
              <a:gd name="T27" fmla="*/ 52 h 101"/>
              <a:gd name="T28" fmla="*/ 49 w 102"/>
              <a:gd name="T29" fmla="*/ 51 h 101"/>
              <a:gd name="T30" fmla="*/ 52 w 102"/>
              <a:gd name="T31" fmla="*/ 49 h 101"/>
              <a:gd name="T32" fmla="*/ 54 w 102"/>
              <a:gd name="T33" fmla="*/ 44 h 101"/>
              <a:gd name="T34" fmla="*/ 68 w 102"/>
              <a:gd name="T35" fmla="*/ 59 h 101"/>
              <a:gd name="T36" fmla="*/ 80 w 102"/>
              <a:gd name="T37" fmla="*/ 73 h 101"/>
              <a:gd name="T38" fmla="*/ 81 w 102"/>
              <a:gd name="T39" fmla="*/ 76 h 101"/>
              <a:gd name="T40" fmla="*/ 84 w 102"/>
              <a:gd name="T41" fmla="*/ 77 h 101"/>
              <a:gd name="T42" fmla="*/ 86 w 102"/>
              <a:gd name="T43" fmla="*/ 78 h 101"/>
              <a:gd name="T44" fmla="*/ 100 w 102"/>
              <a:gd name="T45" fmla="*/ 80 h 101"/>
              <a:gd name="T46" fmla="*/ 91 w 102"/>
              <a:gd name="T47" fmla="*/ 73 h 101"/>
              <a:gd name="T48" fmla="*/ 90 w 102"/>
              <a:gd name="T49" fmla="*/ 70 h 101"/>
              <a:gd name="T50" fmla="*/ 87 w 102"/>
              <a:gd name="T51" fmla="*/ 66 h 101"/>
              <a:gd name="T52" fmla="*/ 83 w 102"/>
              <a:gd name="T53" fmla="*/ 61 h 101"/>
              <a:gd name="T54" fmla="*/ 81 w 102"/>
              <a:gd name="T55" fmla="*/ 56 h 101"/>
              <a:gd name="T56" fmla="*/ 74 w 102"/>
              <a:gd name="T57" fmla="*/ 49 h 101"/>
              <a:gd name="T58" fmla="*/ 70 w 102"/>
              <a:gd name="T59" fmla="*/ 42 h 101"/>
              <a:gd name="T60" fmla="*/ 67 w 102"/>
              <a:gd name="T61" fmla="*/ 38 h 101"/>
              <a:gd name="T62" fmla="*/ 63 w 102"/>
              <a:gd name="T63" fmla="*/ 28 h 101"/>
              <a:gd name="T64" fmla="*/ 64 w 102"/>
              <a:gd name="T65" fmla="*/ 14 h 101"/>
              <a:gd name="T66" fmla="*/ 64 w 102"/>
              <a:gd name="T67" fmla="*/ 10 h 101"/>
              <a:gd name="T68" fmla="*/ 48 w 102"/>
              <a:gd name="T69" fmla="*/ 6 h 101"/>
              <a:gd name="T70" fmla="*/ 37 w 102"/>
              <a:gd name="T71" fmla="*/ 17 h 101"/>
              <a:gd name="T72" fmla="*/ 34 w 102"/>
              <a:gd name="T73" fmla="*/ 25 h 101"/>
              <a:gd name="T74" fmla="*/ 33 w 102"/>
              <a:gd name="T75" fmla="*/ 39 h 101"/>
              <a:gd name="T76" fmla="*/ 33 w 102"/>
              <a:gd name="T77" fmla="*/ 50 h 101"/>
              <a:gd name="T78" fmla="*/ 31 w 102"/>
              <a:gd name="T79" fmla="*/ 64 h 101"/>
              <a:gd name="T80" fmla="*/ 4 w 102"/>
              <a:gd name="T81" fmla="*/ 92 h 101"/>
              <a:gd name="T82" fmla="*/ 0 w 102"/>
              <a:gd name="T83" fmla="*/ 93 h 101"/>
              <a:gd name="T84" fmla="*/ 48 w 102"/>
              <a:gd name="T85" fmla="*/ 41 h 101"/>
              <a:gd name="T86" fmla="*/ 51 w 102"/>
              <a:gd name="T87" fmla="*/ 42 h 101"/>
              <a:gd name="T88" fmla="*/ 46 w 102"/>
              <a:gd name="T89" fmla="*/ 44 h 101"/>
              <a:gd name="T90" fmla="*/ 45 w 102"/>
              <a:gd name="T91" fmla="*/ 4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2" h="101">
                <a:moveTo>
                  <a:pt x="0" y="93"/>
                </a:moveTo>
                <a:cubicBezTo>
                  <a:pt x="0" y="99"/>
                  <a:pt x="0" y="99"/>
                  <a:pt x="0" y="99"/>
                </a:cubicBezTo>
                <a:cubicBezTo>
                  <a:pt x="24" y="101"/>
                  <a:pt x="24" y="101"/>
                  <a:pt x="24" y="101"/>
                </a:cubicBezTo>
                <a:cubicBezTo>
                  <a:pt x="25" y="94"/>
                  <a:pt x="25" y="94"/>
                  <a:pt x="25" y="94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92"/>
                  <a:pt x="7" y="92"/>
                  <a:pt x="7" y="92"/>
                </a:cubicBezTo>
                <a:cubicBezTo>
                  <a:pt x="7" y="92"/>
                  <a:pt x="23" y="74"/>
                  <a:pt x="25" y="72"/>
                </a:cubicBezTo>
                <a:cubicBezTo>
                  <a:pt x="28" y="69"/>
                  <a:pt x="31" y="67"/>
                  <a:pt x="31" y="67"/>
                </a:cubicBezTo>
                <a:cubicBezTo>
                  <a:pt x="31" y="67"/>
                  <a:pt x="31" y="68"/>
                  <a:pt x="31" y="72"/>
                </a:cubicBezTo>
                <a:cubicBezTo>
                  <a:pt x="30" y="76"/>
                  <a:pt x="31" y="77"/>
                  <a:pt x="31" y="77"/>
                </a:cubicBezTo>
                <a:cubicBezTo>
                  <a:pt x="30" y="82"/>
                  <a:pt x="30" y="82"/>
                  <a:pt x="30" y="82"/>
                </a:cubicBezTo>
                <a:cubicBezTo>
                  <a:pt x="30" y="82"/>
                  <a:pt x="30" y="82"/>
                  <a:pt x="31" y="82"/>
                </a:cubicBezTo>
                <a:cubicBezTo>
                  <a:pt x="30" y="82"/>
                  <a:pt x="30" y="83"/>
                  <a:pt x="30" y="83"/>
                </a:cubicBezTo>
                <a:cubicBezTo>
                  <a:pt x="31" y="84"/>
                  <a:pt x="30" y="85"/>
                  <a:pt x="30" y="85"/>
                </a:cubicBezTo>
                <a:cubicBezTo>
                  <a:pt x="27" y="87"/>
                  <a:pt x="27" y="88"/>
                  <a:pt x="27" y="91"/>
                </a:cubicBezTo>
                <a:cubicBezTo>
                  <a:pt x="26" y="93"/>
                  <a:pt x="29" y="94"/>
                  <a:pt x="31" y="94"/>
                </a:cubicBezTo>
                <a:cubicBezTo>
                  <a:pt x="35" y="93"/>
                  <a:pt x="35" y="90"/>
                  <a:pt x="35" y="9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8"/>
                  <a:pt x="36" y="88"/>
                  <a:pt x="36" y="88"/>
                </a:cubicBezTo>
                <a:cubicBezTo>
                  <a:pt x="37" y="88"/>
                  <a:pt x="38" y="88"/>
                  <a:pt x="38" y="88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3"/>
                  <a:pt x="38" y="83"/>
                  <a:pt x="38" y="83"/>
                </a:cubicBezTo>
                <a:cubicBezTo>
                  <a:pt x="39" y="83"/>
                  <a:pt x="39" y="83"/>
                  <a:pt x="40" y="82"/>
                </a:cubicBezTo>
                <a:cubicBezTo>
                  <a:pt x="40" y="79"/>
                  <a:pt x="42" y="71"/>
                  <a:pt x="42" y="70"/>
                </a:cubicBezTo>
                <a:cubicBezTo>
                  <a:pt x="42" y="69"/>
                  <a:pt x="42" y="69"/>
                  <a:pt x="43" y="68"/>
                </a:cubicBezTo>
                <a:cubicBezTo>
                  <a:pt x="43" y="67"/>
                  <a:pt x="43" y="62"/>
                  <a:pt x="43" y="62"/>
                </a:cubicBezTo>
                <a:cubicBezTo>
                  <a:pt x="43" y="54"/>
                  <a:pt x="43" y="54"/>
                  <a:pt x="43" y="54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8" y="53"/>
                  <a:pt x="49" y="51"/>
                  <a:pt x="49" y="51"/>
                </a:cubicBezTo>
                <a:cubicBezTo>
                  <a:pt x="51" y="52"/>
                  <a:pt x="51" y="49"/>
                  <a:pt x="5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49"/>
                  <a:pt x="52" y="46"/>
                  <a:pt x="52" y="46"/>
                </a:cubicBezTo>
                <a:cubicBezTo>
                  <a:pt x="54" y="44"/>
                  <a:pt x="54" y="44"/>
                  <a:pt x="54" y="44"/>
                </a:cubicBezTo>
                <a:cubicBezTo>
                  <a:pt x="59" y="49"/>
                  <a:pt x="59" y="49"/>
                  <a:pt x="59" y="49"/>
                </a:cubicBezTo>
                <a:cubicBezTo>
                  <a:pt x="68" y="59"/>
                  <a:pt x="68" y="59"/>
                  <a:pt x="68" y="59"/>
                </a:cubicBezTo>
                <a:cubicBezTo>
                  <a:pt x="75" y="68"/>
                  <a:pt x="75" y="68"/>
                  <a:pt x="75" y="68"/>
                </a:cubicBezTo>
                <a:cubicBezTo>
                  <a:pt x="80" y="73"/>
                  <a:pt x="80" y="73"/>
                  <a:pt x="80" y="73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77"/>
                  <a:pt x="82" y="77"/>
                  <a:pt x="82" y="77"/>
                </a:cubicBezTo>
                <a:cubicBezTo>
                  <a:pt x="83" y="77"/>
                  <a:pt x="84" y="77"/>
                  <a:pt x="84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4" y="78"/>
                  <a:pt x="86" y="78"/>
                  <a:pt x="86" y="78"/>
                </a:cubicBezTo>
                <a:cubicBezTo>
                  <a:pt x="86" y="78"/>
                  <a:pt x="89" y="79"/>
                  <a:pt x="93" y="80"/>
                </a:cubicBezTo>
                <a:cubicBezTo>
                  <a:pt x="98" y="81"/>
                  <a:pt x="99" y="80"/>
                  <a:pt x="100" y="80"/>
                </a:cubicBezTo>
                <a:cubicBezTo>
                  <a:pt x="102" y="77"/>
                  <a:pt x="96" y="76"/>
                  <a:pt x="96" y="76"/>
                </a:cubicBezTo>
                <a:cubicBezTo>
                  <a:pt x="91" y="73"/>
                  <a:pt x="91" y="73"/>
                  <a:pt x="91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1" y="72"/>
                  <a:pt x="90" y="71"/>
                  <a:pt x="90" y="70"/>
                </a:cubicBezTo>
                <a:cubicBezTo>
                  <a:pt x="89" y="70"/>
                  <a:pt x="89" y="69"/>
                  <a:pt x="89" y="67"/>
                </a:cubicBezTo>
                <a:cubicBezTo>
                  <a:pt x="89" y="66"/>
                  <a:pt x="88" y="67"/>
                  <a:pt x="87" y="66"/>
                </a:cubicBezTo>
                <a:cubicBezTo>
                  <a:pt x="86" y="66"/>
                  <a:pt x="85" y="64"/>
                  <a:pt x="85" y="64"/>
                </a:cubicBezTo>
                <a:cubicBezTo>
                  <a:pt x="83" y="61"/>
                  <a:pt x="83" y="61"/>
                  <a:pt x="83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1" y="56"/>
                  <a:pt x="81" y="56"/>
                  <a:pt x="81" y="56"/>
                </a:cubicBezTo>
                <a:cubicBezTo>
                  <a:pt x="80" y="52"/>
                  <a:pt x="77" y="52"/>
                  <a:pt x="77" y="51"/>
                </a:cubicBezTo>
                <a:cubicBezTo>
                  <a:pt x="76" y="49"/>
                  <a:pt x="75" y="49"/>
                  <a:pt x="74" y="49"/>
                </a:cubicBezTo>
                <a:cubicBezTo>
                  <a:pt x="74" y="48"/>
                  <a:pt x="74" y="48"/>
                  <a:pt x="73" y="47"/>
                </a:cubicBezTo>
                <a:cubicBezTo>
                  <a:pt x="74" y="43"/>
                  <a:pt x="70" y="42"/>
                  <a:pt x="70" y="42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39"/>
                  <a:pt x="67" y="38"/>
                  <a:pt x="67" y="38"/>
                </a:cubicBezTo>
                <a:cubicBezTo>
                  <a:pt x="65" y="35"/>
                  <a:pt x="63" y="32"/>
                  <a:pt x="63" y="31"/>
                </a:cubicBezTo>
                <a:cubicBezTo>
                  <a:pt x="63" y="30"/>
                  <a:pt x="63" y="28"/>
                  <a:pt x="63" y="28"/>
                </a:cubicBezTo>
                <a:cubicBezTo>
                  <a:pt x="63" y="28"/>
                  <a:pt x="63" y="26"/>
                  <a:pt x="65" y="21"/>
                </a:cubicBezTo>
                <a:cubicBezTo>
                  <a:pt x="67" y="16"/>
                  <a:pt x="64" y="14"/>
                  <a:pt x="64" y="14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12"/>
                  <a:pt x="64" y="11"/>
                  <a:pt x="64" y="10"/>
                </a:cubicBezTo>
                <a:cubicBezTo>
                  <a:pt x="65" y="0"/>
                  <a:pt x="56" y="1"/>
                  <a:pt x="55" y="1"/>
                </a:cubicBezTo>
                <a:cubicBezTo>
                  <a:pt x="48" y="1"/>
                  <a:pt x="48" y="6"/>
                  <a:pt x="48" y="6"/>
                </a:cubicBezTo>
                <a:cubicBezTo>
                  <a:pt x="44" y="7"/>
                  <a:pt x="40" y="9"/>
                  <a:pt x="38" y="10"/>
                </a:cubicBezTo>
                <a:cubicBezTo>
                  <a:pt x="37" y="12"/>
                  <a:pt x="37" y="17"/>
                  <a:pt x="37" y="17"/>
                </a:cubicBezTo>
                <a:cubicBezTo>
                  <a:pt x="35" y="19"/>
                  <a:pt x="34" y="24"/>
                  <a:pt x="34" y="24"/>
                </a:cubicBezTo>
                <a:cubicBezTo>
                  <a:pt x="34" y="25"/>
                  <a:pt x="34" y="25"/>
                  <a:pt x="34" y="25"/>
                </a:cubicBezTo>
                <a:cubicBezTo>
                  <a:pt x="33" y="27"/>
                  <a:pt x="33" y="30"/>
                  <a:pt x="33" y="30"/>
                </a:cubicBezTo>
                <a:cubicBezTo>
                  <a:pt x="33" y="30"/>
                  <a:pt x="33" y="35"/>
                  <a:pt x="33" y="39"/>
                </a:cubicBezTo>
                <a:cubicBezTo>
                  <a:pt x="30" y="45"/>
                  <a:pt x="33" y="48"/>
                  <a:pt x="33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2"/>
                  <a:pt x="32" y="55"/>
                </a:cubicBezTo>
                <a:cubicBezTo>
                  <a:pt x="31" y="58"/>
                  <a:pt x="31" y="64"/>
                  <a:pt x="31" y="64"/>
                </a:cubicBezTo>
                <a:cubicBezTo>
                  <a:pt x="14" y="80"/>
                  <a:pt x="14" y="80"/>
                  <a:pt x="14" y="80"/>
                </a:cubicBezTo>
                <a:cubicBezTo>
                  <a:pt x="4" y="92"/>
                  <a:pt x="4" y="92"/>
                  <a:pt x="4" y="92"/>
                </a:cubicBezTo>
                <a:cubicBezTo>
                  <a:pt x="4" y="92"/>
                  <a:pt x="2" y="92"/>
                  <a:pt x="1" y="92"/>
                </a:cubicBezTo>
                <a:cubicBezTo>
                  <a:pt x="0" y="92"/>
                  <a:pt x="0" y="93"/>
                  <a:pt x="0" y="93"/>
                </a:cubicBezTo>
                <a:close/>
                <a:moveTo>
                  <a:pt x="45" y="43"/>
                </a:moveTo>
                <a:cubicBezTo>
                  <a:pt x="48" y="41"/>
                  <a:pt x="48" y="41"/>
                  <a:pt x="48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49" y="43"/>
                </a:cubicBezTo>
                <a:cubicBezTo>
                  <a:pt x="47" y="43"/>
                  <a:pt x="46" y="44"/>
                  <a:pt x="46" y="44"/>
                </a:cubicBezTo>
                <a:cubicBezTo>
                  <a:pt x="46" y="45"/>
                  <a:pt x="45" y="45"/>
                  <a:pt x="45" y="45"/>
                </a:cubicBezTo>
                <a:lnTo>
                  <a:pt x="45" y="43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0" name="Freeform 14"/>
          <p:cNvSpPr/>
          <p:nvPr/>
        </p:nvSpPr>
        <p:spPr bwMode="auto">
          <a:xfrm>
            <a:off x="6131942" y="3133425"/>
            <a:ext cx="321758" cy="535565"/>
          </a:xfrm>
          <a:custGeom>
            <a:avLst/>
            <a:gdLst>
              <a:gd name="T0" fmla="*/ 92 w 130"/>
              <a:gd name="T1" fmla="*/ 33 h 216"/>
              <a:gd name="T2" fmla="*/ 101 w 130"/>
              <a:gd name="T3" fmla="*/ 22 h 216"/>
              <a:gd name="T4" fmla="*/ 90 w 130"/>
              <a:gd name="T5" fmla="*/ 0 h 216"/>
              <a:gd name="T6" fmla="*/ 72 w 130"/>
              <a:gd name="T7" fmla="*/ 15 h 216"/>
              <a:gd name="T8" fmla="*/ 76 w 130"/>
              <a:gd name="T9" fmla="*/ 25 h 216"/>
              <a:gd name="T10" fmla="*/ 77 w 130"/>
              <a:gd name="T11" fmla="*/ 33 h 216"/>
              <a:gd name="T12" fmla="*/ 59 w 130"/>
              <a:gd name="T13" fmla="*/ 42 h 216"/>
              <a:gd name="T14" fmla="*/ 39 w 130"/>
              <a:gd name="T15" fmla="*/ 65 h 216"/>
              <a:gd name="T16" fmla="*/ 21 w 130"/>
              <a:gd name="T17" fmla="*/ 58 h 216"/>
              <a:gd name="T18" fmla="*/ 0 w 130"/>
              <a:gd name="T19" fmla="*/ 65 h 216"/>
              <a:gd name="T20" fmla="*/ 13 w 130"/>
              <a:gd name="T21" fmla="*/ 66 h 216"/>
              <a:gd name="T22" fmla="*/ 28 w 130"/>
              <a:gd name="T23" fmla="*/ 85 h 216"/>
              <a:gd name="T24" fmla="*/ 49 w 130"/>
              <a:gd name="T25" fmla="*/ 102 h 216"/>
              <a:gd name="T26" fmla="*/ 57 w 130"/>
              <a:gd name="T27" fmla="*/ 135 h 216"/>
              <a:gd name="T28" fmla="*/ 56 w 130"/>
              <a:gd name="T29" fmla="*/ 167 h 216"/>
              <a:gd name="T30" fmla="*/ 54 w 130"/>
              <a:gd name="T31" fmla="*/ 192 h 216"/>
              <a:gd name="T32" fmla="*/ 56 w 130"/>
              <a:gd name="T33" fmla="*/ 199 h 216"/>
              <a:gd name="T34" fmla="*/ 47 w 130"/>
              <a:gd name="T35" fmla="*/ 210 h 216"/>
              <a:gd name="T36" fmla="*/ 63 w 130"/>
              <a:gd name="T37" fmla="*/ 212 h 216"/>
              <a:gd name="T38" fmla="*/ 69 w 130"/>
              <a:gd name="T39" fmla="*/ 210 h 216"/>
              <a:gd name="T40" fmla="*/ 70 w 130"/>
              <a:gd name="T41" fmla="*/ 198 h 216"/>
              <a:gd name="T42" fmla="*/ 70 w 130"/>
              <a:gd name="T43" fmla="*/ 191 h 216"/>
              <a:gd name="T44" fmla="*/ 71 w 130"/>
              <a:gd name="T45" fmla="*/ 177 h 216"/>
              <a:gd name="T46" fmla="*/ 74 w 130"/>
              <a:gd name="T47" fmla="*/ 152 h 216"/>
              <a:gd name="T48" fmla="*/ 78 w 130"/>
              <a:gd name="T49" fmla="*/ 133 h 216"/>
              <a:gd name="T50" fmla="*/ 82 w 130"/>
              <a:gd name="T51" fmla="*/ 133 h 216"/>
              <a:gd name="T52" fmla="*/ 88 w 130"/>
              <a:gd name="T53" fmla="*/ 156 h 216"/>
              <a:gd name="T54" fmla="*/ 91 w 130"/>
              <a:gd name="T55" fmla="*/ 172 h 216"/>
              <a:gd name="T56" fmla="*/ 93 w 130"/>
              <a:gd name="T57" fmla="*/ 194 h 216"/>
              <a:gd name="T58" fmla="*/ 93 w 130"/>
              <a:gd name="T59" fmla="*/ 203 h 216"/>
              <a:gd name="T60" fmla="*/ 94 w 130"/>
              <a:gd name="T61" fmla="*/ 214 h 216"/>
              <a:gd name="T62" fmla="*/ 106 w 130"/>
              <a:gd name="T63" fmla="*/ 205 h 216"/>
              <a:gd name="T64" fmla="*/ 106 w 130"/>
              <a:gd name="T65" fmla="*/ 197 h 216"/>
              <a:gd name="T66" fmla="*/ 105 w 130"/>
              <a:gd name="T67" fmla="*/ 164 h 216"/>
              <a:gd name="T68" fmla="*/ 104 w 130"/>
              <a:gd name="T69" fmla="*/ 126 h 216"/>
              <a:gd name="T70" fmla="*/ 103 w 130"/>
              <a:gd name="T71" fmla="*/ 94 h 216"/>
              <a:gd name="T72" fmla="*/ 113 w 130"/>
              <a:gd name="T73" fmla="*/ 102 h 216"/>
              <a:gd name="T74" fmla="*/ 119 w 130"/>
              <a:gd name="T75" fmla="*/ 89 h 216"/>
              <a:gd name="T76" fmla="*/ 125 w 130"/>
              <a:gd name="T77" fmla="*/ 87 h 216"/>
              <a:gd name="T78" fmla="*/ 127 w 130"/>
              <a:gd name="T79" fmla="*/ 78 h 216"/>
              <a:gd name="T80" fmla="*/ 129 w 130"/>
              <a:gd name="T81" fmla="*/ 57 h 216"/>
              <a:gd name="T82" fmla="*/ 114 w 130"/>
              <a:gd name="T83" fmla="*/ 52 h 216"/>
              <a:gd name="T84" fmla="*/ 95 w 130"/>
              <a:gd name="T85" fmla="*/ 37 h 216"/>
              <a:gd name="T86" fmla="*/ 91 w 130"/>
              <a:gd name="T87" fmla="*/ 3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216">
                <a:moveTo>
                  <a:pt x="91" y="36"/>
                </a:moveTo>
                <a:cubicBezTo>
                  <a:pt x="92" y="33"/>
                  <a:pt x="92" y="33"/>
                  <a:pt x="92" y="33"/>
                </a:cubicBezTo>
                <a:cubicBezTo>
                  <a:pt x="92" y="33"/>
                  <a:pt x="97" y="27"/>
                  <a:pt x="97" y="23"/>
                </a:cubicBezTo>
                <a:cubicBezTo>
                  <a:pt x="101" y="22"/>
                  <a:pt x="101" y="22"/>
                  <a:pt x="101" y="22"/>
                </a:cubicBezTo>
                <a:cubicBezTo>
                  <a:pt x="101" y="22"/>
                  <a:pt x="107" y="21"/>
                  <a:pt x="101" y="17"/>
                </a:cubicBezTo>
                <a:cubicBezTo>
                  <a:pt x="101" y="17"/>
                  <a:pt x="105" y="2"/>
                  <a:pt x="90" y="0"/>
                </a:cubicBezTo>
                <a:cubicBezTo>
                  <a:pt x="88" y="0"/>
                  <a:pt x="79" y="0"/>
                  <a:pt x="76" y="11"/>
                </a:cubicBezTo>
                <a:cubicBezTo>
                  <a:pt x="74" y="11"/>
                  <a:pt x="69" y="12"/>
                  <a:pt x="72" y="15"/>
                </a:cubicBezTo>
                <a:cubicBezTo>
                  <a:pt x="74" y="17"/>
                  <a:pt x="75" y="17"/>
                  <a:pt x="75" y="17"/>
                </a:cubicBezTo>
                <a:cubicBezTo>
                  <a:pt x="75" y="17"/>
                  <a:pt x="73" y="21"/>
                  <a:pt x="76" y="25"/>
                </a:cubicBezTo>
                <a:cubicBezTo>
                  <a:pt x="77" y="26"/>
                  <a:pt x="77" y="27"/>
                  <a:pt x="77" y="27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2" y="35"/>
                  <a:pt x="72" y="38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2"/>
                  <a:pt x="55" y="45"/>
                  <a:pt x="51" y="49"/>
                </a:cubicBezTo>
                <a:cubicBezTo>
                  <a:pt x="48" y="54"/>
                  <a:pt x="39" y="65"/>
                  <a:pt x="39" y="65"/>
                </a:cubicBezTo>
                <a:cubicBezTo>
                  <a:pt x="33" y="66"/>
                  <a:pt x="33" y="66"/>
                  <a:pt x="33" y="66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8"/>
                  <a:pt x="15" y="53"/>
                  <a:pt x="12" y="54"/>
                </a:cubicBezTo>
                <a:cubicBezTo>
                  <a:pt x="10" y="55"/>
                  <a:pt x="0" y="65"/>
                  <a:pt x="0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13" y="66"/>
                  <a:pt x="13" y="66"/>
                  <a:pt x="13" y="66"/>
                </a:cubicBezTo>
                <a:cubicBezTo>
                  <a:pt x="13" y="66"/>
                  <a:pt x="16" y="68"/>
                  <a:pt x="19" y="69"/>
                </a:cubicBezTo>
                <a:cubicBezTo>
                  <a:pt x="28" y="85"/>
                  <a:pt x="28" y="85"/>
                  <a:pt x="28" y="85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8"/>
                  <a:pt x="51" y="89"/>
                  <a:pt x="49" y="102"/>
                </a:cubicBezTo>
                <a:cubicBezTo>
                  <a:pt x="47" y="113"/>
                  <a:pt x="55" y="109"/>
                  <a:pt x="58" y="109"/>
                </a:cubicBezTo>
                <a:cubicBezTo>
                  <a:pt x="58" y="109"/>
                  <a:pt x="56" y="128"/>
                  <a:pt x="57" y="135"/>
                </a:cubicBezTo>
                <a:cubicBezTo>
                  <a:pt x="59" y="141"/>
                  <a:pt x="57" y="153"/>
                  <a:pt x="57" y="158"/>
                </a:cubicBezTo>
                <a:cubicBezTo>
                  <a:pt x="57" y="162"/>
                  <a:pt x="55" y="164"/>
                  <a:pt x="56" y="167"/>
                </a:cubicBezTo>
                <a:cubicBezTo>
                  <a:pt x="57" y="170"/>
                  <a:pt x="57" y="182"/>
                  <a:pt x="57" y="184"/>
                </a:cubicBezTo>
                <a:cubicBezTo>
                  <a:pt x="56" y="187"/>
                  <a:pt x="53" y="191"/>
                  <a:pt x="54" y="192"/>
                </a:cubicBezTo>
                <a:cubicBezTo>
                  <a:pt x="55" y="193"/>
                  <a:pt x="57" y="194"/>
                  <a:pt x="57" y="195"/>
                </a:cubicBezTo>
                <a:cubicBezTo>
                  <a:pt x="57" y="196"/>
                  <a:pt x="56" y="199"/>
                  <a:pt x="56" y="199"/>
                </a:cubicBezTo>
                <a:cubicBezTo>
                  <a:pt x="51" y="205"/>
                  <a:pt x="51" y="205"/>
                  <a:pt x="51" y="205"/>
                </a:cubicBezTo>
                <a:cubicBezTo>
                  <a:pt x="47" y="210"/>
                  <a:pt x="47" y="210"/>
                  <a:pt x="47" y="210"/>
                </a:cubicBezTo>
                <a:cubicBezTo>
                  <a:pt x="47" y="210"/>
                  <a:pt x="41" y="216"/>
                  <a:pt x="50" y="215"/>
                </a:cubicBezTo>
                <a:cubicBezTo>
                  <a:pt x="59" y="213"/>
                  <a:pt x="63" y="212"/>
                  <a:pt x="63" y="212"/>
                </a:cubicBezTo>
                <a:cubicBezTo>
                  <a:pt x="68" y="212"/>
                  <a:pt x="68" y="212"/>
                  <a:pt x="68" y="212"/>
                </a:cubicBezTo>
                <a:cubicBezTo>
                  <a:pt x="68" y="212"/>
                  <a:pt x="69" y="212"/>
                  <a:pt x="69" y="210"/>
                </a:cubicBezTo>
                <a:cubicBezTo>
                  <a:pt x="69" y="208"/>
                  <a:pt x="69" y="202"/>
                  <a:pt x="69" y="202"/>
                </a:cubicBezTo>
                <a:cubicBezTo>
                  <a:pt x="69" y="202"/>
                  <a:pt x="71" y="199"/>
                  <a:pt x="70" y="198"/>
                </a:cubicBezTo>
                <a:cubicBezTo>
                  <a:pt x="70" y="196"/>
                  <a:pt x="70" y="193"/>
                  <a:pt x="70" y="193"/>
                </a:cubicBezTo>
                <a:cubicBezTo>
                  <a:pt x="70" y="191"/>
                  <a:pt x="70" y="191"/>
                  <a:pt x="70" y="191"/>
                </a:cubicBezTo>
                <a:cubicBezTo>
                  <a:pt x="70" y="191"/>
                  <a:pt x="72" y="188"/>
                  <a:pt x="72" y="186"/>
                </a:cubicBezTo>
                <a:cubicBezTo>
                  <a:pt x="71" y="184"/>
                  <a:pt x="71" y="177"/>
                  <a:pt x="71" y="177"/>
                </a:cubicBezTo>
                <a:cubicBezTo>
                  <a:pt x="72" y="160"/>
                  <a:pt x="72" y="160"/>
                  <a:pt x="72" y="160"/>
                </a:cubicBezTo>
                <a:cubicBezTo>
                  <a:pt x="72" y="160"/>
                  <a:pt x="74" y="153"/>
                  <a:pt x="74" y="152"/>
                </a:cubicBezTo>
                <a:cubicBezTo>
                  <a:pt x="74" y="150"/>
                  <a:pt x="77" y="144"/>
                  <a:pt x="77" y="143"/>
                </a:cubicBezTo>
                <a:cubicBezTo>
                  <a:pt x="77" y="141"/>
                  <a:pt x="78" y="133"/>
                  <a:pt x="78" y="133"/>
                </a:cubicBezTo>
                <a:cubicBezTo>
                  <a:pt x="78" y="133"/>
                  <a:pt x="78" y="129"/>
                  <a:pt x="80" y="129"/>
                </a:cubicBezTo>
                <a:cubicBezTo>
                  <a:pt x="81" y="130"/>
                  <a:pt x="81" y="131"/>
                  <a:pt x="82" y="133"/>
                </a:cubicBezTo>
                <a:cubicBezTo>
                  <a:pt x="83" y="135"/>
                  <a:pt x="87" y="145"/>
                  <a:pt x="87" y="145"/>
                </a:cubicBezTo>
                <a:cubicBezTo>
                  <a:pt x="87" y="145"/>
                  <a:pt x="87" y="150"/>
                  <a:pt x="88" y="156"/>
                </a:cubicBezTo>
                <a:cubicBezTo>
                  <a:pt x="89" y="161"/>
                  <a:pt x="90" y="163"/>
                  <a:pt x="91" y="164"/>
                </a:cubicBezTo>
                <a:cubicBezTo>
                  <a:pt x="91" y="164"/>
                  <a:pt x="91" y="168"/>
                  <a:pt x="91" y="172"/>
                </a:cubicBezTo>
                <a:cubicBezTo>
                  <a:pt x="91" y="176"/>
                  <a:pt x="91" y="191"/>
                  <a:pt x="91" y="191"/>
                </a:cubicBezTo>
                <a:cubicBezTo>
                  <a:pt x="91" y="191"/>
                  <a:pt x="93" y="192"/>
                  <a:pt x="93" y="194"/>
                </a:cubicBezTo>
                <a:cubicBezTo>
                  <a:pt x="92" y="196"/>
                  <a:pt x="91" y="198"/>
                  <a:pt x="91" y="199"/>
                </a:cubicBezTo>
                <a:cubicBezTo>
                  <a:pt x="92" y="201"/>
                  <a:pt x="93" y="203"/>
                  <a:pt x="93" y="203"/>
                </a:cubicBezTo>
                <a:cubicBezTo>
                  <a:pt x="93" y="208"/>
                  <a:pt x="93" y="208"/>
                  <a:pt x="93" y="208"/>
                </a:cubicBezTo>
                <a:cubicBezTo>
                  <a:pt x="93" y="208"/>
                  <a:pt x="92" y="214"/>
                  <a:pt x="94" y="214"/>
                </a:cubicBezTo>
                <a:cubicBezTo>
                  <a:pt x="96" y="214"/>
                  <a:pt x="106" y="216"/>
                  <a:pt x="106" y="212"/>
                </a:cubicBezTo>
                <a:cubicBezTo>
                  <a:pt x="106" y="208"/>
                  <a:pt x="106" y="205"/>
                  <a:pt x="106" y="205"/>
                </a:cubicBezTo>
                <a:cubicBezTo>
                  <a:pt x="106" y="202"/>
                  <a:pt x="106" y="202"/>
                  <a:pt x="106" y="202"/>
                </a:cubicBezTo>
                <a:cubicBezTo>
                  <a:pt x="106" y="202"/>
                  <a:pt x="107" y="199"/>
                  <a:pt x="106" y="197"/>
                </a:cubicBezTo>
                <a:cubicBezTo>
                  <a:pt x="105" y="196"/>
                  <a:pt x="105" y="194"/>
                  <a:pt x="105" y="194"/>
                </a:cubicBezTo>
                <a:cubicBezTo>
                  <a:pt x="105" y="194"/>
                  <a:pt x="106" y="169"/>
                  <a:pt x="105" y="164"/>
                </a:cubicBezTo>
                <a:cubicBezTo>
                  <a:pt x="105" y="159"/>
                  <a:pt x="103" y="155"/>
                  <a:pt x="104" y="154"/>
                </a:cubicBezTo>
                <a:cubicBezTo>
                  <a:pt x="104" y="154"/>
                  <a:pt x="102" y="136"/>
                  <a:pt x="104" y="126"/>
                </a:cubicBezTo>
                <a:cubicBezTo>
                  <a:pt x="104" y="116"/>
                  <a:pt x="102" y="100"/>
                  <a:pt x="101" y="95"/>
                </a:cubicBezTo>
                <a:cubicBezTo>
                  <a:pt x="101" y="95"/>
                  <a:pt x="102" y="94"/>
                  <a:pt x="103" y="94"/>
                </a:cubicBezTo>
                <a:cubicBezTo>
                  <a:pt x="104" y="93"/>
                  <a:pt x="105" y="91"/>
                  <a:pt x="105" y="91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102"/>
                  <a:pt x="114" y="90"/>
                  <a:pt x="115" y="89"/>
                </a:cubicBezTo>
                <a:cubicBezTo>
                  <a:pt x="116" y="88"/>
                  <a:pt x="119" y="89"/>
                  <a:pt x="119" y="89"/>
                </a:cubicBezTo>
                <a:cubicBezTo>
                  <a:pt x="119" y="89"/>
                  <a:pt x="121" y="90"/>
                  <a:pt x="122" y="89"/>
                </a:cubicBezTo>
                <a:cubicBezTo>
                  <a:pt x="123" y="88"/>
                  <a:pt x="125" y="87"/>
                  <a:pt x="125" y="87"/>
                </a:cubicBezTo>
                <a:cubicBezTo>
                  <a:pt x="125" y="87"/>
                  <a:pt x="126" y="87"/>
                  <a:pt x="127" y="86"/>
                </a:cubicBezTo>
                <a:cubicBezTo>
                  <a:pt x="127" y="84"/>
                  <a:pt x="130" y="82"/>
                  <a:pt x="127" y="78"/>
                </a:cubicBezTo>
                <a:cubicBezTo>
                  <a:pt x="127" y="78"/>
                  <a:pt x="128" y="74"/>
                  <a:pt x="128" y="73"/>
                </a:cubicBezTo>
                <a:cubicBezTo>
                  <a:pt x="128" y="71"/>
                  <a:pt x="129" y="57"/>
                  <a:pt x="129" y="57"/>
                </a:cubicBezTo>
                <a:cubicBezTo>
                  <a:pt x="120" y="62"/>
                  <a:pt x="120" y="62"/>
                  <a:pt x="120" y="6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2"/>
                  <a:pt x="114" y="47"/>
                  <a:pt x="105" y="42"/>
                </a:cubicBezTo>
                <a:cubicBezTo>
                  <a:pt x="95" y="38"/>
                  <a:pt x="95" y="37"/>
                  <a:pt x="95" y="37"/>
                </a:cubicBezTo>
                <a:cubicBezTo>
                  <a:pt x="95" y="37"/>
                  <a:pt x="94" y="36"/>
                  <a:pt x="94" y="36"/>
                </a:cubicBezTo>
                <a:cubicBezTo>
                  <a:pt x="93" y="36"/>
                  <a:pt x="91" y="36"/>
                  <a:pt x="91" y="3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5" name="Freeform 99"/>
          <p:cNvSpPr>
            <a:spLocks noEditPoints="1"/>
          </p:cNvSpPr>
          <p:nvPr/>
        </p:nvSpPr>
        <p:spPr bwMode="auto">
          <a:xfrm>
            <a:off x="2853962" y="3211863"/>
            <a:ext cx="200452" cy="257525"/>
          </a:xfrm>
          <a:custGeom>
            <a:avLst/>
            <a:gdLst>
              <a:gd name="T0" fmla="*/ 58 w 61"/>
              <a:gd name="T1" fmla="*/ 37 h 78"/>
              <a:gd name="T2" fmla="*/ 56 w 61"/>
              <a:gd name="T3" fmla="*/ 34 h 78"/>
              <a:gd name="T4" fmla="*/ 55 w 61"/>
              <a:gd name="T5" fmla="*/ 36 h 78"/>
              <a:gd name="T6" fmla="*/ 53 w 61"/>
              <a:gd name="T7" fmla="*/ 27 h 78"/>
              <a:gd name="T8" fmla="*/ 48 w 61"/>
              <a:gd name="T9" fmla="*/ 19 h 78"/>
              <a:gd name="T10" fmla="*/ 31 w 61"/>
              <a:gd name="T11" fmla="*/ 8 h 78"/>
              <a:gd name="T12" fmla="*/ 29 w 61"/>
              <a:gd name="T13" fmla="*/ 11 h 78"/>
              <a:gd name="T14" fmla="*/ 10 w 61"/>
              <a:gd name="T15" fmla="*/ 22 h 78"/>
              <a:gd name="T16" fmla="*/ 1 w 61"/>
              <a:gd name="T17" fmla="*/ 32 h 78"/>
              <a:gd name="T18" fmla="*/ 5 w 61"/>
              <a:gd name="T19" fmla="*/ 42 h 78"/>
              <a:gd name="T20" fmla="*/ 16 w 61"/>
              <a:gd name="T21" fmla="*/ 54 h 78"/>
              <a:gd name="T22" fmla="*/ 18 w 61"/>
              <a:gd name="T23" fmla="*/ 59 h 78"/>
              <a:gd name="T24" fmla="*/ 16 w 61"/>
              <a:gd name="T25" fmla="*/ 66 h 78"/>
              <a:gd name="T26" fmla="*/ 21 w 61"/>
              <a:gd name="T27" fmla="*/ 78 h 78"/>
              <a:gd name="T28" fmla="*/ 28 w 61"/>
              <a:gd name="T29" fmla="*/ 76 h 78"/>
              <a:gd name="T30" fmla="*/ 35 w 61"/>
              <a:gd name="T31" fmla="*/ 76 h 78"/>
              <a:gd name="T32" fmla="*/ 40 w 61"/>
              <a:gd name="T33" fmla="*/ 74 h 78"/>
              <a:gd name="T34" fmla="*/ 47 w 61"/>
              <a:gd name="T35" fmla="*/ 76 h 78"/>
              <a:gd name="T36" fmla="*/ 49 w 61"/>
              <a:gd name="T37" fmla="*/ 70 h 78"/>
              <a:gd name="T38" fmla="*/ 55 w 61"/>
              <a:gd name="T39" fmla="*/ 61 h 78"/>
              <a:gd name="T40" fmla="*/ 56 w 61"/>
              <a:gd name="T41" fmla="*/ 50 h 78"/>
              <a:gd name="T42" fmla="*/ 58 w 61"/>
              <a:gd name="T43" fmla="*/ 52 h 78"/>
              <a:gd name="T44" fmla="*/ 60 w 61"/>
              <a:gd name="T45" fmla="*/ 50 h 78"/>
              <a:gd name="T46" fmla="*/ 60 w 61"/>
              <a:gd name="T47" fmla="*/ 40 h 78"/>
              <a:gd name="T48" fmla="*/ 20 w 61"/>
              <a:gd name="T49" fmla="*/ 52 h 78"/>
              <a:gd name="T50" fmla="*/ 14 w 61"/>
              <a:gd name="T51" fmla="*/ 41 h 78"/>
              <a:gd name="T52" fmla="*/ 13 w 61"/>
              <a:gd name="T53" fmla="*/ 32 h 78"/>
              <a:gd name="T54" fmla="*/ 22 w 61"/>
              <a:gd name="T55" fmla="*/ 26 h 78"/>
              <a:gd name="T56" fmla="*/ 24 w 61"/>
              <a:gd name="T57" fmla="*/ 30 h 78"/>
              <a:gd name="T58" fmla="*/ 26 w 61"/>
              <a:gd name="T59" fmla="*/ 37 h 78"/>
              <a:gd name="T60" fmla="*/ 21 w 61"/>
              <a:gd name="T61" fmla="*/ 53 h 78"/>
              <a:gd name="T62" fmla="*/ 39 w 61"/>
              <a:gd name="T63" fmla="*/ 65 h 78"/>
              <a:gd name="T64" fmla="*/ 34 w 61"/>
              <a:gd name="T65" fmla="*/ 70 h 78"/>
              <a:gd name="T66" fmla="*/ 31 w 61"/>
              <a:gd name="T67" fmla="*/ 70 h 78"/>
              <a:gd name="T68" fmla="*/ 32 w 61"/>
              <a:gd name="T69" fmla="*/ 67 h 78"/>
              <a:gd name="T70" fmla="*/ 34 w 61"/>
              <a:gd name="T71" fmla="*/ 64 h 78"/>
              <a:gd name="T72" fmla="*/ 36 w 61"/>
              <a:gd name="T73" fmla="*/ 60 h 78"/>
              <a:gd name="T74" fmla="*/ 39 w 61"/>
              <a:gd name="T75" fmla="*/ 56 h 78"/>
              <a:gd name="T76" fmla="*/ 39 w 61"/>
              <a:gd name="T77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" h="78">
                <a:moveTo>
                  <a:pt x="60" y="40"/>
                </a:moveTo>
                <a:cubicBezTo>
                  <a:pt x="60" y="39"/>
                  <a:pt x="58" y="37"/>
                  <a:pt x="58" y="37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7" y="33"/>
                  <a:pt x="56" y="34"/>
                </a:cubicBezTo>
                <a:cubicBezTo>
                  <a:pt x="56" y="36"/>
                  <a:pt x="56" y="36"/>
                  <a:pt x="56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3"/>
                  <a:pt x="55" y="33"/>
                  <a:pt x="55" y="33"/>
                </a:cubicBezTo>
                <a:cubicBezTo>
                  <a:pt x="55" y="33"/>
                  <a:pt x="55" y="28"/>
                  <a:pt x="53" y="27"/>
                </a:cubicBezTo>
                <a:cubicBezTo>
                  <a:pt x="52" y="25"/>
                  <a:pt x="51" y="23"/>
                  <a:pt x="51" y="23"/>
                </a:cubicBezTo>
                <a:cubicBezTo>
                  <a:pt x="51" y="23"/>
                  <a:pt x="49" y="19"/>
                  <a:pt x="48" y="19"/>
                </a:cubicBezTo>
                <a:cubicBezTo>
                  <a:pt x="48" y="19"/>
                  <a:pt x="49" y="10"/>
                  <a:pt x="46" y="7"/>
                </a:cubicBezTo>
                <a:cubicBezTo>
                  <a:pt x="45" y="5"/>
                  <a:pt x="38" y="0"/>
                  <a:pt x="31" y="8"/>
                </a:cubicBezTo>
                <a:cubicBezTo>
                  <a:pt x="31" y="8"/>
                  <a:pt x="29" y="10"/>
                  <a:pt x="2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2" y="11"/>
                  <a:pt x="17" y="15"/>
                </a:cubicBezTo>
                <a:cubicBezTo>
                  <a:pt x="14" y="18"/>
                  <a:pt x="11" y="21"/>
                  <a:pt x="10" y="22"/>
                </a:cubicBezTo>
                <a:cubicBezTo>
                  <a:pt x="8" y="23"/>
                  <a:pt x="6" y="26"/>
                  <a:pt x="6" y="26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2"/>
                  <a:pt x="0" y="34"/>
                  <a:pt x="1" y="36"/>
                </a:cubicBezTo>
                <a:cubicBezTo>
                  <a:pt x="2" y="38"/>
                  <a:pt x="4" y="42"/>
                  <a:pt x="5" y="42"/>
                </a:cubicBezTo>
                <a:cubicBezTo>
                  <a:pt x="5" y="43"/>
                  <a:pt x="10" y="48"/>
                  <a:pt x="13" y="51"/>
                </a:cubicBezTo>
                <a:cubicBezTo>
                  <a:pt x="15" y="52"/>
                  <a:pt x="16" y="53"/>
                  <a:pt x="16" y="54"/>
                </a:cubicBezTo>
                <a:cubicBezTo>
                  <a:pt x="16" y="54"/>
                  <a:pt x="17" y="57"/>
                  <a:pt x="18" y="57"/>
                </a:cubicBezTo>
                <a:cubicBezTo>
                  <a:pt x="18" y="57"/>
                  <a:pt x="19" y="59"/>
                  <a:pt x="18" y="59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61"/>
                  <a:pt x="16" y="66"/>
                  <a:pt x="16" y="66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67"/>
                  <a:pt x="12" y="78"/>
                  <a:pt x="21" y="78"/>
                </a:cubicBezTo>
                <a:cubicBezTo>
                  <a:pt x="23" y="78"/>
                  <a:pt x="25" y="78"/>
                  <a:pt x="26" y="77"/>
                </a:cubicBezTo>
                <a:cubicBezTo>
                  <a:pt x="28" y="76"/>
                  <a:pt x="28" y="76"/>
                  <a:pt x="28" y="76"/>
                </a:cubicBezTo>
                <a:cubicBezTo>
                  <a:pt x="28" y="76"/>
                  <a:pt x="31" y="76"/>
                  <a:pt x="32" y="76"/>
                </a:cubicBezTo>
                <a:cubicBezTo>
                  <a:pt x="33" y="77"/>
                  <a:pt x="34" y="76"/>
                  <a:pt x="35" y="76"/>
                </a:cubicBezTo>
                <a:cubicBezTo>
                  <a:pt x="36" y="76"/>
                  <a:pt x="41" y="72"/>
                  <a:pt x="41" y="72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6"/>
                  <a:pt x="41" y="76"/>
                </a:cubicBezTo>
                <a:cubicBezTo>
                  <a:pt x="44" y="76"/>
                  <a:pt x="47" y="76"/>
                  <a:pt x="47" y="76"/>
                </a:cubicBezTo>
                <a:cubicBezTo>
                  <a:pt x="47" y="76"/>
                  <a:pt x="49" y="76"/>
                  <a:pt x="49" y="74"/>
                </a:cubicBezTo>
                <a:cubicBezTo>
                  <a:pt x="49" y="72"/>
                  <a:pt x="49" y="70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6" y="60"/>
                  <a:pt x="56" y="58"/>
                </a:cubicBezTo>
                <a:cubicBezTo>
                  <a:pt x="56" y="57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60" y="52"/>
                  <a:pt x="60" y="52"/>
                </a:cubicBezTo>
                <a:cubicBezTo>
                  <a:pt x="60" y="51"/>
                  <a:pt x="60" y="50"/>
                  <a:pt x="60" y="50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1"/>
                  <a:pt x="60" y="40"/>
                </a:cubicBezTo>
                <a:close/>
                <a:moveTo>
                  <a:pt x="21" y="53"/>
                </a:moveTo>
                <a:cubicBezTo>
                  <a:pt x="21" y="53"/>
                  <a:pt x="20" y="52"/>
                  <a:pt x="20" y="52"/>
                </a:cubicBezTo>
                <a:cubicBezTo>
                  <a:pt x="20" y="52"/>
                  <a:pt x="18" y="48"/>
                  <a:pt x="17" y="47"/>
                </a:cubicBezTo>
                <a:cubicBezTo>
                  <a:pt x="16" y="46"/>
                  <a:pt x="14" y="42"/>
                  <a:pt x="14" y="41"/>
                </a:cubicBezTo>
                <a:cubicBezTo>
                  <a:pt x="14" y="41"/>
                  <a:pt x="12" y="35"/>
                  <a:pt x="11" y="3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6" y="30"/>
                  <a:pt x="17" y="29"/>
                </a:cubicBezTo>
                <a:cubicBezTo>
                  <a:pt x="18" y="27"/>
                  <a:pt x="22" y="26"/>
                  <a:pt x="22" y="26"/>
                </a:cubicBezTo>
                <a:cubicBezTo>
                  <a:pt x="22" y="26"/>
                  <a:pt x="22" y="25"/>
                  <a:pt x="22" y="26"/>
                </a:cubicBezTo>
                <a:cubicBezTo>
                  <a:pt x="23" y="27"/>
                  <a:pt x="24" y="29"/>
                  <a:pt x="24" y="30"/>
                </a:cubicBezTo>
                <a:cubicBezTo>
                  <a:pt x="25" y="32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2" y="52"/>
                  <a:pt x="21" y="53"/>
                </a:cubicBezTo>
                <a:close/>
                <a:moveTo>
                  <a:pt x="39" y="63"/>
                </a:moveTo>
                <a:cubicBezTo>
                  <a:pt x="39" y="65"/>
                  <a:pt x="39" y="65"/>
                  <a:pt x="39" y="65"/>
                </a:cubicBezTo>
                <a:cubicBezTo>
                  <a:pt x="39" y="66"/>
                  <a:pt x="39" y="66"/>
                  <a:pt x="39" y="66"/>
                </a:cubicBezTo>
                <a:cubicBezTo>
                  <a:pt x="37" y="67"/>
                  <a:pt x="34" y="70"/>
                  <a:pt x="34" y="70"/>
                </a:cubicBezTo>
                <a:cubicBezTo>
                  <a:pt x="34" y="70"/>
                  <a:pt x="32" y="70"/>
                  <a:pt x="32" y="70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8"/>
                  <a:pt x="31" y="68"/>
                  <a:pt x="31" y="68"/>
                </a:cubicBezTo>
                <a:cubicBezTo>
                  <a:pt x="32" y="67"/>
                  <a:pt x="32" y="67"/>
                  <a:pt x="32" y="67"/>
                </a:cubicBezTo>
                <a:cubicBezTo>
                  <a:pt x="33" y="66"/>
                  <a:pt x="33" y="66"/>
                  <a:pt x="33" y="66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4"/>
                  <a:pt x="35" y="63"/>
                  <a:pt x="35" y="62"/>
                </a:cubicBezTo>
                <a:cubicBezTo>
                  <a:pt x="35" y="62"/>
                  <a:pt x="36" y="61"/>
                  <a:pt x="36" y="60"/>
                </a:cubicBezTo>
                <a:cubicBezTo>
                  <a:pt x="37" y="59"/>
                  <a:pt x="38" y="57"/>
                  <a:pt x="38" y="57"/>
                </a:cubicBezTo>
                <a:cubicBezTo>
                  <a:pt x="38" y="57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7"/>
                  <a:pt x="39" y="61"/>
                  <a:pt x="39" y="62"/>
                </a:cubicBezTo>
                <a:cubicBezTo>
                  <a:pt x="38" y="63"/>
                  <a:pt x="39" y="63"/>
                  <a:pt x="39" y="6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7" name="Freeform 101"/>
          <p:cNvSpPr>
            <a:spLocks noEditPoints="1"/>
          </p:cNvSpPr>
          <p:nvPr/>
        </p:nvSpPr>
        <p:spPr bwMode="auto">
          <a:xfrm>
            <a:off x="5495980" y="2119818"/>
            <a:ext cx="226900" cy="292326"/>
          </a:xfrm>
          <a:custGeom>
            <a:avLst/>
            <a:gdLst>
              <a:gd name="T0" fmla="*/ 0 w 69"/>
              <a:gd name="T1" fmla="*/ 57 h 89"/>
              <a:gd name="T2" fmla="*/ 3 w 69"/>
              <a:gd name="T3" fmla="*/ 60 h 89"/>
              <a:gd name="T4" fmla="*/ 5 w 69"/>
              <a:gd name="T5" fmla="*/ 57 h 89"/>
              <a:gd name="T6" fmla="*/ 7 w 69"/>
              <a:gd name="T7" fmla="*/ 69 h 89"/>
              <a:gd name="T8" fmla="*/ 13 w 69"/>
              <a:gd name="T9" fmla="*/ 80 h 89"/>
              <a:gd name="T10" fmla="*/ 15 w 69"/>
              <a:gd name="T11" fmla="*/ 87 h 89"/>
              <a:gd name="T12" fmla="*/ 23 w 69"/>
              <a:gd name="T13" fmla="*/ 84 h 89"/>
              <a:gd name="T14" fmla="*/ 30 w 69"/>
              <a:gd name="T15" fmla="*/ 87 h 89"/>
              <a:gd name="T16" fmla="*/ 37 w 69"/>
              <a:gd name="T17" fmla="*/ 87 h 89"/>
              <a:gd name="T18" fmla="*/ 46 w 69"/>
              <a:gd name="T19" fmla="*/ 89 h 89"/>
              <a:gd name="T20" fmla="*/ 51 w 69"/>
              <a:gd name="T21" fmla="*/ 75 h 89"/>
              <a:gd name="T22" fmla="*/ 49 w 69"/>
              <a:gd name="T23" fmla="*/ 68 h 89"/>
              <a:gd name="T24" fmla="*/ 51 w 69"/>
              <a:gd name="T25" fmla="*/ 62 h 89"/>
              <a:gd name="T26" fmla="*/ 64 w 69"/>
              <a:gd name="T27" fmla="*/ 48 h 89"/>
              <a:gd name="T28" fmla="*/ 68 w 69"/>
              <a:gd name="T29" fmla="*/ 37 h 89"/>
              <a:gd name="T30" fmla="*/ 58 w 69"/>
              <a:gd name="T31" fmla="*/ 25 h 89"/>
              <a:gd name="T32" fmla="*/ 37 w 69"/>
              <a:gd name="T33" fmla="*/ 13 h 89"/>
              <a:gd name="T34" fmla="*/ 34 w 69"/>
              <a:gd name="T35" fmla="*/ 10 h 89"/>
              <a:gd name="T36" fmla="*/ 14 w 69"/>
              <a:gd name="T37" fmla="*/ 22 h 89"/>
              <a:gd name="T38" fmla="*/ 8 w 69"/>
              <a:gd name="T39" fmla="*/ 31 h 89"/>
              <a:gd name="T40" fmla="*/ 6 w 69"/>
              <a:gd name="T41" fmla="*/ 41 h 89"/>
              <a:gd name="T42" fmla="*/ 5 w 69"/>
              <a:gd name="T43" fmla="*/ 39 h 89"/>
              <a:gd name="T44" fmla="*/ 3 w 69"/>
              <a:gd name="T45" fmla="*/ 43 h 89"/>
              <a:gd name="T46" fmla="*/ 0 w 69"/>
              <a:gd name="T47" fmla="*/ 51 h 89"/>
              <a:gd name="T48" fmla="*/ 39 w 69"/>
              <a:gd name="T49" fmla="*/ 43 h 89"/>
              <a:gd name="T50" fmla="*/ 41 w 69"/>
              <a:gd name="T51" fmla="*/ 35 h 89"/>
              <a:gd name="T52" fmla="*/ 44 w 69"/>
              <a:gd name="T53" fmla="*/ 29 h 89"/>
              <a:gd name="T54" fmla="*/ 55 w 69"/>
              <a:gd name="T55" fmla="*/ 37 h 89"/>
              <a:gd name="T56" fmla="*/ 54 w 69"/>
              <a:gd name="T57" fmla="*/ 47 h 89"/>
              <a:gd name="T58" fmla="*/ 46 w 69"/>
              <a:gd name="T59" fmla="*/ 59 h 89"/>
              <a:gd name="T60" fmla="*/ 39 w 69"/>
              <a:gd name="T61" fmla="*/ 48 h 89"/>
              <a:gd name="T62" fmla="*/ 23 w 69"/>
              <a:gd name="T63" fmla="*/ 66 h 89"/>
              <a:gd name="T64" fmla="*/ 25 w 69"/>
              <a:gd name="T65" fmla="*/ 66 h 89"/>
              <a:gd name="T66" fmla="*/ 29 w 69"/>
              <a:gd name="T67" fmla="*/ 71 h 89"/>
              <a:gd name="T68" fmla="*/ 32 w 69"/>
              <a:gd name="T69" fmla="*/ 75 h 89"/>
              <a:gd name="T70" fmla="*/ 34 w 69"/>
              <a:gd name="T71" fmla="*/ 78 h 89"/>
              <a:gd name="T72" fmla="*/ 33 w 69"/>
              <a:gd name="T73" fmla="*/ 80 h 89"/>
              <a:gd name="T74" fmla="*/ 25 w 69"/>
              <a:gd name="T75" fmla="*/ 75 h 89"/>
              <a:gd name="T76" fmla="*/ 25 w 69"/>
              <a:gd name="T77" fmla="*/ 7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89">
                <a:moveTo>
                  <a:pt x="0" y="51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1" y="59"/>
                  <a:pt x="1" y="59"/>
                </a:cubicBezTo>
                <a:cubicBezTo>
                  <a:pt x="1" y="60"/>
                  <a:pt x="3" y="60"/>
                  <a:pt x="3" y="60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6" y="65"/>
                  <a:pt x="6" y="67"/>
                </a:cubicBezTo>
                <a:cubicBezTo>
                  <a:pt x="5" y="68"/>
                  <a:pt x="7" y="69"/>
                  <a:pt x="7" y="69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80"/>
                  <a:pt x="13" y="80"/>
                  <a:pt x="13" y="80"/>
                </a:cubicBezTo>
                <a:cubicBezTo>
                  <a:pt x="13" y="80"/>
                  <a:pt x="13" y="82"/>
                  <a:pt x="13" y="84"/>
                </a:cubicBezTo>
                <a:cubicBezTo>
                  <a:pt x="13" y="87"/>
                  <a:pt x="15" y="87"/>
                  <a:pt x="15" y="87"/>
                </a:cubicBezTo>
                <a:cubicBezTo>
                  <a:pt x="15" y="87"/>
                  <a:pt x="19" y="87"/>
                  <a:pt x="22" y="87"/>
                </a:cubicBezTo>
                <a:cubicBezTo>
                  <a:pt x="24" y="87"/>
                  <a:pt x="23" y="84"/>
                  <a:pt x="23" y="84"/>
                </a:cubicBezTo>
                <a:cubicBezTo>
                  <a:pt x="23" y="83"/>
                  <a:pt x="23" y="83"/>
                  <a:pt x="23" y="83"/>
                </a:cubicBezTo>
                <a:cubicBezTo>
                  <a:pt x="23" y="83"/>
                  <a:pt x="29" y="86"/>
                  <a:pt x="30" y="87"/>
                </a:cubicBezTo>
                <a:cubicBezTo>
                  <a:pt x="31" y="87"/>
                  <a:pt x="32" y="88"/>
                  <a:pt x="33" y="87"/>
                </a:cubicBezTo>
                <a:cubicBezTo>
                  <a:pt x="34" y="87"/>
                  <a:pt x="37" y="87"/>
                  <a:pt x="37" y="87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9"/>
                  <a:pt x="43" y="89"/>
                  <a:pt x="46" y="89"/>
                </a:cubicBezTo>
                <a:cubicBezTo>
                  <a:pt x="55" y="89"/>
                  <a:pt x="52" y="77"/>
                  <a:pt x="52" y="77"/>
                </a:cubicBezTo>
                <a:cubicBezTo>
                  <a:pt x="51" y="75"/>
                  <a:pt x="51" y="75"/>
                  <a:pt x="51" y="75"/>
                </a:cubicBezTo>
                <a:cubicBezTo>
                  <a:pt x="51" y="75"/>
                  <a:pt x="50" y="69"/>
                  <a:pt x="50" y="69"/>
                </a:cubicBezTo>
                <a:cubicBezTo>
                  <a:pt x="50" y="69"/>
                  <a:pt x="49" y="68"/>
                  <a:pt x="49" y="68"/>
                </a:cubicBezTo>
                <a:cubicBezTo>
                  <a:pt x="48" y="67"/>
                  <a:pt x="49" y="66"/>
                  <a:pt x="49" y="66"/>
                </a:cubicBezTo>
                <a:cubicBezTo>
                  <a:pt x="49" y="65"/>
                  <a:pt x="51" y="62"/>
                  <a:pt x="51" y="62"/>
                </a:cubicBezTo>
                <a:cubicBezTo>
                  <a:pt x="51" y="61"/>
                  <a:pt x="53" y="60"/>
                  <a:pt x="54" y="59"/>
                </a:cubicBezTo>
                <a:cubicBezTo>
                  <a:pt x="57" y="55"/>
                  <a:pt x="63" y="49"/>
                  <a:pt x="64" y="48"/>
                </a:cubicBezTo>
                <a:cubicBezTo>
                  <a:pt x="64" y="48"/>
                  <a:pt x="67" y="43"/>
                  <a:pt x="68" y="41"/>
                </a:cubicBezTo>
                <a:cubicBezTo>
                  <a:pt x="69" y="39"/>
                  <a:pt x="68" y="37"/>
                  <a:pt x="68" y="37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30"/>
                  <a:pt x="60" y="26"/>
                  <a:pt x="58" y="25"/>
                </a:cubicBezTo>
                <a:cubicBezTo>
                  <a:pt x="57" y="24"/>
                  <a:pt x="53" y="21"/>
                  <a:pt x="50" y="18"/>
                </a:cubicBezTo>
                <a:cubicBezTo>
                  <a:pt x="44" y="13"/>
                  <a:pt x="37" y="13"/>
                  <a:pt x="37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4" y="10"/>
                  <a:pt x="34" y="10"/>
                </a:cubicBezTo>
                <a:cubicBezTo>
                  <a:pt x="26" y="0"/>
                  <a:pt x="18" y="6"/>
                  <a:pt x="16" y="8"/>
                </a:cubicBezTo>
                <a:cubicBezTo>
                  <a:pt x="13" y="12"/>
                  <a:pt x="14" y="22"/>
                  <a:pt x="14" y="22"/>
                </a:cubicBezTo>
                <a:cubicBezTo>
                  <a:pt x="13" y="23"/>
                  <a:pt x="10" y="26"/>
                  <a:pt x="10" y="26"/>
                </a:cubicBezTo>
                <a:cubicBezTo>
                  <a:pt x="10" y="26"/>
                  <a:pt x="9" y="28"/>
                  <a:pt x="8" y="31"/>
                </a:cubicBezTo>
                <a:cubicBezTo>
                  <a:pt x="7" y="33"/>
                  <a:pt x="6" y="37"/>
                  <a:pt x="6" y="37"/>
                </a:cubicBezTo>
                <a:cubicBezTo>
                  <a:pt x="6" y="41"/>
                  <a:pt x="6" y="41"/>
                  <a:pt x="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1"/>
                  <a:pt x="5" y="39"/>
                </a:cubicBezTo>
                <a:cubicBezTo>
                  <a:pt x="4" y="38"/>
                  <a:pt x="4" y="40"/>
                  <a:pt x="4" y="40"/>
                </a:cubicBezTo>
                <a:cubicBezTo>
                  <a:pt x="3" y="43"/>
                  <a:pt x="3" y="43"/>
                  <a:pt x="3" y="43"/>
                </a:cubicBezTo>
                <a:cubicBezTo>
                  <a:pt x="3" y="43"/>
                  <a:pt x="1" y="44"/>
                  <a:pt x="0" y="46"/>
                </a:cubicBezTo>
                <a:cubicBezTo>
                  <a:pt x="0" y="47"/>
                  <a:pt x="0" y="51"/>
                  <a:pt x="0" y="51"/>
                </a:cubicBezTo>
                <a:close/>
                <a:moveTo>
                  <a:pt x="39" y="48"/>
                </a:moveTo>
                <a:cubicBezTo>
                  <a:pt x="39" y="43"/>
                  <a:pt x="39" y="43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41" y="37"/>
                  <a:pt x="41" y="35"/>
                </a:cubicBezTo>
                <a:cubicBezTo>
                  <a:pt x="42" y="34"/>
                  <a:pt x="43" y="31"/>
                  <a:pt x="44" y="30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8" y="32"/>
                  <a:pt x="50" y="33"/>
                </a:cubicBezTo>
                <a:cubicBezTo>
                  <a:pt x="51" y="34"/>
                  <a:pt x="55" y="37"/>
                  <a:pt x="55" y="37"/>
                </a:cubicBezTo>
                <a:cubicBezTo>
                  <a:pt x="57" y="38"/>
                  <a:pt x="57" y="38"/>
                  <a:pt x="57" y="38"/>
                </a:cubicBezTo>
                <a:cubicBezTo>
                  <a:pt x="56" y="40"/>
                  <a:pt x="54" y="47"/>
                  <a:pt x="54" y="47"/>
                </a:cubicBezTo>
                <a:cubicBezTo>
                  <a:pt x="54" y="48"/>
                  <a:pt x="51" y="52"/>
                  <a:pt x="49" y="54"/>
                </a:cubicBezTo>
                <a:cubicBezTo>
                  <a:pt x="48" y="55"/>
                  <a:pt x="46" y="59"/>
                  <a:pt x="46" y="59"/>
                </a:cubicBezTo>
                <a:cubicBezTo>
                  <a:pt x="46" y="59"/>
                  <a:pt x="46" y="61"/>
                  <a:pt x="45" y="60"/>
                </a:cubicBezTo>
                <a:cubicBezTo>
                  <a:pt x="45" y="60"/>
                  <a:pt x="39" y="48"/>
                  <a:pt x="39" y="48"/>
                </a:cubicBezTo>
                <a:close/>
                <a:moveTo>
                  <a:pt x="25" y="71"/>
                </a:moveTo>
                <a:cubicBezTo>
                  <a:pt x="25" y="70"/>
                  <a:pt x="23" y="66"/>
                  <a:pt x="23" y="66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4"/>
                  <a:pt x="25" y="65"/>
                  <a:pt x="25" y="66"/>
                </a:cubicBezTo>
                <a:cubicBezTo>
                  <a:pt x="26" y="66"/>
                  <a:pt x="27" y="68"/>
                  <a:pt x="28" y="69"/>
                </a:cubicBezTo>
                <a:cubicBezTo>
                  <a:pt x="28" y="70"/>
                  <a:pt x="29" y="71"/>
                  <a:pt x="29" y="71"/>
                </a:cubicBezTo>
                <a:cubicBezTo>
                  <a:pt x="30" y="72"/>
                  <a:pt x="31" y="73"/>
                  <a:pt x="31" y="73"/>
                </a:cubicBezTo>
                <a:cubicBezTo>
                  <a:pt x="32" y="75"/>
                  <a:pt x="32" y="75"/>
                  <a:pt x="32" y="75"/>
                </a:cubicBezTo>
                <a:cubicBezTo>
                  <a:pt x="33" y="77"/>
                  <a:pt x="33" y="77"/>
                  <a:pt x="33" y="77"/>
                </a:cubicBezTo>
                <a:cubicBezTo>
                  <a:pt x="34" y="78"/>
                  <a:pt x="34" y="78"/>
                  <a:pt x="34" y="78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0"/>
                  <a:pt x="33" y="80"/>
                  <a:pt x="33" y="80"/>
                </a:cubicBezTo>
                <a:cubicBezTo>
                  <a:pt x="32" y="80"/>
                  <a:pt x="30" y="80"/>
                  <a:pt x="30" y="80"/>
                </a:cubicBezTo>
                <a:cubicBezTo>
                  <a:pt x="30" y="80"/>
                  <a:pt x="27" y="77"/>
                  <a:pt x="25" y="75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5" y="72"/>
                  <a:pt x="25" y="7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8" name="Freeform 102"/>
          <p:cNvSpPr/>
          <p:nvPr/>
        </p:nvSpPr>
        <p:spPr bwMode="auto">
          <a:xfrm>
            <a:off x="5279266" y="3299781"/>
            <a:ext cx="231077" cy="357751"/>
          </a:xfrm>
          <a:custGeom>
            <a:avLst/>
            <a:gdLst>
              <a:gd name="T0" fmla="*/ 35 w 70"/>
              <a:gd name="T1" fmla="*/ 61 h 109"/>
              <a:gd name="T2" fmla="*/ 36 w 70"/>
              <a:gd name="T3" fmla="*/ 66 h 109"/>
              <a:gd name="T4" fmla="*/ 41 w 70"/>
              <a:gd name="T5" fmla="*/ 72 h 109"/>
              <a:gd name="T6" fmla="*/ 43 w 70"/>
              <a:gd name="T7" fmla="*/ 76 h 109"/>
              <a:gd name="T8" fmla="*/ 49 w 70"/>
              <a:gd name="T9" fmla="*/ 87 h 109"/>
              <a:gd name="T10" fmla="*/ 53 w 70"/>
              <a:gd name="T11" fmla="*/ 91 h 109"/>
              <a:gd name="T12" fmla="*/ 55 w 70"/>
              <a:gd name="T13" fmla="*/ 95 h 109"/>
              <a:gd name="T14" fmla="*/ 59 w 70"/>
              <a:gd name="T15" fmla="*/ 98 h 109"/>
              <a:gd name="T16" fmla="*/ 58 w 70"/>
              <a:gd name="T17" fmla="*/ 99 h 109"/>
              <a:gd name="T18" fmla="*/ 68 w 70"/>
              <a:gd name="T19" fmla="*/ 103 h 109"/>
              <a:gd name="T20" fmla="*/ 63 w 70"/>
              <a:gd name="T21" fmla="*/ 108 h 109"/>
              <a:gd name="T22" fmla="*/ 57 w 70"/>
              <a:gd name="T23" fmla="*/ 108 h 109"/>
              <a:gd name="T24" fmla="*/ 48 w 70"/>
              <a:gd name="T25" fmla="*/ 109 h 109"/>
              <a:gd name="T26" fmla="*/ 46 w 70"/>
              <a:gd name="T27" fmla="*/ 101 h 109"/>
              <a:gd name="T28" fmla="*/ 45 w 70"/>
              <a:gd name="T29" fmla="*/ 98 h 109"/>
              <a:gd name="T30" fmla="*/ 35 w 70"/>
              <a:gd name="T31" fmla="*/ 86 h 109"/>
              <a:gd name="T32" fmla="*/ 32 w 70"/>
              <a:gd name="T33" fmla="*/ 91 h 109"/>
              <a:gd name="T34" fmla="*/ 40 w 70"/>
              <a:gd name="T35" fmla="*/ 94 h 109"/>
              <a:gd name="T36" fmla="*/ 38 w 70"/>
              <a:gd name="T37" fmla="*/ 98 h 109"/>
              <a:gd name="T38" fmla="*/ 27 w 70"/>
              <a:gd name="T39" fmla="*/ 98 h 109"/>
              <a:gd name="T40" fmla="*/ 19 w 70"/>
              <a:gd name="T41" fmla="*/ 96 h 109"/>
              <a:gd name="T42" fmla="*/ 22 w 70"/>
              <a:gd name="T43" fmla="*/ 87 h 109"/>
              <a:gd name="T44" fmla="*/ 23 w 70"/>
              <a:gd name="T45" fmla="*/ 81 h 109"/>
              <a:gd name="T46" fmla="*/ 20 w 70"/>
              <a:gd name="T47" fmla="*/ 71 h 109"/>
              <a:gd name="T48" fmla="*/ 0 w 70"/>
              <a:gd name="T49" fmla="*/ 55 h 109"/>
              <a:gd name="T50" fmla="*/ 2 w 70"/>
              <a:gd name="T51" fmla="*/ 43 h 109"/>
              <a:gd name="T52" fmla="*/ 5 w 70"/>
              <a:gd name="T53" fmla="*/ 35 h 109"/>
              <a:gd name="T54" fmla="*/ 9 w 70"/>
              <a:gd name="T55" fmla="*/ 31 h 109"/>
              <a:gd name="T56" fmla="*/ 14 w 70"/>
              <a:gd name="T57" fmla="*/ 26 h 109"/>
              <a:gd name="T58" fmla="*/ 22 w 70"/>
              <a:gd name="T59" fmla="*/ 19 h 109"/>
              <a:gd name="T60" fmla="*/ 29 w 70"/>
              <a:gd name="T61" fmla="*/ 15 h 109"/>
              <a:gd name="T62" fmla="*/ 32 w 70"/>
              <a:gd name="T63" fmla="*/ 12 h 109"/>
              <a:gd name="T64" fmla="*/ 35 w 70"/>
              <a:gd name="T65" fmla="*/ 4 h 109"/>
              <a:gd name="T66" fmla="*/ 51 w 70"/>
              <a:gd name="T67" fmla="*/ 12 h 109"/>
              <a:gd name="T68" fmla="*/ 51 w 70"/>
              <a:gd name="T69" fmla="*/ 19 h 109"/>
              <a:gd name="T70" fmla="*/ 46 w 70"/>
              <a:gd name="T71" fmla="*/ 21 h 109"/>
              <a:gd name="T72" fmla="*/ 45 w 70"/>
              <a:gd name="T73" fmla="*/ 22 h 109"/>
              <a:gd name="T74" fmla="*/ 44 w 70"/>
              <a:gd name="T75" fmla="*/ 22 h 109"/>
              <a:gd name="T76" fmla="*/ 46 w 70"/>
              <a:gd name="T77" fmla="*/ 28 h 109"/>
              <a:gd name="T78" fmla="*/ 52 w 70"/>
              <a:gd name="T79" fmla="*/ 28 h 109"/>
              <a:gd name="T80" fmla="*/ 55 w 70"/>
              <a:gd name="T81" fmla="*/ 20 h 109"/>
              <a:gd name="T82" fmla="*/ 59 w 70"/>
              <a:gd name="T83" fmla="*/ 18 h 109"/>
              <a:gd name="T84" fmla="*/ 61 w 70"/>
              <a:gd name="T85" fmla="*/ 18 h 109"/>
              <a:gd name="T86" fmla="*/ 63 w 70"/>
              <a:gd name="T87" fmla="*/ 20 h 109"/>
              <a:gd name="T88" fmla="*/ 63 w 70"/>
              <a:gd name="T89" fmla="*/ 23 h 109"/>
              <a:gd name="T90" fmla="*/ 62 w 70"/>
              <a:gd name="T91" fmla="*/ 25 h 109"/>
              <a:gd name="T92" fmla="*/ 58 w 70"/>
              <a:gd name="T93" fmla="*/ 27 h 109"/>
              <a:gd name="T94" fmla="*/ 58 w 70"/>
              <a:gd name="T95" fmla="*/ 32 h 109"/>
              <a:gd name="T96" fmla="*/ 56 w 70"/>
              <a:gd name="T97" fmla="*/ 36 h 109"/>
              <a:gd name="T98" fmla="*/ 52 w 70"/>
              <a:gd name="T99" fmla="*/ 39 h 109"/>
              <a:gd name="T100" fmla="*/ 48 w 70"/>
              <a:gd name="T101" fmla="*/ 44 h 109"/>
              <a:gd name="T102" fmla="*/ 43 w 70"/>
              <a:gd name="T103" fmla="*/ 42 h 109"/>
              <a:gd name="T104" fmla="*/ 39 w 70"/>
              <a:gd name="T105" fmla="*/ 42 h 109"/>
              <a:gd name="T106" fmla="*/ 34 w 70"/>
              <a:gd name="T10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109">
                <a:moveTo>
                  <a:pt x="33" y="58"/>
                </a:moveTo>
                <a:cubicBezTo>
                  <a:pt x="35" y="61"/>
                  <a:pt x="35" y="61"/>
                  <a:pt x="35" y="61"/>
                </a:cubicBezTo>
                <a:cubicBezTo>
                  <a:pt x="35" y="61"/>
                  <a:pt x="36" y="63"/>
                  <a:pt x="36" y="64"/>
                </a:cubicBezTo>
                <a:cubicBezTo>
                  <a:pt x="36" y="66"/>
                  <a:pt x="36" y="66"/>
                  <a:pt x="36" y="66"/>
                </a:cubicBezTo>
                <a:cubicBezTo>
                  <a:pt x="40" y="71"/>
                  <a:pt x="40" y="71"/>
                  <a:pt x="40" y="71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2"/>
                  <a:pt x="42" y="73"/>
                  <a:pt x="42" y="75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76"/>
                  <a:pt x="44" y="79"/>
                  <a:pt x="45" y="80"/>
                </a:cubicBezTo>
                <a:cubicBezTo>
                  <a:pt x="45" y="81"/>
                  <a:pt x="49" y="87"/>
                  <a:pt x="49" y="87"/>
                </a:cubicBezTo>
                <a:cubicBezTo>
                  <a:pt x="51" y="90"/>
                  <a:pt x="51" y="90"/>
                  <a:pt x="51" y="90"/>
                </a:cubicBezTo>
                <a:cubicBezTo>
                  <a:pt x="53" y="91"/>
                  <a:pt x="53" y="91"/>
                  <a:pt x="53" y="91"/>
                </a:cubicBezTo>
                <a:cubicBezTo>
                  <a:pt x="53" y="91"/>
                  <a:pt x="54" y="93"/>
                  <a:pt x="54" y="94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5"/>
                  <a:pt x="57" y="94"/>
                  <a:pt x="58" y="96"/>
                </a:cubicBezTo>
                <a:cubicBezTo>
                  <a:pt x="59" y="98"/>
                  <a:pt x="59" y="98"/>
                  <a:pt x="59" y="98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60" y="101"/>
                  <a:pt x="62" y="102"/>
                </a:cubicBezTo>
                <a:cubicBezTo>
                  <a:pt x="64" y="102"/>
                  <a:pt x="68" y="102"/>
                  <a:pt x="68" y="103"/>
                </a:cubicBezTo>
                <a:cubicBezTo>
                  <a:pt x="69" y="104"/>
                  <a:pt x="70" y="106"/>
                  <a:pt x="67" y="107"/>
                </a:cubicBezTo>
                <a:cubicBezTo>
                  <a:pt x="65" y="108"/>
                  <a:pt x="64" y="108"/>
                  <a:pt x="63" y="108"/>
                </a:cubicBezTo>
                <a:cubicBezTo>
                  <a:pt x="62" y="108"/>
                  <a:pt x="58" y="108"/>
                  <a:pt x="58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57" y="108"/>
                  <a:pt x="54" y="108"/>
                  <a:pt x="52" y="108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4" y="108"/>
                  <a:pt x="45" y="106"/>
                </a:cubicBezTo>
                <a:cubicBezTo>
                  <a:pt x="45" y="104"/>
                  <a:pt x="46" y="101"/>
                  <a:pt x="46" y="101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0"/>
                  <a:pt x="44" y="98"/>
                  <a:pt x="45" y="98"/>
                </a:cubicBezTo>
                <a:cubicBezTo>
                  <a:pt x="41" y="94"/>
                  <a:pt x="41" y="94"/>
                  <a:pt x="41" y="94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6"/>
                  <a:pt x="32" y="89"/>
                  <a:pt x="31" y="89"/>
                </a:cubicBezTo>
                <a:cubicBezTo>
                  <a:pt x="32" y="91"/>
                  <a:pt x="32" y="91"/>
                  <a:pt x="32" y="91"/>
                </a:cubicBezTo>
                <a:cubicBezTo>
                  <a:pt x="32" y="91"/>
                  <a:pt x="34" y="92"/>
                  <a:pt x="34" y="93"/>
                </a:cubicBezTo>
                <a:cubicBezTo>
                  <a:pt x="35" y="93"/>
                  <a:pt x="39" y="92"/>
                  <a:pt x="40" y="94"/>
                </a:cubicBezTo>
                <a:cubicBezTo>
                  <a:pt x="40" y="95"/>
                  <a:pt x="40" y="96"/>
                  <a:pt x="40" y="96"/>
                </a:cubicBezTo>
                <a:cubicBezTo>
                  <a:pt x="40" y="96"/>
                  <a:pt x="40" y="97"/>
                  <a:pt x="38" y="98"/>
                </a:cubicBezTo>
                <a:cubicBezTo>
                  <a:pt x="36" y="98"/>
                  <a:pt x="31" y="98"/>
                  <a:pt x="31" y="98"/>
                </a:cubicBezTo>
                <a:cubicBezTo>
                  <a:pt x="31" y="98"/>
                  <a:pt x="28" y="98"/>
                  <a:pt x="27" y="98"/>
                </a:cubicBezTo>
                <a:cubicBezTo>
                  <a:pt x="25" y="98"/>
                  <a:pt x="22" y="99"/>
                  <a:pt x="21" y="98"/>
                </a:cubicBezTo>
                <a:cubicBezTo>
                  <a:pt x="20" y="98"/>
                  <a:pt x="19" y="97"/>
                  <a:pt x="19" y="96"/>
                </a:cubicBezTo>
                <a:cubicBezTo>
                  <a:pt x="19" y="94"/>
                  <a:pt x="20" y="92"/>
                  <a:pt x="20" y="92"/>
                </a:cubicBezTo>
                <a:cubicBezTo>
                  <a:pt x="20" y="92"/>
                  <a:pt x="21" y="88"/>
                  <a:pt x="22" y="87"/>
                </a:cubicBezTo>
                <a:cubicBezTo>
                  <a:pt x="22" y="87"/>
                  <a:pt x="22" y="85"/>
                  <a:pt x="22" y="85"/>
                </a:cubicBezTo>
                <a:cubicBezTo>
                  <a:pt x="22" y="85"/>
                  <a:pt x="21" y="84"/>
                  <a:pt x="23" y="81"/>
                </a:cubicBezTo>
                <a:cubicBezTo>
                  <a:pt x="23" y="78"/>
                  <a:pt x="23" y="75"/>
                  <a:pt x="23" y="75"/>
                </a:cubicBezTo>
                <a:cubicBezTo>
                  <a:pt x="23" y="75"/>
                  <a:pt x="22" y="73"/>
                  <a:pt x="20" y="71"/>
                </a:cubicBezTo>
                <a:cubicBezTo>
                  <a:pt x="18" y="70"/>
                  <a:pt x="14" y="66"/>
                  <a:pt x="10" y="64"/>
                </a:cubicBezTo>
                <a:cubicBezTo>
                  <a:pt x="7" y="64"/>
                  <a:pt x="1" y="61"/>
                  <a:pt x="0" y="55"/>
                </a:cubicBezTo>
                <a:cubicBezTo>
                  <a:pt x="0" y="51"/>
                  <a:pt x="0" y="46"/>
                  <a:pt x="0" y="46"/>
                </a:cubicBezTo>
                <a:cubicBezTo>
                  <a:pt x="0" y="46"/>
                  <a:pt x="1" y="44"/>
                  <a:pt x="2" y="43"/>
                </a:cubicBezTo>
                <a:cubicBezTo>
                  <a:pt x="3" y="41"/>
                  <a:pt x="4" y="37"/>
                  <a:pt x="4" y="37"/>
                </a:cubicBezTo>
                <a:cubicBezTo>
                  <a:pt x="4" y="37"/>
                  <a:pt x="4" y="35"/>
                  <a:pt x="5" y="35"/>
                </a:cubicBezTo>
                <a:cubicBezTo>
                  <a:pt x="7" y="34"/>
                  <a:pt x="7" y="32"/>
                  <a:pt x="7" y="32"/>
                </a:cubicBezTo>
                <a:cubicBezTo>
                  <a:pt x="7" y="32"/>
                  <a:pt x="8" y="31"/>
                  <a:pt x="9" y="31"/>
                </a:cubicBezTo>
                <a:cubicBezTo>
                  <a:pt x="9" y="30"/>
                  <a:pt x="11" y="29"/>
                  <a:pt x="11" y="29"/>
                </a:cubicBezTo>
                <a:cubicBezTo>
                  <a:pt x="11" y="29"/>
                  <a:pt x="13" y="27"/>
                  <a:pt x="14" y="26"/>
                </a:cubicBezTo>
                <a:cubicBezTo>
                  <a:pt x="15" y="25"/>
                  <a:pt x="18" y="22"/>
                  <a:pt x="18" y="22"/>
                </a:cubicBezTo>
                <a:cubicBezTo>
                  <a:pt x="18" y="22"/>
                  <a:pt x="20" y="20"/>
                  <a:pt x="22" y="19"/>
                </a:cubicBezTo>
                <a:cubicBezTo>
                  <a:pt x="24" y="18"/>
                  <a:pt x="26" y="17"/>
                  <a:pt x="27" y="16"/>
                </a:cubicBezTo>
                <a:cubicBezTo>
                  <a:pt x="28" y="16"/>
                  <a:pt x="29" y="15"/>
                  <a:pt x="29" y="15"/>
                </a:cubicBezTo>
                <a:cubicBezTo>
                  <a:pt x="29" y="15"/>
                  <a:pt x="30" y="15"/>
                  <a:pt x="31" y="14"/>
                </a:cubicBezTo>
                <a:cubicBezTo>
                  <a:pt x="33" y="14"/>
                  <a:pt x="32" y="12"/>
                  <a:pt x="32" y="12"/>
                </a:cubicBezTo>
                <a:cubicBezTo>
                  <a:pt x="32" y="12"/>
                  <a:pt x="33" y="8"/>
                  <a:pt x="33" y="7"/>
                </a:cubicBezTo>
                <a:cubicBezTo>
                  <a:pt x="33" y="7"/>
                  <a:pt x="31" y="4"/>
                  <a:pt x="35" y="4"/>
                </a:cubicBezTo>
                <a:cubicBezTo>
                  <a:pt x="36" y="3"/>
                  <a:pt x="37" y="0"/>
                  <a:pt x="44" y="1"/>
                </a:cubicBezTo>
                <a:cubicBezTo>
                  <a:pt x="46" y="1"/>
                  <a:pt x="52" y="4"/>
                  <a:pt x="51" y="12"/>
                </a:cubicBezTo>
                <a:cubicBezTo>
                  <a:pt x="50" y="13"/>
                  <a:pt x="50" y="15"/>
                  <a:pt x="50" y="15"/>
                </a:cubicBezTo>
                <a:cubicBezTo>
                  <a:pt x="50" y="15"/>
                  <a:pt x="52" y="18"/>
                  <a:pt x="51" y="19"/>
                </a:cubicBezTo>
                <a:cubicBezTo>
                  <a:pt x="51" y="19"/>
                  <a:pt x="48" y="20"/>
                  <a:pt x="46" y="19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1"/>
                  <a:pt x="45" y="22"/>
                  <a:pt x="45" y="22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2"/>
                  <a:pt x="44" y="22"/>
                </a:cubicBezTo>
                <a:cubicBezTo>
                  <a:pt x="44" y="22"/>
                  <a:pt x="45" y="24"/>
                  <a:pt x="45" y="25"/>
                </a:cubicBezTo>
                <a:cubicBezTo>
                  <a:pt x="45" y="26"/>
                  <a:pt x="46" y="28"/>
                  <a:pt x="46" y="28"/>
                </a:cubicBezTo>
                <a:cubicBezTo>
                  <a:pt x="46" y="28"/>
                  <a:pt x="47" y="32"/>
                  <a:pt x="48" y="31"/>
                </a:cubicBezTo>
                <a:cubicBezTo>
                  <a:pt x="49" y="31"/>
                  <a:pt x="51" y="29"/>
                  <a:pt x="52" y="28"/>
                </a:cubicBezTo>
                <a:cubicBezTo>
                  <a:pt x="53" y="26"/>
                  <a:pt x="55" y="24"/>
                  <a:pt x="55" y="24"/>
                </a:cubicBezTo>
                <a:cubicBezTo>
                  <a:pt x="55" y="24"/>
                  <a:pt x="55" y="21"/>
                  <a:pt x="55" y="20"/>
                </a:cubicBezTo>
                <a:cubicBezTo>
                  <a:pt x="55" y="19"/>
                  <a:pt x="55" y="19"/>
                  <a:pt x="57" y="17"/>
                </a:cubicBezTo>
                <a:cubicBezTo>
                  <a:pt x="57" y="17"/>
                  <a:pt x="59" y="17"/>
                  <a:pt x="59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18"/>
                  <a:pt x="60" y="17"/>
                  <a:pt x="61" y="18"/>
                </a:cubicBezTo>
                <a:cubicBezTo>
                  <a:pt x="61" y="18"/>
                  <a:pt x="61" y="18"/>
                  <a:pt x="61" y="19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0"/>
                  <a:pt x="63" y="21"/>
                  <a:pt x="63" y="22"/>
                </a:cubicBezTo>
                <a:cubicBezTo>
                  <a:pt x="63" y="23"/>
                  <a:pt x="63" y="23"/>
                  <a:pt x="63" y="23"/>
                </a:cubicBezTo>
                <a:cubicBezTo>
                  <a:pt x="63" y="23"/>
                  <a:pt x="64" y="24"/>
                  <a:pt x="63" y="24"/>
                </a:cubicBezTo>
                <a:cubicBezTo>
                  <a:pt x="63" y="24"/>
                  <a:pt x="62" y="25"/>
                  <a:pt x="62" y="25"/>
                </a:cubicBezTo>
                <a:cubicBezTo>
                  <a:pt x="62" y="25"/>
                  <a:pt x="62" y="27"/>
                  <a:pt x="61" y="27"/>
                </a:cubicBezTo>
                <a:cubicBezTo>
                  <a:pt x="61" y="27"/>
                  <a:pt x="60" y="25"/>
                  <a:pt x="58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2"/>
                  <a:pt x="58" y="32"/>
                  <a:pt x="58" y="32"/>
                </a:cubicBezTo>
                <a:cubicBezTo>
                  <a:pt x="55" y="35"/>
                  <a:pt x="55" y="35"/>
                  <a:pt x="55" y="35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6"/>
                  <a:pt x="56" y="37"/>
                  <a:pt x="56" y="37"/>
                </a:cubicBezTo>
                <a:cubicBezTo>
                  <a:pt x="55" y="37"/>
                  <a:pt x="52" y="39"/>
                  <a:pt x="52" y="39"/>
                </a:cubicBezTo>
                <a:cubicBezTo>
                  <a:pt x="52" y="39"/>
                  <a:pt x="51" y="40"/>
                  <a:pt x="51" y="41"/>
                </a:cubicBezTo>
                <a:cubicBezTo>
                  <a:pt x="50" y="41"/>
                  <a:pt x="48" y="44"/>
                  <a:pt x="48" y="44"/>
                </a:cubicBezTo>
                <a:cubicBezTo>
                  <a:pt x="48" y="44"/>
                  <a:pt x="47" y="45"/>
                  <a:pt x="46" y="44"/>
                </a:cubicBezTo>
                <a:cubicBezTo>
                  <a:pt x="45" y="44"/>
                  <a:pt x="43" y="42"/>
                  <a:pt x="43" y="42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41"/>
                  <a:pt x="40" y="42"/>
                  <a:pt x="39" y="42"/>
                </a:cubicBezTo>
                <a:cubicBezTo>
                  <a:pt x="39" y="42"/>
                  <a:pt x="38" y="46"/>
                  <a:pt x="37" y="49"/>
                </a:cubicBezTo>
                <a:cubicBezTo>
                  <a:pt x="36" y="51"/>
                  <a:pt x="34" y="51"/>
                  <a:pt x="34" y="53"/>
                </a:cubicBezTo>
                <a:cubicBezTo>
                  <a:pt x="34" y="54"/>
                  <a:pt x="35" y="58"/>
                  <a:pt x="33" y="5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9" name="Freeform 103"/>
          <p:cNvSpPr/>
          <p:nvPr/>
        </p:nvSpPr>
        <p:spPr bwMode="auto">
          <a:xfrm>
            <a:off x="7332393" y="1625648"/>
            <a:ext cx="231077" cy="359143"/>
          </a:xfrm>
          <a:custGeom>
            <a:avLst/>
            <a:gdLst>
              <a:gd name="T0" fmla="*/ 35 w 70"/>
              <a:gd name="T1" fmla="*/ 62 h 109"/>
              <a:gd name="T2" fmla="*/ 37 w 70"/>
              <a:gd name="T3" fmla="*/ 67 h 109"/>
              <a:gd name="T4" fmla="*/ 41 w 70"/>
              <a:gd name="T5" fmla="*/ 73 h 109"/>
              <a:gd name="T6" fmla="*/ 43 w 70"/>
              <a:gd name="T7" fmla="*/ 77 h 109"/>
              <a:gd name="T8" fmla="*/ 49 w 70"/>
              <a:gd name="T9" fmla="*/ 87 h 109"/>
              <a:gd name="T10" fmla="*/ 53 w 70"/>
              <a:gd name="T11" fmla="*/ 92 h 109"/>
              <a:gd name="T12" fmla="*/ 55 w 70"/>
              <a:gd name="T13" fmla="*/ 95 h 109"/>
              <a:gd name="T14" fmla="*/ 59 w 70"/>
              <a:gd name="T15" fmla="*/ 99 h 109"/>
              <a:gd name="T16" fmla="*/ 58 w 70"/>
              <a:gd name="T17" fmla="*/ 100 h 109"/>
              <a:gd name="T18" fmla="*/ 68 w 70"/>
              <a:gd name="T19" fmla="*/ 103 h 109"/>
              <a:gd name="T20" fmla="*/ 63 w 70"/>
              <a:gd name="T21" fmla="*/ 109 h 109"/>
              <a:gd name="T22" fmla="*/ 58 w 70"/>
              <a:gd name="T23" fmla="*/ 108 h 109"/>
              <a:gd name="T24" fmla="*/ 48 w 70"/>
              <a:gd name="T25" fmla="*/ 109 h 109"/>
              <a:gd name="T26" fmla="*/ 46 w 70"/>
              <a:gd name="T27" fmla="*/ 102 h 109"/>
              <a:gd name="T28" fmla="*/ 45 w 70"/>
              <a:gd name="T29" fmla="*/ 98 h 109"/>
              <a:gd name="T30" fmla="*/ 35 w 70"/>
              <a:gd name="T31" fmla="*/ 87 h 109"/>
              <a:gd name="T32" fmla="*/ 32 w 70"/>
              <a:gd name="T33" fmla="*/ 92 h 109"/>
              <a:gd name="T34" fmla="*/ 40 w 70"/>
              <a:gd name="T35" fmla="*/ 95 h 109"/>
              <a:gd name="T36" fmla="*/ 38 w 70"/>
              <a:gd name="T37" fmla="*/ 98 h 109"/>
              <a:gd name="T38" fmla="*/ 27 w 70"/>
              <a:gd name="T39" fmla="*/ 99 h 109"/>
              <a:gd name="T40" fmla="*/ 19 w 70"/>
              <a:gd name="T41" fmla="*/ 96 h 109"/>
              <a:gd name="T42" fmla="*/ 22 w 70"/>
              <a:gd name="T43" fmla="*/ 88 h 109"/>
              <a:gd name="T44" fmla="*/ 23 w 70"/>
              <a:gd name="T45" fmla="*/ 82 h 109"/>
              <a:gd name="T46" fmla="*/ 20 w 70"/>
              <a:gd name="T47" fmla="*/ 72 h 109"/>
              <a:gd name="T48" fmla="*/ 0 w 70"/>
              <a:gd name="T49" fmla="*/ 55 h 109"/>
              <a:gd name="T50" fmla="*/ 2 w 70"/>
              <a:gd name="T51" fmla="*/ 43 h 109"/>
              <a:gd name="T52" fmla="*/ 6 w 70"/>
              <a:gd name="T53" fmla="*/ 35 h 109"/>
              <a:gd name="T54" fmla="*/ 9 w 70"/>
              <a:gd name="T55" fmla="*/ 31 h 109"/>
              <a:gd name="T56" fmla="*/ 15 w 70"/>
              <a:gd name="T57" fmla="*/ 27 h 109"/>
              <a:gd name="T58" fmla="*/ 23 w 70"/>
              <a:gd name="T59" fmla="*/ 20 h 109"/>
              <a:gd name="T60" fmla="*/ 30 w 70"/>
              <a:gd name="T61" fmla="*/ 16 h 109"/>
              <a:gd name="T62" fmla="*/ 33 w 70"/>
              <a:gd name="T63" fmla="*/ 13 h 109"/>
              <a:gd name="T64" fmla="*/ 35 w 70"/>
              <a:gd name="T65" fmla="*/ 4 h 109"/>
              <a:gd name="T66" fmla="*/ 51 w 70"/>
              <a:gd name="T67" fmla="*/ 13 h 109"/>
              <a:gd name="T68" fmla="*/ 51 w 70"/>
              <a:gd name="T69" fmla="*/ 19 h 109"/>
              <a:gd name="T70" fmla="*/ 46 w 70"/>
              <a:gd name="T71" fmla="*/ 21 h 109"/>
              <a:gd name="T72" fmla="*/ 45 w 70"/>
              <a:gd name="T73" fmla="*/ 22 h 109"/>
              <a:gd name="T74" fmla="*/ 44 w 70"/>
              <a:gd name="T75" fmla="*/ 23 h 109"/>
              <a:gd name="T76" fmla="*/ 46 w 70"/>
              <a:gd name="T77" fmla="*/ 29 h 109"/>
              <a:gd name="T78" fmla="*/ 52 w 70"/>
              <a:gd name="T79" fmla="*/ 28 h 109"/>
              <a:gd name="T80" fmla="*/ 56 w 70"/>
              <a:gd name="T81" fmla="*/ 21 h 109"/>
              <a:gd name="T82" fmla="*/ 59 w 70"/>
              <a:gd name="T83" fmla="*/ 19 h 109"/>
              <a:gd name="T84" fmla="*/ 61 w 70"/>
              <a:gd name="T85" fmla="*/ 19 h 109"/>
              <a:gd name="T86" fmla="*/ 63 w 70"/>
              <a:gd name="T87" fmla="*/ 21 h 109"/>
              <a:gd name="T88" fmla="*/ 64 w 70"/>
              <a:gd name="T89" fmla="*/ 24 h 109"/>
              <a:gd name="T90" fmla="*/ 63 w 70"/>
              <a:gd name="T91" fmla="*/ 25 h 109"/>
              <a:gd name="T92" fmla="*/ 58 w 70"/>
              <a:gd name="T93" fmla="*/ 28 h 109"/>
              <a:gd name="T94" fmla="*/ 59 w 70"/>
              <a:gd name="T95" fmla="*/ 32 h 109"/>
              <a:gd name="T96" fmla="*/ 56 w 70"/>
              <a:gd name="T97" fmla="*/ 37 h 109"/>
              <a:gd name="T98" fmla="*/ 53 w 70"/>
              <a:gd name="T99" fmla="*/ 40 h 109"/>
              <a:gd name="T100" fmla="*/ 48 w 70"/>
              <a:gd name="T101" fmla="*/ 45 h 109"/>
              <a:gd name="T102" fmla="*/ 43 w 70"/>
              <a:gd name="T103" fmla="*/ 43 h 109"/>
              <a:gd name="T104" fmla="*/ 39 w 70"/>
              <a:gd name="T105" fmla="*/ 43 h 109"/>
              <a:gd name="T106" fmla="*/ 34 w 70"/>
              <a:gd name="T10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109">
                <a:moveTo>
                  <a:pt x="33" y="59"/>
                </a:moveTo>
                <a:cubicBezTo>
                  <a:pt x="35" y="62"/>
                  <a:pt x="35" y="62"/>
                  <a:pt x="35" y="62"/>
                </a:cubicBezTo>
                <a:cubicBezTo>
                  <a:pt x="35" y="62"/>
                  <a:pt x="37" y="63"/>
                  <a:pt x="37" y="65"/>
                </a:cubicBezTo>
                <a:cubicBezTo>
                  <a:pt x="37" y="67"/>
                  <a:pt x="37" y="67"/>
                  <a:pt x="37" y="67"/>
                </a:cubicBezTo>
                <a:cubicBezTo>
                  <a:pt x="40" y="71"/>
                  <a:pt x="40" y="71"/>
                  <a:pt x="40" y="71"/>
                </a:cubicBezTo>
                <a:cubicBezTo>
                  <a:pt x="41" y="73"/>
                  <a:pt x="41" y="73"/>
                  <a:pt x="41" y="73"/>
                </a:cubicBezTo>
                <a:cubicBezTo>
                  <a:pt x="41" y="73"/>
                  <a:pt x="42" y="74"/>
                  <a:pt x="43" y="76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4" y="80"/>
                  <a:pt x="45" y="81"/>
                </a:cubicBezTo>
                <a:cubicBezTo>
                  <a:pt x="46" y="82"/>
                  <a:pt x="49" y="87"/>
                  <a:pt x="49" y="87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92"/>
                  <a:pt x="53" y="92"/>
                  <a:pt x="53" y="92"/>
                </a:cubicBezTo>
                <a:cubicBezTo>
                  <a:pt x="53" y="92"/>
                  <a:pt x="55" y="94"/>
                  <a:pt x="55" y="95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5"/>
                  <a:pt x="57" y="95"/>
                  <a:pt x="58" y="96"/>
                </a:cubicBezTo>
                <a:cubicBezTo>
                  <a:pt x="59" y="98"/>
                  <a:pt x="59" y="99"/>
                  <a:pt x="59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8" y="100"/>
                  <a:pt x="60" y="102"/>
                  <a:pt x="62" y="103"/>
                </a:cubicBezTo>
                <a:cubicBezTo>
                  <a:pt x="64" y="102"/>
                  <a:pt x="68" y="102"/>
                  <a:pt x="68" y="103"/>
                </a:cubicBezTo>
                <a:cubicBezTo>
                  <a:pt x="69" y="104"/>
                  <a:pt x="70" y="107"/>
                  <a:pt x="68" y="108"/>
                </a:cubicBezTo>
                <a:cubicBezTo>
                  <a:pt x="66" y="109"/>
                  <a:pt x="64" y="109"/>
                  <a:pt x="63" y="109"/>
                </a:cubicBezTo>
                <a:cubicBezTo>
                  <a:pt x="62" y="109"/>
                  <a:pt x="58" y="109"/>
                  <a:pt x="58" y="109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4" y="109"/>
                  <a:pt x="53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4" y="109"/>
                  <a:pt x="45" y="107"/>
                </a:cubicBezTo>
                <a:cubicBezTo>
                  <a:pt x="45" y="104"/>
                  <a:pt x="46" y="102"/>
                  <a:pt x="46" y="102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0"/>
                  <a:pt x="44" y="99"/>
                  <a:pt x="45" y="98"/>
                </a:cubicBezTo>
                <a:cubicBezTo>
                  <a:pt x="41" y="94"/>
                  <a:pt x="41" y="94"/>
                  <a:pt x="41" y="94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3" y="89"/>
                  <a:pt x="32" y="9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2"/>
                  <a:pt x="34" y="93"/>
                  <a:pt x="34" y="93"/>
                </a:cubicBezTo>
                <a:cubicBezTo>
                  <a:pt x="35" y="93"/>
                  <a:pt x="39" y="93"/>
                  <a:pt x="40" y="95"/>
                </a:cubicBezTo>
                <a:cubicBezTo>
                  <a:pt x="40" y="96"/>
                  <a:pt x="40" y="97"/>
                  <a:pt x="40" y="97"/>
                </a:cubicBezTo>
                <a:cubicBezTo>
                  <a:pt x="40" y="97"/>
                  <a:pt x="40" y="98"/>
                  <a:pt x="38" y="98"/>
                </a:cubicBezTo>
                <a:cubicBezTo>
                  <a:pt x="36" y="98"/>
                  <a:pt x="32" y="98"/>
                  <a:pt x="32" y="98"/>
                </a:cubicBezTo>
                <a:cubicBezTo>
                  <a:pt x="32" y="98"/>
                  <a:pt x="29" y="98"/>
                  <a:pt x="27" y="99"/>
                </a:cubicBezTo>
                <a:cubicBezTo>
                  <a:pt x="26" y="99"/>
                  <a:pt x="23" y="99"/>
                  <a:pt x="21" y="99"/>
                </a:cubicBezTo>
                <a:cubicBezTo>
                  <a:pt x="20" y="98"/>
                  <a:pt x="19" y="98"/>
                  <a:pt x="19" y="96"/>
                </a:cubicBezTo>
                <a:cubicBezTo>
                  <a:pt x="20" y="95"/>
                  <a:pt x="20" y="93"/>
                  <a:pt x="20" y="93"/>
                </a:cubicBezTo>
                <a:cubicBezTo>
                  <a:pt x="20" y="93"/>
                  <a:pt x="21" y="88"/>
                  <a:pt x="22" y="88"/>
                </a:cubicBezTo>
                <a:cubicBezTo>
                  <a:pt x="22" y="87"/>
                  <a:pt x="22" y="86"/>
                  <a:pt x="22" y="86"/>
                </a:cubicBezTo>
                <a:cubicBezTo>
                  <a:pt x="22" y="86"/>
                  <a:pt x="21" y="84"/>
                  <a:pt x="23" y="82"/>
                </a:cubicBezTo>
                <a:cubicBezTo>
                  <a:pt x="24" y="79"/>
                  <a:pt x="24" y="76"/>
                  <a:pt x="24" y="76"/>
                </a:cubicBezTo>
                <a:cubicBezTo>
                  <a:pt x="24" y="76"/>
                  <a:pt x="22" y="74"/>
                  <a:pt x="20" y="72"/>
                </a:cubicBezTo>
                <a:cubicBezTo>
                  <a:pt x="18" y="70"/>
                  <a:pt x="14" y="66"/>
                  <a:pt x="10" y="65"/>
                </a:cubicBezTo>
                <a:cubicBezTo>
                  <a:pt x="8" y="64"/>
                  <a:pt x="1" y="62"/>
                  <a:pt x="0" y="55"/>
                </a:cubicBezTo>
                <a:cubicBezTo>
                  <a:pt x="0" y="51"/>
                  <a:pt x="1" y="46"/>
                  <a:pt x="1" y="46"/>
                </a:cubicBezTo>
                <a:cubicBezTo>
                  <a:pt x="1" y="46"/>
                  <a:pt x="1" y="45"/>
                  <a:pt x="2" y="43"/>
                </a:cubicBezTo>
                <a:cubicBezTo>
                  <a:pt x="3" y="42"/>
                  <a:pt x="4" y="37"/>
                  <a:pt x="4" y="37"/>
                </a:cubicBezTo>
                <a:cubicBezTo>
                  <a:pt x="4" y="37"/>
                  <a:pt x="5" y="35"/>
                  <a:pt x="6" y="35"/>
                </a:cubicBezTo>
                <a:cubicBezTo>
                  <a:pt x="7" y="35"/>
                  <a:pt x="7" y="33"/>
                  <a:pt x="7" y="33"/>
                </a:cubicBezTo>
                <a:cubicBezTo>
                  <a:pt x="8" y="33"/>
                  <a:pt x="8" y="32"/>
                  <a:pt x="9" y="31"/>
                </a:cubicBezTo>
                <a:cubicBezTo>
                  <a:pt x="9" y="31"/>
                  <a:pt x="11" y="30"/>
                  <a:pt x="11" y="30"/>
                </a:cubicBezTo>
                <a:cubicBezTo>
                  <a:pt x="11" y="30"/>
                  <a:pt x="14" y="27"/>
                  <a:pt x="15" y="27"/>
                </a:cubicBezTo>
                <a:cubicBezTo>
                  <a:pt x="15" y="26"/>
                  <a:pt x="18" y="23"/>
                  <a:pt x="18" y="23"/>
                </a:cubicBezTo>
                <a:cubicBezTo>
                  <a:pt x="18" y="23"/>
                  <a:pt x="20" y="21"/>
                  <a:pt x="23" y="20"/>
                </a:cubicBezTo>
                <a:cubicBezTo>
                  <a:pt x="24" y="19"/>
                  <a:pt x="26" y="17"/>
                  <a:pt x="27" y="17"/>
                </a:cubicBezTo>
                <a:cubicBezTo>
                  <a:pt x="29" y="17"/>
                  <a:pt x="30" y="16"/>
                  <a:pt x="30" y="16"/>
                </a:cubicBezTo>
                <a:cubicBezTo>
                  <a:pt x="30" y="16"/>
                  <a:pt x="31" y="15"/>
                  <a:pt x="32" y="15"/>
                </a:cubicBezTo>
                <a:cubicBezTo>
                  <a:pt x="33" y="15"/>
                  <a:pt x="33" y="13"/>
                  <a:pt x="33" y="13"/>
                </a:cubicBezTo>
                <a:cubicBezTo>
                  <a:pt x="33" y="13"/>
                  <a:pt x="33" y="9"/>
                  <a:pt x="33" y="8"/>
                </a:cubicBezTo>
                <a:cubicBezTo>
                  <a:pt x="33" y="8"/>
                  <a:pt x="32" y="5"/>
                  <a:pt x="35" y="4"/>
                </a:cubicBezTo>
                <a:cubicBezTo>
                  <a:pt x="36" y="3"/>
                  <a:pt x="37" y="0"/>
                  <a:pt x="45" y="1"/>
                </a:cubicBezTo>
                <a:cubicBezTo>
                  <a:pt x="46" y="2"/>
                  <a:pt x="52" y="4"/>
                  <a:pt x="51" y="13"/>
                </a:cubicBezTo>
                <a:cubicBezTo>
                  <a:pt x="51" y="14"/>
                  <a:pt x="50" y="15"/>
                  <a:pt x="50" y="15"/>
                </a:cubicBezTo>
                <a:cubicBezTo>
                  <a:pt x="50" y="15"/>
                  <a:pt x="52" y="19"/>
                  <a:pt x="51" y="19"/>
                </a:cubicBezTo>
                <a:cubicBezTo>
                  <a:pt x="51" y="20"/>
                  <a:pt x="48" y="20"/>
                  <a:pt x="47" y="20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2"/>
                  <a:pt x="46" y="22"/>
                  <a:pt x="46" y="22"/>
                </a:cubicBezTo>
                <a:cubicBezTo>
                  <a:pt x="46" y="22"/>
                  <a:pt x="46" y="23"/>
                  <a:pt x="45" y="22"/>
                </a:cubicBezTo>
                <a:cubicBezTo>
                  <a:pt x="45" y="22"/>
                  <a:pt x="45" y="22"/>
                  <a:pt x="45" y="22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23"/>
                  <a:pt x="45" y="25"/>
                  <a:pt x="45" y="25"/>
                </a:cubicBezTo>
                <a:cubicBezTo>
                  <a:pt x="45" y="26"/>
                  <a:pt x="46" y="29"/>
                  <a:pt x="46" y="29"/>
                </a:cubicBezTo>
                <a:cubicBezTo>
                  <a:pt x="46" y="29"/>
                  <a:pt x="47" y="32"/>
                  <a:pt x="48" y="32"/>
                </a:cubicBezTo>
                <a:cubicBezTo>
                  <a:pt x="49" y="31"/>
                  <a:pt x="51" y="30"/>
                  <a:pt x="52" y="28"/>
                </a:cubicBezTo>
                <a:cubicBezTo>
                  <a:pt x="53" y="27"/>
                  <a:pt x="55" y="25"/>
                  <a:pt x="55" y="25"/>
                </a:cubicBezTo>
                <a:cubicBezTo>
                  <a:pt x="55" y="25"/>
                  <a:pt x="55" y="22"/>
                  <a:pt x="56" y="21"/>
                </a:cubicBezTo>
                <a:cubicBezTo>
                  <a:pt x="56" y="20"/>
                  <a:pt x="55" y="19"/>
                  <a:pt x="57" y="18"/>
                </a:cubicBezTo>
                <a:cubicBezTo>
                  <a:pt x="58" y="18"/>
                  <a:pt x="59" y="18"/>
                  <a:pt x="59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19"/>
                  <a:pt x="60" y="18"/>
                  <a:pt x="61" y="19"/>
                </a:cubicBezTo>
                <a:cubicBezTo>
                  <a:pt x="61" y="19"/>
                  <a:pt x="62" y="19"/>
                  <a:pt x="62" y="20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1"/>
                  <a:pt x="64" y="22"/>
                  <a:pt x="63" y="23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4"/>
                  <a:pt x="64" y="24"/>
                  <a:pt x="64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3" y="25"/>
                  <a:pt x="62" y="27"/>
                  <a:pt x="61" y="28"/>
                </a:cubicBezTo>
                <a:cubicBezTo>
                  <a:pt x="61" y="28"/>
                  <a:pt x="60" y="26"/>
                  <a:pt x="58" y="28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2"/>
                  <a:pt x="59" y="32"/>
                  <a:pt x="59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7" y="37"/>
                  <a:pt x="56" y="37"/>
                </a:cubicBezTo>
                <a:cubicBezTo>
                  <a:pt x="55" y="37"/>
                  <a:pt x="53" y="40"/>
                  <a:pt x="53" y="40"/>
                </a:cubicBezTo>
                <a:cubicBezTo>
                  <a:pt x="53" y="40"/>
                  <a:pt x="52" y="40"/>
                  <a:pt x="51" y="41"/>
                </a:cubicBezTo>
                <a:cubicBezTo>
                  <a:pt x="51" y="42"/>
                  <a:pt x="48" y="45"/>
                  <a:pt x="48" y="45"/>
                </a:cubicBezTo>
                <a:cubicBezTo>
                  <a:pt x="48" y="45"/>
                  <a:pt x="47" y="46"/>
                  <a:pt x="46" y="45"/>
                </a:cubicBezTo>
                <a:cubicBezTo>
                  <a:pt x="46" y="44"/>
                  <a:pt x="43" y="43"/>
                  <a:pt x="43" y="43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1" y="42"/>
                  <a:pt x="39" y="43"/>
                </a:cubicBezTo>
                <a:cubicBezTo>
                  <a:pt x="39" y="43"/>
                  <a:pt x="38" y="47"/>
                  <a:pt x="37" y="49"/>
                </a:cubicBezTo>
                <a:cubicBezTo>
                  <a:pt x="36" y="52"/>
                  <a:pt x="34" y="52"/>
                  <a:pt x="34" y="53"/>
                </a:cubicBezTo>
                <a:cubicBezTo>
                  <a:pt x="34" y="55"/>
                  <a:pt x="35" y="58"/>
                  <a:pt x="33" y="5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2825" y="1958344"/>
            <a:ext cx="1421260" cy="1823556"/>
            <a:chOff x="-32826" y="1958343"/>
            <a:chExt cx="1421260" cy="1823556"/>
          </a:xfrm>
        </p:grpSpPr>
        <p:grpSp>
          <p:nvGrpSpPr>
            <p:cNvPr id="7" name="组合 6"/>
            <p:cNvGrpSpPr/>
            <p:nvPr/>
          </p:nvGrpSpPr>
          <p:grpSpPr>
            <a:xfrm>
              <a:off x="-32826" y="1958343"/>
              <a:ext cx="1290409" cy="1823556"/>
              <a:chOff x="-32826" y="1958343"/>
              <a:chExt cx="1290409" cy="1823556"/>
            </a:xfrm>
          </p:grpSpPr>
          <p:sp>
            <p:nvSpPr>
              <p:cNvPr id="126" name="Freeform 121"/>
              <p:cNvSpPr>
                <a:spLocks noEditPoints="1"/>
              </p:cNvSpPr>
              <p:nvPr/>
            </p:nvSpPr>
            <p:spPr bwMode="auto">
              <a:xfrm>
                <a:off x="-32826" y="1958343"/>
                <a:ext cx="1290409" cy="1823556"/>
              </a:xfrm>
              <a:custGeom>
                <a:avLst/>
                <a:gdLst>
                  <a:gd name="T0" fmla="*/ 205 w 392"/>
                  <a:gd name="T1" fmla="*/ 549 h 554"/>
                  <a:gd name="T2" fmla="*/ 229 w 392"/>
                  <a:gd name="T3" fmla="*/ 498 h 554"/>
                  <a:gd name="T4" fmla="*/ 264 w 392"/>
                  <a:gd name="T5" fmla="*/ 312 h 554"/>
                  <a:gd name="T6" fmla="*/ 363 w 392"/>
                  <a:gd name="T7" fmla="*/ 40 h 554"/>
                  <a:gd name="T8" fmla="*/ 379 w 392"/>
                  <a:gd name="T9" fmla="*/ 156 h 554"/>
                  <a:gd name="T10" fmla="*/ 384 w 392"/>
                  <a:gd name="T11" fmla="*/ 183 h 554"/>
                  <a:gd name="T12" fmla="*/ 381 w 392"/>
                  <a:gd name="T13" fmla="*/ 181 h 554"/>
                  <a:gd name="T14" fmla="*/ 384 w 392"/>
                  <a:gd name="T15" fmla="*/ 186 h 554"/>
                  <a:gd name="T16" fmla="*/ 392 w 392"/>
                  <a:gd name="T17" fmla="*/ 154 h 554"/>
                  <a:gd name="T18" fmla="*/ 366 w 392"/>
                  <a:gd name="T19" fmla="*/ 37 h 554"/>
                  <a:gd name="T20" fmla="*/ 358 w 392"/>
                  <a:gd name="T21" fmla="*/ 1 h 554"/>
                  <a:gd name="T22" fmla="*/ 119 w 392"/>
                  <a:gd name="T23" fmla="*/ 347 h 554"/>
                  <a:gd name="T24" fmla="*/ 62 w 392"/>
                  <a:gd name="T25" fmla="*/ 383 h 554"/>
                  <a:gd name="T26" fmla="*/ 46 w 392"/>
                  <a:gd name="T27" fmla="*/ 384 h 554"/>
                  <a:gd name="T28" fmla="*/ 43 w 392"/>
                  <a:gd name="T29" fmla="*/ 478 h 554"/>
                  <a:gd name="T30" fmla="*/ 181 w 392"/>
                  <a:gd name="T31" fmla="*/ 481 h 554"/>
                  <a:gd name="T32" fmla="*/ 195 w 392"/>
                  <a:gd name="T33" fmla="*/ 333 h 554"/>
                  <a:gd name="T34" fmla="*/ 285 w 392"/>
                  <a:gd name="T35" fmla="*/ 168 h 554"/>
                  <a:gd name="T36" fmla="*/ 268 w 392"/>
                  <a:gd name="T37" fmla="*/ 259 h 554"/>
                  <a:gd name="T38" fmla="*/ 267 w 392"/>
                  <a:gd name="T39" fmla="*/ 255 h 554"/>
                  <a:gd name="T40" fmla="*/ 277 w 392"/>
                  <a:gd name="T41" fmla="*/ 217 h 554"/>
                  <a:gd name="T42" fmla="*/ 324 w 392"/>
                  <a:gd name="T43" fmla="*/ 104 h 554"/>
                  <a:gd name="T44" fmla="*/ 302 w 392"/>
                  <a:gd name="T45" fmla="*/ 161 h 554"/>
                  <a:gd name="T46" fmla="*/ 310 w 392"/>
                  <a:gd name="T47" fmla="*/ 174 h 554"/>
                  <a:gd name="T48" fmla="*/ 305 w 392"/>
                  <a:gd name="T49" fmla="*/ 147 h 554"/>
                  <a:gd name="T50" fmla="*/ 311 w 392"/>
                  <a:gd name="T51" fmla="*/ 138 h 554"/>
                  <a:gd name="T52" fmla="*/ 310 w 392"/>
                  <a:gd name="T53" fmla="*/ 151 h 554"/>
                  <a:gd name="T54" fmla="*/ 285 w 392"/>
                  <a:gd name="T55" fmla="*/ 196 h 554"/>
                  <a:gd name="T56" fmla="*/ 287 w 392"/>
                  <a:gd name="T57" fmla="*/ 203 h 554"/>
                  <a:gd name="T58" fmla="*/ 271 w 392"/>
                  <a:gd name="T59" fmla="*/ 246 h 554"/>
                  <a:gd name="T60" fmla="*/ 270 w 392"/>
                  <a:gd name="T61" fmla="*/ 241 h 554"/>
                  <a:gd name="T62" fmla="*/ 263 w 392"/>
                  <a:gd name="T63" fmla="*/ 267 h 554"/>
                  <a:gd name="T64" fmla="*/ 160 w 392"/>
                  <a:gd name="T65" fmla="*/ 407 h 554"/>
                  <a:gd name="T66" fmla="*/ 155 w 392"/>
                  <a:gd name="T67" fmla="*/ 392 h 554"/>
                  <a:gd name="T68" fmla="*/ 180 w 392"/>
                  <a:gd name="T69" fmla="*/ 366 h 554"/>
                  <a:gd name="T70" fmla="*/ 185 w 392"/>
                  <a:gd name="T71" fmla="*/ 448 h 554"/>
                  <a:gd name="T72" fmla="*/ 115 w 392"/>
                  <a:gd name="T73" fmla="*/ 373 h 554"/>
                  <a:gd name="T74" fmla="*/ 139 w 392"/>
                  <a:gd name="T75" fmla="*/ 373 h 554"/>
                  <a:gd name="T76" fmla="*/ 129 w 392"/>
                  <a:gd name="T77" fmla="*/ 422 h 554"/>
                  <a:gd name="T78" fmla="*/ 365 w 392"/>
                  <a:gd name="T79" fmla="*/ 34 h 554"/>
                  <a:gd name="T80" fmla="*/ 331 w 392"/>
                  <a:gd name="T81" fmla="*/ 110 h 554"/>
                  <a:gd name="T82" fmla="*/ 349 w 392"/>
                  <a:gd name="T83" fmla="*/ 56 h 554"/>
                  <a:gd name="T84" fmla="*/ 318 w 392"/>
                  <a:gd name="T85" fmla="*/ 133 h 554"/>
                  <a:gd name="T86" fmla="*/ 318 w 392"/>
                  <a:gd name="T87" fmla="*/ 133 h 554"/>
                  <a:gd name="T88" fmla="*/ 298 w 392"/>
                  <a:gd name="T89" fmla="*/ 204 h 554"/>
                  <a:gd name="T90" fmla="*/ 294 w 392"/>
                  <a:gd name="T91" fmla="*/ 191 h 554"/>
                  <a:gd name="T92" fmla="*/ 287 w 392"/>
                  <a:gd name="T93" fmla="*/ 205 h 554"/>
                  <a:gd name="T94" fmla="*/ 279 w 392"/>
                  <a:gd name="T95" fmla="*/ 252 h 554"/>
                  <a:gd name="T96" fmla="*/ 287 w 392"/>
                  <a:gd name="T97" fmla="*/ 232 h 554"/>
                  <a:gd name="T98" fmla="*/ 272 w 392"/>
                  <a:gd name="T99" fmla="*/ 257 h 554"/>
                  <a:gd name="T100" fmla="*/ 264 w 392"/>
                  <a:gd name="T101" fmla="*/ 266 h 554"/>
                  <a:gd name="T102" fmla="*/ 260 w 392"/>
                  <a:gd name="T103" fmla="*/ 300 h 554"/>
                  <a:gd name="T104" fmla="*/ 252 w 392"/>
                  <a:gd name="T105" fmla="*/ 317 h 554"/>
                  <a:gd name="T106" fmla="*/ 232 w 392"/>
                  <a:gd name="T107" fmla="*/ 323 h 554"/>
                  <a:gd name="T108" fmla="*/ 230 w 392"/>
                  <a:gd name="T109" fmla="*/ 357 h 554"/>
                  <a:gd name="T110" fmla="*/ 219 w 392"/>
                  <a:gd name="T111" fmla="*/ 369 h 554"/>
                  <a:gd name="T112" fmla="*/ 202 w 392"/>
                  <a:gd name="T113" fmla="*/ 343 h 554"/>
                  <a:gd name="T114" fmla="*/ 202 w 392"/>
                  <a:gd name="T115" fmla="*/ 399 h 554"/>
                  <a:gd name="T116" fmla="*/ 218 w 392"/>
                  <a:gd name="T117" fmla="*/ 463 h 554"/>
                  <a:gd name="T118" fmla="*/ 203 w 392"/>
                  <a:gd name="T119" fmla="*/ 490 h 554"/>
                  <a:gd name="T120" fmla="*/ 158 w 392"/>
                  <a:gd name="T121" fmla="*/ 503 h 554"/>
                  <a:gd name="T122" fmla="*/ 102 w 392"/>
                  <a:gd name="T123" fmla="*/ 501 h 554"/>
                  <a:gd name="T124" fmla="*/ 54 w 392"/>
                  <a:gd name="T125" fmla="*/ 50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2" h="554">
                    <a:moveTo>
                      <a:pt x="10" y="526"/>
                    </a:moveTo>
                    <a:cubicBezTo>
                      <a:pt x="13" y="545"/>
                      <a:pt x="32" y="550"/>
                      <a:pt x="32" y="550"/>
                    </a:cubicBezTo>
                    <a:cubicBezTo>
                      <a:pt x="67" y="554"/>
                      <a:pt x="67" y="554"/>
                      <a:pt x="67" y="554"/>
                    </a:cubicBezTo>
                    <a:cubicBezTo>
                      <a:pt x="117" y="553"/>
                      <a:pt x="117" y="553"/>
                      <a:pt x="117" y="553"/>
                    </a:cubicBezTo>
                    <a:cubicBezTo>
                      <a:pt x="117" y="553"/>
                      <a:pt x="191" y="551"/>
                      <a:pt x="194" y="550"/>
                    </a:cubicBezTo>
                    <a:cubicBezTo>
                      <a:pt x="197" y="550"/>
                      <a:pt x="205" y="549"/>
                      <a:pt x="205" y="549"/>
                    </a:cubicBezTo>
                    <a:cubicBezTo>
                      <a:pt x="205" y="549"/>
                      <a:pt x="205" y="549"/>
                      <a:pt x="205" y="549"/>
                    </a:cubicBezTo>
                    <a:cubicBezTo>
                      <a:pt x="205" y="548"/>
                      <a:pt x="205" y="548"/>
                      <a:pt x="205" y="548"/>
                    </a:cubicBezTo>
                    <a:cubicBezTo>
                      <a:pt x="205" y="548"/>
                      <a:pt x="215" y="537"/>
                      <a:pt x="218" y="532"/>
                    </a:cubicBezTo>
                    <a:cubicBezTo>
                      <a:pt x="218" y="532"/>
                      <a:pt x="218" y="532"/>
                      <a:pt x="218" y="532"/>
                    </a:cubicBezTo>
                    <a:cubicBezTo>
                      <a:pt x="218" y="532"/>
                      <a:pt x="218" y="532"/>
                      <a:pt x="218" y="532"/>
                    </a:cubicBezTo>
                    <a:cubicBezTo>
                      <a:pt x="220" y="527"/>
                      <a:pt x="220" y="522"/>
                      <a:pt x="219" y="518"/>
                    </a:cubicBezTo>
                    <a:cubicBezTo>
                      <a:pt x="218" y="508"/>
                      <a:pt x="212" y="502"/>
                      <a:pt x="208" y="499"/>
                    </a:cubicBezTo>
                    <a:cubicBezTo>
                      <a:pt x="213" y="499"/>
                      <a:pt x="220" y="499"/>
                      <a:pt x="229" y="498"/>
                    </a:cubicBezTo>
                    <a:cubicBezTo>
                      <a:pt x="248" y="493"/>
                      <a:pt x="248" y="477"/>
                      <a:pt x="249" y="473"/>
                    </a:cubicBezTo>
                    <a:cubicBezTo>
                      <a:pt x="248" y="452"/>
                      <a:pt x="226" y="451"/>
                      <a:pt x="226" y="451"/>
                    </a:cubicBezTo>
                    <a:cubicBezTo>
                      <a:pt x="200" y="451"/>
                      <a:pt x="200" y="451"/>
                      <a:pt x="200" y="451"/>
                    </a:cubicBezTo>
                    <a:cubicBezTo>
                      <a:pt x="200" y="449"/>
                      <a:pt x="200" y="449"/>
                      <a:pt x="200" y="449"/>
                    </a:cubicBezTo>
                    <a:cubicBezTo>
                      <a:pt x="213" y="422"/>
                      <a:pt x="213" y="422"/>
                      <a:pt x="213" y="422"/>
                    </a:cubicBezTo>
                    <a:cubicBezTo>
                      <a:pt x="265" y="312"/>
                      <a:pt x="265" y="312"/>
                      <a:pt x="265" y="312"/>
                    </a:cubicBezTo>
                    <a:cubicBezTo>
                      <a:pt x="264" y="312"/>
                      <a:pt x="264" y="312"/>
                      <a:pt x="264" y="312"/>
                    </a:cubicBezTo>
                    <a:cubicBezTo>
                      <a:pt x="265" y="310"/>
                      <a:pt x="265" y="310"/>
                      <a:pt x="265" y="310"/>
                    </a:cubicBezTo>
                    <a:cubicBezTo>
                      <a:pt x="266" y="311"/>
                      <a:pt x="266" y="311"/>
                      <a:pt x="266" y="311"/>
                    </a:cubicBezTo>
                    <a:cubicBezTo>
                      <a:pt x="316" y="185"/>
                      <a:pt x="316" y="185"/>
                      <a:pt x="316" y="185"/>
                    </a:cubicBezTo>
                    <a:cubicBezTo>
                      <a:pt x="316" y="185"/>
                      <a:pt x="316" y="185"/>
                      <a:pt x="316" y="185"/>
                    </a:cubicBezTo>
                    <a:cubicBezTo>
                      <a:pt x="317" y="181"/>
                      <a:pt x="317" y="181"/>
                      <a:pt x="317" y="181"/>
                    </a:cubicBezTo>
                    <a:cubicBezTo>
                      <a:pt x="318" y="182"/>
                      <a:pt x="318" y="182"/>
                      <a:pt x="318" y="182"/>
                    </a:cubicBezTo>
                    <a:cubicBezTo>
                      <a:pt x="363" y="40"/>
                      <a:pt x="363" y="40"/>
                      <a:pt x="363" y="40"/>
                    </a:cubicBezTo>
                    <a:cubicBezTo>
                      <a:pt x="365" y="40"/>
                      <a:pt x="365" y="40"/>
                      <a:pt x="365" y="40"/>
                    </a:cubicBezTo>
                    <a:cubicBezTo>
                      <a:pt x="373" y="101"/>
                      <a:pt x="373" y="101"/>
                      <a:pt x="373" y="101"/>
                    </a:cubicBezTo>
                    <a:cubicBezTo>
                      <a:pt x="369" y="101"/>
                      <a:pt x="369" y="101"/>
                      <a:pt x="369" y="101"/>
                    </a:cubicBezTo>
                    <a:cubicBezTo>
                      <a:pt x="371" y="114"/>
                      <a:pt x="371" y="114"/>
                      <a:pt x="371" y="114"/>
                    </a:cubicBezTo>
                    <a:cubicBezTo>
                      <a:pt x="367" y="115"/>
                      <a:pt x="367" y="115"/>
                      <a:pt x="367" y="115"/>
                    </a:cubicBezTo>
                    <a:cubicBezTo>
                      <a:pt x="374" y="157"/>
                      <a:pt x="374" y="157"/>
                      <a:pt x="374" y="157"/>
                    </a:cubicBezTo>
                    <a:cubicBezTo>
                      <a:pt x="379" y="156"/>
                      <a:pt x="379" y="156"/>
                      <a:pt x="379" y="156"/>
                    </a:cubicBezTo>
                    <a:cubicBezTo>
                      <a:pt x="382" y="171"/>
                      <a:pt x="382" y="171"/>
                      <a:pt x="382" y="171"/>
                    </a:cubicBezTo>
                    <a:cubicBezTo>
                      <a:pt x="382" y="170"/>
                      <a:pt x="382" y="170"/>
                      <a:pt x="382" y="170"/>
                    </a:cubicBezTo>
                    <a:cubicBezTo>
                      <a:pt x="384" y="180"/>
                      <a:pt x="384" y="180"/>
                      <a:pt x="384" y="180"/>
                    </a:cubicBezTo>
                    <a:cubicBezTo>
                      <a:pt x="384" y="180"/>
                      <a:pt x="384" y="180"/>
                      <a:pt x="384" y="180"/>
                    </a:cubicBezTo>
                    <a:cubicBezTo>
                      <a:pt x="384" y="180"/>
                      <a:pt x="384" y="180"/>
                      <a:pt x="384" y="180"/>
                    </a:cubicBezTo>
                    <a:cubicBezTo>
                      <a:pt x="384" y="181"/>
                      <a:pt x="384" y="182"/>
                      <a:pt x="384" y="183"/>
                    </a:cubicBezTo>
                    <a:cubicBezTo>
                      <a:pt x="384" y="183"/>
                      <a:pt x="384" y="183"/>
                      <a:pt x="384" y="183"/>
                    </a:cubicBezTo>
                    <a:cubicBezTo>
                      <a:pt x="383" y="183"/>
                      <a:pt x="383" y="183"/>
                      <a:pt x="383" y="183"/>
                    </a:cubicBezTo>
                    <a:cubicBezTo>
                      <a:pt x="383" y="183"/>
                      <a:pt x="383" y="183"/>
                      <a:pt x="383" y="183"/>
                    </a:cubicBezTo>
                    <a:cubicBezTo>
                      <a:pt x="383" y="184"/>
                      <a:pt x="383" y="184"/>
                      <a:pt x="383" y="184"/>
                    </a:cubicBezTo>
                    <a:cubicBezTo>
                      <a:pt x="383" y="184"/>
                      <a:pt x="383" y="184"/>
                      <a:pt x="382" y="184"/>
                    </a:cubicBezTo>
                    <a:cubicBezTo>
                      <a:pt x="382" y="184"/>
                      <a:pt x="382" y="184"/>
                      <a:pt x="382" y="183"/>
                    </a:cubicBezTo>
                    <a:cubicBezTo>
                      <a:pt x="382" y="183"/>
                      <a:pt x="382" y="183"/>
                      <a:pt x="381" y="182"/>
                    </a:cubicBezTo>
                    <a:cubicBezTo>
                      <a:pt x="381" y="182"/>
                      <a:pt x="381" y="181"/>
                      <a:pt x="381" y="181"/>
                    </a:cubicBezTo>
                    <a:cubicBezTo>
                      <a:pt x="379" y="181"/>
                      <a:pt x="379" y="181"/>
                      <a:pt x="379" y="181"/>
                    </a:cubicBezTo>
                    <a:cubicBezTo>
                      <a:pt x="379" y="182"/>
                      <a:pt x="379" y="182"/>
                      <a:pt x="379" y="182"/>
                    </a:cubicBezTo>
                    <a:cubicBezTo>
                      <a:pt x="379" y="184"/>
                      <a:pt x="380" y="185"/>
                      <a:pt x="380" y="185"/>
                    </a:cubicBezTo>
                    <a:cubicBezTo>
                      <a:pt x="381" y="186"/>
                      <a:pt x="382" y="186"/>
                      <a:pt x="383" y="186"/>
                    </a:cubicBezTo>
                    <a:cubicBezTo>
                      <a:pt x="383" y="186"/>
                      <a:pt x="383" y="186"/>
                      <a:pt x="383" y="186"/>
                    </a:cubicBezTo>
                    <a:cubicBezTo>
                      <a:pt x="384" y="186"/>
                      <a:pt x="384" y="186"/>
                      <a:pt x="384" y="186"/>
                    </a:cubicBezTo>
                    <a:cubicBezTo>
                      <a:pt x="384" y="186"/>
                      <a:pt x="384" y="186"/>
                      <a:pt x="384" y="186"/>
                    </a:cubicBezTo>
                    <a:cubicBezTo>
                      <a:pt x="386" y="186"/>
                      <a:pt x="387" y="184"/>
                      <a:pt x="387" y="183"/>
                    </a:cubicBezTo>
                    <a:cubicBezTo>
                      <a:pt x="387" y="182"/>
                      <a:pt x="387" y="181"/>
                      <a:pt x="387" y="180"/>
                    </a:cubicBezTo>
                    <a:cubicBezTo>
                      <a:pt x="387" y="180"/>
                      <a:pt x="387" y="179"/>
                      <a:pt x="387" y="179"/>
                    </a:cubicBezTo>
                    <a:cubicBezTo>
                      <a:pt x="385" y="170"/>
                      <a:pt x="385" y="170"/>
                      <a:pt x="385" y="170"/>
                    </a:cubicBezTo>
                    <a:cubicBezTo>
                      <a:pt x="386" y="170"/>
                      <a:pt x="386" y="170"/>
                      <a:pt x="386" y="170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92" y="154"/>
                      <a:pt x="392" y="154"/>
                      <a:pt x="392" y="154"/>
                    </a:cubicBezTo>
                    <a:cubicBezTo>
                      <a:pt x="385" y="111"/>
                      <a:pt x="385" y="111"/>
                      <a:pt x="385" y="111"/>
                    </a:cubicBez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80" y="99"/>
                      <a:pt x="380" y="99"/>
                      <a:pt x="380" y="99"/>
                    </a:cubicBezTo>
                    <a:cubicBezTo>
                      <a:pt x="374" y="100"/>
                      <a:pt x="374" y="100"/>
                      <a:pt x="374" y="100"/>
                    </a:cubicBezTo>
                    <a:cubicBezTo>
                      <a:pt x="367" y="39"/>
                      <a:pt x="367" y="39"/>
                      <a:pt x="367" y="39"/>
                    </a:cubicBezTo>
                    <a:cubicBezTo>
                      <a:pt x="370" y="38"/>
                      <a:pt x="370" y="38"/>
                      <a:pt x="370" y="38"/>
                    </a:cubicBezTo>
                    <a:cubicBezTo>
                      <a:pt x="366" y="37"/>
                      <a:pt x="366" y="37"/>
                      <a:pt x="366" y="37"/>
                    </a:cubicBezTo>
                    <a:cubicBezTo>
                      <a:pt x="366" y="31"/>
                      <a:pt x="366" y="31"/>
                      <a:pt x="366" y="31"/>
                    </a:cubicBezTo>
                    <a:cubicBezTo>
                      <a:pt x="367" y="26"/>
                      <a:pt x="367" y="26"/>
                      <a:pt x="367" y="26"/>
                    </a:cubicBezTo>
                    <a:cubicBezTo>
                      <a:pt x="367" y="27"/>
                      <a:pt x="367" y="27"/>
                      <a:pt x="367" y="27"/>
                    </a:cubicBezTo>
                    <a:cubicBezTo>
                      <a:pt x="379" y="18"/>
                      <a:pt x="379" y="18"/>
                      <a:pt x="379" y="18"/>
                    </a:cubicBezTo>
                    <a:cubicBezTo>
                      <a:pt x="377" y="10"/>
                      <a:pt x="377" y="10"/>
                      <a:pt x="377" y="10"/>
                    </a:cubicBezTo>
                    <a:cubicBezTo>
                      <a:pt x="377" y="10"/>
                      <a:pt x="371" y="4"/>
                      <a:pt x="368" y="2"/>
                    </a:cubicBezTo>
                    <a:cubicBezTo>
                      <a:pt x="366" y="0"/>
                      <a:pt x="364" y="0"/>
                      <a:pt x="358" y="1"/>
                    </a:cubicBezTo>
                    <a:cubicBezTo>
                      <a:pt x="351" y="5"/>
                      <a:pt x="350" y="12"/>
                      <a:pt x="350" y="12"/>
                    </a:cubicBezTo>
                    <a:cubicBezTo>
                      <a:pt x="350" y="19"/>
                      <a:pt x="350" y="19"/>
                      <a:pt x="350" y="19"/>
                    </a:cubicBezTo>
                    <a:cubicBezTo>
                      <a:pt x="339" y="42"/>
                      <a:pt x="339" y="42"/>
                      <a:pt x="339" y="42"/>
                    </a:cubicBezTo>
                    <a:cubicBezTo>
                      <a:pt x="342" y="43"/>
                      <a:pt x="342" y="43"/>
                      <a:pt x="342" y="43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119" y="347"/>
                      <a:pt x="119" y="347"/>
                      <a:pt x="119" y="347"/>
                    </a:cubicBezTo>
                    <a:cubicBezTo>
                      <a:pt x="119" y="347"/>
                      <a:pt x="119" y="347"/>
                      <a:pt x="119" y="347"/>
                    </a:cubicBezTo>
                    <a:cubicBezTo>
                      <a:pt x="116" y="348"/>
                      <a:pt x="112" y="348"/>
                      <a:pt x="110" y="353"/>
                    </a:cubicBezTo>
                    <a:cubicBezTo>
                      <a:pt x="106" y="355"/>
                      <a:pt x="97" y="360"/>
                      <a:pt x="94" y="363"/>
                    </a:cubicBezTo>
                    <a:cubicBezTo>
                      <a:pt x="94" y="363"/>
                      <a:pt x="93" y="364"/>
                      <a:pt x="93" y="365"/>
                    </a:cubicBezTo>
                    <a:cubicBezTo>
                      <a:pt x="88" y="370"/>
                      <a:pt x="86" y="384"/>
                      <a:pt x="84" y="396"/>
                    </a:cubicBezTo>
                    <a:cubicBezTo>
                      <a:pt x="89" y="382"/>
                      <a:pt x="89" y="382"/>
                      <a:pt x="89" y="382"/>
                    </a:cubicBezTo>
                    <a:cubicBezTo>
                      <a:pt x="84" y="382"/>
                      <a:pt x="84" y="382"/>
                      <a:pt x="84" y="382"/>
                    </a:cubicBezTo>
                    <a:cubicBezTo>
                      <a:pt x="62" y="383"/>
                      <a:pt x="62" y="383"/>
                      <a:pt x="62" y="383"/>
                    </a:cubicBezTo>
                    <a:cubicBezTo>
                      <a:pt x="61" y="381"/>
                      <a:pt x="61" y="377"/>
                      <a:pt x="61" y="376"/>
                    </a:cubicBezTo>
                    <a:cubicBezTo>
                      <a:pt x="60" y="374"/>
                      <a:pt x="58" y="372"/>
                      <a:pt x="58" y="372"/>
                    </a:cubicBezTo>
                    <a:cubicBezTo>
                      <a:pt x="50" y="367"/>
                      <a:pt x="50" y="367"/>
                      <a:pt x="50" y="367"/>
                    </a:cubicBezTo>
                    <a:cubicBezTo>
                      <a:pt x="47" y="369"/>
                      <a:pt x="49" y="374"/>
                      <a:pt x="49" y="374"/>
                    </a:cubicBezTo>
                    <a:cubicBezTo>
                      <a:pt x="55" y="378"/>
                      <a:pt x="55" y="378"/>
                      <a:pt x="55" y="378"/>
                    </a:cubicBezTo>
                    <a:cubicBezTo>
                      <a:pt x="56" y="384"/>
                      <a:pt x="56" y="384"/>
                      <a:pt x="56" y="384"/>
                    </a:cubicBezTo>
                    <a:cubicBezTo>
                      <a:pt x="46" y="384"/>
                      <a:pt x="46" y="384"/>
                      <a:pt x="46" y="384"/>
                    </a:cubicBezTo>
                    <a:cubicBezTo>
                      <a:pt x="46" y="384"/>
                      <a:pt x="32" y="385"/>
                      <a:pt x="21" y="395"/>
                    </a:cubicBezTo>
                    <a:cubicBezTo>
                      <a:pt x="19" y="397"/>
                      <a:pt x="11" y="404"/>
                      <a:pt x="11" y="412"/>
                    </a:cubicBezTo>
                    <a:cubicBezTo>
                      <a:pt x="12" y="418"/>
                      <a:pt x="11" y="418"/>
                      <a:pt x="11" y="418"/>
                    </a:cubicBezTo>
                    <a:cubicBezTo>
                      <a:pt x="5" y="418"/>
                      <a:pt x="5" y="418"/>
                      <a:pt x="5" y="418"/>
                    </a:cubicBezTo>
                    <a:cubicBezTo>
                      <a:pt x="5" y="418"/>
                      <a:pt x="1" y="421"/>
                      <a:pt x="0" y="430"/>
                    </a:cubicBezTo>
                    <a:cubicBezTo>
                      <a:pt x="0" y="440"/>
                      <a:pt x="0" y="462"/>
                      <a:pt x="5" y="476"/>
                    </a:cubicBezTo>
                    <a:cubicBezTo>
                      <a:pt x="43" y="478"/>
                      <a:pt x="43" y="478"/>
                      <a:pt x="43" y="478"/>
                    </a:cubicBezTo>
                    <a:cubicBezTo>
                      <a:pt x="22" y="493"/>
                      <a:pt x="22" y="493"/>
                      <a:pt x="22" y="493"/>
                    </a:cubicBezTo>
                    <a:cubicBezTo>
                      <a:pt x="22" y="503"/>
                      <a:pt x="22" y="503"/>
                      <a:pt x="22" y="503"/>
                    </a:cubicBezTo>
                    <a:cubicBezTo>
                      <a:pt x="14" y="508"/>
                      <a:pt x="11" y="515"/>
                      <a:pt x="10" y="522"/>
                    </a:cubicBezTo>
                    <a:cubicBezTo>
                      <a:pt x="10" y="522"/>
                      <a:pt x="10" y="522"/>
                      <a:pt x="10" y="522"/>
                    </a:cubicBezTo>
                    <a:cubicBezTo>
                      <a:pt x="10" y="522"/>
                      <a:pt x="10" y="522"/>
                      <a:pt x="10" y="522"/>
                    </a:cubicBezTo>
                    <a:cubicBezTo>
                      <a:pt x="10" y="523"/>
                      <a:pt x="10" y="525"/>
                      <a:pt x="10" y="526"/>
                    </a:cubicBezTo>
                    <a:close/>
                    <a:moveTo>
                      <a:pt x="181" y="481"/>
                    </a:moveTo>
                    <a:cubicBezTo>
                      <a:pt x="181" y="481"/>
                      <a:pt x="181" y="481"/>
                      <a:pt x="181" y="481"/>
                    </a:cubicBezTo>
                    <a:cubicBezTo>
                      <a:pt x="183" y="491"/>
                      <a:pt x="183" y="491"/>
                      <a:pt x="183" y="491"/>
                    </a:cubicBezTo>
                    <a:cubicBezTo>
                      <a:pt x="179" y="491"/>
                      <a:pt x="177" y="491"/>
                      <a:pt x="175" y="491"/>
                    </a:cubicBezTo>
                    <a:lnTo>
                      <a:pt x="181" y="481"/>
                    </a:lnTo>
                    <a:close/>
                    <a:moveTo>
                      <a:pt x="225" y="298"/>
                    </a:moveTo>
                    <a:cubicBezTo>
                      <a:pt x="195" y="333"/>
                      <a:pt x="195" y="333"/>
                      <a:pt x="195" y="333"/>
                    </a:cubicBezTo>
                    <a:cubicBezTo>
                      <a:pt x="195" y="333"/>
                      <a:pt x="195" y="333"/>
                      <a:pt x="195" y="333"/>
                    </a:cubicBezTo>
                    <a:cubicBezTo>
                      <a:pt x="191" y="331"/>
                      <a:pt x="190" y="332"/>
                      <a:pt x="189" y="333"/>
                    </a:cubicBezTo>
                    <a:cubicBezTo>
                      <a:pt x="188" y="334"/>
                      <a:pt x="181" y="342"/>
                      <a:pt x="172" y="352"/>
                    </a:cubicBezTo>
                    <a:cubicBezTo>
                      <a:pt x="169" y="351"/>
                      <a:pt x="167" y="351"/>
                      <a:pt x="167" y="351"/>
                    </a:cubicBezTo>
                    <a:cubicBezTo>
                      <a:pt x="125" y="351"/>
                      <a:pt x="125" y="351"/>
                      <a:pt x="125" y="351"/>
                    </a:cubicBezTo>
                    <a:cubicBezTo>
                      <a:pt x="125" y="351"/>
                      <a:pt x="125" y="351"/>
                      <a:pt x="124" y="350"/>
                    </a:cubicBezTo>
                    <a:cubicBezTo>
                      <a:pt x="322" y="87"/>
                      <a:pt x="322" y="87"/>
                      <a:pt x="322" y="87"/>
                    </a:cubicBezTo>
                    <a:cubicBezTo>
                      <a:pt x="285" y="168"/>
                      <a:pt x="285" y="168"/>
                      <a:pt x="285" y="168"/>
                    </a:cubicBezTo>
                    <a:cubicBezTo>
                      <a:pt x="286" y="168"/>
                      <a:pt x="286" y="168"/>
                      <a:pt x="286" y="168"/>
                    </a:cubicBezTo>
                    <a:cubicBezTo>
                      <a:pt x="285" y="172"/>
                      <a:pt x="285" y="172"/>
                      <a:pt x="285" y="172"/>
                    </a:cubicBezTo>
                    <a:cubicBezTo>
                      <a:pt x="284" y="171"/>
                      <a:pt x="284" y="171"/>
                      <a:pt x="284" y="171"/>
                    </a:cubicBezTo>
                    <a:cubicBezTo>
                      <a:pt x="237" y="290"/>
                      <a:pt x="237" y="290"/>
                      <a:pt x="237" y="290"/>
                    </a:cubicBezTo>
                    <a:cubicBezTo>
                      <a:pt x="236" y="288"/>
                      <a:pt x="234" y="288"/>
                      <a:pt x="232" y="288"/>
                    </a:cubicBezTo>
                    <a:cubicBezTo>
                      <a:pt x="221" y="289"/>
                      <a:pt x="225" y="298"/>
                      <a:pt x="225" y="298"/>
                    </a:cubicBezTo>
                    <a:close/>
                    <a:moveTo>
                      <a:pt x="268" y="259"/>
                    </a:moveTo>
                    <a:cubicBezTo>
                      <a:pt x="267" y="259"/>
                      <a:pt x="267" y="259"/>
                      <a:pt x="267" y="259"/>
                    </a:cubicBezTo>
                    <a:cubicBezTo>
                      <a:pt x="268" y="257"/>
                      <a:pt x="268" y="257"/>
                      <a:pt x="268" y="257"/>
                    </a:cubicBezTo>
                    <a:lnTo>
                      <a:pt x="268" y="259"/>
                    </a:lnTo>
                    <a:close/>
                    <a:moveTo>
                      <a:pt x="265" y="260"/>
                    </a:moveTo>
                    <a:cubicBezTo>
                      <a:pt x="260" y="264"/>
                      <a:pt x="260" y="264"/>
                      <a:pt x="260" y="264"/>
                    </a:cubicBezTo>
                    <a:cubicBezTo>
                      <a:pt x="265" y="249"/>
                      <a:pt x="265" y="249"/>
                      <a:pt x="265" y="249"/>
                    </a:cubicBezTo>
                    <a:cubicBezTo>
                      <a:pt x="267" y="255"/>
                      <a:pt x="267" y="255"/>
                      <a:pt x="267" y="255"/>
                    </a:cubicBezTo>
                    <a:lnTo>
                      <a:pt x="265" y="260"/>
                    </a:lnTo>
                    <a:close/>
                    <a:moveTo>
                      <a:pt x="285" y="212"/>
                    </a:moveTo>
                    <a:cubicBezTo>
                      <a:pt x="285" y="212"/>
                      <a:pt x="285" y="212"/>
                      <a:pt x="285" y="212"/>
                    </a:cubicBezTo>
                    <a:cubicBezTo>
                      <a:pt x="285" y="211"/>
                      <a:pt x="285" y="211"/>
                      <a:pt x="285" y="211"/>
                    </a:cubicBezTo>
                    <a:lnTo>
                      <a:pt x="285" y="212"/>
                    </a:lnTo>
                    <a:close/>
                    <a:moveTo>
                      <a:pt x="283" y="213"/>
                    </a:moveTo>
                    <a:cubicBezTo>
                      <a:pt x="277" y="217"/>
                      <a:pt x="277" y="217"/>
                      <a:pt x="277" y="217"/>
                    </a:cubicBezTo>
                    <a:cubicBezTo>
                      <a:pt x="282" y="203"/>
                      <a:pt x="282" y="203"/>
                      <a:pt x="282" y="203"/>
                    </a:cubicBezTo>
                    <a:cubicBezTo>
                      <a:pt x="284" y="209"/>
                      <a:pt x="284" y="209"/>
                      <a:pt x="284" y="209"/>
                    </a:cubicBezTo>
                    <a:lnTo>
                      <a:pt x="283" y="213"/>
                    </a:lnTo>
                    <a:close/>
                    <a:moveTo>
                      <a:pt x="323" y="106"/>
                    </a:moveTo>
                    <a:cubicBezTo>
                      <a:pt x="322" y="107"/>
                      <a:pt x="322" y="107"/>
                      <a:pt x="322" y="107"/>
                    </a:cubicBezTo>
                    <a:cubicBezTo>
                      <a:pt x="324" y="103"/>
                      <a:pt x="324" y="103"/>
                      <a:pt x="324" y="103"/>
                    </a:cubicBezTo>
                    <a:cubicBezTo>
                      <a:pt x="324" y="104"/>
                      <a:pt x="324" y="104"/>
                      <a:pt x="324" y="104"/>
                    </a:cubicBezTo>
                    <a:lnTo>
                      <a:pt x="323" y="106"/>
                    </a:lnTo>
                    <a:close/>
                    <a:moveTo>
                      <a:pt x="315" y="120"/>
                    </a:moveTo>
                    <a:cubicBezTo>
                      <a:pt x="319" y="116"/>
                      <a:pt x="319" y="116"/>
                      <a:pt x="319" y="116"/>
                    </a:cubicBezTo>
                    <a:cubicBezTo>
                      <a:pt x="316" y="124"/>
                      <a:pt x="316" y="124"/>
                      <a:pt x="316" y="124"/>
                    </a:cubicBezTo>
                    <a:lnTo>
                      <a:pt x="315" y="120"/>
                    </a:lnTo>
                    <a:close/>
                    <a:moveTo>
                      <a:pt x="293" y="167"/>
                    </a:moveTo>
                    <a:cubicBezTo>
                      <a:pt x="302" y="161"/>
                      <a:pt x="302" y="161"/>
                      <a:pt x="302" y="161"/>
                    </a:cubicBezTo>
                    <a:cubicBezTo>
                      <a:pt x="299" y="169"/>
                      <a:pt x="299" y="169"/>
                      <a:pt x="299" y="169"/>
                    </a:cubicBezTo>
                    <a:lnTo>
                      <a:pt x="293" y="167"/>
                    </a:lnTo>
                    <a:close/>
                    <a:moveTo>
                      <a:pt x="306" y="154"/>
                    </a:moveTo>
                    <a:cubicBezTo>
                      <a:pt x="306" y="154"/>
                      <a:pt x="306" y="154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close/>
                    <a:moveTo>
                      <a:pt x="310" y="172"/>
                    </a:moveTo>
                    <a:cubicBezTo>
                      <a:pt x="310" y="174"/>
                      <a:pt x="310" y="174"/>
                      <a:pt x="310" y="174"/>
                    </a:cubicBezTo>
                    <a:cubicBezTo>
                      <a:pt x="300" y="170"/>
                      <a:pt x="300" y="170"/>
                      <a:pt x="300" y="170"/>
                    </a:cubicBezTo>
                    <a:cubicBezTo>
                      <a:pt x="304" y="160"/>
                      <a:pt x="304" y="160"/>
                      <a:pt x="304" y="160"/>
                    </a:cubicBezTo>
                    <a:cubicBezTo>
                      <a:pt x="307" y="158"/>
                      <a:pt x="307" y="158"/>
                      <a:pt x="307" y="158"/>
                    </a:cubicBezTo>
                    <a:lnTo>
                      <a:pt x="310" y="172"/>
                    </a:lnTo>
                    <a:close/>
                    <a:moveTo>
                      <a:pt x="299" y="159"/>
                    </a:moveTo>
                    <a:cubicBezTo>
                      <a:pt x="304" y="148"/>
                      <a:pt x="304" y="148"/>
                      <a:pt x="304" y="148"/>
                    </a:cubicBezTo>
                    <a:cubicBezTo>
                      <a:pt x="305" y="147"/>
                      <a:pt x="305" y="147"/>
                      <a:pt x="305" y="147"/>
                    </a:cubicBezTo>
                    <a:cubicBezTo>
                      <a:pt x="306" y="151"/>
                      <a:pt x="306" y="151"/>
                      <a:pt x="306" y="151"/>
                    </a:cubicBezTo>
                    <a:cubicBezTo>
                      <a:pt x="304" y="155"/>
                      <a:pt x="304" y="155"/>
                      <a:pt x="304" y="155"/>
                    </a:cubicBezTo>
                    <a:lnTo>
                      <a:pt x="299" y="159"/>
                    </a:lnTo>
                    <a:close/>
                    <a:moveTo>
                      <a:pt x="308" y="140"/>
                    </a:moveTo>
                    <a:cubicBezTo>
                      <a:pt x="312" y="131"/>
                      <a:pt x="312" y="131"/>
                      <a:pt x="312" y="131"/>
                    </a:cubicBezTo>
                    <a:cubicBezTo>
                      <a:pt x="313" y="133"/>
                      <a:pt x="313" y="133"/>
                      <a:pt x="313" y="133"/>
                    </a:cubicBezTo>
                    <a:cubicBezTo>
                      <a:pt x="311" y="138"/>
                      <a:pt x="311" y="138"/>
                      <a:pt x="311" y="138"/>
                    </a:cubicBezTo>
                    <a:cubicBezTo>
                      <a:pt x="308" y="140"/>
                      <a:pt x="308" y="140"/>
                      <a:pt x="308" y="140"/>
                    </a:cubicBezTo>
                    <a:close/>
                    <a:moveTo>
                      <a:pt x="313" y="136"/>
                    </a:moveTo>
                    <a:cubicBezTo>
                      <a:pt x="313" y="137"/>
                      <a:pt x="313" y="137"/>
                      <a:pt x="313" y="137"/>
                    </a:cubicBezTo>
                    <a:cubicBezTo>
                      <a:pt x="313" y="137"/>
                      <a:pt x="313" y="137"/>
                      <a:pt x="313" y="137"/>
                    </a:cubicBezTo>
                    <a:lnTo>
                      <a:pt x="313" y="136"/>
                    </a:lnTo>
                    <a:close/>
                    <a:moveTo>
                      <a:pt x="315" y="147"/>
                    </a:moveTo>
                    <a:cubicBezTo>
                      <a:pt x="310" y="151"/>
                      <a:pt x="310" y="151"/>
                      <a:pt x="310" y="151"/>
                    </a:cubicBezTo>
                    <a:cubicBezTo>
                      <a:pt x="309" y="146"/>
                      <a:pt x="309" y="146"/>
                      <a:pt x="309" y="146"/>
                    </a:cubicBezTo>
                    <a:cubicBezTo>
                      <a:pt x="310" y="143"/>
                      <a:pt x="310" y="143"/>
                      <a:pt x="310" y="143"/>
                    </a:cubicBezTo>
                    <a:cubicBezTo>
                      <a:pt x="314" y="140"/>
                      <a:pt x="314" y="140"/>
                      <a:pt x="314" y="140"/>
                    </a:cubicBezTo>
                    <a:lnTo>
                      <a:pt x="315" y="147"/>
                    </a:lnTo>
                    <a:close/>
                    <a:moveTo>
                      <a:pt x="288" y="188"/>
                    </a:moveTo>
                    <a:cubicBezTo>
                      <a:pt x="290" y="193"/>
                      <a:pt x="290" y="193"/>
                      <a:pt x="290" y="193"/>
                    </a:cubicBezTo>
                    <a:cubicBezTo>
                      <a:pt x="285" y="196"/>
                      <a:pt x="285" y="196"/>
                      <a:pt x="285" y="196"/>
                    </a:cubicBezTo>
                    <a:lnTo>
                      <a:pt x="288" y="188"/>
                    </a:lnTo>
                    <a:close/>
                    <a:moveTo>
                      <a:pt x="296" y="179"/>
                    </a:moveTo>
                    <a:cubicBezTo>
                      <a:pt x="293" y="186"/>
                      <a:pt x="293" y="186"/>
                      <a:pt x="293" y="186"/>
                    </a:cubicBezTo>
                    <a:cubicBezTo>
                      <a:pt x="290" y="177"/>
                      <a:pt x="290" y="177"/>
                      <a:pt x="290" y="177"/>
                    </a:cubicBezTo>
                    <a:lnTo>
                      <a:pt x="296" y="179"/>
                    </a:lnTo>
                    <a:close/>
                    <a:moveTo>
                      <a:pt x="288" y="199"/>
                    </a:moveTo>
                    <a:cubicBezTo>
                      <a:pt x="287" y="203"/>
                      <a:pt x="287" y="203"/>
                      <a:pt x="287" y="203"/>
                    </a:cubicBezTo>
                    <a:cubicBezTo>
                      <a:pt x="286" y="200"/>
                      <a:pt x="286" y="200"/>
                      <a:pt x="286" y="200"/>
                    </a:cubicBezTo>
                    <a:lnTo>
                      <a:pt x="288" y="199"/>
                    </a:lnTo>
                    <a:close/>
                    <a:moveTo>
                      <a:pt x="280" y="220"/>
                    </a:moveTo>
                    <a:cubicBezTo>
                      <a:pt x="274" y="236"/>
                      <a:pt x="274" y="236"/>
                      <a:pt x="274" y="236"/>
                    </a:cubicBezTo>
                    <a:cubicBezTo>
                      <a:pt x="271" y="226"/>
                      <a:pt x="271" y="226"/>
                      <a:pt x="271" y="226"/>
                    </a:cubicBezTo>
                    <a:lnTo>
                      <a:pt x="280" y="220"/>
                    </a:lnTo>
                    <a:close/>
                    <a:moveTo>
                      <a:pt x="271" y="246"/>
                    </a:moveTo>
                    <a:cubicBezTo>
                      <a:pt x="269" y="249"/>
                      <a:pt x="269" y="249"/>
                      <a:pt x="269" y="249"/>
                    </a:cubicBezTo>
                    <a:cubicBezTo>
                      <a:pt x="269" y="247"/>
                      <a:pt x="269" y="247"/>
                      <a:pt x="269" y="247"/>
                    </a:cubicBezTo>
                    <a:lnTo>
                      <a:pt x="271" y="246"/>
                    </a:lnTo>
                    <a:close/>
                    <a:moveTo>
                      <a:pt x="267" y="243"/>
                    </a:moveTo>
                    <a:cubicBezTo>
                      <a:pt x="267" y="243"/>
                      <a:pt x="267" y="243"/>
                      <a:pt x="267" y="243"/>
                    </a:cubicBezTo>
                    <a:cubicBezTo>
                      <a:pt x="269" y="238"/>
                      <a:pt x="269" y="238"/>
                      <a:pt x="269" y="238"/>
                    </a:cubicBezTo>
                    <a:cubicBezTo>
                      <a:pt x="270" y="241"/>
                      <a:pt x="270" y="241"/>
                      <a:pt x="270" y="241"/>
                    </a:cubicBezTo>
                    <a:lnTo>
                      <a:pt x="267" y="243"/>
                    </a:lnTo>
                    <a:close/>
                    <a:moveTo>
                      <a:pt x="263" y="267"/>
                    </a:moveTo>
                    <a:cubicBezTo>
                      <a:pt x="256" y="285"/>
                      <a:pt x="256" y="285"/>
                      <a:pt x="256" y="285"/>
                    </a:cubicBezTo>
                    <a:cubicBezTo>
                      <a:pt x="256" y="285"/>
                      <a:pt x="256" y="285"/>
                      <a:pt x="256" y="285"/>
                    </a:cubicBezTo>
                    <a:cubicBezTo>
                      <a:pt x="254" y="279"/>
                      <a:pt x="254" y="279"/>
                      <a:pt x="254" y="279"/>
                    </a:cubicBezTo>
                    <a:cubicBezTo>
                      <a:pt x="257" y="270"/>
                      <a:pt x="257" y="270"/>
                      <a:pt x="257" y="270"/>
                    </a:cubicBezTo>
                    <a:lnTo>
                      <a:pt x="263" y="267"/>
                    </a:lnTo>
                    <a:close/>
                    <a:moveTo>
                      <a:pt x="249" y="298"/>
                    </a:moveTo>
                    <a:cubicBezTo>
                      <a:pt x="252" y="291"/>
                      <a:pt x="252" y="291"/>
                      <a:pt x="252" y="291"/>
                    </a:cubicBezTo>
                    <a:cubicBezTo>
                      <a:pt x="255" y="301"/>
                      <a:pt x="255" y="301"/>
                      <a:pt x="255" y="301"/>
                    </a:cubicBezTo>
                    <a:lnTo>
                      <a:pt x="249" y="298"/>
                    </a:lnTo>
                    <a:close/>
                    <a:moveTo>
                      <a:pt x="162" y="420"/>
                    </a:moveTo>
                    <a:cubicBezTo>
                      <a:pt x="160" y="407"/>
                      <a:pt x="160" y="407"/>
                      <a:pt x="160" y="407"/>
                    </a:cubicBezTo>
                    <a:cubicBezTo>
                      <a:pt x="160" y="407"/>
                      <a:pt x="160" y="407"/>
                      <a:pt x="160" y="407"/>
                    </a:cubicBezTo>
                    <a:cubicBezTo>
                      <a:pt x="157" y="390"/>
                      <a:pt x="157" y="390"/>
                      <a:pt x="157" y="390"/>
                    </a:cubicBezTo>
                    <a:cubicBezTo>
                      <a:pt x="162" y="384"/>
                      <a:pt x="162" y="384"/>
                      <a:pt x="162" y="384"/>
                    </a:cubicBezTo>
                    <a:cubicBezTo>
                      <a:pt x="168" y="397"/>
                      <a:pt x="179" y="420"/>
                      <a:pt x="179" y="420"/>
                    </a:cubicBezTo>
                    <a:moveTo>
                      <a:pt x="157" y="407"/>
                    </a:moveTo>
                    <a:cubicBezTo>
                      <a:pt x="150" y="407"/>
                      <a:pt x="150" y="407"/>
                      <a:pt x="150" y="407"/>
                    </a:cubicBezTo>
                    <a:cubicBezTo>
                      <a:pt x="149" y="398"/>
                      <a:pt x="149" y="398"/>
                      <a:pt x="149" y="398"/>
                    </a:cubicBezTo>
                    <a:cubicBezTo>
                      <a:pt x="155" y="392"/>
                      <a:pt x="155" y="392"/>
                      <a:pt x="155" y="392"/>
                    </a:cubicBezTo>
                    <a:lnTo>
                      <a:pt x="157" y="407"/>
                    </a:lnTo>
                    <a:close/>
                    <a:moveTo>
                      <a:pt x="145" y="373"/>
                    </a:moveTo>
                    <a:cubicBezTo>
                      <a:pt x="152" y="372"/>
                      <a:pt x="152" y="372"/>
                      <a:pt x="152" y="372"/>
                    </a:cubicBezTo>
                    <a:cubicBezTo>
                      <a:pt x="152" y="374"/>
                      <a:pt x="152" y="374"/>
                      <a:pt x="152" y="374"/>
                    </a:cubicBezTo>
                    <a:cubicBezTo>
                      <a:pt x="150" y="376"/>
                      <a:pt x="148" y="379"/>
                      <a:pt x="146" y="381"/>
                    </a:cubicBezTo>
                    <a:lnTo>
                      <a:pt x="145" y="373"/>
                    </a:lnTo>
                    <a:close/>
                    <a:moveTo>
                      <a:pt x="180" y="366"/>
                    </a:moveTo>
                    <a:cubicBezTo>
                      <a:pt x="200" y="408"/>
                      <a:pt x="200" y="408"/>
                      <a:pt x="200" y="408"/>
                    </a:cubicBezTo>
                    <a:cubicBezTo>
                      <a:pt x="193" y="431"/>
                      <a:pt x="193" y="431"/>
                      <a:pt x="193" y="431"/>
                    </a:cubicBezTo>
                    <a:cubicBezTo>
                      <a:pt x="192" y="431"/>
                      <a:pt x="192" y="431"/>
                      <a:pt x="192" y="431"/>
                    </a:cubicBezTo>
                    <a:cubicBezTo>
                      <a:pt x="168" y="378"/>
                      <a:pt x="168" y="378"/>
                      <a:pt x="168" y="378"/>
                    </a:cubicBezTo>
                    <a:lnTo>
                      <a:pt x="180" y="366"/>
                    </a:lnTo>
                    <a:close/>
                    <a:moveTo>
                      <a:pt x="188" y="441"/>
                    </a:moveTo>
                    <a:cubicBezTo>
                      <a:pt x="185" y="448"/>
                      <a:pt x="185" y="448"/>
                      <a:pt x="185" y="448"/>
                    </a:cubicBezTo>
                    <a:cubicBezTo>
                      <a:pt x="183" y="448"/>
                      <a:pt x="181" y="448"/>
                      <a:pt x="179" y="448"/>
                    </a:cubicBezTo>
                    <a:cubicBezTo>
                      <a:pt x="166" y="448"/>
                      <a:pt x="165" y="448"/>
                      <a:pt x="165" y="448"/>
                    </a:cubicBezTo>
                    <a:cubicBezTo>
                      <a:pt x="165" y="447"/>
                      <a:pt x="165" y="447"/>
                      <a:pt x="165" y="447"/>
                    </a:cubicBezTo>
                    <a:cubicBezTo>
                      <a:pt x="163" y="427"/>
                      <a:pt x="163" y="427"/>
                      <a:pt x="163" y="427"/>
                    </a:cubicBezTo>
                    <a:cubicBezTo>
                      <a:pt x="181" y="427"/>
                      <a:pt x="181" y="427"/>
                      <a:pt x="181" y="427"/>
                    </a:cubicBezTo>
                    <a:lnTo>
                      <a:pt x="188" y="441"/>
                    </a:lnTo>
                    <a:close/>
                    <a:moveTo>
                      <a:pt x="115" y="373"/>
                    </a:moveTo>
                    <a:cubicBezTo>
                      <a:pt x="121" y="424"/>
                      <a:pt x="121" y="424"/>
                      <a:pt x="121" y="424"/>
                    </a:cubicBezTo>
                    <a:cubicBezTo>
                      <a:pt x="103" y="425"/>
                      <a:pt x="103" y="425"/>
                      <a:pt x="103" y="425"/>
                    </a:cubicBezTo>
                    <a:cubicBezTo>
                      <a:pt x="97" y="374"/>
                      <a:pt x="97" y="374"/>
                      <a:pt x="97" y="374"/>
                    </a:cubicBezTo>
                    <a:lnTo>
                      <a:pt x="115" y="373"/>
                    </a:lnTo>
                    <a:close/>
                    <a:moveTo>
                      <a:pt x="126" y="416"/>
                    </a:moveTo>
                    <a:cubicBezTo>
                      <a:pt x="126" y="412"/>
                      <a:pt x="122" y="373"/>
                      <a:pt x="122" y="373"/>
                    </a:cubicBezTo>
                    <a:cubicBezTo>
                      <a:pt x="139" y="373"/>
                      <a:pt x="139" y="373"/>
                      <a:pt x="139" y="373"/>
                    </a:cubicBezTo>
                    <a:cubicBezTo>
                      <a:pt x="141" y="386"/>
                      <a:pt x="141" y="386"/>
                      <a:pt x="141" y="386"/>
                    </a:cubicBezTo>
                    <a:cubicBezTo>
                      <a:pt x="139" y="388"/>
                      <a:pt x="137" y="390"/>
                      <a:pt x="136" y="391"/>
                    </a:cubicBezTo>
                    <a:cubicBezTo>
                      <a:pt x="131" y="396"/>
                      <a:pt x="132" y="401"/>
                      <a:pt x="132" y="401"/>
                    </a:cubicBezTo>
                    <a:cubicBezTo>
                      <a:pt x="134" y="410"/>
                      <a:pt x="134" y="410"/>
                      <a:pt x="134" y="410"/>
                    </a:cubicBezTo>
                    <a:cubicBezTo>
                      <a:pt x="132" y="410"/>
                      <a:pt x="132" y="410"/>
                      <a:pt x="132" y="410"/>
                    </a:cubicBezTo>
                    <a:cubicBezTo>
                      <a:pt x="130" y="422"/>
                      <a:pt x="130" y="422"/>
                      <a:pt x="130" y="422"/>
                    </a:cubicBezTo>
                    <a:cubicBezTo>
                      <a:pt x="129" y="422"/>
                      <a:pt x="129" y="422"/>
                      <a:pt x="129" y="422"/>
                    </a:cubicBezTo>
                    <a:cubicBezTo>
                      <a:pt x="129" y="422"/>
                      <a:pt x="127" y="421"/>
                      <a:pt x="126" y="416"/>
                    </a:cubicBezTo>
                    <a:close/>
                    <a:moveTo>
                      <a:pt x="331" y="67"/>
                    </a:moveTo>
                    <a:cubicBezTo>
                      <a:pt x="325" y="81"/>
                      <a:pt x="325" y="81"/>
                      <a:pt x="325" y="81"/>
                    </a:cubicBezTo>
                    <a:cubicBezTo>
                      <a:pt x="124" y="349"/>
                      <a:pt x="124" y="349"/>
                      <a:pt x="124" y="349"/>
                    </a:cubicBezTo>
                    <a:cubicBezTo>
                      <a:pt x="123" y="348"/>
                      <a:pt x="122" y="348"/>
                      <a:pt x="120" y="348"/>
                    </a:cubicBezTo>
                    <a:lnTo>
                      <a:pt x="331" y="67"/>
                    </a:lnTo>
                    <a:close/>
                    <a:moveTo>
                      <a:pt x="365" y="34"/>
                    </a:moveTo>
                    <a:cubicBezTo>
                      <a:pt x="365" y="34"/>
                      <a:pt x="365" y="34"/>
                      <a:pt x="365" y="34"/>
                    </a:cubicBezTo>
                    <a:cubicBezTo>
                      <a:pt x="365" y="35"/>
                      <a:pt x="365" y="35"/>
                      <a:pt x="365" y="35"/>
                    </a:cubicBezTo>
                    <a:lnTo>
                      <a:pt x="365" y="34"/>
                    </a:lnTo>
                    <a:close/>
                    <a:moveTo>
                      <a:pt x="329" y="105"/>
                    </a:moveTo>
                    <a:cubicBezTo>
                      <a:pt x="331" y="103"/>
                      <a:pt x="331" y="103"/>
                      <a:pt x="331" y="103"/>
                    </a:cubicBezTo>
                    <a:cubicBezTo>
                      <a:pt x="333" y="104"/>
                      <a:pt x="333" y="104"/>
                      <a:pt x="333" y="104"/>
                    </a:cubicBezTo>
                    <a:cubicBezTo>
                      <a:pt x="331" y="110"/>
                      <a:pt x="331" y="110"/>
                      <a:pt x="331" y="110"/>
                    </a:cubicBezTo>
                    <a:lnTo>
                      <a:pt x="329" y="105"/>
                    </a:lnTo>
                    <a:close/>
                    <a:moveTo>
                      <a:pt x="328" y="101"/>
                    </a:moveTo>
                    <a:cubicBezTo>
                      <a:pt x="327" y="98"/>
                      <a:pt x="327" y="98"/>
                      <a:pt x="327" y="98"/>
                    </a:cubicBezTo>
                    <a:cubicBezTo>
                      <a:pt x="331" y="87"/>
                      <a:pt x="331" y="87"/>
                      <a:pt x="331" y="87"/>
                    </a:cubicBezTo>
                    <a:cubicBezTo>
                      <a:pt x="347" y="55"/>
                      <a:pt x="347" y="55"/>
                      <a:pt x="347" y="55"/>
                    </a:cubicBezTo>
                    <a:cubicBezTo>
                      <a:pt x="344" y="53"/>
                      <a:pt x="344" y="53"/>
                      <a:pt x="344" y="53"/>
                    </a:cubicBezTo>
                    <a:cubicBezTo>
                      <a:pt x="349" y="56"/>
                      <a:pt x="349" y="56"/>
                      <a:pt x="349" y="56"/>
                    </a:cubicBezTo>
                    <a:cubicBezTo>
                      <a:pt x="337" y="93"/>
                      <a:pt x="337" y="93"/>
                      <a:pt x="337" y="93"/>
                    </a:cubicBezTo>
                    <a:lnTo>
                      <a:pt x="328" y="101"/>
                    </a:lnTo>
                    <a:close/>
                    <a:moveTo>
                      <a:pt x="319" y="137"/>
                    </a:moveTo>
                    <a:cubicBezTo>
                      <a:pt x="323" y="135"/>
                      <a:pt x="323" y="135"/>
                      <a:pt x="323" y="135"/>
                    </a:cubicBezTo>
                    <a:cubicBezTo>
                      <a:pt x="320" y="143"/>
                      <a:pt x="320" y="143"/>
                      <a:pt x="320" y="143"/>
                    </a:cubicBezTo>
                    <a:lnTo>
                      <a:pt x="319" y="137"/>
                    </a:lnTo>
                    <a:close/>
                    <a:moveTo>
                      <a:pt x="318" y="133"/>
                    </a:moveTo>
                    <a:cubicBezTo>
                      <a:pt x="318" y="136"/>
                      <a:pt x="318" y="136"/>
                      <a:pt x="318" y="136"/>
                    </a:cubicBezTo>
                    <a:cubicBezTo>
                      <a:pt x="317" y="127"/>
                      <a:pt x="317" y="127"/>
                      <a:pt x="317" y="127"/>
                    </a:cubicBezTo>
                    <a:cubicBezTo>
                      <a:pt x="322" y="113"/>
                      <a:pt x="322" y="113"/>
                      <a:pt x="322" y="113"/>
                    </a:cubicBezTo>
                    <a:cubicBezTo>
                      <a:pt x="325" y="109"/>
                      <a:pt x="325" y="109"/>
                      <a:pt x="325" y="109"/>
                    </a:cubicBezTo>
                    <a:cubicBezTo>
                      <a:pt x="327" y="120"/>
                      <a:pt x="327" y="120"/>
                      <a:pt x="327" y="120"/>
                    </a:cubicBezTo>
                    <a:cubicBezTo>
                      <a:pt x="325" y="128"/>
                      <a:pt x="325" y="128"/>
                      <a:pt x="325" y="128"/>
                    </a:cubicBezTo>
                    <a:lnTo>
                      <a:pt x="318" y="133"/>
                    </a:lnTo>
                    <a:close/>
                    <a:moveTo>
                      <a:pt x="317" y="153"/>
                    </a:moveTo>
                    <a:cubicBezTo>
                      <a:pt x="313" y="164"/>
                      <a:pt x="313" y="164"/>
                      <a:pt x="313" y="164"/>
                    </a:cubicBezTo>
                    <a:cubicBezTo>
                      <a:pt x="311" y="156"/>
                      <a:pt x="311" y="156"/>
                      <a:pt x="311" y="156"/>
                    </a:cubicBezTo>
                    <a:lnTo>
                      <a:pt x="317" y="153"/>
                    </a:lnTo>
                    <a:close/>
                    <a:moveTo>
                      <a:pt x="295" y="195"/>
                    </a:moveTo>
                    <a:cubicBezTo>
                      <a:pt x="304" y="189"/>
                      <a:pt x="304" y="189"/>
                      <a:pt x="304" y="189"/>
                    </a:cubicBezTo>
                    <a:cubicBezTo>
                      <a:pt x="298" y="204"/>
                      <a:pt x="298" y="204"/>
                      <a:pt x="298" y="204"/>
                    </a:cubicBezTo>
                    <a:lnTo>
                      <a:pt x="295" y="195"/>
                    </a:lnTo>
                    <a:close/>
                    <a:moveTo>
                      <a:pt x="294" y="191"/>
                    </a:moveTo>
                    <a:cubicBezTo>
                      <a:pt x="293" y="189"/>
                      <a:pt x="293" y="189"/>
                      <a:pt x="293" y="189"/>
                    </a:cubicBezTo>
                    <a:cubicBezTo>
                      <a:pt x="297" y="179"/>
                      <a:pt x="297" y="179"/>
                      <a:pt x="297" y="179"/>
                    </a:cubicBezTo>
                    <a:cubicBezTo>
                      <a:pt x="306" y="183"/>
                      <a:pt x="306" y="183"/>
                      <a:pt x="306" y="183"/>
                    </a:cubicBezTo>
                    <a:cubicBezTo>
                      <a:pt x="306" y="183"/>
                      <a:pt x="306" y="183"/>
                      <a:pt x="306" y="183"/>
                    </a:cubicBezTo>
                    <a:lnTo>
                      <a:pt x="294" y="191"/>
                    </a:lnTo>
                    <a:close/>
                    <a:moveTo>
                      <a:pt x="290" y="214"/>
                    </a:moveTo>
                    <a:cubicBezTo>
                      <a:pt x="294" y="210"/>
                      <a:pt x="294" y="210"/>
                      <a:pt x="294" y="210"/>
                    </a:cubicBezTo>
                    <a:cubicBezTo>
                      <a:pt x="295" y="211"/>
                      <a:pt x="295" y="211"/>
                      <a:pt x="295" y="211"/>
                    </a:cubicBezTo>
                    <a:cubicBezTo>
                      <a:pt x="291" y="220"/>
                      <a:pt x="291" y="220"/>
                      <a:pt x="291" y="220"/>
                    </a:cubicBezTo>
                    <a:lnTo>
                      <a:pt x="290" y="214"/>
                    </a:lnTo>
                    <a:close/>
                    <a:moveTo>
                      <a:pt x="288" y="209"/>
                    </a:moveTo>
                    <a:cubicBezTo>
                      <a:pt x="287" y="205"/>
                      <a:pt x="287" y="205"/>
                      <a:pt x="287" y="205"/>
                    </a:cubicBezTo>
                    <a:cubicBezTo>
                      <a:pt x="290" y="198"/>
                      <a:pt x="290" y="198"/>
                      <a:pt x="290" y="198"/>
                    </a:cubicBezTo>
                    <a:cubicBezTo>
                      <a:pt x="291" y="197"/>
                      <a:pt x="291" y="197"/>
                      <a:pt x="291" y="197"/>
                    </a:cubicBezTo>
                    <a:cubicBezTo>
                      <a:pt x="293" y="206"/>
                      <a:pt x="293" y="206"/>
                      <a:pt x="293" y="206"/>
                    </a:cubicBezTo>
                    <a:lnTo>
                      <a:pt x="288" y="209"/>
                    </a:lnTo>
                    <a:close/>
                    <a:moveTo>
                      <a:pt x="276" y="242"/>
                    </a:moveTo>
                    <a:cubicBezTo>
                      <a:pt x="285" y="238"/>
                      <a:pt x="285" y="238"/>
                      <a:pt x="285" y="238"/>
                    </a:cubicBezTo>
                    <a:cubicBezTo>
                      <a:pt x="279" y="252"/>
                      <a:pt x="279" y="252"/>
                      <a:pt x="279" y="252"/>
                    </a:cubicBezTo>
                    <a:lnTo>
                      <a:pt x="276" y="242"/>
                    </a:lnTo>
                    <a:close/>
                    <a:moveTo>
                      <a:pt x="275" y="238"/>
                    </a:moveTo>
                    <a:cubicBezTo>
                      <a:pt x="275" y="238"/>
                      <a:pt x="275" y="238"/>
                      <a:pt x="275" y="238"/>
                    </a:cubicBezTo>
                    <a:cubicBezTo>
                      <a:pt x="282" y="218"/>
                      <a:pt x="282" y="218"/>
                      <a:pt x="282" y="218"/>
                    </a:cubicBezTo>
                    <a:cubicBezTo>
                      <a:pt x="286" y="216"/>
                      <a:pt x="286" y="216"/>
                      <a:pt x="286" y="216"/>
                    </a:cubicBezTo>
                    <a:cubicBezTo>
                      <a:pt x="289" y="226"/>
                      <a:pt x="289" y="226"/>
                      <a:pt x="289" y="226"/>
                    </a:cubicBezTo>
                    <a:cubicBezTo>
                      <a:pt x="287" y="232"/>
                      <a:pt x="287" y="232"/>
                      <a:pt x="287" y="232"/>
                    </a:cubicBezTo>
                    <a:lnTo>
                      <a:pt x="275" y="238"/>
                    </a:lnTo>
                    <a:close/>
                    <a:moveTo>
                      <a:pt x="273" y="260"/>
                    </a:moveTo>
                    <a:cubicBezTo>
                      <a:pt x="275" y="259"/>
                      <a:pt x="275" y="259"/>
                      <a:pt x="275" y="259"/>
                    </a:cubicBezTo>
                    <a:cubicBezTo>
                      <a:pt x="275" y="261"/>
                      <a:pt x="275" y="261"/>
                      <a:pt x="275" y="261"/>
                    </a:cubicBezTo>
                    <a:cubicBezTo>
                      <a:pt x="274" y="263"/>
                      <a:pt x="274" y="263"/>
                      <a:pt x="274" y="263"/>
                    </a:cubicBezTo>
                    <a:lnTo>
                      <a:pt x="273" y="260"/>
                    </a:lnTo>
                    <a:close/>
                    <a:moveTo>
                      <a:pt x="272" y="257"/>
                    </a:moveTo>
                    <a:cubicBezTo>
                      <a:pt x="270" y="251"/>
                      <a:pt x="270" y="251"/>
                      <a:pt x="270" y="251"/>
                    </a:cubicBezTo>
                    <a:cubicBezTo>
                      <a:pt x="272" y="247"/>
                      <a:pt x="272" y="247"/>
                      <a:pt x="272" y="247"/>
                    </a:cubicBezTo>
                    <a:cubicBezTo>
                      <a:pt x="274" y="255"/>
                      <a:pt x="274" y="255"/>
                      <a:pt x="274" y="255"/>
                    </a:cubicBezTo>
                    <a:lnTo>
                      <a:pt x="272" y="257"/>
                    </a:lnTo>
                    <a:close/>
                    <a:moveTo>
                      <a:pt x="269" y="276"/>
                    </a:moveTo>
                    <a:cubicBezTo>
                      <a:pt x="258" y="283"/>
                      <a:pt x="258" y="283"/>
                      <a:pt x="258" y="283"/>
                    </a:cubicBezTo>
                    <a:cubicBezTo>
                      <a:pt x="264" y="266"/>
                      <a:pt x="264" y="266"/>
                      <a:pt x="264" y="266"/>
                    </a:cubicBezTo>
                    <a:cubicBezTo>
                      <a:pt x="269" y="263"/>
                      <a:pt x="269" y="263"/>
                      <a:pt x="269" y="263"/>
                    </a:cubicBezTo>
                    <a:cubicBezTo>
                      <a:pt x="272" y="270"/>
                      <a:pt x="272" y="270"/>
                      <a:pt x="272" y="270"/>
                    </a:cubicBezTo>
                    <a:lnTo>
                      <a:pt x="269" y="276"/>
                    </a:lnTo>
                    <a:close/>
                    <a:moveTo>
                      <a:pt x="260" y="300"/>
                    </a:moveTo>
                    <a:cubicBezTo>
                      <a:pt x="257" y="289"/>
                      <a:pt x="257" y="289"/>
                      <a:pt x="257" y="289"/>
                    </a:cubicBezTo>
                    <a:cubicBezTo>
                      <a:pt x="267" y="283"/>
                      <a:pt x="267" y="283"/>
                      <a:pt x="267" y="283"/>
                    </a:cubicBezTo>
                    <a:lnTo>
                      <a:pt x="260" y="300"/>
                    </a:lnTo>
                    <a:close/>
                    <a:moveTo>
                      <a:pt x="254" y="311"/>
                    </a:moveTo>
                    <a:cubicBezTo>
                      <a:pt x="238" y="320"/>
                      <a:pt x="238" y="320"/>
                      <a:pt x="238" y="320"/>
                    </a:cubicBezTo>
                    <a:cubicBezTo>
                      <a:pt x="244" y="306"/>
                      <a:pt x="244" y="306"/>
                      <a:pt x="244" y="306"/>
                    </a:cubicBezTo>
                    <a:lnTo>
                      <a:pt x="254" y="311"/>
                    </a:lnTo>
                    <a:close/>
                    <a:moveTo>
                      <a:pt x="233" y="333"/>
                    </a:moveTo>
                    <a:cubicBezTo>
                      <a:pt x="236" y="326"/>
                      <a:pt x="236" y="326"/>
                      <a:pt x="236" y="326"/>
                    </a:cubicBezTo>
                    <a:cubicBezTo>
                      <a:pt x="252" y="317"/>
                      <a:pt x="252" y="317"/>
                      <a:pt x="252" y="317"/>
                    </a:cubicBezTo>
                    <a:cubicBezTo>
                      <a:pt x="236" y="348"/>
                      <a:pt x="236" y="348"/>
                      <a:pt x="236" y="348"/>
                    </a:cubicBezTo>
                    <a:lnTo>
                      <a:pt x="233" y="333"/>
                    </a:lnTo>
                    <a:close/>
                    <a:moveTo>
                      <a:pt x="231" y="321"/>
                    </a:moveTo>
                    <a:cubicBezTo>
                      <a:pt x="238" y="303"/>
                      <a:pt x="238" y="303"/>
                      <a:pt x="238" y="303"/>
                    </a:cubicBezTo>
                    <a:cubicBezTo>
                      <a:pt x="240" y="303"/>
                      <a:pt x="240" y="303"/>
                      <a:pt x="240" y="303"/>
                    </a:cubicBezTo>
                    <a:cubicBezTo>
                      <a:pt x="232" y="323"/>
                      <a:pt x="232" y="323"/>
                      <a:pt x="232" y="323"/>
                    </a:cubicBezTo>
                    <a:cubicBezTo>
                      <a:pt x="232" y="323"/>
                      <a:pt x="232" y="323"/>
                      <a:pt x="232" y="323"/>
                    </a:cubicBezTo>
                    <a:lnTo>
                      <a:pt x="231" y="321"/>
                    </a:lnTo>
                    <a:close/>
                    <a:moveTo>
                      <a:pt x="230" y="357"/>
                    </a:moveTo>
                    <a:cubicBezTo>
                      <a:pt x="225" y="360"/>
                      <a:pt x="225" y="360"/>
                      <a:pt x="225" y="360"/>
                    </a:cubicBezTo>
                    <a:cubicBezTo>
                      <a:pt x="226" y="353"/>
                      <a:pt x="226" y="353"/>
                      <a:pt x="226" y="353"/>
                    </a:cubicBezTo>
                    <a:cubicBezTo>
                      <a:pt x="230" y="342"/>
                      <a:pt x="230" y="342"/>
                      <a:pt x="230" y="342"/>
                    </a:cubicBezTo>
                    <a:cubicBezTo>
                      <a:pt x="232" y="353"/>
                      <a:pt x="232" y="353"/>
                      <a:pt x="232" y="353"/>
                    </a:cubicBezTo>
                    <a:lnTo>
                      <a:pt x="230" y="357"/>
                    </a:lnTo>
                    <a:close/>
                    <a:moveTo>
                      <a:pt x="225" y="369"/>
                    </a:moveTo>
                    <a:cubicBezTo>
                      <a:pt x="225" y="365"/>
                      <a:pt x="225" y="365"/>
                      <a:pt x="225" y="365"/>
                    </a:cubicBezTo>
                    <a:cubicBezTo>
                      <a:pt x="227" y="365"/>
                      <a:pt x="227" y="365"/>
                      <a:pt x="227" y="365"/>
                    </a:cubicBezTo>
                    <a:lnTo>
                      <a:pt x="225" y="369"/>
                    </a:lnTo>
                    <a:close/>
                    <a:moveTo>
                      <a:pt x="208" y="410"/>
                    </a:moveTo>
                    <a:cubicBezTo>
                      <a:pt x="205" y="405"/>
                      <a:pt x="205" y="405"/>
                      <a:pt x="205" y="405"/>
                    </a:cubicBezTo>
                    <a:cubicBezTo>
                      <a:pt x="219" y="369"/>
                      <a:pt x="219" y="369"/>
                      <a:pt x="219" y="369"/>
                    </a:cubicBezTo>
                    <a:cubicBezTo>
                      <a:pt x="220" y="368"/>
                      <a:pt x="220" y="368"/>
                      <a:pt x="220" y="368"/>
                    </a:cubicBezTo>
                    <a:cubicBezTo>
                      <a:pt x="220" y="381"/>
                      <a:pt x="220" y="381"/>
                      <a:pt x="220" y="381"/>
                    </a:cubicBezTo>
                    <a:lnTo>
                      <a:pt x="208" y="410"/>
                    </a:lnTo>
                    <a:close/>
                    <a:moveTo>
                      <a:pt x="202" y="399"/>
                    </a:moveTo>
                    <a:cubicBezTo>
                      <a:pt x="183" y="362"/>
                      <a:pt x="183" y="362"/>
                      <a:pt x="183" y="362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2" y="343"/>
                      <a:pt x="202" y="343"/>
                      <a:pt x="202" y="342"/>
                    </a:cubicBezTo>
                    <a:cubicBezTo>
                      <a:pt x="203" y="342"/>
                      <a:pt x="203" y="342"/>
                      <a:pt x="203" y="342"/>
                    </a:cubicBezTo>
                    <a:cubicBezTo>
                      <a:pt x="203" y="342"/>
                      <a:pt x="203" y="342"/>
                      <a:pt x="203" y="342"/>
                    </a:cubicBezTo>
                    <a:cubicBezTo>
                      <a:pt x="203" y="340"/>
                      <a:pt x="202" y="338"/>
                      <a:pt x="201" y="337"/>
                    </a:cubicBezTo>
                    <a:cubicBezTo>
                      <a:pt x="230" y="303"/>
                      <a:pt x="230" y="303"/>
                      <a:pt x="230" y="303"/>
                    </a:cubicBezTo>
                    <a:cubicBezTo>
                      <a:pt x="232" y="304"/>
                      <a:pt x="232" y="304"/>
                      <a:pt x="232" y="304"/>
                    </a:cubicBezTo>
                    <a:lnTo>
                      <a:pt x="202" y="399"/>
                    </a:lnTo>
                    <a:close/>
                    <a:moveTo>
                      <a:pt x="197" y="449"/>
                    </a:moveTo>
                    <a:cubicBezTo>
                      <a:pt x="187" y="460"/>
                      <a:pt x="187" y="460"/>
                      <a:pt x="187" y="460"/>
                    </a:cubicBezTo>
                    <a:cubicBezTo>
                      <a:pt x="194" y="444"/>
                      <a:pt x="194" y="444"/>
                      <a:pt x="194" y="444"/>
                    </a:cubicBezTo>
                    <a:cubicBezTo>
                      <a:pt x="207" y="429"/>
                      <a:pt x="207" y="429"/>
                      <a:pt x="207" y="429"/>
                    </a:cubicBezTo>
                    <a:moveTo>
                      <a:pt x="223" y="461"/>
                    </a:moveTo>
                    <a:cubicBezTo>
                      <a:pt x="221" y="461"/>
                      <a:pt x="219" y="462"/>
                      <a:pt x="217" y="463"/>
                    </a:cubicBezTo>
                    <a:cubicBezTo>
                      <a:pt x="218" y="463"/>
                      <a:pt x="218" y="463"/>
                      <a:pt x="218" y="463"/>
                    </a:cubicBezTo>
                    <a:cubicBezTo>
                      <a:pt x="200" y="464"/>
                      <a:pt x="200" y="464"/>
                      <a:pt x="200" y="464"/>
                    </a:cubicBezTo>
                    <a:cubicBezTo>
                      <a:pt x="200" y="463"/>
                      <a:pt x="200" y="463"/>
                      <a:pt x="200" y="463"/>
                    </a:cubicBezTo>
                    <a:cubicBezTo>
                      <a:pt x="202" y="460"/>
                      <a:pt x="202" y="460"/>
                      <a:pt x="202" y="460"/>
                    </a:cubicBezTo>
                    <a:cubicBezTo>
                      <a:pt x="202" y="457"/>
                      <a:pt x="202" y="457"/>
                      <a:pt x="202" y="457"/>
                    </a:cubicBezTo>
                    <a:lnTo>
                      <a:pt x="223" y="461"/>
                    </a:lnTo>
                    <a:close/>
                    <a:moveTo>
                      <a:pt x="213" y="488"/>
                    </a:moveTo>
                    <a:cubicBezTo>
                      <a:pt x="203" y="490"/>
                      <a:pt x="203" y="490"/>
                      <a:pt x="203" y="490"/>
                    </a:cubicBezTo>
                    <a:cubicBezTo>
                      <a:pt x="203" y="490"/>
                      <a:pt x="203" y="490"/>
                      <a:pt x="203" y="490"/>
                    </a:cubicBezTo>
                    <a:cubicBezTo>
                      <a:pt x="202" y="485"/>
                      <a:pt x="202" y="485"/>
                      <a:pt x="202" y="485"/>
                    </a:cubicBezTo>
                    <a:cubicBezTo>
                      <a:pt x="212" y="485"/>
                      <a:pt x="212" y="485"/>
                      <a:pt x="212" y="485"/>
                    </a:cubicBezTo>
                    <a:cubicBezTo>
                      <a:pt x="212" y="486"/>
                      <a:pt x="213" y="487"/>
                      <a:pt x="214" y="488"/>
                    </a:cubicBezTo>
                    <a:lnTo>
                      <a:pt x="213" y="488"/>
                    </a:lnTo>
                    <a:close/>
                    <a:moveTo>
                      <a:pt x="158" y="503"/>
                    </a:moveTo>
                    <a:cubicBezTo>
                      <a:pt x="158" y="503"/>
                      <a:pt x="158" y="503"/>
                      <a:pt x="158" y="503"/>
                    </a:cubicBezTo>
                    <a:cubicBezTo>
                      <a:pt x="164" y="503"/>
                      <a:pt x="169" y="504"/>
                      <a:pt x="172" y="504"/>
                    </a:cubicBezTo>
                    <a:cubicBezTo>
                      <a:pt x="169" y="508"/>
                      <a:pt x="169" y="508"/>
                      <a:pt x="169" y="508"/>
                    </a:cubicBezTo>
                    <a:cubicBezTo>
                      <a:pt x="161" y="508"/>
                      <a:pt x="161" y="508"/>
                      <a:pt x="161" y="508"/>
                    </a:cubicBezTo>
                    <a:cubicBezTo>
                      <a:pt x="160" y="506"/>
                      <a:pt x="159" y="504"/>
                      <a:pt x="158" y="503"/>
                    </a:cubicBezTo>
                    <a:close/>
                    <a:moveTo>
                      <a:pt x="71" y="508"/>
                    </a:moveTo>
                    <a:cubicBezTo>
                      <a:pt x="70" y="506"/>
                      <a:pt x="69" y="504"/>
                      <a:pt x="68" y="503"/>
                    </a:cubicBezTo>
                    <a:cubicBezTo>
                      <a:pt x="78" y="503"/>
                      <a:pt x="89" y="502"/>
                      <a:pt x="102" y="501"/>
                    </a:cubicBezTo>
                    <a:cubicBezTo>
                      <a:pt x="102" y="502"/>
                      <a:pt x="102" y="502"/>
                      <a:pt x="102" y="502"/>
                    </a:cubicBezTo>
                    <a:cubicBezTo>
                      <a:pt x="102" y="502"/>
                      <a:pt x="124" y="502"/>
                      <a:pt x="143" y="503"/>
                    </a:cubicBezTo>
                    <a:cubicBezTo>
                      <a:pt x="142" y="504"/>
                      <a:pt x="141" y="506"/>
                      <a:pt x="141" y="508"/>
                    </a:cubicBezTo>
                    <a:lnTo>
                      <a:pt x="71" y="508"/>
                    </a:lnTo>
                    <a:close/>
                    <a:moveTo>
                      <a:pt x="44" y="504"/>
                    </a:moveTo>
                    <a:cubicBezTo>
                      <a:pt x="47" y="504"/>
                      <a:pt x="51" y="504"/>
                      <a:pt x="56" y="504"/>
                    </a:cubicBezTo>
                    <a:cubicBezTo>
                      <a:pt x="55" y="505"/>
                      <a:pt x="54" y="506"/>
                      <a:pt x="54" y="508"/>
                    </a:cubicBezTo>
                    <a:cubicBezTo>
                      <a:pt x="49" y="508"/>
                      <a:pt x="49" y="508"/>
                      <a:pt x="49" y="508"/>
                    </a:cubicBezTo>
                    <a:cubicBezTo>
                      <a:pt x="47" y="506"/>
                      <a:pt x="45" y="505"/>
                      <a:pt x="44" y="504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22"/>
              <p:cNvSpPr/>
              <p:nvPr/>
            </p:nvSpPr>
            <p:spPr bwMode="auto">
              <a:xfrm>
                <a:off x="276204" y="3126254"/>
                <a:ext cx="359143" cy="329911"/>
              </a:xfrm>
              <a:custGeom>
                <a:avLst/>
                <a:gdLst>
                  <a:gd name="T0" fmla="*/ 0 w 258"/>
                  <a:gd name="T1" fmla="*/ 38 h 237"/>
                  <a:gd name="T2" fmla="*/ 0 w 258"/>
                  <a:gd name="T3" fmla="*/ 218 h 237"/>
                  <a:gd name="T4" fmla="*/ 213 w 258"/>
                  <a:gd name="T5" fmla="*/ 237 h 237"/>
                  <a:gd name="T6" fmla="*/ 258 w 258"/>
                  <a:gd name="T7" fmla="*/ 116 h 237"/>
                  <a:gd name="T8" fmla="*/ 196 w 258"/>
                  <a:gd name="T9" fmla="*/ 0 h 237"/>
                  <a:gd name="T10" fmla="*/ 0 w 258"/>
                  <a:gd name="T11" fmla="*/ 3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8" h="237">
                    <a:moveTo>
                      <a:pt x="0" y="38"/>
                    </a:moveTo>
                    <a:lnTo>
                      <a:pt x="0" y="218"/>
                    </a:lnTo>
                    <a:lnTo>
                      <a:pt x="213" y="237"/>
                    </a:lnTo>
                    <a:lnTo>
                      <a:pt x="258" y="116"/>
                    </a:lnTo>
                    <a:lnTo>
                      <a:pt x="196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123"/>
              <p:cNvSpPr/>
              <p:nvPr/>
            </p:nvSpPr>
            <p:spPr bwMode="auto">
              <a:xfrm>
                <a:off x="56264" y="3446420"/>
                <a:ext cx="651469" cy="226900"/>
              </a:xfrm>
              <a:custGeom>
                <a:avLst/>
                <a:gdLst>
                  <a:gd name="T0" fmla="*/ 154 w 198"/>
                  <a:gd name="T1" fmla="*/ 9 h 69"/>
                  <a:gd name="T2" fmla="*/ 182 w 198"/>
                  <a:gd name="T3" fmla="*/ 3 h 69"/>
                  <a:gd name="T4" fmla="*/ 195 w 198"/>
                  <a:gd name="T5" fmla="*/ 22 h 69"/>
                  <a:gd name="T6" fmla="*/ 196 w 198"/>
                  <a:gd name="T7" fmla="*/ 34 h 69"/>
                  <a:gd name="T8" fmla="*/ 174 w 198"/>
                  <a:gd name="T9" fmla="*/ 45 h 69"/>
                  <a:gd name="T10" fmla="*/ 163 w 198"/>
                  <a:gd name="T11" fmla="*/ 69 h 69"/>
                  <a:gd name="T12" fmla="*/ 0 w 198"/>
                  <a:gd name="T13" fmla="*/ 64 h 69"/>
                  <a:gd name="T14" fmla="*/ 6 w 198"/>
                  <a:gd name="T15" fmla="*/ 45 h 69"/>
                  <a:gd name="T16" fmla="*/ 154 w 198"/>
                  <a:gd name="T17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69">
                    <a:moveTo>
                      <a:pt x="154" y="9"/>
                    </a:moveTo>
                    <a:cubicBezTo>
                      <a:pt x="154" y="9"/>
                      <a:pt x="169" y="0"/>
                      <a:pt x="182" y="3"/>
                    </a:cubicBezTo>
                    <a:cubicBezTo>
                      <a:pt x="196" y="6"/>
                      <a:pt x="195" y="22"/>
                      <a:pt x="195" y="22"/>
                    </a:cubicBezTo>
                    <a:cubicBezTo>
                      <a:pt x="195" y="22"/>
                      <a:pt x="198" y="32"/>
                      <a:pt x="196" y="34"/>
                    </a:cubicBezTo>
                    <a:cubicBezTo>
                      <a:pt x="194" y="36"/>
                      <a:pt x="174" y="45"/>
                      <a:pt x="174" y="45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6" y="45"/>
                      <a:pt x="6" y="45"/>
                      <a:pt x="6" y="45"/>
                    </a:cubicBezTo>
                    <a:lnTo>
                      <a:pt x="154" y="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9" name="Freeform 124"/>
            <p:cNvSpPr/>
            <p:nvPr/>
          </p:nvSpPr>
          <p:spPr bwMode="auto">
            <a:xfrm>
              <a:off x="1072444" y="2616772"/>
              <a:ext cx="315990" cy="29233"/>
            </a:xfrm>
            <a:custGeom>
              <a:avLst/>
              <a:gdLst>
                <a:gd name="T0" fmla="*/ 96 w 96"/>
                <a:gd name="T1" fmla="*/ 1 h 9"/>
                <a:gd name="T2" fmla="*/ 94 w 96"/>
                <a:gd name="T3" fmla="*/ 2 h 9"/>
                <a:gd name="T4" fmla="*/ 2 w 96"/>
                <a:gd name="T5" fmla="*/ 9 h 9"/>
                <a:gd name="T6" fmla="*/ 0 w 96"/>
                <a:gd name="T7" fmla="*/ 8 h 9"/>
                <a:gd name="T8" fmla="*/ 0 w 96"/>
                <a:gd name="T9" fmla="*/ 8 h 9"/>
                <a:gd name="T10" fmla="*/ 2 w 96"/>
                <a:gd name="T11" fmla="*/ 6 h 9"/>
                <a:gd name="T12" fmla="*/ 94 w 96"/>
                <a:gd name="T13" fmla="*/ 0 h 9"/>
                <a:gd name="T14" fmla="*/ 96 w 96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">
                  <a:moveTo>
                    <a:pt x="96" y="1"/>
                  </a:moveTo>
                  <a:cubicBezTo>
                    <a:pt x="96" y="2"/>
                    <a:pt x="95" y="2"/>
                    <a:pt x="94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0"/>
                    <a:pt x="96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0" name="Freeform 125"/>
            <p:cNvSpPr/>
            <p:nvPr/>
          </p:nvSpPr>
          <p:spPr bwMode="auto">
            <a:xfrm>
              <a:off x="1082188" y="2622340"/>
              <a:ext cx="296502" cy="279798"/>
            </a:xfrm>
            <a:custGeom>
              <a:avLst/>
              <a:gdLst>
                <a:gd name="T0" fmla="*/ 0 w 90"/>
                <a:gd name="T1" fmla="*/ 7 h 85"/>
                <a:gd name="T2" fmla="*/ 2 w 90"/>
                <a:gd name="T3" fmla="*/ 34 h 85"/>
                <a:gd name="T4" fmla="*/ 38 w 90"/>
                <a:gd name="T5" fmla="*/ 64 h 85"/>
                <a:gd name="T6" fmla="*/ 37 w 90"/>
                <a:gd name="T7" fmla="*/ 77 h 85"/>
                <a:gd name="T8" fmla="*/ 61 w 90"/>
                <a:gd name="T9" fmla="*/ 75 h 85"/>
                <a:gd name="T10" fmla="*/ 60 w 90"/>
                <a:gd name="T11" fmla="*/ 63 h 85"/>
                <a:gd name="T12" fmla="*/ 90 w 90"/>
                <a:gd name="T13" fmla="*/ 28 h 85"/>
                <a:gd name="T14" fmla="*/ 88 w 90"/>
                <a:gd name="T15" fmla="*/ 0 h 85"/>
                <a:gd name="T16" fmla="*/ 0 w 90"/>
                <a:gd name="T17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5">
                  <a:moveTo>
                    <a:pt x="0" y="7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51" y="85"/>
                    <a:pt x="61" y="7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1" name="Freeform 126"/>
            <p:cNvSpPr/>
            <p:nvPr/>
          </p:nvSpPr>
          <p:spPr bwMode="auto">
            <a:xfrm>
              <a:off x="1101676" y="2737878"/>
              <a:ext cx="33409" cy="211588"/>
            </a:xfrm>
            <a:custGeom>
              <a:avLst/>
              <a:gdLst>
                <a:gd name="T0" fmla="*/ 24 w 24"/>
                <a:gd name="T1" fmla="*/ 149 h 152"/>
                <a:gd name="T2" fmla="*/ 10 w 24"/>
                <a:gd name="T3" fmla="*/ 152 h 152"/>
                <a:gd name="T4" fmla="*/ 0 w 24"/>
                <a:gd name="T5" fmla="*/ 0 h 152"/>
                <a:gd name="T6" fmla="*/ 12 w 24"/>
                <a:gd name="T7" fmla="*/ 0 h 152"/>
                <a:gd name="T8" fmla="*/ 24 w 24"/>
                <a:gd name="T9" fmla="*/ 14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2">
                  <a:moveTo>
                    <a:pt x="24" y="149"/>
                  </a:moveTo>
                  <a:lnTo>
                    <a:pt x="10" y="15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4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2" name="Freeform 127"/>
            <p:cNvSpPr/>
            <p:nvPr/>
          </p:nvSpPr>
          <p:spPr bwMode="auto">
            <a:xfrm>
              <a:off x="1115597" y="2909097"/>
              <a:ext cx="260309" cy="40369"/>
            </a:xfrm>
            <a:custGeom>
              <a:avLst/>
              <a:gdLst>
                <a:gd name="T0" fmla="*/ 0 w 187"/>
                <a:gd name="T1" fmla="*/ 29 h 29"/>
                <a:gd name="T2" fmla="*/ 0 w 187"/>
                <a:gd name="T3" fmla="*/ 14 h 29"/>
                <a:gd name="T4" fmla="*/ 187 w 187"/>
                <a:gd name="T5" fmla="*/ 0 h 29"/>
                <a:gd name="T6" fmla="*/ 187 w 187"/>
                <a:gd name="T7" fmla="*/ 14 h 29"/>
                <a:gd name="T8" fmla="*/ 0 w 18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9">
                  <a:moveTo>
                    <a:pt x="0" y="29"/>
                  </a:moveTo>
                  <a:lnTo>
                    <a:pt x="0" y="14"/>
                  </a:lnTo>
                  <a:lnTo>
                    <a:pt x="187" y="0"/>
                  </a:lnTo>
                  <a:lnTo>
                    <a:pt x="187" y="14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3" name="Freeform 128"/>
            <p:cNvSpPr/>
            <p:nvPr/>
          </p:nvSpPr>
          <p:spPr bwMode="auto">
            <a:xfrm>
              <a:off x="1089148" y="2544386"/>
              <a:ext cx="147555" cy="114146"/>
            </a:xfrm>
            <a:custGeom>
              <a:avLst/>
              <a:gdLst>
                <a:gd name="T0" fmla="*/ 7 w 106"/>
                <a:gd name="T1" fmla="*/ 82 h 82"/>
                <a:gd name="T2" fmla="*/ 0 w 106"/>
                <a:gd name="T3" fmla="*/ 73 h 82"/>
                <a:gd name="T4" fmla="*/ 99 w 106"/>
                <a:gd name="T5" fmla="*/ 0 h 82"/>
                <a:gd name="T6" fmla="*/ 106 w 106"/>
                <a:gd name="T7" fmla="*/ 12 h 82"/>
                <a:gd name="T8" fmla="*/ 7 w 10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2">
                  <a:moveTo>
                    <a:pt x="7" y="82"/>
                  </a:moveTo>
                  <a:lnTo>
                    <a:pt x="0" y="73"/>
                  </a:lnTo>
                  <a:lnTo>
                    <a:pt x="99" y="0"/>
                  </a:lnTo>
                  <a:lnTo>
                    <a:pt x="106" y="12"/>
                  </a:lnTo>
                  <a:lnTo>
                    <a:pt x="7" y="8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4" name="Freeform 129"/>
            <p:cNvSpPr/>
            <p:nvPr/>
          </p:nvSpPr>
          <p:spPr bwMode="auto">
            <a:xfrm>
              <a:off x="1214431" y="2547170"/>
              <a:ext cx="161475" cy="96050"/>
            </a:xfrm>
            <a:custGeom>
              <a:avLst/>
              <a:gdLst>
                <a:gd name="T0" fmla="*/ 109 w 116"/>
                <a:gd name="T1" fmla="*/ 69 h 69"/>
                <a:gd name="T2" fmla="*/ 116 w 116"/>
                <a:gd name="T3" fmla="*/ 59 h 69"/>
                <a:gd name="T4" fmla="*/ 7 w 116"/>
                <a:gd name="T5" fmla="*/ 0 h 69"/>
                <a:gd name="T6" fmla="*/ 0 w 116"/>
                <a:gd name="T7" fmla="*/ 12 h 69"/>
                <a:gd name="T8" fmla="*/ 109 w 11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9">
                  <a:moveTo>
                    <a:pt x="109" y="69"/>
                  </a:moveTo>
                  <a:lnTo>
                    <a:pt x="116" y="59"/>
                  </a:lnTo>
                  <a:lnTo>
                    <a:pt x="7" y="0"/>
                  </a:lnTo>
                  <a:lnTo>
                    <a:pt x="0" y="12"/>
                  </a:lnTo>
                  <a:lnTo>
                    <a:pt x="109" y="6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/>
            <p:nvPr/>
          </p:nvSpPr>
          <p:spPr bwMode="auto">
            <a:xfrm>
              <a:off x="1345281" y="2718390"/>
              <a:ext cx="33409" cy="210196"/>
            </a:xfrm>
            <a:custGeom>
              <a:avLst/>
              <a:gdLst>
                <a:gd name="T0" fmla="*/ 24 w 24"/>
                <a:gd name="T1" fmla="*/ 151 h 151"/>
                <a:gd name="T2" fmla="*/ 10 w 24"/>
                <a:gd name="T3" fmla="*/ 151 h 151"/>
                <a:gd name="T4" fmla="*/ 0 w 24"/>
                <a:gd name="T5" fmla="*/ 2 h 151"/>
                <a:gd name="T6" fmla="*/ 12 w 24"/>
                <a:gd name="T7" fmla="*/ 0 h 151"/>
                <a:gd name="T8" fmla="*/ 24 w 24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1">
                  <a:moveTo>
                    <a:pt x="24" y="151"/>
                  </a:moveTo>
                  <a:lnTo>
                    <a:pt x="10" y="151"/>
                  </a:lnTo>
                  <a:lnTo>
                    <a:pt x="0" y="2"/>
                  </a:lnTo>
                  <a:lnTo>
                    <a:pt x="12" y="0"/>
                  </a:lnTo>
                  <a:lnTo>
                    <a:pt x="24" y="15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36" name="Freeform 131"/>
          <p:cNvSpPr/>
          <p:nvPr/>
        </p:nvSpPr>
        <p:spPr bwMode="auto">
          <a:xfrm>
            <a:off x="1194931" y="2227882"/>
            <a:ext cx="260309" cy="407864"/>
          </a:xfrm>
          <a:custGeom>
            <a:avLst/>
            <a:gdLst>
              <a:gd name="T0" fmla="*/ 39 w 79"/>
              <a:gd name="T1" fmla="*/ 70 h 124"/>
              <a:gd name="T2" fmla="*/ 38 w 79"/>
              <a:gd name="T3" fmla="*/ 76 h 124"/>
              <a:gd name="T4" fmla="*/ 33 w 79"/>
              <a:gd name="T5" fmla="*/ 83 h 124"/>
              <a:gd name="T6" fmla="*/ 30 w 79"/>
              <a:gd name="T7" fmla="*/ 87 h 124"/>
              <a:gd name="T8" fmla="*/ 23 w 79"/>
              <a:gd name="T9" fmla="*/ 99 h 124"/>
              <a:gd name="T10" fmla="*/ 19 w 79"/>
              <a:gd name="T11" fmla="*/ 104 h 124"/>
              <a:gd name="T12" fmla="*/ 17 w 79"/>
              <a:gd name="T13" fmla="*/ 108 h 124"/>
              <a:gd name="T14" fmla="*/ 12 w 79"/>
              <a:gd name="T15" fmla="*/ 112 h 124"/>
              <a:gd name="T16" fmla="*/ 13 w 79"/>
              <a:gd name="T17" fmla="*/ 114 h 124"/>
              <a:gd name="T18" fmla="*/ 2 w 79"/>
              <a:gd name="T19" fmla="*/ 118 h 124"/>
              <a:gd name="T20" fmla="*/ 8 w 79"/>
              <a:gd name="T21" fmla="*/ 124 h 124"/>
              <a:gd name="T22" fmla="*/ 14 w 79"/>
              <a:gd name="T23" fmla="*/ 123 h 124"/>
              <a:gd name="T24" fmla="*/ 25 w 79"/>
              <a:gd name="T25" fmla="*/ 124 h 124"/>
              <a:gd name="T26" fmla="*/ 26 w 79"/>
              <a:gd name="T27" fmla="*/ 116 h 124"/>
              <a:gd name="T28" fmla="*/ 28 w 79"/>
              <a:gd name="T29" fmla="*/ 112 h 124"/>
              <a:gd name="T30" fmla="*/ 39 w 79"/>
              <a:gd name="T31" fmla="*/ 99 h 124"/>
              <a:gd name="T32" fmla="*/ 43 w 79"/>
              <a:gd name="T33" fmla="*/ 104 h 124"/>
              <a:gd name="T34" fmla="*/ 34 w 79"/>
              <a:gd name="T35" fmla="*/ 108 h 124"/>
              <a:gd name="T36" fmla="*/ 36 w 79"/>
              <a:gd name="T37" fmla="*/ 112 h 124"/>
              <a:gd name="T38" fmla="*/ 48 w 79"/>
              <a:gd name="T39" fmla="*/ 112 h 124"/>
              <a:gd name="T40" fmla="*/ 57 w 79"/>
              <a:gd name="T41" fmla="*/ 110 h 124"/>
              <a:gd name="T42" fmla="*/ 54 w 79"/>
              <a:gd name="T43" fmla="*/ 100 h 124"/>
              <a:gd name="T44" fmla="*/ 53 w 79"/>
              <a:gd name="T45" fmla="*/ 93 h 124"/>
              <a:gd name="T46" fmla="*/ 56 w 79"/>
              <a:gd name="T47" fmla="*/ 82 h 124"/>
              <a:gd name="T48" fmla="*/ 79 w 79"/>
              <a:gd name="T49" fmla="*/ 63 h 124"/>
              <a:gd name="T50" fmla="*/ 77 w 79"/>
              <a:gd name="T51" fmla="*/ 49 h 124"/>
              <a:gd name="T52" fmla="*/ 73 w 79"/>
              <a:gd name="T53" fmla="*/ 40 h 124"/>
              <a:gd name="T54" fmla="*/ 69 w 79"/>
              <a:gd name="T55" fmla="*/ 36 h 124"/>
              <a:gd name="T56" fmla="*/ 63 w 79"/>
              <a:gd name="T57" fmla="*/ 30 h 124"/>
              <a:gd name="T58" fmla="*/ 54 w 79"/>
              <a:gd name="T59" fmla="*/ 23 h 124"/>
              <a:gd name="T60" fmla="*/ 46 w 79"/>
              <a:gd name="T61" fmla="*/ 18 h 124"/>
              <a:gd name="T62" fmla="*/ 42 w 79"/>
              <a:gd name="T63" fmla="*/ 14 h 124"/>
              <a:gd name="T64" fmla="*/ 40 w 79"/>
              <a:gd name="T65" fmla="*/ 5 h 124"/>
              <a:gd name="T66" fmla="*/ 22 w 79"/>
              <a:gd name="T67" fmla="*/ 14 h 124"/>
              <a:gd name="T68" fmla="*/ 21 w 79"/>
              <a:gd name="T69" fmla="*/ 22 h 124"/>
              <a:gd name="T70" fmla="*/ 27 w 79"/>
              <a:gd name="T71" fmla="*/ 24 h 124"/>
              <a:gd name="T72" fmla="*/ 28 w 79"/>
              <a:gd name="T73" fmla="*/ 25 h 124"/>
              <a:gd name="T74" fmla="*/ 29 w 79"/>
              <a:gd name="T75" fmla="*/ 26 h 124"/>
              <a:gd name="T76" fmla="*/ 27 w 79"/>
              <a:gd name="T77" fmla="*/ 33 h 124"/>
              <a:gd name="T78" fmla="*/ 20 w 79"/>
              <a:gd name="T79" fmla="*/ 32 h 124"/>
              <a:gd name="T80" fmla="*/ 16 w 79"/>
              <a:gd name="T81" fmla="*/ 24 h 124"/>
              <a:gd name="T82" fmla="*/ 12 w 79"/>
              <a:gd name="T83" fmla="*/ 21 h 124"/>
              <a:gd name="T84" fmla="*/ 10 w 79"/>
              <a:gd name="T85" fmla="*/ 21 h 124"/>
              <a:gd name="T86" fmla="*/ 8 w 79"/>
              <a:gd name="T87" fmla="*/ 24 h 124"/>
              <a:gd name="T88" fmla="*/ 7 w 79"/>
              <a:gd name="T89" fmla="*/ 27 h 124"/>
              <a:gd name="T90" fmla="*/ 8 w 79"/>
              <a:gd name="T91" fmla="*/ 29 h 124"/>
              <a:gd name="T92" fmla="*/ 13 w 79"/>
              <a:gd name="T93" fmla="*/ 31 h 124"/>
              <a:gd name="T94" fmla="*/ 13 w 79"/>
              <a:gd name="T95" fmla="*/ 37 h 124"/>
              <a:gd name="T96" fmla="*/ 15 w 79"/>
              <a:gd name="T97" fmla="*/ 42 h 124"/>
              <a:gd name="T98" fmla="*/ 19 w 79"/>
              <a:gd name="T99" fmla="*/ 45 h 124"/>
              <a:gd name="T100" fmla="*/ 24 w 79"/>
              <a:gd name="T101" fmla="*/ 51 h 124"/>
              <a:gd name="T102" fmla="*/ 30 w 79"/>
              <a:gd name="T103" fmla="*/ 48 h 124"/>
              <a:gd name="T104" fmla="*/ 34 w 79"/>
              <a:gd name="T105" fmla="*/ 48 h 124"/>
              <a:gd name="T106" fmla="*/ 40 w 79"/>
              <a:gd name="T107" fmla="*/ 6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9" h="124">
                <a:moveTo>
                  <a:pt x="42" y="67"/>
                </a:moveTo>
                <a:cubicBezTo>
                  <a:pt x="39" y="70"/>
                  <a:pt x="39" y="70"/>
                  <a:pt x="39" y="70"/>
                </a:cubicBezTo>
                <a:cubicBezTo>
                  <a:pt x="39" y="70"/>
                  <a:pt x="38" y="72"/>
                  <a:pt x="38" y="74"/>
                </a:cubicBezTo>
                <a:cubicBezTo>
                  <a:pt x="38" y="76"/>
                  <a:pt x="38" y="76"/>
                  <a:pt x="38" y="76"/>
                </a:cubicBezTo>
                <a:cubicBezTo>
                  <a:pt x="34" y="81"/>
                  <a:pt x="34" y="81"/>
                  <a:pt x="34" y="81"/>
                </a:cubicBezTo>
                <a:cubicBezTo>
                  <a:pt x="33" y="83"/>
                  <a:pt x="33" y="83"/>
                  <a:pt x="33" y="83"/>
                </a:cubicBezTo>
                <a:cubicBezTo>
                  <a:pt x="33" y="83"/>
                  <a:pt x="31" y="84"/>
                  <a:pt x="31" y="86"/>
                </a:cubicBezTo>
                <a:cubicBezTo>
                  <a:pt x="31" y="87"/>
                  <a:pt x="30" y="87"/>
                  <a:pt x="30" y="87"/>
                </a:cubicBezTo>
                <a:cubicBezTo>
                  <a:pt x="30" y="87"/>
                  <a:pt x="29" y="91"/>
                  <a:pt x="28" y="92"/>
                </a:cubicBezTo>
                <a:cubicBezTo>
                  <a:pt x="27" y="93"/>
                  <a:pt x="23" y="99"/>
                  <a:pt x="23" y="99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9" y="104"/>
                  <a:pt x="17" y="107"/>
                  <a:pt x="17" y="108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17" y="108"/>
                  <a:pt x="14" y="108"/>
                  <a:pt x="13" y="110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3" y="114"/>
                  <a:pt x="13" y="114"/>
                  <a:pt x="13" y="114"/>
                </a:cubicBezTo>
                <a:cubicBezTo>
                  <a:pt x="13" y="114"/>
                  <a:pt x="11" y="116"/>
                  <a:pt x="8" y="117"/>
                </a:cubicBezTo>
                <a:cubicBezTo>
                  <a:pt x="7" y="116"/>
                  <a:pt x="2" y="116"/>
                  <a:pt x="2" y="118"/>
                </a:cubicBezTo>
                <a:cubicBezTo>
                  <a:pt x="1" y="119"/>
                  <a:pt x="0" y="121"/>
                  <a:pt x="2" y="122"/>
                </a:cubicBezTo>
                <a:cubicBezTo>
                  <a:pt x="5" y="124"/>
                  <a:pt x="6" y="124"/>
                  <a:pt x="8" y="124"/>
                </a:cubicBezTo>
                <a:cubicBezTo>
                  <a:pt x="9" y="124"/>
                  <a:pt x="13" y="124"/>
                  <a:pt x="13" y="124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4" y="123"/>
                  <a:pt x="18" y="123"/>
                  <a:pt x="19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9" y="124"/>
                  <a:pt x="28" y="121"/>
                </a:cubicBezTo>
                <a:cubicBezTo>
                  <a:pt x="28" y="119"/>
                  <a:pt x="26" y="116"/>
                  <a:pt x="26" y="116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4"/>
                  <a:pt x="29" y="113"/>
                  <a:pt x="28" y="112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9" y="99"/>
                  <a:pt x="39" y="99"/>
                  <a:pt x="39" y="99"/>
                </a:cubicBezTo>
                <a:cubicBezTo>
                  <a:pt x="39" y="99"/>
                  <a:pt x="42" y="102"/>
                  <a:pt x="43" y="102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43" y="104"/>
                  <a:pt x="41" y="105"/>
                  <a:pt x="40" y="106"/>
                </a:cubicBezTo>
                <a:cubicBezTo>
                  <a:pt x="39" y="106"/>
                  <a:pt x="35" y="106"/>
                  <a:pt x="34" y="108"/>
                </a:cubicBezTo>
                <a:cubicBezTo>
                  <a:pt x="34" y="109"/>
                  <a:pt x="34" y="110"/>
                  <a:pt x="34" y="110"/>
                </a:cubicBezTo>
                <a:cubicBezTo>
                  <a:pt x="34" y="110"/>
                  <a:pt x="34" y="111"/>
                  <a:pt x="36" y="112"/>
                </a:cubicBezTo>
                <a:cubicBezTo>
                  <a:pt x="39" y="112"/>
                  <a:pt x="43" y="112"/>
                  <a:pt x="43" y="112"/>
                </a:cubicBezTo>
                <a:cubicBezTo>
                  <a:pt x="43" y="112"/>
                  <a:pt x="47" y="112"/>
                  <a:pt x="48" y="112"/>
                </a:cubicBezTo>
                <a:cubicBezTo>
                  <a:pt x="50" y="113"/>
                  <a:pt x="54" y="113"/>
                  <a:pt x="55" y="112"/>
                </a:cubicBezTo>
                <a:cubicBezTo>
                  <a:pt x="57" y="112"/>
                  <a:pt x="58" y="111"/>
                  <a:pt x="57" y="110"/>
                </a:cubicBezTo>
                <a:cubicBezTo>
                  <a:pt x="57" y="108"/>
                  <a:pt x="56" y="106"/>
                  <a:pt x="56" y="106"/>
                </a:cubicBezTo>
                <a:cubicBezTo>
                  <a:pt x="56" y="106"/>
                  <a:pt x="55" y="100"/>
                  <a:pt x="54" y="100"/>
                </a:cubicBezTo>
                <a:cubicBezTo>
                  <a:pt x="54" y="99"/>
                  <a:pt x="54" y="98"/>
                  <a:pt x="54" y="98"/>
                </a:cubicBezTo>
                <a:cubicBezTo>
                  <a:pt x="54" y="98"/>
                  <a:pt x="55" y="96"/>
                  <a:pt x="53" y="93"/>
                </a:cubicBezTo>
                <a:cubicBezTo>
                  <a:pt x="52" y="90"/>
                  <a:pt x="52" y="86"/>
                  <a:pt x="52" y="86"/>
                </a:cubicBezTo>
                <a:cubicBezTo>
                  <a:pt x="52" y="86"/>
                  <a:pt x="54" y="84"/>
                  <a:pt x="56" y="82"/>
                </a:cubicBezTo>
                <a:cubicBezTo>
                  <a:pt x="59" y="80"/>
                  <a:pt x="63" y="75"/>
                  <a:pt x="68" y="74"/>
                </a:cubicBezTo>
                <a:cubicBezTo>
                  <a:pt x="71" y="73"/>
                  <a:pt x="78" y="70"/>
                  <a:pt x="79" y="63"/>
                </a:cubicBezTo>
                <a:cubicBezTo>
                  <a:pt x="79" y="58"/>
                  <a:pt x="79" y="53"/>
                  <a:pt x="79" y="53"/>
                </a:cubicBezTo>
                <a:cubicBezTo>
                  <a:pt x="79" y="53"/>
                  <a:pt x="78" y="51"/>
                  <a:pt x="77" y="49"/>
                </a:cubicBezTo>
                <a:cubicBezTo>
                  <a:pt x="76" y="47"/>
                  <a:pt x="74" y="43"/>
                  <a:pt x="74" y="43"/>
                </a:cubicBezTo>
                <a:cubicBezTo>
                  <a:pt x="74" y="43"/>
                  <a:pt x="74" y="40"/>
                  <a:pt x="73" y="40"/>
                </a:cubicBezTo>
                <a:cubicBezTo>
                  <a:pt x="72" y="39"/>
                  <a:pt x="71" y="38"/>
                  <a:pt x="71" y="37"/>
                </a:cubicBezTo>
                <a:cubicBezTo>
                  <a:pt x="71" y="37"/>
                  <a:pt x="70" y="36"/>
                  <a:pt x="69" y="36"/>
                </a:cubicBezTo>
                <a:cubicBezTo>
                  <a:pt x="69" y="35"/>
                  <a:pt x="67" y="34"/>
                  <a:pt x="67" y="34"/>
                </a:cubicBezTo>
                <a:cubicBezTo>
                  <a:pt x="67" y="34"/>
                  <a:pt x="64" y="31"/>
                  <a:pt x="63" y="30"/>
                </a:cubicBezTo>
                <a:cubicBezTo>
                  <a:pt x="62" y="29"/>
                  <a:pt x="59" y="26"/>
                  <a:pt x="59" y="26"/>
                </a:cubicBezTo>
                <a:cubicBezTo>
                  <a:pt x="59" y="26"/>
                  <a:pt x="56" y="23"/>
                  <a:pt x="54" y="23"/>
                </a:cubicBezTo>
                <a:cubicBezTo>
                  <a:pt x="52" y="22"/>
                  <a:pt x="49" y="20"/>
                  <a:pt x="48" y="19"/>
                </a:cubicBezTo>
                <a:cubicBezTo>
                  <a:pt x="47" y="19"/>
                  <a:pt x="46" y="18"/>
                  <a:pt x="46" y="18"/>
                </a:cubicBezTo>
                <a:cubicBezTo>
                  <a:pt x="46" y="18"/>
                  <a:pt x="44" y="17"/>
                  <a:pt x="43" y="17"/>
                </a:cubicBezTo>
                <a:cubicBezTo>
                  <a:pt x="42" y="17"/>
                  <a:pt x="42" y="14"/>
                  <a:pt x="42" y="14"/>
                </a:cubicBezTo>
                <a:cubicBezTo>
                  <a:pt x="42" y="14"/>
                  <a:pt x="42" y="10"/>
                  <a:pt x="41" y="9"/>
                </a:cubicBezTo>
                <a:cubicBezTo>
                  <a:pt x="41" y="9"/>
                  <a:pt x="43" y="5"/>
                  <a:pt x="40" y="5"/>
                </a:cubicBezTo>
                <a:cubicBezTo>
                  <a:pt x="39" y="4"/>
                  <a:pt x="37" y="0"/>
                  <a:pt x="29" y="1"/>
                </a:cubicBezTo>
                <a:cubicBezTo>
                  <a:pt x="27" y="2"/>
                  <a:pt x="20" y="5"/>
                  <a:pt x="22" y="14"/>
                </a:cubicBezTo>
                <a:cubicBezTo>
                  <a:pt x="22" y="16"/>
                  <a:pt x="23" y="18"/>
                  <a:pt x="23" y="18"/>
                </a:cubicBezTo>
                <a:cubicBezTo>
                  <a:pt x="23" y="18"/>
                  <a:pt x="20" y="21"/>
                  <a:pt x="21" y="22"/>
                </a:cubicBezTo>
                <a:cubicBezTo>
                  <a:pt x="22" y="22"/>
                  <a:pt x="24" y="23"/>
                  <a:pt x="26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8" y="26"/>
                  <a:pt x="28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8" y="28"/>
                  <a:pt x="28" y="29"/>
                </a:cubicBezTo>
                <a:cubicBezTo>
                  <a:pt x="28" y="30"/>
                  <a:pt x="27" y="33"/>
                  <a:pt x="27" y="33"/>
                </a:cubicBezTo>
                <a:cubicBezTo>
                  <a:pt x="27" y="33"/>
                  <a:pt x="25" y="37"/>
                  <a:pt x="25" y="36"/>
                </a:cubicBezTo>
                <a:cubicBezTo>
                  <a:pt x="23" y="36"/>
                  <a:pt x="21" y="34"/>
                  <a:pt x="20" y="32"/>
                </a:cubicBezTo>
                <a:cubicBezTo>
                  <a:pt x="19" y="30"/>
                  <a:pt x="17" y="28"/>
                  <a:pt x="17" y="28"/>
                </a:cubicBezTo>
                <a:cubicBezTo>
                  <a:pt x="17" y="28"/>
                  <a:pt x="17" y="25"/>
                  <a:pt x="16" y="24"/>
                </a:cubicBezTo>
                <a:cubicBezTo>
                  <a:pt x="16" y="23"/>
                  <a:pt x="17" y="22"/>
                  <a:pt x="14" y="20"/>
                </a:cubicBezTo>
                <a:cubicBezTo>
                  <a:pt x="14" y="20"/>
                  <a:pt x="12" y="20"/>
                  <a:pt x="1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0"/>
                  <a:pt x="10" y="21"/>
                </a:cubicBezTo>
                <a:cubicBezTo>
                  <a:pt x="9" y="21"/>
                  <a:pt x="9" y="21"/>
                  <a:pt x="9" y="2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7" y="25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8"/>
                </a:cubicBezTo>
                <a:cubicBezTo>
                  <a:pt x="8" y="28"/>
                  <a:pt x="8" y="29"/>
                  <a:pt x="8" y="29"/>
                </a:cubicBezTo>
                <a:cubicBezTo>
                  <a:pt x="8" y="29"/>
                  <a:pt x="9" y="31"/>
                  <a:pt x="9" y="31"/>
                </a:cubicBezTo>
                <a:cubicBezTo>
                  <a:pt x="9" y="31"/>
                  <a:pt x="11" y="29"/>
                  <a:pt x="13" y="31"/>
                </a:cubicBezTo>
                <a:cubicBezTo>
                  <a:pt x="14" y="35"/>
                  <a:pt x="14" y="35"/>
                  <a:pt x="14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5" y="42"/>
                  <a:pt x="16" y="43"/>
                </a:cubicBezTo>
                <a:cubicBezTo>
                  <a:pt x="16" y="43"/>
                  <a:pt x="19" y="45"/>
                  <a:pt x="19" y="45"/>
                </a:cubicBezTo>
                <a:cubicBezTo>
                  <a:pt x="19" y="45"/>
                  <a:pt x="21" y="46"/>
                  <a:pt x="21" y="47"/>
                </a:cubicBezTo>
                <a:cubicBezTo>
                  <a:pt x="22" y="48"/>
                  <a:pt x="24" y="51"/>
                  <a:pt x="24" y="51"/>
                </a:cubicBezTo>
                <a:cubicBezTo>
                  <a:pt x="24" y="51"/>
                  <a:pt x="26" y="52"/>
                  <a:pt x="27" y="51"/>
                </a:cubicBezTo>
                <a:cubicBezTo>
                  <a:pt x="27" y="50"/>
                  <a:pt x="30" y="48"/>
                  <a:pt x="30" y="48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3" y="48"/>
                  <a:pt x="34" y="48"/>
                </a:cubicBezTo>
                <a:cubicBezTo>
                  <a:pt x="34" y="48"/>
                  <a:pt x="36" y="53"/>
                  <a:pt x="37" y="56"/>
                </a:cubicBezTo>
                <a:cubicBezTo>
                  <a:pt x="39" y="59"/>
                  <a:pt x="40" y="59"/>
                  <a:pt x="40" y="60"/>
                </a:cubicBezTo>
                <a:cubicBezTo>
                  <a:pt x="40" y="62"/>
                  <a:pt x="39" y="66"/>
                  <a:pt x="42" y="67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38" name="Freeform 133"/>
          <p:cNvSpPr/>
          <p:nvPr/>
        </p:nvSpPr>
        <p:spPr bwMode="auto">
          <a:xfrm>
            <a:off x="2186435" y="3225088"/>
            <a:ext cx="232469" cy="407864"/>
          </a:xfrm>
          <a:custGeom>
            <a:avLst/>
            <a:gdLst>
              <a:gd name="T0" fmla="*/ 11 w 71"/>
              <a:gd name="T1" fmla="*/ 120 h 124"/>
              <a:gd name="T2" fmla="*/ 4 w 71"/>
              <a:gd name="T3" fmla="*/ 122 h 124"/>
              <a:gd name="T4" fmla="*/ 3 w 71"/>
              <a:gd name="T5" fmla="*/ 117 h 124"/>
              <a:gd name="T6" fmla="*/ 3 w 71"/>
              <a:gd name="T7" fmla="*/ 111 h 124"/>
              <a:gd name="T8" fmla="*/ 5 w 71"/>
              <a:gd name="T9" fmla="*/ 103 h 124"/>
              <a:gd name="T10" fmla="*/ 13 w 71"/>
              <a:gd name="T11" fmla="*/ 73 h 124"/>
              <a:gd name="T12" fmla="*/ 15 w 71"/>
              <a:gd name="T13" fmla="*/ 55 h 124"/>
              <a:gd name="T14" fmla="*/ 20 w 71"/>
              <a:gd name="T15" fmla="*/ 40 h 124"/>
              <a:gd name="T16" fmla="*/ 16 w 71"/>
              <a:gd name="T17" fmla="*/ 33 h 124"/>
              <a:gd name="T18" fmla="*/ 32 w 71"/>
              <a:gd name="T19" fmla="*/ 14 h 124"/>
              <a:gd name="T20" fmla="*/ 39 w 71"/>
              <a:gd name="T21" fmla="*/ 10 h 124"/>
              <a:gd name="T22" fmla="*/ 49 w 71"/>
              <a:gd name="T23" fmla="*/ 0 h 124"/>
              <a:gd name="T24" fmla="*/ 56 w 71"/>
              <a:gd name="T25" fmla="*/ 10 h 124"/>
              <a:gd name="T26" fmla="*/ 55 w 71"/>
              <a:gd name="T27" fmla="*/ 13 h 124"/>
              <a:gd name="T28" fmla="*/ 51 w 71"/>
              <a:gd name="T29" fmla="*/ 18 h 124"/>
              <a:gd name="T30" fmla="*/ 63 w 71"/>
              <a:gd name="T31" fmla="*/ 25 h 124"/>
              <a:gd name="T32" fmla="*/ 64 w 71"/>
              <a:gd name="T33" fmla="*/ 21 h 124"/>
              <a:gd name="T34" fmla="*/ 65 w 71"/>
              <a:gd name="T35" fmla="*/ 17 h 124"/>
              <a:gd name="T36" fmla="*/ 67 w 71"/>
              <a:gd name="T37" fmla="*/ 15 h 124"/>
              <a:gd name="T38" fmla="*/ 70 w 71"/>
              <a:gd name="T39" fmla="*/ 16 h 124"/>
              <a:gd name="T40" fmla="*/ 70 w 71"/>
              <a:gd name="T41" fmla="*/ 24 h 124"/>
              <a:gd name="T42" fmla="*/ 70 w 71"/>
              <a:gd name="T43" fmla="*/ 29 h 124"/>
              <a:gd name="T44" fmla="*/ 62 w 71"/>
              <a:gd name="T45" fmla="*/ 37 h 124"/>
              <a:gd name="T46" fmla="*/ 52 w 71"/>
              <a:gd name="T47" fmla="*/ 43 h 124"/>
              <a:gd name="T48" fmla="*/ 51 w 71"/>
              <a:gd name="T49" fmla="*/ 64 h 124"/>
              <a:gd name="T50" fmla="*/ 53 w 71"/>
              <a:gd name="T51" fmla="*/ 75 h 124"/>
              <a:gd name="T52" fmla="*/ 55 w 71"/>
              <a:gd name="T53" fmla="*/ 85 h 124"/>
              <a:gd name="T54" fmla="*/ 54 w 71"/>
              <a:gd name="T55" fmla="*/ 102 h 124"/>
              <a:gd name="T56" fmla="*/ 52 w 71"/>
              <a:gd name="T57" fmla="*/ 109 h 124"/>
              <a:gd name="T58" fmla="*/ 54 w 71"/>
              <a:gd name="T59" fmla="*/ 114 h 124"/>
              <a:gd name="T60" fmla="*/ 54 w 71"/>
              <a:gd name="T61" fmla="*/ 120 h 124"/>
              <a:gd name="T62" fmla="*/ 47 w 71"/>
              <a:gd name="T63" fmla="*/ 120 h 124"/>
              <a:gd name="T64" fmla="*/ 40 w 71"/>
              <a:gd name="T65" fmla="*/ 115 h 124"/>
              <a:gd name="T66" fmla="*/ 40 w 71"/>
              <a:gd name="T67" fmla="*/ 109 h 124"/>
              <a:gd name="T68" fmla="*/ 39 w 71"/>
              <a:gd name="T69" fmla="*/ 92 h 124"/>
              <a:gd name="T70" fmla="*/ 33 w 71"/>
              <a:gd name="T71" fmla="*/ 77 h 124"/>
              <a:gd name="T72" fmla="*/ 27 w 71"/>
              <a:gd name="T73" fmla="*/ 86 h 124"/>
              <a:gd name="T74" fmla="*/ 17 w 71"/>
              <a:gd name="T75" fmla="*/ 108 h 124"/>
              <a:gd name="T76" fmla="*/ 14 w 71"/>
              <a:gd name="T77" fmla="*/ 113 h 124"/>
              <a:gd name="T78" fmla="*/ 11 w 71"/>
              <a:gd name="T79" fmla="*/ 11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" h="124">
                <a:moveTo>
                  <a:pt x="12" y="117"/>
                </a:moveTo>
                <a:cubicBezTo>
                  <a:pt x="12" y="117"/>
                  <a:pt x="11" y="118"/>
                  <a:pt x="11" y="120"/>
                </a:cubicBezTo>
                <a:cubicBezTo>
                  <a:pt x="11" y="122"/>
                  <a:pt x="11" y="124"/>
                  <a:pt x="10" y="124"/>
                </a:cubicBezTo>
                <a:cubicBezTo>
                  <a:pt x="9" y="124"/>
                  <a:pt x="5" y="123"/>
                  <a:pt x="4" y="122"/>
                </a:cubicBezTo>
                <a:cubicBezTo>
                  <a:pt x="4" y="122"/>
                  <a:pt x="4" y="121"/>
                  <a:pt x="4" y="121"/>
                </a:cubicBezTo>
                <a:cubicBezTo>
                  <a:pt x="4" y="121"/>
                  <a:pt x="0" y="121"/>
                  <a:pt x="3" y="117"/>
                </a:cubicBezTo>
                <a:cubicBezTo>
                  <a:pt x="3" y="116"/>
                  <a:pt x="3" y="116"/>
                  <a:pt x="3" y="116"/>
                </a:cubicBezTo>
                <a:cubicBezTo>
                  <a:pt x="3" y="116"/>
                  <a:pt x="2" y="112"/>
                  <a:pt x="3" y="111"/>
                </a:cubicBezTo>
                <a:cubicBezTo>
                  <a:pt x="4" y="109"/>
                  <a:pt x="5" y="109"/>
                  <a:pt x="5" y="108"/>
                </a:cubicBezTo>
                <a:cubicBezTo>
                  <a:pt x="5" y="108"/>
                  <a:pt x="5" y="103"/>
                  <a:pt x="5" y="103"/>
                </a:cubicBezTo>
                <a:cubicBezTo>
                  <a:pt x="5" y="103"/>
                  <a:pt x="7" y="96"/>
                  <a:pt x="8" y="93"/>
                </a:cubicBezTo>
                <a:cubicBezTo>
                  <a:pt x="9" y="90"/>
                  <a:pt x="12" y="77"/>
                  <a:pt x="13" y="73"/>
                </a:cubicBezTo>
                <a:cubicBezTo>
                  <a:pt x="13" y="73"/>
                  <a:pt x="14" y="69"/>
                  <a:pt x="14" y="66"/>
                </a:cubicBezTo>
                <a:cubicBezTo>
                  <a:pt x="14" y="64"/>
                  <a:pt x="14" y="58"/>
                  <a:pt x="15" y="55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7" y="46"/>
                  <a:pt x="20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6" y="35"/>
                  <a:pt x="16" y="33"/>
                </a:cubicBezTo>
                <a:cubicBezTo>
                  <a:pt x="17" y="32"/>
                  <a:pt x="18" y="28"/>
                  <a:pt x="20" y="26"/>
                </a:cubicBezTo>
                <a:cubicBezTo>
                  <a:pt x="21" y="24"/>
                  <a:pt x="26" y="16"/>
                  <a:pt x="32" y="14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8" y="8"/>
                  <a:pt x="40" y="6"/>
                </a:cubicBezTo>
                <a:cubicBezTo>
                  <a:pt x="40" y="6"/>
                  <a:pt x="40" y="0"/>
                  <a:pt x="49" y="0"/>
                </a:cubicBezTo>
                <a:cubicBezTo>
                  <a:pt x="51" y="1"/>
                  <a:pt x="56" y="2"/>
                  <a:pt x="56" y="9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61" y="14"/>
                  <a:pt x="57" y="14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3" y="17"/>
                  <a:pt x="52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4" y="21"/>
                  <a:pt x="55" y="22"/>
                </a:cubicBezTo>
                <a:cubicBezTo>
                  <a:pt x="56" y="22"/>
                  <a:pt x="63" y="25"/>
                  <a:pt x="63" y="25"/>
                </a:cubicBezTo>
                <a:cubicBezTo>
                  <a:pt x="63" y="25"/>
                  <a:pt x="64" y="24"/>
                  <a:pt x="64" y="23"/>
                </a:cubicBezTo>
                <a:cubicBezTo>
                  <a:pt x="64" y="21"/>
                  <a:pt x="64" y="21"/>
                  <a:pt x="64" y="21"/>
                </a:cubicBezTo>
                <a:cubicBezTo>
                  <a:pt x="64" y="21"/>
                  <a:pt x="63" y="20"/>
                  <a:pt x="64" y="19"/>
                </a:cubicBezTo>
                <a:cubicBezTo>
                  <a:pt x="65" y="18"/>
                  <a:pt x="65" y="17"/>
                  <a:pt x="65" y="1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5"/>
                  <a:pt x="67" y="15"/>
                  <a:pt x="67" y="15"/>
                </a:cubicBezTo>
                <a:cubicBezTo>
                  <a:pt x="67" y="15"/>
                  <a:pt x="67" y="14"/>
                  <a:pt x="69" y="14"/>
                </a:cubicBezTo>
                <a:cubicBezTo>
                  <a:pt x="69" y="14"/>
                  <a:pt x="70" y="14"/>
                  <a:pt x="70" y="16"/>
                </a:cubicBezTo>
                <a:cubicBezTo>
                  <a:pt x="71" y="17"/>
                  <a:pt x="71" y="19"/>
                  <a:pt x="70" y="21"/>
                </a:cubicBezTo>
                <a:cubicBezTo>
                  <a:pt x="70" y="21"/>
                  <a:pt x="70" y="23"/>
                  <a:pt x="70" y="24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0" y="26"/>
                  <a:pt x="70" y="29"/>
                </a:cubicBezTo>
                <a:cubicBezTo>
                  <a:pt x="70" y="31"/>
                  <a:pt x="67" y="35"/>
                  <a:pt x="67" y="35"/>
                </a:cubicBezTo>
                <a:cubicBezTo>
                  <a:pt x="67" y="35"/>
                  <a:pt x="65" y="38"/>
                  <a:pt x="62" y="37"/>
                </a:cubicBezTo>
                <a:cubicBezTo>
                  <a:pt x="59" y="36"/>
                  <a:pt x="54" y="34"/>
                  <a:pt x="54" y="34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49" y="51"/>
                  <a:pt x="49" y="58"/>
                </a:cubicBezTo>
                <a:cubicBezTo>
                  <a:pt x="50" y="61"/>
                  <a:pt x="51" y="64"/>
                  <a:pt x="51" y="64"/>
                </a:cubicBezTo>
                <a:cubicBezTo>
                  <a:pt x="51" y="64"/>
                  <a:pt x="52" y="67"/>
                  <a:pt x="49" y="66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75"/>
                  <a:pt x="55" y="78"/>
                  <a:pt x="55" y="80"/>
                </a:cubicBezTo>
                <a:cubicBezTo>
                  <a:pt x="55" y="81"/>
                  <a:pt x="55" y="85"/>
                  <a:pt x="55" y="85"/>
                </a:cubicBezTo>
                <a:cubicBezTo>
                  <a:pt x="55" y="85"/>
                  <a:pt x="54" y="89"/>
                  <a:pt x="54" y="91"/>
                </a:cubicBezTo>
                <a:cubicBezTo>
                  <a:pt x="54" y="93"/>
                  <a:pt x="55" y="99"/>
                  <a:pt x="54" y="102"/>
                </a:cubicBezTo>
                <a:cubicBezTo>
                  <a:pt x="53" y="104"/>
                  <a:pt x="54" y="108"/>
                  <a:pt x="53" y="109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3" y="113"/>
                  <a:pt x="54" y="114"/>
                  <a:pt x="54" y="114"/>
                </a:cubicBezTo>
                <a:cubicBezTo>
                  <a:pt x="55" y="114"/>
                  <a:pt x="58" y="113"/>
                  <a:pt x="58" y="117"/>
                </a:cubicBezTo>
                <a:cubicBezTo>
                  <a:pt x="58" y="118"/>
                  <a:pt x="58" y="120"/>
                  <a:pt x="54" y="120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20"/>
                  <a:pt x="49" y="119"/>
                  <a:pt x="47" y="120"/>
                </a:cubicBezTo>
                <a:cubicBezTo>
                  <a:pt x="46" y="120"/>
                  <a:pt x="41" y="120"/>
                  <a:pt x="39" y="119"/>
                </a:cubicBezTo>
                <a:cubicBezTo>
                  <a:pt x="39" y="117"/>
                  <a:pt x="40" y="115"/>
                  <a:pt x="40" y="115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0" y="111"/>
                  <a:pt x="40" y="110"/>
                  <a:pt x="40" y="109"/>
                </a:cubicBezTo>
                <a:cubicBezTo>
                  <a:pt x="40" y="107"/>
                  <a:pt x="41" y="105"/>
                  <a:pt x="41" y="103"/>
                </a:cubicBezTo>
                <a:cubicBezTo>
                  <a:pt x="41" y="102"/>
                  <a:pt x="40" y="95"/>
                  <a:pt x="39" y="92"/>
                </a:cubicBezTo>
                <a:cubicBezTo>
                  <a:pt x="38" y="90"/>
                  <a:pt x="37" y="85"/>
                  <a:pt x="36" y="84"/>
                </a:cubicBezTo>
                <a:cubicBezTo>
                  <a:pt x="35" y="82"/>
                  <a:pt x="33" y="77"/>
                  <a:pt x="33" y="77"/>
                </a:cubicBezTo>
                <a:cubicBezTo>
                  <a:pt x="33" y="77"/>
                  <a:pt x="33" y="77"/>
                  <a:pt x="32" y="78"/>
                </a:cubicBezTo>
                <a:cubicBezTo>
                  <a:pt x="32" y="79"/>
                  <a:pt x="29" y="84"/>
                  <a:pt x="27" y="86"/>
                </a:cubicBezTo>
                <a:cubicBezTo>
                  <a:pt x="26" y="88"/>
                  <a:pt x="23" y="91"/>
                  <a:pt x="23" y="95"/>
                </a:cubicBezTo>
                <a:cubicBezTo>
                  <a:pt x="22" y="98"/>
                  <a:pt x="17" y="108"/>
                  <a:pt x="17" y="108"/>
                </a:cubicBezTo>
                <a:cubicBezTo>
                  <a:pt x="17" y="108"/>
                  <a:pt x="16" y="110"/>
                  <a:pt x="16" y="110"/>
                </a:cubicBezTo>
                <a:cubicBezTo>
                  <a:pt x="15" y="111"/>
                  <a:pt x="14" y="113"/>
                  <a:pt x="14" y="113"/>
                </a:cubicBezTo>
                <a:cubicBezTo>
                  <a:pt x="13" y="114"/>
                  <a:pt x="12" y="114"/>
                  <a:pt x="12" y="115"/>
                </a:cubicBezTo>
                <a:cubicBezTo>
                  <a:pt x="12" y="115"/>
                  <a:pt x="12" y="118"/>
                  <a:pt x="11" y="116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39" name="Freeform 134"/>
          <p:cNvSpPr/>
          <p:nvPr/>
        </p:nvSpPr>
        <p:spPr bwMode="auto">
          <a:xfrm>
            <a:off x="7580968" y="3205270"/>
            <a:ext cx="233861" cy="412040"/>
          </a:xfrm>
          <a:custGeom>
            <a:avLst/>
            <a:gdLst>
              <a:gd name="T0" fmla="*/ 61 w 71"/>
              <a:gd name="T1" fmla="*/ 122 h 125"/>
              <a:gd name="T2" fmla="*/ 67 w 71"/>
              <a:gd name="T3" fmla="*/ 124 h 125"/>
              <a:gd name="T4" fmla="*/ 69 w 71"/>
              <a:gd name="T5" fmla="*/ 118 h 125"/>
              <a:gd name="T6" fmla="*/ 69 w 71"/>
              <a:gd name="T7" fmla="*/ 112 h 125"/>
              <a:gd name="T8" fmla="*/ 66 w 71"/>
              <a:gd name="T9" fmla="*/ 104 h 125"/>
              <a:gd name="T10" fmla="*/ 58 w 71"/>
              <a:gd name="T11" fmla="*/ 74 h 125"/>
              <a:gd name="T12" fmla="*/ 57 w 71"/>
              <a:gd name="T13" fmla="*/ 56 h 125"/>
              <a:gd name="T14" fmla="*/ 52 w 71"/>
              <a:gd name="T15" fmla="*/ 40 h 125"/>
              <a:gd name="T16" fmla="*/ 55 w 71"/>
              <a:gd name="T17" fmla="*/ 34 h 125"/>
              <a:gd name="T18" fmla="*/ 39 w 71"/>
              <a:gd name="T19" fmla="*/ 14 h 125"/>
              <a:gd name="T20" fmla="*/ 32 w 71"/>
              <a:gd name="T21" fmla="*/ 10 h 125"/>
              <a:gd name="T22" fmla="*/ 22 w 71"/>
              <a:gd name="T23" fmla="*/ 0 h 125"/>
              <a:gd name="T24" fmla="*/ 15 w 71"/>
              <a:gd name="T25" fmla="*/ 10 h 125"/>
              <a:gd name="T26" fmla="*/ 16 w 71"/>
              <a:gd name="T27" fmla="*/ 13 h 125"/>
              <a:gd name="T28" fmla="*/ 19 w 71"/>
              <a:gd name="T29" fmla="*/ 18 h 125"/>
              <a:gd name="T30" fmla="*/ 8 w 71"/>
              <a:gd name="T31" fmla="*/ 25 h 125"/>
              <a:gd name="T32" fmla="*/ 7 w 71"/>
              <a:gd name="T33" fmla="*/ 21 h 125"/>
              <a:gd name="T34" fmla="*/ 6 w 71"/>
              <a:gd name="T35" fmla="*/ 17 h 125"/>
              <a:gd name="T36" fmla="*/ 4 w 71"/>
              <a:gd name="T37" fmla="*/ 15 h 125"/>
              <a:gd name="T38" fmla="*/ 0 w 71"/>
              <a:gd name="T39" fmla="*/ 16 h 125"/>
              <a:gd name="T40" fmla="*/ 1 w 71"/>
              <a:gd name="T41" fmla="*/ 24 h 125"/>
              <a:gd name="T42" fmla="*/ 1 w 71"/>
              <a:gd name="T43" fmla="*/ 29 h 125"/>
              <a:gd name="T44" fmla="*/ 9 w 71"/>
              <a:gd name="T45" fmla="*/ 37 h 125"/>
              <a:gd name="T46" fmla="*/ 19 w 71"/>
              <a:gd name="T47" fmla="*/ 44 h 125"/>
              <a:gd name="T48" fmla="*/ 20 w 71"/>
              <a:gd name="T49" fmla="*/ 65 h 125"/>
              <a:gd name="T50" fmla="*/ 17 w 71"/>
              <a:gd name="T51" fmla="*/ 76 h 125"/>
              <a:gd name="T52" fmla="*/ 16 w 71"/>
              <a:gd name="T53" fmla="*/ 87 h 125"/>
              <a:gd name="T54" fmla="*/ 17 w 71"/>
              <a:gd name="T55" fmla="*/ 104 h 125"/>
              <a:gd name="T56" fmla="*/ 19 w 71"/>
              <a:gd name="T57" fmla="*/ 110 h 125"/>
              <a:gd name="T58" fmla="*/ 17 w 71"/>
              <a:gd name="T59" fmla="*/ 116 h 125"/>
              <a:gd name="T60" fmla="*/ 16 w 71"/>
              <a:gd name="T61" fmla="*/ 122 h 125"/>
              <a:gd name="T62" fmla="*/ 24 w 71"/>
              <a:gd name="T63" fmla="*/ 122 h 125"/>
              <a:gd name="T64" fmla="*/ 31 w 71"/>
              <a:gd name="T65" fmla="*/ 116 h 125"/>
              <a:gd name="T66" fmla="*/ 31 w 71"/>
              <a:gd name="T67" fmla="*/ 110 h 125"/>
              <a:gd name="T68" fmla="*/ 32 w 71"/>
              <a:gd name="T69" fmla="*/ 93 h 125"/>
              <a:gd name="T70" fmla="*/ 38 w 71"/>
              <a:gd name="T71" fmla="*/ 78 h 125"/>
              <a:gd name="T72" fmla="*/ 44 w 71"/>
              <a:gd name="T73" fmla="*/ 87 h 125"/>
              <a:gd name="T74" fmla="*/ 54 w 71"/>
              <a:gd name="T75" fmla="*/ 109 h 125"/>
              <a:gd name="T76" fmla="*/ 58 w 71"/>
              <a:gd name="T77" fmla="*/ 115 h 125"/>
              <a:gd name="T78" fmla="*/ 60 w 71"/>
              <a:gd name="T79" fmla="*/ 11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" h="125">
                <a:moveTo>
                  <a:pt x="60" y="118"/>
                </a:moveTo>
                <a:cubicBezTo>
                  <a:pt x="60" y="118"/>
                  <a:pt x="61" y="119"/>
                  <a:pt x="61" y="122"/>
                </a:cubicBezTo>
                <a:cubicBezTo>
                  <a:pt x="60" y="124"/>
                  <a:pt x="60" y="125"/>
                  <a:pt x="61" y="125"/>
                </a:cubicBezTo>
                <a:cubicBezTo>
                  <a:pt x="63" y="125"/>
                  <a:pt x="67" y="124"/>
                  <a:pt x="67" y="124"/>
                </a:cubicBezTo>
                <a:cubicBezTo>
                  <a:pt x="68" y="124"/>
                  <a:pt x="67" y="123"/>
                  <a:pt x="67" y="123"/>
                </a:cubicBezTo>
                <a:cubicBezTo>
                  <a:pt x="67" y="123"/>
                  <a:pt x="71" y="122"/>
                  <a:pt x="69" y="118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69" y="117"/>
                  <a:pt x="70" y="114"/>
                  <a:pt x="69" y="112"/>
                </a:cubicBezTo>
                <a:cubicBezTo>
                  <a:pt x="68" y="111"/>
                  <a:pt x="67" y="110"/>
                  <a:pt x="67" y="110"/>
                </a:cubicBezTo>
                <a:cubicBezTo>
                  <a:pt x="67" y="109"/>
                  <a:pt x="66" y="104"/>
                  <a:pt x="66" y="104"/>
                </a:cubicBezTo>
                <a:cubicBezTo>
                  <a:pt x="66" y="104"/>
                  <a:pt x="64" y="97"/>
                  <a:pt x="64" y="94"/>
                </a:cubicBezTo>
                <a:cubicBezTo>
                  <a:pt x="63" y="91"/>
                  <a:pt x="60" y="78"/>
                  <a:pt x="58" y="74"/>
                </a:cubicBezTo>
                <a:cubicBezTo>
                  <a:pt x="58" y="74"/>
                  <a:pt x="58" y="70"/>
                  <a:pt x="58" y="67"/>
                </a:cubicBezTo>
                <a:cubicBezTo>
                  <a:pt x="58" y="65"/>
                  <a:pt x="58" y="59"/>
                  <a:pt x="57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4" y="46"/>
                  <a:pt x="52" y="40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7"/>
                  <a:pt x="55" y="35"/>
                  <a:pt x="55" y="34"/>
                </a:cubicBezTo>
                <a:cubicBezTo>
                  <a:pt x="55" y="32"/>
                  <a:pt x="53" y="29"/>
                  <a:pt x="52" y="26"/>
                </a:cubicBezTo>
                <a:cubicBezTo>
                  <a:pt x="50" y="24"/>
                  <a:pt x="45" y="17"/>
                  <a:pt x="39" y="14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3" y="8"/>
                  <a:pt x="31" y="6"/>
                </a:cubicBezTo>
                <a:cubicBezTo>
                  <a:pt x="31" y="6"/>
                  <a:pt x="31" y="0"/>
                  <a:pt x="22" y="0"/>
                </a:cubicBezTo>
                <a:cubicBezTo>
                  <a:pt x="20" y="1"/>
                  <a:pt x="15" y="2"/>
                  <a:pt x="15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0" y="14"/>
                  <a:pt x="14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8" y="17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7" y="22"/>
                  <a:pt x="16" y="22"/>
                </a:cubicBezTo>
                <a:cubicBezTo>
                  <a:pt x="15" y="23"/>
                  <a:pt x="8" y="25"/>
                  <a:pt x="8" y="25"/>
                </a:cubicBezTo>
                <a:cubicBezTo>
                  <a:pt x="8" y="25"/>
                  <a:pt x="6" y="24"/>
                  <a:pt x="6" y="23"/>
                </a:cubicBezTo>
                <a:cubicBezTo>
                  <a:pt x="6" y="21"/>
                  <a:pt x="7" y="21"/>
                  <a:pt x="7" y="21"/>
                </a:cubicBezTo>
                <a:cubicBezTo>
                  <a:pt x="7" y="21"/>
                  <a:pt x="8" y="20"/>
                  <a:pt x="7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4"/>
                  <a:pt x="1" y="14"/>
                </a:cubicBezTo>
                <a:cubicBezTo>
                  <a:pt x="1" y="14"/>
                  <a:pt x="1" y="15"/>
                  <a:pt x="0" y="16"/>
                </a:cubicBezTo>
                <a:cubicBezTo>
                  <a:pt x="0" y="17"/>
                  <a:pt x="0" y="19"/>
                  <a:pt x="0" y="21"/>
                </a:cubicBezTo>
                <a:cubicBezTo>
                  <a:pt x="0" y="21"/>
                  <a:pt x="1" y="23"/>
                  <a:pt x="1" y="2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7"/>
                  <a:pt x="1" y="29"/>
                </a:cubicBezTo>
                <a:cubicBezTo>
                  <a:pt x="1" y="31"/>
                  <a:pt x="4" y="35"/>
                  <a:pt x="4" y="35"/>
                </a:cubicBezTo>
                <a:cubicBezTo>
                  <a:pt x="4" y="35"/>
                  <a:pt x="5" y="39"/>
                  <a:pt x="9" y="37"/>
                </a:cubicBezTo>
                <a:cubicBezTo>
                  <a:pt x="12" y="36"/>
                  <a:pt x="17" y="34"/>
                  <a:pt x="17" y="3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22" y="52"/>
                  <a:pt x="22" y="59"/>
                </a:cubicBezTo>
                <a:cubicBezTo>
                  <a:pt x="21" y="61"/>
                  <a:pt x="20" y="65"/>
                  <a:pt x="20" y="65"/>
                </a:cubicBezTo>
                <a:cubicBezTo>
                  <a:pt x="20" y="65"/>
                  <a:pt x="19" y="67"/>
                  <a:pt x="22" y="67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6" y="79"/>
                  <a:pt x="16" y="81"/>
                </a:cubicBezTo>
                <a:cubicBezTo>
                  <a:pt x="16" y="82"/>
                  <a:pt x="16" y="87"/>
                  <a:pt x="16" y="87"/>
                </a:cubicBezTo>
                <a:cubicBezTo>
                  <a:pt x="16" y="87"/>
                  <a:pt x="17" y="90"/>
                  <a:pt x="16" y="92"/>
                </a:cubicBezTo>
                <a:cubicBezTo>
                  <a:pt x="16" y="94"/>
                  <a:pt x="16" y="100"/>
                  <a:pt x="17" y="104"/>
                </a:cubicBezTo>
                <a:cubicBezTo>
                  <a:pt x="17" y="106"/>
                  <a:pt x="17" y="109"/>
                  <a:pt x="18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18" y="115"/>
                  <a:pt x="17" y="116"/>
                  <a:pt x="17" y="116"/>
                </a:cubicBezTo>
                <a:cubicBezTo>
                  <a:pt x="16" y="116"/>
                  <a:pt x="12" y="115"/>
                  <a:pt x="13" y="118"/>
                </a:cubicBezTo>
                <a:cubicBezTo>
                  <a:pt x="13" y="119"/>
                  <a:pt x="13" y="122"/>
                  <a:pt x="16" y="122"/>
                </a:cubicBezTo>
                <a:cubicBezTo>
                  <a:pt x="20" y="122"/>
                  <a:pt x="19" y="121"/>
                  <a:pt x="19" y="121"/>
                </a:cubicBezTo>
                <a:cubicBezTo>
                  <a:pt x="19" y="121"/>
                  <a:pt x="22" y="121"/>
                  <a:pt x="24" y="122"/>
                </a:cubicBezTo>
                <a:cubicBezTo>
                  <a:pt x="25" y="122"/>
                  <a:pt x="30" y="122"/>
                  <a:pt x="32" y="120"/>
                </a:cubicBezTo>
                <a:cubicBezTo>
                  <a:pt x="32" y="119"/>
                  <a:pt x="31" y="116"/>
                  <a:pt x="31" y="116"/>
                </a:cubicBezTo>
                <a:cubicBezTo>
                  <a:pt x="31" y="113"/>
                  <a:pt x="31" y="113"/>
                  <a:pt x="31" y="113"/>
                </a:cubicBezTo>
                <a:cubicBezTo>
                  <a:pt x="31" y="113"/>
                  <a:pt x="31" y="112"/>
                  <a:pt x="31" y="110"/>
                </a:cubicBezTo>
                <a:cubicBezTo>
                  <a:pt x="31" y="109"/>
                  <a:pt x="30" y="106"/>
                  <a:pt x="30" y="105"/>
                </a:cubicBezTo>
                <a:cubicBezTo>
                  <a:pt x="30" y="103"/>
                  <a:pt x="31" y="96"/>
                  <a:pt x="32" y="93"/>
                </a:cubicBezTo>
                <a:cubicBezTo>
                  <a:pt x="33" y="91"/>
                  <a:pt x="34" y="86"/>
                  <a:pt x="35" y="85"/>
                </a:cubicBezTo>
                <a:cubicBezTo>
                  <a:pt x="36" y="83"/>
                  <a:pt x="38" y="78"/>
                  <a:pt x="38" y="78"/>
                </a:cubicBezTo>
                <a:cubicBezTo>
                  <a:pt x="38" y="78"/>
                  <a:pt x="38" y="78"/>
                  <a:pt x="39" y="79"/>
                </a:cubicBezTo>
                <a:cubicBezTo>
                  <a:pt x="39" y="80"/>
                  <a:pt x="42" y="85"/>
                  <a:pt x="44" y="87"/>
                </a:cubicBezTo>
                <a:cubicBezTo>
                  <a:pt x="45" y="89"/>
                  <a:pt x="48" y="93"/>
                  <a:pt x="49" y="96"/>
                </a:cubicBezTo>
                <a:cubicBezTo>
                  <a:pt x="49" y="99"/>
                  <a:pt x="54" y="109"/>
                  <a:pt x="54" y="109"/>
                </a:cubicBezTo>
                <a:cubicBezTo>
                  <a:pt x="54" y="109"/>
                  <a:pt x="55" y="111"/>
                  <a:pt x="56" y="112"/>
                </a:cubicBezTo>
                <a:cubicBezTo>
                  <a:pt x="56" y="113"/>
                  <a:pt x="57" y="114"/>
                  <a:pt x="58" y="115"/>
                </a:cubicBezTo>
                <a:cubicBezTo>
                  <a:pt x="58" y="115"/>
                  <a:pt x="59" y="116"/>
                  <a:pt x="59" y="116"/>
                </a:cubicBezTo>
                <a:cubicBezTo>
                  <a:pt x="59" y="117"/>
                  <a:pt x="59" y="119"/>
                  <a:pt x="60" y="118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92510" y="1859510"/>
            <a:ext cx="1216632" cy="302070"/>
            <a:chOff x="6892510" y="1859509"/>
            <a:chExt cx="1216632" cy="302070"/>
          </a:xfrm>
        </p:grpSpPr>
        <p:sp>
          <p:nvSpPr>
            <p:cNvPr id="140" name="Freeform 135"/>
            <p:cNvSpPr/>
            <p:nvPr/>
          </p:nvSpPr>
          <p:spPr bwMode="auto">
            <a:xfrm>
              <a:off x="6911999" y="1876213"/>
              <a:ext cx="79346" cy="101618"/>
            </a:xfrm>
            <a:custGeom>
              <a:avLst/>
              <a:gdLst>
                <a:gd name="T0" fmla="*/ 0 w 57"/>
                <a:gd name="T1" fmla="*/ 4 h 73"/>
                <a:gd name="T2" fmla="*/ 4 w 57"/>
                <a:gd name="T3" fmla="*/ 0 h 73"/>
                <a:gd name="T4" fmla="*/ 57 w 57"/>
                <a:gd name="T5" fmla="*/ 68 h 73"/>
                <a:gd name="T6" fmla="*/ 49 w 57"/>
                <a:gd name="T7" fmla="*/ 73 h 73"/>
                <a:gd name="T8" fmla="*/ 0 w 57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4"/>
                  </a:moveTo>
                  <a:lnTo>
                    <a:pt x="4" y="0"/>
                  </a:lnTo>
                  <a:lnTo>
                    <a:pt x="57" y="68"/>
                  </a:lnTo>
                  <a:lnTo>
                    <a:pt x="49" y="7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/>
            <p:nvPr/>
          </p:nvSpPr>
          <p:spPr bwMode="auto">
            <a:xfrm>
              <a:off x="6898078" y="1885957"/>
              <a:ext cx="103010" cy="77954"/>
            </a:xfrm>
            <a:custGeom>
              <a:avLst/>
              <a:gdLst>
                <a:gd name="T0" fmla="*/ 0 w 74"/>
                <a:gd name="T1" fmla="*/ 52 h 56"/>
                <a:gd name="T2" fmla="*/ 5 w 74"/>
                <a:gd name="T3" fmla="*/ 56 h 56"/>
                <a:gd name="T4" fmla="*/ 74 w 74"/>
                <a:gd name="T5" fmla="*/ 7 h 56"/>
                <a:gd name="T6" fmla="*/ 69 w 74"/>
                <a:gd name="T7" fmla="*/ 0 h 56"/>
                <a:gd name="T8" fmla="*/ 0 w 74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6">
                  <a:moveTo>
                    <a:pt x="0" y="52"/>
                  </a:moveTo>
                  <a:lnTo>
                    <a:pt x="5" y="56"/>
                  </a:lnTo>
                  <a:lnTo>
                    <a:pt x="74" y="7"/>
                  </a:lnTo>
                  <a:lnTo>
                    <a:pt x="69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2" name="Freeform 137"/>
            <p:cNvSpPr/>
            <p:nvPr/>
          </p:nvSpPr>
          <p:spPr bwMode="auto">
            <a:xfrm>
              <a:off x="6892510" y="1862293"/>
              <a:ext cx="29233" cy="108578"/>
            </a:xfrm>
            <a:custGeom>
              <a:avLst/>
              <a:gdLst>
                <a:gd name="T0" fmla="*/ 11 w 21"/>
                <a:gd name="T1" fmla="*/ 0 h 78"/>
                <a:gd name="T2" fmla="*/ 21 w 21"/>
                <a:gd name="T3" fmla="*/ 3 h 78"/>
                <a:gd name="T4" fmla="*/ 9 w 21"/>
                <a:gd name="T5" fmla="*/ 78 h 78"/>
                <a:gd name="T6" fmla="*/ 0 w 21"/>
                <a:gd name="T7" fmla="*/ 78 h 78"/>
                <a:gd name="T8" fmla="*/ 11 w 2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11" y="0"/>
                  </a:moveTo>
                  <a:lnTo>
                    <a:pt x="21" y="3"/>
                  </a:lnTo>
                  <a:lnTo>
                    <a:pt x="9" y="78"/>
                  </a:lnTo>
                  <a:lnTo>
                    <a:pt x="0" y="7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3" name="Freeform 138"/>
            <p:cNvSpPr/>
            <p:nvPr/>
          </p:nvSpPr>
          <p:spPr bwMode="auto">
            <a:xfrm>
              <a:off x="7003872" y="1891525"/>
              <a:ext cx="75169" cy="98834"/>
            </a:xfrm>
            <a:custGeom>
              <a:avLst/>
              <a:gdLst>
                <a:gd name="T0" fmla="*/ 0 w 54"/>
                <a:gd name="T1" fmla="*/ 5 h 71"/>
                <a:gd name="T2" fmla="*/ 5 w 54"/>
                <a:gd name="T3" fmla="*/ 0 h 71"/>
                <a:gd name="T4" fmla="*/ 54 w 54"/>
                <a:gd name="T5" fmla="*/ 69 h 71"/>
                <a:gd name="T6" fmla="*/ 50 w 54"/>
                <a:gd name="T7" fmla="*/ 71 h 71"/>
                <a:gd name="T8" fmla="*/ 0 w 54"/>
                <a:gd name="T9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0" y="5"/>
                  </a:moveTo>
                  <a:lnTo>
                    <a:pt x="5" y="0"/>
                  </a:lnTo>
                  <a:lnTo>
                    <a:pt x="54" y="69"/>
                  </a:lnTo>
                  <a:lnTo>
                    <a:pt x="50" y="7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4" name="Freeform 139"/>
            <p:cNvSpPr/>
            <p:nvPr/>
          </p:nvSpPr>
          <p:spPr bwMode="auto">
            <a:xfrm>
              <a:off x="6991344" y="1902662"/>
              <a:ext cx="101618" cy="77954"/>
            </a:xfrm>
            <a:custGeom>
              <a:avLst/>
              <a:gdLst>
                <a:gd name="T0" fmla="*/ 0 w 73"/>
                <a:gd name="T1" fmla="*/ 49 h 56"/>
                <a:gd name="T2" fmla="*/ 4 w 73"/>
                <a:gd name="T3" fmla="*/ 56 h 56"/>
                <a:gd name="T4" fmla="*/ 73 w 73"/>
                <a:gd name="T5" fmla="*/ 4 h 56"/>
                <a:gd name="T6" fmla="*/ 68 w 73"/>
                <a:gd name="T7" fmla="*/ 0 h 56"/>
                <a:gd name="T8" fmla="*/ 0 w 73"/>
                <a:gd name="T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49"/>
                  </a:moveTo>
                  <a:lnTo>
                    <a:pt x="4" y="56"/>
                  </a:lnTo>
                  <a:lnTo>
                    <a:pt x="73" y="4"/>
                  </a:lnTo>
                  <a:lnTo>
                    <a:pt x="6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5" name="Freeform 140"/>
            <p:cNvSpPr/>
            <p:nvPr/>
          </p:nvSpPr>
          <p:spPr bwMode="auto">
            <a:xfrm>
              <a:off x="6984384" y="1876213"/>
              <a:ext cx="26449" cy="111362"/>
            </a:xfrm>
            <a:custGeom>
              <a:avLst/>
              <a:gdLst>
                <a:gd name="T0" fmla="*/ 12 w 19"/>
                <a:gd name="T1" fmla="*/ 0 h 80"/>
                <a:gd name="T2" fmla="*/ 19 w 19"/>
                <a:gd name="T3" fmla="*/ 2 h 80"/>
                <a:gd name="T4" fmla="*/ 7 w 19"/>
                <a:gd name="T5" fmla="*/ 80 h 80"/>
                <a:gd name="T6" fmla="*/ 0 w 19"/>
                <a:gd name="T7" fmla="*/ 78 h 80"/>
                <a:gd name="T8" fmla="*/ 12 w 19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0">
                  <a:moveTo>
                    <a:pt x="12" y="0"/>
                  </a:moveTo>
                  <a:lnTo>
                    <a:pt x="19" y="2"/>
                  </a:lnTo>
                  <a:lnTo>
                    <a:pt x="7" y="80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6" name="Freeform 141"/>
            <p:cNvSpPr/>
            <p:nvPr/>
          </p:nvSpPr>
          <p:spPr bwMode="auto">
            <a:xfrm>
              <a:off x="7092962" y="1905446"/>
              <a:ext cx="79346" cy="101618"/>
            </a:xfrm>
            <a:custGeom>
              <a:avLst/>
              <a:gdLst>
                <a:gd name="T0" fmla="*/ 0 w 57"/>
                <a:gd name="T1" fmla="*/ 5 h 73"/>
                <a:gd name="T2" fmla="*/ 7 w 57"/>
                <a:gd name="T3" fmla="*/ 0 h 73"/>
                <a:gd name="T4" fmla="*/ 57 w 57"/>
                <a:gd name="T5" fmla="*/ 69 h 73"/>
                <a:gd name="T6" fmla="*/ 52 w 57"/>
                <a:gd name="T7" fmla="*/ 73 h 73"/>
                <a:gd name="T8" fmla="*/ 0 w 57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5"/>
                  </a:moveTo>
                  <a:lnTo>
                    <a:pt x="7" y="0"/>
                  </a:lnTo>
                  <a:lnTo>
                    <a:pt x="57" y="69"/>
                  </a:lnTo>
                  <a:lnTo>
                    <a:pt x="52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7" name="Freeform 142"/>
            <p:cNvSpPr/>
            <p:nvPr/>
          </p:nvSpPr>
          <p:spPr bwMode="auto">
            <a:xfrm>
              <a:off x="7083218" y="1915190"/>
              <a:ext cx="101618" cy="79346"/>
            </a:xfrm>
            <a:custGeom>
              <a:avLst/>
              <a:gdLst>
                <a:gd name="T0" fmla="*/ 0 w 73"/>
                <a:gd name="T1" fmla="*/ 50 h 57"/>
                <a:gd name="T2" fmla="*/ 4 w 73"/>
                <a:gd name="T3" fmla="*/ 57 h 57"/>
                <a:gd name="T4" fmla="*/ 73 w 73"/>
                <a:gd name="T5" fmla="*/ 7 h 57"/>
                <a:gd name="T6" fmla="*/ 68 w 73"/>
                <a:gd name="T7" fmla="*/ 0 h 57"/>
                <a:gd name="T8" fmla="*/ 0 w 73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50"/>
                  </a:moveTo>
                  <a:lnTo>
                    <a:pt x="4" y="57"/>
                  </a:lnTo>
                  <a:lnTo>
                    <a:pt x="73" y="7"/>
                  </a:lnTo>
                  <a:lnTo>
                    <a:pt x="68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8" name="Freeform 143"/>
            <p:cNvSpPr/>
            <p:nvPr/>
          </p:nvSpPr>
          <p:spPr bwMode="auto">
            <a:xfrm>
              <a:off x="7076258" y="1891525"/>
              <a:ext cx="26449" cy="109970"/>
            </a:xfrm>
            <a:custGeom>
              <a:avLst/>
              <a:gdLst>
                <a:gd name="T0" fmla="*/ 12 w 19"/>
                <a:gd name="T1" fmla="*/ 0 h 79"/>
                <a:gd name="T2" fmla="*/ 19 w 19"/>
                <a:gd name="T3" fmla="*/ 0 h 79"/>
                <a:gd name="T4" fmla="*/ 7 w 19"/>
                <a:gd name="T5" fmla="*/ 79 h 79"/>
                <a:gd name="T6" fmla="*/ 0 w 19"/>
                <a:gd name="T7" fmla="*/ 76 h 79"/>
                <a:gd name="T8" fmla="*/ 12 w 19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9">
                  <a:moveTo>
                    <a:pt x="12" y="0"/>
                  </a:moveTo>
                  <a:lnTo>
                    <a:pt x="19" y="0"/>
                  </a:lnTo>
                  <a:lnTo>
                    <a:pt x="7" y="79"/>
                  </a:lnTo>
                  <a:lnTo>
                    <a:pt x="0" y="7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9" name="Freeform 144"/>
            <p:cNvSpPr/>
            <p:nvPr/>
          </p:nvSpPr>
          <p:spPr bwMode="auto">
            <a:xfrm>
              <a:off x="7184836" y="1917974"/>
              <a:ext cx="79346" cy="103010"/>
            </a:xfrm>
            <a:custGeom>
              <a:avLst/>
              <a:gdLst>
                <a:gd name="T0" fmla="*/ 0 w 57"/>
                <a:gd name="T1" fmla="*/ 5 h 74"/>
                <a:gd name="T2" fmla="*/ 7 w 57"/>
                <a:gd name="T3" fmla="*/ 0 h 74"/>
                <a:gd name="T4" fmla="*/ 57 w 57"/>
                <a:gd name="T5" fmla="*/ 69 h 74"/>
                <a:gd name="T6" fmla="*/ 50 w 57"/>
                <a:gd name="T7" fmla="*/ 74 h 74"/>
                <a:gd name="T8" fmla="*/ 0 w 57"/>
                <a:gd name="T9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4">
                  <a:moveTo>
                    <a:pt x="0" y="5"/>
                  </a:moveTo>
                  <a:lnTo>
                    <a:pt x="7" y="0"/>
                  </a:lnTo>
                  <a:lnTo>
                    <a:pt x="57" y="69"/>
                  </a:lnTo>
                  <a:lnTo>
                    <a:pt x="50" y="7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0" name="Freeform 145"/>
            <p:cNvSpPr/>
            <p:nvPr/>
          </p:nvSpPr>
          <p:spPr bwMode="auto">
            <a:xfrm>
              <a:off x="7175092" y="1927718"/>
              <a:ext cx="98834" cy="79346"/>
            </a:xfrm>
            <a:custGeom>
              <a:avLst/>
              <a:gdLst>
                <a:gd name="T0" fmla="*/ 0 w 71"/>
                <a:gd name="T1" fmla="*/ 50 h 57"/>
                <a:gd name="T2" fmla="*/ 2 w 71"/>
                <a:gd name="T3" fmla="*/ 57 h 57"/>
                <a:gd name="T4" fmla="*/ 71 w 71"/>
                <a:gd name="T5" fmla="*/ 8 h 57"/>
                <a:gd name="T6" fmla="*/ 68 w 71"/>
                <a:gd name="T7" fmla="*/ 0 h 57"/>
                <a:gd name="T8" fmla="*/ 0 w 71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7">
                  <a:moveTo>
                    <a:pt x="0" y="50"/>
                  </a:moveTo>
                  <a:lnTo>
                    <a:pt x="2" y="57"/>
                  </a:lnTo>
                  <a:lnTo>
                    <a:pt x="71" y="8"/>
                  </a:lnTo>
                  <a:lnTo>
                    <a:pt x="68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1" name="Freeform 146"/>
            <p:cNvSpPr/>
            <p:nvPr/>
          </p:nvSpPr>
          <p:spPr bwMode="auto">
            <a:xfrm>
              <a:off x="7168132" y="1905446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0 h 78"/>
                <a:gd name="T4" fmla="*/ 7 w 19"/>
                <a:gd name="T5" fmla="*/ 78 h 78"/>
                <a:gd name="T6" fmla="*/ 0 w 19"/>
                <a:gd name="T7" fmla="*/ 78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0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2" name="Freeform 147"/>
            <p:cNvSpPr/>
            <p:nvPr/>
          </p:nvSpPr>
          <p:spPr bwMode="auto">
            <a:xfrm>
              <a:off x="7276710" y="1931894"/>
              <a:ext cx="79346" cy="101618"/>
            </a:xfrm>
            <a:custGeom>
              <a:avLst/>
              <a:gdLst>
                <a:gd name="T0" fmla="*/ 0 w 57"/>
                <a:gd name="T1" fmla="*/ 5 h 73"/>
                <a:gd name="T2" fmla="*/ 5 w 57"/>
                <a:gd name="T3" fmla="*/ 0 h 73"/>
                <a:gd name="T4" fmla="*/ 57 w 57"/>
                <a:gd name="T5" fmla="*/ 68 h 73"/>
                <a:gd name="T6" fmla="*/ 50 w 57"/>
                <a:gd name="T7" fmla="*/ 73 h 73"/>
                <a:gd name="T8" fmla="*/ 0 w 57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5"/>
                  </a:moveTo>
                  <a:lnTo>
                    <a:pt x="5" y="0"/>
                  </a:lnTo>
                  <a:lnTo>
                    <a:pt x="57" y="68"/>
                  </a:lnTo>
                  <a:lnTo>
                    <a:pt x="50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3" name="Freeform 148"/>
            <p:cNvSpPr/>
            <p:nvPr/>
          </p:nvSpPr>
          <p:spPr bwMode="auto">
            <a:xfrm>
              <a:off x="7264181" y="1941638"/>
              <a:ext cx="101618" cy="79346"/>
            </a:xfrm>
            <a:custGeom>
              <a:avLst/>
              <a:gdLst>
                <a:gd name="T0" fmla="*/ 0 w 73"/>
                <a:gd name="T1" fmla="*/ 52 h 57"/>
                <a:gd name="T2" fmla="*/ 4 w 73"/>
                <a:gd name="T3" fmla="*/ 57 h 57"/>
                <a:gd name="T4" fmla="*/ 73 w 73"/>
                <a:gd name="T5" fmla="*/ 7 h 57"/>
                <a:gd name="T6" fmla="*/ 68 w 73"/>
                <a:gd name="T7" fmla="*/ 0 h 57"/>
                <a:gd name="T8" fmla="*/ 0 w 73"/>
                <a:gd name="T9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52"/>
                  </a:moveTo>
                  <a:lnTo>
                    <a:pt x="4" y="57"/>
                  </a:lnTo>
                  <a:lnTo>
                    <a:pt x="73" y="7"/>
                  </a:lnTo>
                  <a:lnTo>
                    <a:pt x="68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4" name="Freeform 149"/>
            <p:cNvSpPr/>
            <p:nvPr/>
          </p:nvSpPr>
          <p:spPr bwMode="auto">
            <a:xfrm>
              <a:off x="7257221" y="1917974"/>
              <a:ext cx="29233" cy="108578"/>
            </a:xfrm>
            <a:custGeom>
              <a:avLst/>
              <a:gdLst>
                <a:gd name="T0" fmla="*/ 12 w 21"/>
                <a:gd name="T1" fmla="*/ 0 h 78"/>
                <a:gd name="T2" fmla="*/ 21 w 21"/>
                <a:gd name="T3" fmla="*/ 3 h 78"/>
                <a:gd name="T4" fmla="*/ 7 w 21"/>
                <a:gd name="T5" fmla="*/ 78 h 78"/>
                <a:gd name="T6" fmla="*/ 0 w 21"/>
                <a:gd name="T7" fmla="*/ 78 h 78"/>
                <a:gd name="T8" fmla="*/ 12 w 2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12" y="0"/>
                  </a:moveTo>
                  <a:lnTo>
                    <a:pt x="21" y="3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5" name="Freeform 150"/>
            <p:cNvSpPr/>
            <p:nvPr/>
          </p:nvSpPr>
          <p:spPr bwMode="auto">
            <a:xfrm>
              <a:off x="7365799" y="1948598"/>
              <a:ext cx="79346" cy="101618"/>
            </a:xfrm>
            <a:custGeom>
              <a:avLst/>
              <a:gdLst>
                <a:gd name="T0" fmla="*/ 0 w 57"/>
                <a:gd name="T1" fmla="*/ 4 h 73"/>
                <a:gd name="T2" fmla="*/ 7 w 57"/>
                <a:gd name="T3" fmla="*/ 0 h 73"/>
                <a:gd name="T4" fmla="*/ 57 w 57"/>
                <a:gd name="T5" fmla="*/ 68 h 73"/>
                <a:gd name="T6" fmla="*/ 52 w 57"/>
                <a:gd name="T7" fmla="*/ 73 h 73"/>
                <a:gd name="T8" fmla="*/ 0 w 57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4"/>
                  </a:moveTo>
                  <a:lnTo>
                    <a:pt x="7" y="0"/>
                  </a:lnTo>
                  <a:lnTo>
                    <a:pt x="57" y="68"/>
                  </a:lnTo>
                  <a:lnTo>
                    <a:pt x="52" y="7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6" name="Freeform 151"/>
            <p:cNvSpPr/>
            <p:nvPr/>
          </p:nvSpPr>
          <p:spPr bwMode="auto">
            <a:xfrm>
              <a:off x="7356055" y="1958343"/>
              <a:ext cx="101618" cy="79346"/>
            </a:xfrm>
            <a:custGeom>
              <a:avLst/>
              <a:gdLst>
                <a:gd name="T0" fmla="*/ 0 w 73"/>
                <a:gd name="T1" fmla="*/ 49 h 57"/>
                <a:gd name="T2" fmla="*/ 5 w 73"/>
                <a:gd name="T3" fmla="*/ 57 h 57"/>
                <a:gd name="T4" fmla="*/ 73 w 73"/>
                <a:gd name="T5" fmla="*/ 4 h 57"/>
                <a:gd name="T6" fmla="*/ 69 w 73"/>
                <a:gd name="T7" fmla="*/ 0 h 57"/>
                <a:gd name="T8" fmla="*/ 0 w 73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49"/>
                  </a:moveTo>
                  <a:lnTo>
                    <a:pt x="5" y="57"/>
                  </a:lnTo>
                  <a:lnTo>
                    <a:pt x="73" y="4"/>
                  </a:lnTo>
                  <a:lnTo>
                    <a:pt x="6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7" name="Freeform 152"/>
            <p:cNvSpPr/>
            <p:nvPr/>
          </p:nvSpPr>
          <p:spPr bwMode="auto">
            <a:xfrm>
              <a:off x="7349095" y="1931894"/>
              <a:ext cx="26449" cy="111362"/>
            </a:xfrm>
            <a:custGeom>
              <a:avLst/>
              <a:gdLst>
                <a:gd name="T0" fmla="*/ 12 w 19"/>
                <a:gd name="T1" fmla="*/ 0 h 80"/>
                <a:gd name="T2" fmla="*/ 19 w 19"/>
                <a:gd name="T3" fmla="*/ 2 h 80"/>
                <a:gd name="T4" fmla="*/ 7 w 19"/>
                <a:gd name="T5" fmla="*/ 80 h 80"/>
                <a:gd name="T6" fmla="*/ 0 w 19"/>
                <a:gd name="T7" fmla="*/ 78 h 80"/>
                <a:gd name="T8" fmla="*/ 12 w 19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0">
                  <a:moveTo>
                    <a:pt x="12" y="0"/>
                  </a:moveTo>
                  <a:lnTo>
                    <a:pt x="19" y="2"/>
                  </a:lnTo>
                  <a:lnTo>
                    <a:pt x="7" y="80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8" name="Freeform 153"/>
            <p:cNvSpPr/>
            <p:nvPr/>
          </p:nvSpPr>
          <p:spPr bwMode="auto">
            <a:xfrm>
              <a:off x="7457673" y="1961127"/>
              <a:ext cx="79346" cy="101618"/>
            </a:xfrm>
            <a:custGeom>
              <a:avLst/>
              <a:gdLst>
                <a:gd name="T0" fmla="*/ 0 w 57"/>
                <a:gd name="T1" fmla="*/ 5 h 73"/>
                <a:gd name="T2" fmla="*/ 7 w 57"/>
                <a:gd name="T3" fmla="*/ 0 h 73"/>
                <a:gd name="T4" fmla="*/ 57 w 57"/>
                <a:gd name="T5" fmla="*/ 69 h 73"/>
                <a:gd name="T6" fmla="*/ 50 w 57"/>
                <a:gd name="T7" fmla="*/ 73 h 73"/>
                <a:gd name="T8" fmla="*/ 0 w 57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5"/>
                  </a:moveTo>
                  <a:lnTo>
                    <a:pt x="7" y="0"/>
                  </a:lnTo>
                  <a:lnTo>
                    <a:pt x="57" y="69"/>
                  </a:lnTo>
                  <a:lnTo>
                    <a:pt x="50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9" name="Freeform 154"/>
            <p:cNvSpPr/>
            <p:nvPr/>
          </p:nvSpPr>
          <p:spPr bwMode="auto">
            <a:xfrm>
              <a:off x="7447929" y="1970871"/>
              <a:ext cx="101618" cy="79346"/>
            </a:xfrm>
            <a:custGeom>
              <a:avLst/>
              <a:gdLst>
                <a:gd name="T0" fmla="*/ 0 w 73"/>
                <a:gd name="T1" fmla="*/ 50 h 57"/>
                <a:gd name="T2" fmla="*/ 5 w 73"/>
                <a:gd name="T3" fmla="*/ 57 h 57"/>
                <a:gd name="T4" fmla="*/ 73 w 73"/>
                <a:gd name="T5" fmla="*/ 7 h 57"/>
                <a:gd name="T6" fmla="*/ 69 w 73"/>
                <a:gd name="T7" fmla="*/ 0 h 57"/>
                <a:gd name="T8" fmla="*/ 0 w 73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50"/>
                  </a:moveTo>
                  <a:lnTo>
                    <a:pt x="5" y="57"/>
                  </a:lnTo>
                  <a:lnTo>
                    <a:pt x="73" y="7"/>
                  </a:lnTo>
                  <a:lnTo>
                    <a:pt x="6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0" name="Freeform 155"/>
            <p:cNvSpPr/>
            <p:nvPr/>
          </p:nvSpPr>
          <p:spPr bwMode="auto">
            <a:xfrm>
              <a:off x="7440969" y="1948598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0 h 78"/>
                <a:gd name="T4" fmla="*/ 8 w 19"/>
                <a:gd name="T5" fmla="*/ 78 h 78"/>
                <a:gd name="T6" fmla="*/ 0 w 19"/>
                <a:gd name="T7" fmla="*/ 75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0"/>
                  </a:lnTo>
                  <a:lnTo>
                    <a:pt x="8" y="78"/>
                  </a:lnTo>
                  <a:lnTo>
                    <a:pt x="0" y="7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1" name="Freeform 156"/>
            <p:cNvSpPr/>
            <p:nvPr/>
          </p:nvSpPr>
          <p:spPr bwMode="auto">
            <a:xfrm>
              <a:off x="7549547" y="1975047"/>
              <a:ext cx="79346" cy="101618"/>
            </a:xfrm>
            <a:custGeom>
              <a:avLst/>
              <a:gdLst>
                <a:gd name="T0" fmla="*/ 0 w 57"/>
                <a:gd name="T1" fmla="*/ 4 h 73"/>
                <a:gd name="T2" fmla="*/ 5 w 57"/>
                <a:gd name="T3" fmla="*/ 0 h 73"/>
                <a:gd name="T4" fmla="*/ 57 w 57"/>
                <a:gd name="T5" fmla="*/ 68 h 73"/>
                <a:gd name="T6" fmla="*/ 50 w 57"/>
                <a:gd name="T7" fmla="*/ 73 h 73"/>
                <a:gd name="T8" fmla="*/ 0 w 57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4"/>
                  </a:moveTo>
                  <a:lnTo>
                    <a:pt x="5" y="0"/>
                  </a:lnTo>
                  <a:lnTo>
                    <a:pt x="57" y="68"/>
                  </a:lnTo>
                  <a:lnTo>
                    <a:pt x="50" y="7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2" name="Freeform 157"/>
            <p:cNvSpPr/>
            <p:nvPr/>
          </p:nvSpPr>
          <p:spPr bwMode="auto">
            <a:xfrm>
              <a:off x="7537019" y="1984791"/>
              <a:ext cx="101618" cy="77954"/>
            </a:xfrm>
            <a:custGeom>
              <a:avLst/>
              <a:gdLst>
                <a:gd name="T0" fmla="*/ 0 w 73"/>
                <a:gd name="T1" fmla="*/ 52 h 56"/>
                <a:gd name="T2" fmla="*/ 5 w 73"/>
                <a:gd name="T3" fmla="*/ 56 h 56"/>
                <a:gd name="T4" fmla="*/ 73 w 73"/>
                <a:gd name="T5" fmla="*/ 7 h 56"/>
                <a:gd name="T6" fmla="*/ 69 w 73"/>
                <a:gd name="T7" fmla="*/ 0 h 56"/>
                <a:gd name="T8" fmla="*/ 0 w 73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2"/>
                  </a:moveTo>
                  <a:lnTo>
                    <a:pt x="5" y="56"/>
                  </a:lnTo>
                  <a:lnTo>
                    <a:pt x="73" y="7"/>
                  </a:lnTo>
                  <a:lnTo>
                    <a:pt x="69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3" name="Freeform 158"/>
            <p:cNvSpPr/>
            <p:nvPr/>
          </p:nvSpPr>
          <p:spPr bwMode="auto">
            <a:xfrm>
              <a:off x="7530059" y="1961127"/>
              <a:ext cx="30625" cy="108578"/>
            </a:xfrm>
            <a:custGeom>
              <a:avLst/>
              <a:gdLst>
                <a:gd name="T0" fmla="*/ 14 w 22"/>
                <a:gd name="T1" fmla="*/ 0 h 78"/>
                <a:gd name="T2" fmla="*/ 22 w 22"/>
                <a:gd name="T3" fmla="*/ 0 h 78"/>
                <a:gd name="T4" fmla="*/ 10 w 22"/>
                <a:gd name="T5" fmla="*/ 78 h 78"/>
                <a:gd name="T6" fmla="*/ 0 w 22"/>
                <a:gd name="T7" fmla="*/ 78 h 78"/>
                <a:gd name="T8" fmla="*/ 14 w 22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8">
                  <a:moveTo>
                    <a:pt x="14" y="0"/>
                  </a:moveTo>
                  <a:lnTo>
                    <a:pt x="22" y="0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4" name="Freeform 159"/>
            <p:cNvSpPr/>
            <p:nvPr/>
          </p:nvSpPr>
          <p:spPr bwMode="auto">
            <a:xfrm>
              <a:off x="7642813" y="1987575"/>
              <a:ext cx="75169" cy="101618"/>
            </a:xfrm>
            <a:custGeom>
              <a:avLst/>
              <a:gdLst>
                <a:gd name="T0" fmla="*/ 0 w 54"/>
                <a:gd name="T1" fmla="*/ 5 h 73"/>
                <a:gd name="T2" fmla="*/ 4 w 54"/>
                <a:gd name="T3" fmla="*/ 0 h 73"/>
                <a:gd name="T4" fmla="*/ 54 w 54"/>
                <a:gd name="T5" fmla="*/ 69 h 73"/>
                <a:gd name="T6" fmla="*/ 49 w 54"/>
                <a:gd name="T7" fmla="*/ 73 h 73"/>
                <a:gd name="T8" fmla="*/ 0 w 54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3">
                  <a:moveTo>
                    <a:pt x="0" y="5"/>
                  </a:moveTo>
                  <a:lnTo>
                    <a:pt x="4" y="0"/>
                  </a:lnTo>
                  <a:lnTo>
                    <a:pt x="54" y="69"/>
                  </a:lnTo>
                  <a:lnTo>
                    <a:pt x="49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5" name="Freeform 160"/>
            <p:cNvSpPr/>
            <p:nvPr/>
          </p:nvSpPr>
          <p:spPr bwMode="auto">
            <a:xfrm>
              <a:off x="7628893" y="1997319"/>
              <a:ext cx="103010" cy="79346"/>
            </a:xfrm>
            <a:custGeom>
              <a:avLst/>
              <a:gdLst>
                <a:gd name="T0" fmla="*/ 0 w 74"/>
                <a:gd name="T1" fmla="*/ 52 h 57"/>
                <a:gd name="T2" fmla="*/ 5 w 74"/>
                <a:gd name="T3" fmla="*/ 57 h 57"/>
                <a:gd name="T4" fmla="*/ 74 w 74"/>
                <a:gd name="T5" fmla="*/ 7 h 57"/>
                <a:gd name="T6" fmla="*/ 69 w 74"/>
                <a:gd name="T7" fmla="*/ 0 h 57"/>
                <a:gd name="T8" fmla="*/ 0 w 74"/>
                <a:gd name="T9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7">
                  <a:moveTo>
                    <a:pt x="0" y="52"/>
                  </a:moveTo>
                  <a:lnTo>
                    <a:pt x="5" y="57"/>
                  </a:lnTo>
                  <a:lnTo>
                    <a:pt x="74" y="7"/>
                  </a:lnTo>
                  <a:lnTo>
                    <a:pt x="69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6" name="Freeform 161"/>
            <p:cNvSpPr/>
            <p:nvPr/>
          </p:nvSpPr>
          <p:spPr bwMode="auto">
            <a:xfrm>
              <a:off x="7621932" y="1975047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2 h 78"/>
                <a:gd name="T4" fmla="*/ 8 w 19"/>
                <a:gd name="T5" fmla="*/ 78 h 78"/>
                <a:gd name="T6" fmla="*/ 0 w 19"/>
                <a:gd name="T7" fmla="*/ 78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2"/>
                  </a:lnTo>
                  <a:lnTo>
                    <a:pt x="8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7" name="Freeform 162"/>
            <p:cNvSpPr/>
            <p:nvPr/>
          </p:nvSpPr>
          <p:spPr bwMode="auto">
            <a:xfrm>
              <a:off x="7731903" y="2004280"/>
              <a:ext cx="77954" cy="101618"/>
            </a:xfrm>
            <a:custGeom>
              <a:avLst/>
              <a:gdLst>
                <a:gd name="T0" fmla="*/ 0 w 56"/>
                <a:gd name="T1" fmla="*/ 5 h 73"/>
                <a:gd name="T2" fmla="*/ 7 w 56"/>
                <a:gd name="T3" fmla="*/ 0 h 73"/>
                <a:gd name="T4" fmla="*/ 56 w 56"/>
                <a:gd name="T5" fmla="*/ 68 h 73"/>
                <a:gd name="T6" fmla="*/ 52 w 56"/>
                <a:gd name="T7" fmla="*/ 73 h 73"/>
                <a:gd name="T8" fmla="*/ 0 w 56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73">
                  <a:moveTo>
                    <a:pt x="0" y="5"/>
                  </a:moveTo>
                  <a:lnTo>
                    <a:pt x="7" y="0"/>
                  </a:lnTo>
                  <a:lnTo>
                    <a:pt x="56" y="68"/>
                  </a:lnTo>
                  <a:lnTo>
                    <a:pt x="52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8" name="Freeform 163"/>
            <p:cNvSpPr/>
            <p:nvPr/>
          </p:nvSpPr>
          <p:spPr bwMode="auto">
            <a:xfrm>
              <a:off x="7720766" y="2014024"/>
              <a:ext cx="103010" cy="79346"/>
            </a:xfrm>
            <a:custGeom>
              <a:avLst/>
              <a:gdLst>
                <a:gd name="T0" fmla="*/ 0 w 74"/>
                <a:gd name="T1" fmla="*/ 50 h 57"/>
                <a:gd name="T2" fmla="*/ 5 w 74"/>
                <a:gd name="T3" fmla="*/ 57 h 57"/>
                <a:gd name="T4" fmla="*/ 74 w 74"/>
                <a:gd name="T5" fmla="*/ 5 h 57"/>
                <a:gd name="T6" fmla="*/ 69 w 74"/>
                <a:gd name="T7" fmla="*/ 0 h 57"/>
                <a:gd name="T8" fmla="*/ 0 w 74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7">
                  <a:moveTo>
                    <a:pt x="0" y="50"/>
                  </a:moveTo>
                  <a:lnTo>
                    <a:pt x="5" y="57"/>
                  </a:lnTo>
                  <a:lnTo>
                    <a:pt x="74" y="5"/>
                  </a:lnTo>
                  <a:lnTo>
                    <a:pt x="6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9" name="Freeform 164"/>
            <p:cNvSpPr/>
            <p:nvPr/>
          </p:nvSpPr>
          <p:spPr bwMode="auto">
            <a:xfrm>
              <a:off x="7715198" y="1987575"/>
              <a:ext cx="26449" cy="111362"/>
            </a:xfrm>
            <a:custGeom>
              <a:avLst/>
              <a:gdLst>
                <a:gd name="T0" fmla="*/ 12 w 19"/>
                <a:gd name="T1" fmla="*/ 0 h 80"/>
                <a:gd name="T2" fmla="*/ 19 w 19"/>
                <a:gd name="T3" fmla="*/ 2 h 80"/>
                <a:gd name="T4" fmla="*/ 7 w 19"/>
                <a:gd name="T5" fmla="*/ 80 h 80"/>
                <a:gd name="T6" fmla="*/ 0 w 19"/>
                <a:gd name="T7" fmla="*/ 78 h 80"/>
                <a:gd name="T8" fmla="*/ 12 w 19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0">
                  <a:moveTo>
                    <a:pt x="12" y="0"/>
                  </a:moveTo>
                  <a:lnTo>
                    <a:pt x="19" y="2"/>
                  </a:lnTo>
                  <a:lnTo>
                    <a:pt x="7" y="80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0" name="Freeform 165"/>
            <p:cNvSpPr/>
            <p:nvPr/>
          </p:nvSpPr>
          <p:spPr bwMode="auto">
            <a:xfrm>
              <a:off x="7823776" y="2016808"/>
              <a:ext cx="77954" cy="103010"/>
            </a:xfrm>
            <a:custGeom>
              <a:avLst/>
              <a:gdLst>
                <a:gd name="T0" fmla="*/ 0 w 56"/>
                <a:gd name="T1" fmla="*/ 5 h 74"/>
                <a:gd name="T2" fmla="*/ 7 w 56"/>
                <a:gd name="T3" fmla="*/ 0 h 74"/>
                <a:gd name="T4" fmla="*/ 56 w 56"/>
                <a:gd name="T5" fmla="*/ 69 h 74"/>
                <a:gd name="T6" fmla="*/ 49 w 56"/>
                <a:gd name="T7" fmla="*/ 74 h 74"/>
                <a:gd name="T8" fmla="*/ 0 w 56"/>
                <a:gd name="T9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74">
                  <a:moveTo>
                    <a:pt x="0" y="5"/>
                  </a:moveTo>
                  <a:lnTo>
                    <a:pt x="7" y="0"/>
                  </a:lnTo>
                  <a:lnTo>
                    <a:pt x="56" y="69"/>
                  </a:lnTo>
                  <a:lnTo>
                    <a:pt x="49" y="7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1" name="Freeform 166"/>
            <p:cNvSpPr/>
            <p:nvPr/>
          </p:nvSpPr>
          <p:spPr bwMode="auto">
            <a:xfrm>
              <a:off x="7814032" y="2026552"/>
              <a:ext cx="98834" cy="79346"/>
            </a:xfrm>
            <a:custGeom>
              <a:avLst/>
              <a:gdLst>
                <a:gd name="T0" fmla="*/ 0 w 71"/>
                <a:gd name="T1" fmla="*/ 50 h 57"/>
                <a:gd name="T2" fmla="*/ 2 w 71"/>
                <a:gd name="T3" fmla="*/ 57 h 57"/>
                <a:gd name="T4" fmla="*/ 71 w 71"/>
                <a:gd name="T5" fmla="*/ 8 h 57"/>
                <a:gd name="T6" fmla="*/ 68 w 71"/>
                <a:gd name="T7" fmla="*/ 0 h 57"/>
                <a:gd name="T8" fmla="*/ 0 w 71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7">
                  <a:moveTo>
                    <a:pt x="0" y="50"/>
                  </a:moveTo>
                  <a:lnTo>
                    <a:pt x="2" y="57"/>
                  </a:lnTo>
                  <a:lnTo>
                    <a:pt x="71" y="8"/>
                  </a:lnTo>
                  <a:lnTo>
                    <a:pt x="68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Freeform 167"/>
            <p:cNvSpPr/>
            <p:nvPr/>
          </p:nvSpPr>
          <p:spPr bwMode="auto">
            <a:xfrm>
              <a:off x="7807072" y="2004280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0 h 78"/>
                <a:gd name="T4" fmla="*/ 7 w 19"/>
                <a:gd name="T5" fmla="*/ 78 h 78"/>
                <a:gd name="T6" fmla="*/ 0 w 19"/>
                <a:gd name="T7" fmla="*/ 76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0"/>
                  </a:lnTo>
                  <a:lnTo>
                    <a:pt x="7" y="78"/>
                  </a:lnTo>
                  <a:lnTo>
                    <a:pt x="0" y="7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Freeform 168"/>
            <p:cNvSpPr/>
            <p:nvPr/>
          </p:nvSpPr>
          <p:spPr bwMode="auto">
            <a:xfrm>
              <a:off x="7915650" y="2030728"/>
              <a:ext cx="79346" cy="101618"/>
            </a:xfrm>
            <a:custGeom>
              <a:avLst/>
              <a:gdLst>
                <a:gd name="T0" fmla="*/ 0 w 57"/>
                <a:gd name="T1" fmla="*/ 5 h 73"/>
                <a:gd name="T2" fmla="*/ 5 w 57"/>
                <a:gd name="T3" fmla="*/ 0 h 73"/>
                <a:gd name="T4" fmla="*/ 57 w 57"/>
                <a:gd name="T5" fmla="*/ 68 h 73"/>
                <a:gd name="T6" fmla="*/ 50 w 57"/>
                <a:gd name="T7" fmla="*/ 73 h 73"/>
                <a:gd name="T8" fmla="*/ 0 w 57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5"/>
                  </a:moveTo>
                  <a:lnTo>
                    <a:pt x="5" y="0"/>
                  </a:lnTo>
                  <a:lnTo>
                    <a:pt x="57" y="68"/>
                  </a:lnTo>
                  <a:lnTo>
                    <a:pt x="50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4" name="Freeform 169"/>
            <p:cNvSpPr/>
            <p:nvPr/>
          </p:nvSpPr>
          <p:spPr bwMode="auto">
            <a:xfrm>
              <a:off x="7901730" y="2040472"/>
              <a:ext cx="103010" cy="79346"/>
            </a:xfrm>
            <a:custGeom>
              <a:avLst/>
              <a:gdLst>
                <a:gd name="T0" fmla="*/ 0 w 74"/>
                <a:gd name="T1" fmla="*/ 52 h 57"/>
                <a:gd name="T2" fmla="*/ 5 w 74"/>
                <a:gd name="T3" fmla="*/ 57 h 57"/>
                <a:gd name="T4" fmla="*/ 74 w 74"/>
                <a:gd name="T5" fmla="*/ 7 h 57"/>
                <a:gd name="T6" fmla="*/ 69 w 74"/>
                <a:gd name="T7" fmla="*/ 0 h 57"/>
                <a:gd name="T8" fmla="*/ 0 w 74"/>
                <a:gd name="T9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7">
                  <a:moveTo>
                    <a:pt x="0" y="52"/>
                  </a:moveTo>
                  <a:lnTo>
                    <a:pt x="5" y="57"/>
                  </a:lnTo>
                  <a:lnTo>
                    <a:pt x="74" y="7"/>
                  </a:lnTo>
                  <a:lnTo>
                    <a:pt x="69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5" name="Freeform 170"/>
            <p:cNvSpPr/>
            <p:nvPr/>
          </p:nvSpPr>
          <p:spPr bwMode="auto">
            <a:xfrm>
              <a:off x="7896162" y="2016808"/>
              <a:ext cx="29233" cy="108578"/>
            </a:xfrm>
            <a:custGeom>
              <a:avLst/>
              <a:gdLst>
                <a:gd name="T0" fmla="*/ 12 w 21"/>
                <a:gd name="T1" fmla="*/ 0 h 78"/>
                <a:gd name="T2" fmla="*/ 21 w 21"/>
                <a:gd name="T3" fmla="*/ 0 h 78"/>
                <a:gd name="T4" fmla="*/ 7 w 21"/>
                <a:gd name="T5" fmla="*/ 78 h 78"/>
                <a:gd name="T6" fmla="*/ 0 w 21"/>
                <a:gd name="T7" fmla="*/ 78 h 78"/>
                <a:gd name="T8" fmla="*/ 12 w 2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12" y="0"/>
                  </a:moveTo>
                  <a:lnTo>
                    <a:pt x="21" y="0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Freeform 171"/>
            <p:cNvSpPr/>
            <p:nvPr/>
          </p:nvSpPr>
          <p:spPr bwMode="auto">
            <a:xfrm>
              <a:off x="8007524" y="2047432"/>
              <a:ext cx="79346" cy="98834"/>
            </a:xfrm>
            <a:custGeom>
              <a:avLst/>
              <a:gdLst>
                <a:gd name="T0" fmla="*/ 0 w 57"/>
                <a:gd name="T1" fmla="*/ 2 h 71"/>
                <a:gd name="T2" fmla="*/ 5 w 57"/>
                <a:gd name="T3" fmla="*/ 0 h 71"/>
                <a:gd name="T4" fmla="*/ 57 w 57"/>
                <a:gd name="T5" fmla="*/ 68 h 71"/>
                <a:gd name="T6" fmla="*/ 50 w 57"/>
                <a:gd name="T7" fmla="*/ 71 h 71"/>
                <a:gd name="T8" fmla="*/ 0 w 57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1">
                  <a:moveTo>
                    <a:pt x="0" y="2"/>
                  </a:moveTo>
                  <a:lnTo>
                    <a:pt x="5" y="0"/>
                  </a:lnTo>
                  <a:lnTo>
                    <a:pt x="57" y="68"/>
                  </a:lnTo>
                  <a:lnTo>
                    <a:pt x="50" y="7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Freeform 172"/>
            <p:cNvSpPr/>
            <p:nvPr/>
          </p:nvSpPr>
          <p:spPr bwMode="auto">
            <a:xfrm>
              <a:off x="7994996" y="2057177"/>
              <a:ext cx="101618" cy="75169"/>
            </a:xfrm>
            <a:custGeom>
              <a:avLst/>
              <a:gdLst>
                <a:gd name="T0" fmla="*/ 0 w 73"/>
                <a:gd name="T1" fmla="*/ 49 h 54"/>
                <a:gd name="T2" fmla="*/ 4 w 73"/>
                <a:gd name="T3" fmla="*/ 54 h 54"/>
                <a:gd name="T4" fmla="*/ 73 w 73"/>
                <a:gd name="T5" fmla="*/ 4 h 54"/>
                <a:gd name="T6" fmla="*/ 68 w 73"/>
                <a:gd name="T7" fmla="*/ 0 h 54"/>
                <a:gd name="T8" fmla="*/ 0 w 73"/>
                <a:gd name="T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4">
                  <a:moveTo>
                    <a:pt x="0" y="49"/>
                  </a:moveTo>
                  <a:lnTo>
                    <a:pt x="4" y="54"/>
                  </a:lnTo>
                  <a:lnTo>
                    <a:pt x="73" y="4"/>
                  </a:lnTo>
                  <a:lnTo>
                    <a:pt x="6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Freeform 173"/>
            <p:cNvSpPr/>
            <p:nvPr/>
          </p:nvSpPr>
          <p:spPr bwMode="auto">
            <a:xfrm>
              <a:off x="7988036" y="2030728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2 h 78"/>
                <a:gd name="T4" fmla="*/ 7 w 19"/>
                <a:gd name="T5" fmla="*/ 78 h 78"/>
                <a:gd name="T6" fmla="*/ 0 w 19"/>
                <a:gd name="T7" fmla="*/ 78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2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9" name="Freeform 174"/>
            <p:cNvSpPr/>
            <p:nvPr/>
          </p:nvSpPr>
          <p:spPr bwMode="auto">
            <a:xfrm>
              <a:off x="8079909" y="2047432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0 h 78"/>
                <a:gd name="T4" fmla="*/ 7 w 19"/>
                <a:gd name="T5" fmla="*/ 78 h 78"/>
                <a:gd name="T6" fmla="*/ 0 w 19"/>
                <a:gd name="T7" fmla="*/ 75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0"/>
                  </a:lnTo>
                  <a:lnTo>
                    <a:pt x="7" y="78"/>
                  </a:lnTo>
                  <a:lnTo>
                    <a:pt x="0" y="7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Freeform 175"/>
            <p:cNvSpPr/>
            <p:nvPr/>
          </p:nvSpPr>
          <p:spPr bwMode="auto">
            <a:xfrm>
              <a:off x="6892510" y="1958343"/>
              <a:ext cx="1201320" cy="203236"/>
            </a:xfrm>
            <a:custGeom>
              <a:avLst/>
              <a:gdLst>
                <a:gd name="T0" fmla="*/ 863 w 863"/>
                <a:gd name="T1" fmla="*/ 132 h 146"/>
                <a:gd name="T2" fmla="*/ 860 w 863"/>
                <a:gd name="T3" fmla="*/ 146 h 146"/>
                <a:gd name="T4" fmla="*/ 0 w 863"/>
                <a:gd name="T5" fmla="*/ 14 h 146"/>
                <a:gd name="T6" fmla="*/ 2 w 863"/>
                <a:gd name="T7" fmla="*/ 0 h 146"/>
                <a:gd name="T8" fmla="*/ 863 w 863"/>
                <a:gd name="T9" fmla="*/ 13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146">
                  <a:moveTo>
                    <a:pt x="863" y="132"/>
                  </a:moveTo>
                  <a:lnTo>
                    <a:pt x="860" y="146"/>
                  </a:lnTo>
                  <a:lnTo>
                    <a:pt x="0" y="14"/>
                  </a:lnTo>
                  <a:lnTo>
                    <a:pt x="2" y="0"/>
                  </a:lnTo>
                  <a:lnTo>
                    <a:pt x="863" y="13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176"/>
            <p:cNvSpPr/>
            <p:nvPr/>
          </p:nvSpPr>
          <p:spPr bwMode="auto">
            <a:xfrm>
              <a:off x="6907822" y="1859509"/>
              <a:ext cx="1201320" cy="203236"/>
            </a:xfrm>
            <a:custGeom>
              <a:avLst/>
              <a:gdLst>
                <a:gd name="T0" fmla="*/ 863 w 863"/>
                <a:gd name="T1" fmla="*/ 132 h 146"/>
                <a:gd name="T2" fmla="*/ 861 w 863"/>
                <a:gd name="T3" fmla="*/ 146 h 146"/>
                <a:gd name="T4" fmla="*/ 0 w 863"/>
                <a:gd name="T5" fmla="*/ 14 h 146"/>
                <a:gd name="T6" fmla="*/ 3 w 863"/>
                <a:gd name="T7" fmla="*/ 0 h 146"/>
                <a:gd name="T8" fmla="*/ 863 w 863"/>
                <a:gd name="T9" fmla="*/ 13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146">
                  <a:moveTo>
                    <a:pt x="863" y="132"/>
                  </a:moveTo>
                  <a:lnTo>
                    <a:pt x="861" y="146"/>
                  </a:lnTo>
                  <a:lnTo>
                    <a:pt x="0" y="14"/>
                  </a:lnTo>
                  <a:lnTo>
                    <a:pt x="3" y="0"/>
                  </a:lnTo>
                  <a:lnTo>
                    <a:pt x="863" y="13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84122" y="1269290"/>
            <a:ext cx="1692705" cy="2387327"/>
            <a:chOff x="7484122" y="1269289"/>
            <a:chExt cx="1692705" cy="2387327"/>
          </a:xfrm>
        </p:grpSpPr>
        <p:sp>
          <p:nvSpPr>
            <p:cNvPr id="182" name="Freeform 177"/>
            <p:cNvSpPr>
              <a:spLocks noEditPoints="1"/>
            </p:cNvSpPr>
            <p:nvPr/>
          </p:nvSpPr>
          <p:spPr bwMode="auto">
            <a:xfrm>
              <a:off x="7484122" y="1269289"/>
              <a:ext cx="1692705" cy="2387327"/>
            </a:xfrm>
            <a:custGeom>
              <a:avLst/>
              <a:gdLst>
                <a:gd name="T0" fmla="*/ 507 w 514"/>
                <a:gd name="T1" fmla="*/ 624 h 725"/>
                <a:gd name="T2" fmla="*/ 440 w 514"/>
                <a:gd name="T3" fmla="*/ 503 h 725"/>
                <a:gd name="T4" fmla="*/ 404 w 514"/>
                <a:gd name="T5" fmla="*/ 501 h 725"/>
                <a:gd name="T6" fmla="*/ 358 w 514"/>
                <a:gd name="T7" fmla="*/ 455 h 725"/>
                <a:gd name="T8" fmla="*/ 31 w 514"/>
                <a:gd name="T9" fmla="*/ 3 h 725"/>
                <a:gd name="T10" fmla="*/ 28 w 514"/>
                <a:gd name="T11" fmla="*/ 50 h 725"/>
                <a:gd name="T12" fmla="*/ 10 w 514"/>
                <a:gd name="T13" fmla="*/ 203 h 725"/>
                <a:gd name="T14" fmla="*/ 10 w 514"/>
                <a:gd name="T15" fmla="*/ 244 h 725"/>
                <a:gd name="T16" fmla="*/ 14 w 514"/>
                <a:gd name="T17" fmla="*/ 238 h 725"/>
                <a:gd name="T18" fmla="*/ 10 w 514"/>
                <a:gd name="T19" fmla="*/ 239 h 725"/>
                <a:gd name="T20" fmla="*/ 23 w 514"/>
                <a:gd name="T21" fmla="*/ 206 h 725"/>
                <a:gd name="T22" fmla="*/ 97 w 514"/>
                <a:gd name="T23" fmla="*/ 238 h 725"/>
                <a:gd name="T24" fmla="*/ 166 w 514"/>
                <a:gd name="T25" fmla="*/ 409 h 725"/>
                <a:gd name="T26" fmla="*/ 241 w 514"/>
                <a:gd name="T27" fmla="*/ 654 h 725"/>
                <a:gd name="T28" fmla="*/ 245 w 514"/>
                <a:gd name="T29" fmla="*/ 719 h 725"/>
                <a:gd name="T30" fmla="*/ 285 w 514"/>
                <a:gd name="T31" fmla="*/ 644 h 725"/>
                <a:gd name="T32" fmla="*/ 141 w 514"/>
                <a:gd name="T33" fmla="*/ 224 h 725"/>
                <a:gd name="T34" fmla="*/ 294 w 514"/>
                <a:gd name="T35" fmla="*/ 460 h 725"/>
                <a:gd name="T36" fmla="*/ 163 w 514"/>
                <a:gd name="T37" fmla="*/ 337 h 725"/>
                <a:gd name="T38" fmla="*/ 166 w 514"/>
                <a:gd name="T39" fmla="*/ 341 h 725"/>
                <a:gd name="T40" fmla="*/ 151 w 514"/>
                <a:gd name="T41" fmla="*/ 284 h 725"/>
                <a:gd name="T42" fmla="*/ 89 w 514"/>
                <a:gd name="T43" fmla="*/ 136 h 725"/>
                <a:gd name="T44" fmla="*/ 130 w 514"/>
                <a:gd name="T45" fmla="*/ 219 h 725"/>
                <a:gd name="T46" fmla="*/ 120 w 514"/>
                <a:gd name="T47" fmla="*/ 223 h 725"/>
                <a:gd name="T48" fmla="*/ 115 w 514"/>
                <a:gd name="T49" fmla="*/ 194 h 725"/>
                <a:gd name="T50" fmla="*/ 110 w 514"/>
                <a:gd name="T51" fmla="*/ 183 h 725"/>
                <a:gd name="T52" fmla="*/ 107 w 514"/>
                <a:gd name="T53" fmla="*/ 187 h 725"/>
                <a:gd name="T54" fmla="*/ 136 w 514"/>
                <a:gd name="T55" fmla="*/ 246 h 725"/>
                <a:gd name="T56" fmla="*/ 138 w 514"/>
                <a:gd name="T57" fmla="*/ 266 h 725"/>
                <a:gd name="T58" fmla="*/ 161 w 514"/>
                <a:gd name="T59" fmla="*/ 323 h 725"/>
                <a:gd name="T60" fmla="*/ 163 w 514"/>
                <a:gd name="T61" fmla="*/ 318 h 725"/>
                <a:gd name="T62" fmla="*/ 177 w 514"/>
                <a:gd name="T63" fmla="*/ 354 h 725"/>
                <a:gd name="T64" fmla="*/ 308 w 514"/>
                <a:gd name="T65" fmla="*/ 511 h 725"/>
                <a:gd name="T66" fmla="*/ 307 w 514"/>
                <a:gd name="T67" fmla="*/ 534 h 725"/>
                <a:gd name="T68" fmla="*/ 294 w 514"/>
                <a:gd name="T69" fmla="*/ 496 h 725"/>
                <a:gd name="T70" fmla="*/ 300 w 514"/>
                <a:gd name="T71" fmla="*/ 560 h 725"/>
                <a:gd name="T72" fmla="*/ 386 w 514"/>
                <a:gd name="T73" fmla="*/ 490 h 725"/>
                <a:gd name="T74" fmla="*/ 340 w 514"/>
                <a:gd name="T75" fmla="*/ 537 h 725"/>
                <a:gd name="T76" fmla="*/ 348 w 514"/>
                <a:gd name="T77" fmla="*/ 545 h 725"/>
                <a:gd name="T78" fmla="*/ 35 w 514"/>
                <a:gd name="T79" fmla="*/ 46 h 725"/>
                <a:gd name="T80" fmla="*/ 82 w 514"/>
                <a:gd name="T81" fmla="*/ 137 h 725"/>
                <a:gd name="T82" fmla="*/ 84 w 514"/>
                <a:gd name="T83" fmla="*/ 128 h 725"/>
                <a:gd name="T84" fmla="*/ 88 w 514"/>
                <a:gd name="T85" fmla="*/ 167 h 725"/>
                <a:gd name="T86" fmla="*/ 88 w 514"/>
                <a:gd name="T87" fmla="*/ 167 h 725"/>
                <a:gd name="T88" fmla="*/ 127 w 514"/>
                <a:gd name="T89" fmla="*/ 255 h 725"/>
                <a:gd name="T90" fmla="*/ 112 w 514"/>
                <a:gd name="T91" fmla="*/ 240 h 725"/>
                <a:gd name="T92" fmla="*/ 132 w 514"/>
                <a:gd name="T93" fmla="*/ 258 h 725"/>
                <a:gd name="T94" fmla="*/ 152 w 514"/>
                <a:gd name="T95" fmla="*/ 318 h 725"/>
                <a:gd name="T96" fmla="*/ 153 w 514"/>
                <a:gd name="T97" fmla="*/ 312 h 725"/>
                <a:gd name="T98" fmla="*/ 155 w 514"/>
                <a:gd name="T99" fmla="*/ 335 h 725"/>
                <a:gd name="T100" fmla="*/ 167 w 514"/>
                <a:gd name="T101" fmla="*/ 348 h 725"/>
                <a:gd name="T102" fmla="*/ 164 w 514"/>
                <a:gd name="T103" fmla="*/ 371 h 725"/>
                <a:gd name="T104" fmla="*/ 204 w 514"/>
                <a:gd name="T105" fmla="*/ 427 h 725"/>
                <a:gd name="T106" fmla="*/ 210 w 514"/>
                <a:gd name="T107" fmla="*/ 421 h 725"/>
                <a:gd name="T108" fmla="*/ 210 w 514"/>
                <a:gd name="T109" fmla="*/ 463 h 725"/>
                <a:gd name="T110" fmla="*/ 226 w 514"/>
                <a:gd name="T111" fmla="*/ 483 h 725"/>
                <a:gd name="T112" fmla="*/ 248 w 514"/>
                <a:gd name="T113" fmla="*/ 448 h 725"/>
                <a:gd name="T114" fmla="*/ 209 w 514"/>
                <a:gd name="T115" fmla="*/ 399 h 725"/>
                <a:gd name="T116" fmla="*/ 252 w 514"/>
                <a:gd name="T117" fmla="*/ 607 h 725"/>
                <a:gd name="T118" fmla="*/ 236 w 514"/>
                <a:gd name="T119" fmla="*/ 635 h 725"/>
                <a:gd name="T120" fmla="*/ 291 w 514"/>
                <a:gd name="T121" fmla="*/ 665 h 725"/>
                <a:gd name="T122" fmla="*/ 380 w 514"/>
                <a:gd name="T123" fmla="*/ 657 h 725"/>
                <a:gd name="T124" fmla="*/ 440 w 514"/>
                <a:gd name="T125" fmla="*/ 66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4" h="725">
                  <a:moveTo>
                    <a:pt x="501" y="684"/>
                  </a:moveTo>
                  <a:cubicBezTo>
                    <a:pt x="501" y="684"/>
                    <a:pt x="501" y="684"/>
                    <a:pt x="501" y="684"/>
                  </a:cubicBezTo>
                  <a:cubicBezTo>
                    <a:pt x="501" y="684"/>
                    <a:pt x="501" y="684"/>
                    <a:pt x="501" y="684"/>
                  </a:cubicBezTo>
                  <a:cubicBezTo>
                    <a:pt x="499" y="675"/>
                    <a:pt x="495" y="665"/>
                    <a:pt x="485" y="659"/>
                  </a:cubicBezTo>
                  <a:cubicBezTo>
                    <a:pt x="485" y="647"/>
                    <a:pt x="485" y="647"/>
                    <a:pt x="485" y="647"/>
                  </a:cubicBezTo>
                  <a:cubicBezTo>
                    <a:pt x="458" y="626"/>
                    <a:pt x="458" y="626"/>
                    <a:pt x="458" y="626"/>
                  </a:cubicBezTo>
                  <a:cubicBezTo>
                    <a:pt x="507" y="624"/>
                    <a:pt x="507" y="624"/>
                    <a:pt x="507" y="624"/>
                  </a:cubicBezTo>
                  <a:cubicBezTo>
                    <a:pt x="514" y="605"/>
                    <a:pt x="513" y="576"/>
                    <a:pt x="513" y="564"/>
                  </a:cubicBezTo>
                  <a:cubicBezTo>
                    <a:pt x="513" y="551"/>
                    <a:pt x="507" y="548"/>
                    <a:pt x="507" y="548"/>
                  </a:cubicBezTo>
                  <a:cubicBezTo>
                    <a:pt x="499" y="548"/>
                    <a:pt x="499" y="548"/>
                    <a:pt x="499" y="548"/>
                  </a:cubicBezTo>
                  <a:cubicBezTo>
                    <a:pt x="499" y="548"/>
                    <a:pt x="498" y="547"/>
                    <a:pt x="500" y="540"/>
                  </a:cubicBezTo>
                  <a:cubicBezTo>
                    <a:pt x="499" y="530"/>
                    <a:pt x="488" y="520"/>
                    <a:pt x="486" y="518"/>
                  </a:cubicBezTo>
                  <a:cubicBezTo>
                    <a:pt x="472" y="504"/>
                    <a:pt x="454" y="504"/>
                    <a:pt x="454" y="504"/>
                  </a:cubicBezTo>
                  <a:cubicBezTo>
                    <a:pt x="440" y="503"/>
                    <a:pt x="440" y="503"/>
                    <a:pt x="440" y="503"/>
                  </a:cubicBezTo>
                  <a:cubicBezTo>
                    <a:pt x="441" y="496"/>
                    <a:pt x="441" y="496"/>
                    <a:pt x="441" y="496"/>
                  </a:cubicBezTo>
                  <a:cubicBezTo>
                    <a:pt x="449" y="491"/>
                    <a:pt x="449" y="491"/>
                    <a:pt x="449" y="491"/>
                  </a:cubicBezTo>
                  <a:cubicBezTo>
                    <a:pt x="449" y="491"/>
                    <a:pt x="451" y="484"/>
                    <a:pt x="448" y="481"/>
                  </a:cubicBezTo>
                  <a:cubicBezTo>
                    <a:pt x="437" y="488"/>
                    <a:pt x="437" y="488"/>
                    <a:pt x="437" y="488"/>
                  </a:cubicBezTo>
                  <a:cubicBezTo>
                    <a:pt x="437" y="488"/>
                    <a:pt x="435" y="490"/>
                    <a:pt x="434" y="493"/>
                  </a:cubicBezTo>
                  <a:cubicBezTo>
                    <a:pt x="434" y="495"/>
                    <a:pt x="433" y="499"/>
                    <a:pt x="432" y="502"/>
                  </a:cubicBezTo>
                  <a:cubicBezTo>
                    <a:pt x="404" y="501"/>
                    <a:pt x="404" y="501"/>
                    <a:pt x="404" y="501"/>
                  </a:cubicBezTo>
                  <a:cubicBezTo>
                    <a:pt x="397" y="500"/>
                    <a:pt x="397" y="500"/>
                    <a:pt x="397" y="500"/>
                  </a:cubicBezTo>
                  <a:cubicBezTo>
                    <a:pt x="403" y="519"/>
                    <a:pt x="403" y="519"/>
                    <a:pt x="403" y="519"/>
                  </a:cubicBezTo>
                  <a:cubicBezTo>
                    <a:pt x="401" y="504"/>
                    <a:pt x="398" y="485"/>
                    <a:pt x="391" y="478"/>
                  </a:cubicBezTo>
                  <a:cubicBezTo>
                    <a:pt x="391" y="477"/>
                    <a:pt x="391" y="476"/>
                    <a:pt x="390" y="475"/>
                  </a:cubicBezTo>
                  <a:cubicBezTo>
                    <a:pt x="387" y="472"/>
                    <a:pt x="374" y="465"/>
                    <a:pt x="369" y="462"/>
                  </a:cubicBezTo>
                  <a:cubicBezTo>
                    <a:pt x="367" y="457"/>
                    <a:pt x="361" y="455"/>
                    <a:pt x="358" y="455"/>
                  </a:cubicBezTo>
                  <a:cubicBezTo>
                    <a:pt x="358" y="455"/>
                    <a:pt x="358" y="455"/>
                    <a:pt x="358" y="455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3" y="6"/>
                    <a:pt x="44" y="1"/>
                  </a:cubicBezTo>
                  <a:cubicBezTo>
                    <a:pt x="37" y="0"/>
                    <a:pt x="34" y="0"/>
                    <a:pt x="31" y="3"/>
                  </a:cubicBezTo>
                  <a:cubicBezTo>
                    <a:pt x="27" y="5"/>
                    <a:pt x="19" y="13"/>
                    <a:pt x="19" y="1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9" y="223"/>
                    <a:pt x="9" y="223"/>
                    <a:pt x="9" y="223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7" y="235"/>
                    <a:pt x="7" y="235"/>
                    <a:pt x="7" y="236"/>
                  </a:cubicBezTo>
                  <a:cubicBezTo>
                    <a:pt x="6" y="237"/>
                    <a:pt x="6" y="238"/>
                    <a:pt x="7" y="240"/>
                  </a:cubicBezTo>
                  <a:cubicBezTo>
                    <a:pt x="7" y="242"/>
                    <a:pt x="8" y="243"/>
                    <a:pt x="10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244"/>
                    <a:pt x="12" y="244"/>
                    <a:pt x="12" y="244"/>
                  </a:cubicBezTo>
                  <a:cubicBezTo>
                    <a:pt x="13" y="244"/>
                    <a:pt x="14" y="244"/>
                    <a:pt x="15" y="243"/>
                  </a:cubicBezTo>
                  <a:cubicBezTo>
                    <a:pt x="16" y="242"/>
                    <a:pt x="17" y="241"/>
                    <a:pt x="17" y="239"/>
                  </a:cubicBezTo>
                  <a:cubicBezTo>
                    <a:pt x="17" y="238"/>
                    <a:pt x="17" y="238"/>
                    <a:pt x="17" y="237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4" y="238"/>
                    <a:pt x="14" y="238"/>
                    <a:pt x="14" y="238"/>
                  </a:cubicBezTo>
                  <a:cubicBezTo>
                    <a:pt x="13" y="240"/>
                    <a:pt x="13" y="240"/>
                    <a:pt x="13" y="240"/>
                  </a:cubicBezTo>
                  <a:cubicBezTo>
                    <a:pt x="13" y="240"/>
                    <a:pt x="12" y="241"/>
                    <a:pt x="12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1" y="240"/>
                    <a:pt x="11" y="240"/>
                    <a:pt x="11" y="240"/>
                  </a:cubicBezTo>
                  <a:cubicBezTo>
                    <a:pt x="11" y="240"/>
                    <a:pt x="11" y="240"/>
                    <a:pt x="11" y="240"/>
                  </a:cubicBezTo>
                  <a:cubicBezTo>
                    <a:pt x="10" y="240"/>
                    <a:pt x="10" y="240"/>
                    <a:pt x="10" y="239"/>
                  </a:cubicBezTo>
                  <a:cubicBezTo>
                    <a:pt x="10" y="238"/>
                    <a:pt x="10" y="237"/>
                    <a:pt x="10" y="236"/>
                  </a:cubicBezTo>
                  <a:cubicBezTo>
                    <a:pt x="10" y="236"/>
                    <a:pt x="10" y="235"/>
                    <a:pt x="10" y="235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97" y="238"/>
                    <a:pt x="97" y="238"/>
                    <a:pt x="97" y="238"/>
                  </a:cubicBezTo>
                  <a:cubicBezTo>
                    <a:pt x="98" y="238"/>
                    <a:pt x="98" y="238"/>
                    <a:pt x="98" y="238"/>
                  </a:cubicBezTo>
                  <a:cubicBezTo>
                    <a:pt x="100" y="242"/>
                    <a:pt x="100" y="242"/>
                    <a:pt x="100" y="242"/>
                  </a:cubicBezTo>
                  <a:cubicBezTo>
                    <a:pt x="99" y="242"/>
                    <a:pt x="99" y="242"/>
                    <a:pt x="99" y="242"/>
                  </a:cubicBezTo>
                  <a:cubicBezTo>
                    <a:pt x="165" y="408"/>
                    <a:pt x="165" y="408"/>
                    <a:pt x="165" y="408"/>
                  </a:cubicBezTo>
                  <a:cubicBezTo>
                    <a:pt x="167" y="407"/>
                    <a:pt x="167" y="407"/>
                    <a:pt x="167" y="407"/>
                  </a:cubicBezTo>
                  <a:cubicBezTo>
                    <a:pt x="168" y="408"/>
                    <a:pt x="168" y="408"/>
                    <a:pt x="168" y="408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234" y="553"/>
                    <a:pt x="234" y="553"/>
                    <a:pt x="234" y="553"/>
                  </a:cubicBezTo>
                  <a:cubicBezTo>
                    <a:pt x="252" y="589"/>
                    <a:pt x="252" y="589"/>
                    <a:pt x="252" y="589"/>
                  </a:cubicBezTo>
                  <a:cubicBezTo>
                    <a:pt x="251" y="590"/>
                    <a:pt x="251" y="590"/>
                    <a:pt x="251" y="590"/>
                  </a:cubicBezTo>
                  <a:cubicBezTo>
                    <a:pt x="217" y="591"/>
                    <a:pt x="217" y="591"/>
                    <a:pt x="217" y="591"/>
                  </a:cubicBezTo>
                  <a:cubicBezTo>
                    <a:pt x="217" y="591"/>
                    <a:pt x="189" y="592"/>
                    <a:pt x="188" y="620"/>
                  </a:cubicBezTo>
                  <a:cubicBezTo>
                    <a:pt x="189" y="625"/>
                    <a:pt x="189" y="647"/>
                    <a:pt x="213" y="653"/>
                  </a:cubicBezTo>
                  <a:cubicBezTo>
                    <a:pt x="225" y="654"/>
                    <a:pt x="234" y="654"/>
                    <a:pt x="241" y="654"/>
                  </a:cubicBezTo>
                  <a:cubicBezTo>
                    <a:pt x="236" y="658"/>
                    <a:pt x="228" y="666"/>
                    <a:pt x="226" y="678"/>
                  </a:cubicBezTo>
                  <a:cubicBezTo>
                    <a:pt x="225" y="684"/>
                    <a:pt x="226" y="690"/>
                    <a:pt x="228" y="697"/>
                  </a:cubicBezTo>
                  <a:cubicBezTo>
                    <a:pt x="228" y="697"/>
                    <a:pt x="228" y="697"/>
                    <a:pt x="228" y="697"/>
                  </a:cubicBezTo>
                  <a:cubicBezTo>
                    <a:pt x="228" y="697"/>
                    <a:pt x="228" y="697"/>
                    <a:pt x="228" y="697"/>
                  </a:cubicBezTo>
                  <a:cubicBezTo>
                    <a:pt x="232" y="704"/>
                    <a:pt x="245" y="719"/>
                    <a:pt x="245" y="719"/>
                  </a:cubicBezTo>
                  <a:cubicBezTo>
                    <a:pt x="245" y="719"/>
                    <a:pt x="245" y="719"/>
                    <a:pt x="245" y="719"/>
                  </a:cubicBezTo>
                  <a:cubicBezTo>
                    <a:pt x="245" y="719"/>
                    <a:pt x="245" y="719"/>
                    <a:pt x="245" y="719"/>
                  </a:cubicBezTo>
                  <a:cubicBezTo>
                    <a:pt x="245" y="719"/>
                    <a:pt x="255" y="721"/>
                    <a:pt x="259" y="721"/>
                  </a:cubicBezTo>
                  <a:cubicBezTo>
                    <a:pt x="263" y="722"/>
                    <a:pt x="360" y="725"/>
                    <a:pt x="360" y="725"/>
                  </a:cubicBezTo>
                  <a:cubicBezTo>
                    <a:pt x="426" y="725"/>
                    <a:pt x="426" y="725"/>
                    <a:pt x="426" y="725"/>
                  </a:cubicBezTo>
                  <a:cubicBezTo>
                    <a:pt x="471" y="720"/>
                    <a:pt x="471" y="720"/>
                    <a:pt x="471" y="720"/>
                  </a:cubicBezTo>
                  <a:cubicBezTo>
                    <a:pt x="471" y="720"/>
                    <a:pt x="496" y="714"/>
                    <a:pt x="500" y="689"/>
                  </a:cubicBezTo>
                  <a:cubicBezTo>
                    <a:pt x="501" y="688"/>
                    <a:pt x="501" y="686"/>
                    <a:pt x="501" y="684"/>
                  </a:cubicBezTo>
                  <a:close/>
                  <a:moveTo>
                    <a:pt x="285" y="644"/>
                  </a:moveTo>
                  <a:cubicBezTo>
                    <a:pt x="282" y="644"/>
                    <a:pt x="278" y="644"/>
                    <a:pt x="274" y="644"/>
                  </a:cubicBezTo>
                  <a:cubicBezTo>
                    <a:pt x="276" y="630"/>
                    <a:pt x="276" y="630"/>
                    <a:pt x="276" y="630"/>
                  </a:cubicBezTo>
                  <a:cubicBezTo>
                    <a:pt x="276" y="630"/>
                    <a:pt x="276" y="630"/>
                    <a:pt x="276" y="630"/>
                  </a:cubicBezTo>
                  <a:lnTo>
                    <a:pt x="285" y="644"/>
                  </a:lnTo>
                  <a:close/>
                  <a:moveTo>
                    <a:pt x="210" y="377"/>
                  </a:moveTo>
                  <a:cubicBezTo>
                    <a:pt x="207" y="377"/>
                    <a:pt x="204" y="378"/>
                    <a:pt x="203" y="380"/>
                  </a:cubicBezTo>
                  <a:cubicBezTo>
                    <a:pt x="141" y="224"/>
                    <a:pt x="141" y="224"/>
                    <a:pt x="141" y="224"/>
                  </a:cubicBezTo>
                  <a:cubicBezTo>
                    <a:pt x="140" y="225"/>
                    <a:pt x="140" y="225"/>
                    <a:pt x="140" y="225"/>
                  </a:cubicBezTo>
                  <a:cubicBezTo>
                    <a:pt x="139" y="220"/>
                    <a:pt x="139" y="220"/>
                    <a:pt x="139" y="220"/>
                  </a:cubicBezTo>
                  <a:cubicBezTo>
                    <a:pt x="139" y="220"/>
                    <a:pt x="139" y="220"/>
                    <a:pt x="139" y="220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351" y="459"/>
                    <a:pt x="351" y="459"/>
                    <a:pt x="351" y="459"/>
                  </a:cubicBezTo>
                  <a:cubicBezTo>
                    <a:pt x="350" y="460"/>
                    <a:pt x="350" y="460"/>
                    <a:pt x="350" y="461"/>
                  </a:cubicBezTo>
                  <a:cubicBezTo>
                    <a:pt x="294" y="460"/>
                    <a:pt x="294" y="460"/>
                    <a:pt x="294" y="460"/>
                  </a:cubicBezTo>
                  <a:cubicBezTo>
                    <a:pt x="294" y="460"/>
                    <a:pt x="292" y="460"/>
                    <a:pt x="289" y="461"/>
                  </a:cubicBezTo>
                  <a:cubicBezTo>
                    <a:pt x="277" y="448"/>
                    <a:pt x="267" y="437"/>
                    <a:pt x="266" y="436"/>
                  </a:cubicBezTo>
                  <a:cubicBezTo>
                    <a:pt x="265" y="435"/>
                    <a:pt x="263" y="434"/>
                    <a:pt x="258" y="436"/>
                  </a:cubicBezTo>
                  <a:cubicBezTo>
                    <a:pt x="258" y="436"/>
                    <a:pt x="258" y="436"/>
                    <a:pt x="258" y="436"/>
                  </a:cubicBezTo>
                  <a:cubicBezTo>
                    <a:pt x="219" y="390"/>
                    <a:pt x="219" y="390"/>
                    <a:pt x="219" y="390"/>
                  </a:cubicBezTo>
                  <a:cubicBezTo>
                    <a:pt x="219" y="390"/>
                    <a:pt x="223" y="379"/>
                    <a:pt x="210" y="377"/>
                  </a:cubicBezTo>
                  <a:close/>
                  <a:moveTo>
                    <a:pt x="163" y="337"/>
                  </a:moveTo>
                  <a:cubicBezTo>
                    <a:pt x="164" y="340"/>
                    <a:pt x="164" y="340"/>
                    <a:pt x="164" y="340"/>
                  </a:cubicBezTo>
                  <a:cubicBezTo>
                    <a:pt x="162" y="339"/>
                    <a:pt x="162" y="339"/>
                    <a:pt x="162" y="339"/>
                  </a:cubicBezTo>
                  <a:lnTo>
                    <a:pt x="163" y="337"/>
                  </a:lnTo>
                  <a:close/>
                  <a:moveTo>
                    <a:pt x="164" y="335"/>
                  </a:moveTo>
                  <a:cubicBezTo>
                    <a:pt x="166" y="327"/>
                    <a:pt x="166" y="327"/>
                    <a:pt x="166" y="327"/>
                  </a:cubicBezTo>
                  <a:cubicBezTo>
                    <a:pt x="173" y="345"/>
                    <a:pt x="173" y="345"/>
                    <a:pt x="173" y="345"/>
                  </a:cubicBezTo>
                  <a:cubicBezTo>
                    <a:pt x="166" y="341"/>
                    <a:pt x="166" y="341"/>
                    <a:pt x="166" y="341"/>
                  </a:cubicBezTo>
                  <a:lnTo>
                    <a:pt x="164" y="335"/>
                  </a:lnTo>
                  <a:close/>
                  <a:moveTo>
                    <a:pt x="140" y="277"/>
                  </a:moveTo>
                  <a:cubicBezTo>
                    <a:pt x="140" y="277"/>
                    <a:pt x="140" y="277"/>
                    <a:pt x="140" y="277"/>
                  </a:cubicBezTo>
                  <a:cubicBezTo>
                    <a:pt x="140" y="277"/>
                    <a:pt x="140" y="277"/>
                    <a:pt x="140" y="277"/>
                  </a:cubicBezTo>
                  <a:close/>
                  <a:moveTo>
                    <a:pt x="141" y="274"/>
                  </a:moveTo>
                  <a:cubicBezTo>
                    <a:pt x="143" y="266"/>
                    <a:pt x="143" y="266"/>
                    <a:pt x="143" y="266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43" y="279"/>
                    <a:pt x="143" y="279"/>
                    <a:pt x="143" y="279"/>
                  </a:cubicBezTo>
                  <a:lnTo>
                    <a:pt x="141" y="274"/>
                  </a:lnTo>
                  <a:close/>
                  <a:moveTo>
                    <a:pt x="89" y="136"/>
                  </a:moveTo>
                  <a:cubicBezTo>
                    <a:pt x="89" y="135"/>
                    <a:pt x="89" y="135"/>
                    <a:pt x="89" y="135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0" y="138"/>
                    <a:pt x="90" y="138"/>
                    <a:pt x="90" y="138"/>
                  </a:cubicBezTo>
                  <a:lnTo>
                    <a:pt x="89" y="136"/>
                  </a:lnTo>
                  <a:close/>
                  <a:moveTo>
                    <a:pt x="99" y="162"/>
                  </a:moveTo>
                  <a:cubicBezTo>
                    <a:pt x="95" y="151"/>
                    <a:pt x="95" y="151"/>
                    <a:pt x="95" y="151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99" y="162"/>
                  </a:lnTo>
                  <a:close/>
                  <a:moveTo>
                    <a:pt x="122" y="222"/>
                  </a:moveTo>
                  <a:cubicBezTo>
                    <a:pt x="118" y="211"/>
                    <a:pt x="118" y="211"/>
                    <a:pt x="118" y="211"/>
                  </a:cubicBezTo>
                  <a:cubicBezTo>
                    <a:pt x="130" y="219"/>
                    <a:pt x="130" y="219"/>
                    <a:pt x="130" y="219"/>
                  </a:cubicBezTo>
                  <a:lnTo>
                    <a:pt x="122" y="222"/>
                  </a:lnTo>
                  <a:close/>
                  <a:moveTo>
                    <a:pt x="112" y="202"/>
                  </a:moveTo>
                  <a:cubicBezTo>
                    <a:pt x="112" y="202"/>
                    <a:pt x="112" y="202"/>
                    <a:pt x="112" y="202"/>
                  </a:cubicBezTo>
                  <a:cubicBezTo>
                    <a:pt x="112" y="202"/>
                    <a:pt x="112" y="202"/>
                    <a:pt x="112" y="202"/>
                  </a:cubicBezTo>
                  <a:close/>
                  <a:moveTo>
                    <a:pt x="111" y="207"/>
                  </a:moveTo>
                  <a:cubicBezTo>
                    <a:pt x="115" y="210"/>
                    <a:pt x="115" y="210"/>
                    <a:pt x="115" y="210"/>
                  </a:cubicBezTo>
                  <a:cubicBezTo>
                    <a:pt x="120" y="223"/>
                    <a:pt x="120" y="223"/>
                    <a:pt x="120" y="223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7" y="226"/>
                    <a:pt x="107" y="226"/>
                    <a:pt x="107" y="226"/>
                  </a:cubicBezTo>
                  <a:lnTo>
                    <a:pt x="111" y="207"/>
                  </a:lnTo>
                  <a:close/>
                  <a:moveTo>
                    <a:pt x="115" y="204"/>
                  </a:moveTo>
                  <a:cubicBezTo>
                    <a:pt x="113" y="198"/>
                    <a:pt x="113" y="198"/>
                    <a:pt x="113" y="198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5" y="194"/>
                    <a:pt x="115" y="194"/>
                    <a:pt x="115" y="194"/>
                  </a:cubicBezTo>
                  <a:cubicBezTo>
                    <a:pt x="122" y="209"/>
                    <a:pt x="122" y="209"/>
                    <a:pt x="122" y="209"/>
                  </a:cubicBezTo>
                  <a:lnTo>
                    <a:pt x="115" y="204"/>
                  </a:lnTo>
                  <a:close/>
                  <a:moveTo>
                    <a:pt x="110" y="184"/>
                  </a:moveTo>
                  <a:cubicBezTo>
                    <a:pt x="106" y="181"/>
                    <a:pt x="106" y="181"/>
                    <a:pt x="106" y="181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10" y="183"/>
                    <a:pt x="110" y="183"/>
                    <a:pt x="110" y="183"/>
                  </a:cubicBezTo>
                  <a:lnTo>
                    <a:pt x="110" y="184"/>
                  </a:lnTo>
                  <a:close/>
                  <a:moveTo>
                    <a:pt x="104" y="179"/>
                  </a:moveTo>
                  <a:cubicBezTo>
                    <a:pt x="103" y="179"/>
                    <a:pt x="103" y="179"/>
                    <a:pt x="103" y="179"/>
                  </a:cubicBezTo>
                  <a:cubicBezTo>
                    <a:pt x="103" y="178"/>
                    <a:pt x="103" y="178"/>
                    <a:pt x="103" y="178"/>
                  </a:cubicBezTo>
                  <a:lnTo>
                    <a:pt x="104" y="179"/>
                  </a:lnTo>
                  <a:close/>
                  <a:moveTo>
                    <a:pt x="102" y="184"/>
                  </a:moveTo>
                  <a:cubicBezTo>
                    <a:pt x="107" y="187"/>
                    <a:pt x="107" y="187"/>
                    <a:pt x="107" y="187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0" y="193"/>
                    <a:pt x="100" y="193"/>
                    <a:pt x="100" y="193"/>
                  </a:cubicBezTo>
                  <a:lnTo>
                    <a:pt x="102" y="184"/>
                  </a:lnTo>
                  <a:close/>
                  <a:moveTo>
                    <a:pt x="140" y="257"/>
                  </a:moveTo>
                  <a:cubicBezTo>
                    <a:pt x="134" y="253"/>
                    <a:pt x="134" y="253"/>
                    <a:pt x="134" y="253"/>
                  </a:cubicBezTo>
                  <a:cubicBezTo>
                    <a:pt x="136" y="246"/>
                    <a:pt x="136" y="246"/>
                    <a:pt x="136" y="246"/>
                  </a:cubicBezTo>
                  <a:lnTo>
                    <a:pt x="140" y="257"/>
                  </a:lnTo>
                  <a:close/>
                  <a:moveTo>
                    <a:pt x="133" y="232"/>
                  </a:moveTo>
                  <a:cubicBezTo>
                    <a:pt x="130" y="244"/>
                    <a:pt x="130" y="244"/>
                    <a:pt x="130" y="244"/>
                  </a:cubicBezTo>
                  <a:cubicBezTo>
                    <a:pt x="126" y="234"/>
                    <a:pt x="126" y="234"/>
                    <a:pt x="126" y="234"/>
                  </a:cubicBezTo>
                  <a:lnTo>
                    <a:pt x="133" y="232"/>
                  </a:lnTo>
                  <a:close/>
                  <a:moveTo>
                    <a:pt x="139" y="262"/>
                  </a:moveTo>
                  <a:cubicBezTo>
                    <a:pt x="138" y="266"/>
                    <a:pt x="138" y="266"/>
                    <a:pt x="138" y="266"/>
                  </a:cubicBezTo>
                  <a:cubicBezTo>
                    <a:pt x="136" y="261"/>
                    <a:pt x="136" y="261"/>
                    <a:pt x="136" y="261"/>
                  </a:cubicBezTo>
                  <a:lnTo>
                    <a:pt x="139" y="262"/>
                  </a:lnTo>
                  <a:close/>
                  <a:moveTo>
                    <a:pt x="158" y="296"/>
                  </a:moveTo>
                  <a:cubicBezTo>
                    <a:pt x="154" y="309"/>
                    <a:pt x="154" y="309"/>
                    <a:pt x="154" y="309"/>
                  </a:cubicBezTo>
                  <a:cubicBezTo>
                    <a:pt x="146" y="288"/>
                    <a:pt x="146" y="288"/>
                    <a:pt x="146" y="288"/>
                  </a:cubicBezTo>
                  <a:lnTo>
                    <a:pt x="158" y="296"/>
                  </a:lnTo>
                  <a:close/>
                  <a:moveTo>
                    <a:pt x="161" y="323"/>
                  </a:moveTo>
                  <a:cubicBezTo>
                    <a:pt x="161" y="326"/>
                    <a:pt x="161" y="326"/>
                    <a:pt x="161" y="326"/>
                  </a:cubicBezTo>
                  <a:cubicBezTo>
                    <a:pt x="159" y="322"/>
                    <a:pt x="159" y="322"/>
                    <a:pt x="159" y="322"/>
                  </a:cubicBezTo>
                  <a:lnTo>
                    <a:pt x="161" y="323"/>
                  </a:lnTo>
                  <a:close/>
                  <a:moveTo>
                    <a:pt x="160" y="316"/>
                  </a:moveTo>
                  <a:cubicBezTo>
                    <a:pt x="161" y="312"/>
                    <a:pt x="161" y="312"/>
                    <a:pt x="161" y="312"/>
                  </a:cubicBezTo>
                  <a:cubicBezTo>
                    <a:pt x="163" y="318"/>
                    <a:pt x="163" y="318"/>
                    <a:pt x="163" y="318"/>
                  </a:cubicBezTo>
                  <a:cubicBezTo>
                    <a:pt x="163" y="318"/>
                    <a:pt x="163" y="318"/>
                    <a:pt x="163" y="318"/>
                  </a:cubicBezTo>
                  <a:lnTo>
                    <a:pt x="160" y="316"/>
                  </a:lnTo>
                  <a:close/>
                  <a:moveTo>
                    <a:pt x="177" y="354"/>
                  </a:moveTo>
                  <a:cubicBezTo>
                    <a:pt x="181" y="365"/>
                    <a:pt x="181" y="365"/>
                    <a:pt x="181" y="365"/>
                  </a:cubicBezTo>
                  <a:cubicBezTo>
                    <a:pt x="178" y="373"/>
                    <a:pt x="178" y="373"/>
                    <a:pt x="178" y="373"/>
                  </a:cubicBezTo>
                  <a:cubicBezTo>
                    <a:pt x="178" y="373"/>
                    <a:pt x="178" y="373"/>
                    <a:pt x="178" y="373"/>
                  </a:cubicBezTo>
                  <a:cubicBezTo>
                    <a:pt x="169" y="350"/>
                    <a:pt x="169" y="350"/>
                    <a:pt x="169" y="350"/>
                  </a:cubicBezTo>
                  <a:lnTo>
                    <a:pt x="177" y="354"/>
                  </a:lnTo>
                  <a:close/>
                  <a:moveTo>
                    <a:pt x="179" y="394"/>
                  </a:moveTo>
                  <a:cubicBezTo>
                    <a:pt x="183" y="381"/>
                    <a:pt x="183" y="381"/>
                    <a:pt x="183" y="381"/>
                  </a:cubicBezTo>
                  <a:cubicBezTo>
                    <a:pt x="187" y="390"/>
                    <a:pt x="187" y="390"/>
                    <a:pt x="187" y="390"/>
                  </a:cubicBezTo>
                  <a:lnTo>
                    <a:pt x="179" y="394"/>
                  </a:lnTo>
                  <a:close/>
                  <a:moveTo>
                    <a:pt x="279" y="550"/>
                  </a:moveTo>
                  <a:cubicBezTo>
                    <a:pt x="279" y="550"/>
                    <a:pt x="293" y="520"/>
                    <a:pt x="301" y="503"/>
                  </a:cubicBezTo>
                  <a:cubicBezTo>
                    <a:pt x="308" y="511"/>
                    <a:pt x="308" y="511"/>
                    <a:pt x="308" y="511"/>
                  </a:cubicBezTo>
                  <a:cubicBezTo>
                    <a:pt x="304" y="534"/>
                    <a:pt x="304" y="534"/>
                    <a:pt x="304" y="534"/>
                  </a:cubicBezTo>
                  <a:cubicBezTo>
                    <a:pt x="303" y="534"/>
                    <a:pt x="303" y="534"/>
                    <a:pt x="303" y="534"/>
                  </a:cubicBezTo>
                  <a:cubicBezTo>
                    <a:pt x="301" y="551"/>
                    <a:pt x="301" y="551"/>
                    <a:pt x="301" y="551"/>
                  </a:cubicBezTo>
                  <a:moveTo>
                    <a:pt x="311" y="513"/>
                  </a:moveTo>
                  <a:cubicBezTo>
                    <a:pt x="319" y="522"/>
                    <a:pt x="319" y="522"/>
                    <a:pt x="319" y="522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07" y="534"/>
                    <a:pt x="307" y="534"/>
                    <a:pt x="307" y="534"/>
                  </a:cubicBezTo>
                  <a:lnTo>
                    <a:pt x="311" y="513"/>
                  </a:lnTo>
                  <a:close/>
                  <a:moveTo>
                    <a:pt x="322" y="499"/>
                  </a:moveTo>
                  <a:cubicBezTo>
                    <a:pt x="320" y="496"/>
                    <a:pt x="317" y="493"/>
                    <a:pt x="315" y="490"/>
                  </a:cubicBezTo>
                  <a:cubicBezTo>
                    <a:pt x="315" y="488"/>
                    <a:pt x="315" y="488"/>
                    <a:pt x="315" y="488"/>
                  </a:cubicBezTo>
                  <a:cubicBezTo>
                    <a:pt x="324" y="488"/>
                    <a:pt x="324" y="488"/>
                    <a:pt x="324" y="488"/>
                  </a:cubicBezTo>
                  <a:lnTo>
                    <a:pt x="322" y="499"/>
                  </a:lnTo>
                  <a:close/>
                  <a:moveTo>
                    <a:pt x="294" y="496"/>
                  </a:moveTo>
                  <a:cubicBezTo>
                    <a:pt x="262" y="565"/>
                    <a:pt x="262" y="565"/>
                    <a:pt x="262" y="565"/>
                  </a:cubicBezTo>
                  <a:cubicBezTo>
                    <a:pt x="261" y="565"/>
                    <a:pt x="261" y="565"/>
                    <a:pt x="261" y="565"/>
                  </a:cubicBezTo>
                  <a:cubicBezTo>
                    <a:pt x="252" y="534"/>
                    <a:pt x="252" y="534"/>
                    <a:pt x="252" y="534"/>
                  </a:cubicBezTo>
                  <a:cubicBezTo>
                    <a:pt x="278" y="479"/>
                    <a:pt x="278" y="479"/>
                    <a:pt x="278" y="479"/>
                  </a:cubicBezTo>
                  <a:lnTo>
                    <a:pt x="294" y="496"/>
                  </a:lnTo>
                  <a:close/>
                  <a:moveTo>
                    <a:pt x="277" y="560"/>
                  </a:moveTo>
                  <a:cubicBezTo>
                    <a:pt x="300" y="560"/>
                    <a:pt x="300" y="560"/>
                    <a:pt x="300" y="560"/>
                  </a:cubicBezTo>
                  <a:cubicBezTo>
                    <a:pt x="298" y="586"/>
                    <a:pt x="298" y="586"/>
                    <a:pt x="298" y="586"/>
                  </a:cubicBezTo>
                  <a:cubicBezTo>
                    <a:pt x="297" y="587"/>
                    <a:pt x="297" y="587"/>
                    <a:pt x="297" y="587"/>
                  </a:cubicBezTo>
                  <a:cubicBezTo>
                    <a:pt x="297" y="587"/>
                    <a:pt x="295" y="587"/>
                    <a:pt x="279" y="587"/>
                  </a:cubicBezTo>
                  <a:cubicBezTo>
                    <a:pt x="276" y="587"/>
                    <a:pt x="273" y="587"/>
                    <a:pt x="271" y="587"/>
                  </a:cubicBezTo>
                  <a:cubicBezTo>
                    <a:pt x="267" y="577"/>
                    <a:pt x="267" y="577"/>
                    <a:pt x="267" y="577"/>
                  </a:cubicBezTo>
                  <a:lnTo>
                    <a:pt x="277" y="560"/>
                  </a:lnTo>
                  <a:close/>
                  <a:moveTo>
                    <a:pt x="386" y="490"/>
                  </a:moveTo>
                  <a:cubicBezTo>
                    <a:pt x="379" y="557"/>
                    <a:pt x="379" y="557"/>
                    <a:pt x="379" y="557"/>
                  </a:cubicBezTo>
                  <a:cubicBezTo>
                    <a:pt x="355" y="556"/>
                    <a:pt x="355" y="556"/>
                    <a:pt x="355" y="556"/>
                  </a:cubicBezTo>
                  <a:cubicBezTo>
                    <a:pt x="362" y="488"/>
                    <a:pt x="362" y="488"/>
                    <a:pt x="362" y="488"/>
                  </a:cubicBezTo>
                  <a:lnTo>
                    <a:pt x="386" y="490"/>
                  </a:lnTo>
                  <a:close/>
                  <a:moveTo>
                    <a:pt x="344" y="553"/>
                  </a:moveTo>
                  <a:cubicBezTo>
                    <a:pt x="344" y="553"/>
                    <a:pt x="344" y="553"/>
                    <a:pt x="344" y="553"/>
                  </a:cubicBezTo>
                  <a:cubicBezTo>
                    <a:pt x="340" y="537"/>
                    <a:pt x="340" y="537"/>
                    <a:pt x="340" y="537"/>
                  </a:cubicBezTo>
                  <a:cubicBezTo>
                    <a:pt x="338" y="537"/>
                    <a:pt x="338" y="537"/>
                    <a:pt x="338" y="537"/>
                  </a:cubicBezTo>
                  <a:cubicBezTo>
                    <a:pt x="340" y="525"/>
                    <a:pt x="340" y="525"/>
                    <a:pt x="340" y="525"/>
                  </a:cubicBezTo>
                  <a:cubicBezTo>
                    <a:pt x="340" y="525"/>
                    <a:pt x="341" y="518"/>
                    <a:pt x="335" y="513"/>
                  </a:cubicBezTo>
                  <a:cubicBezTo>
                    <a:pt x="334" y="512"/>
                    <a:pt x="332" y="509"/>
                    <a:pt x="328" y="505"/>
                  </a:cubicBezTo>
                  <a:cubicBezTo>
                    <a:pt x="331" y="488"/>
                    <a:pt x="331" y="488"/>
                    <a:pt x="331" y="488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3" y="489"/>
                    <a:pt x="349" y="540"/>
                    <a:pt x="348" y="545"/>
                  </a:cubicBezTo>
                  <a:cubicBezTo>
                    <a:pt x="347" y="551"/>
                    <a:pt x="344" y="553"/>
                    <a:pt x="344" y="553"/>
                  </a:cubicBezTo>
                  <a:close/>
                  <a:moveTo>
                    <a:pt x="356" y="455"/>
                  </a:moveTo>
                  <a:cubicBezTo>
                    <a:pt x="354" y="456"/>
                    <a:pt x="353" y="457"/>
                    <a:pt x="352" y="458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0" y="87"/>
                    <a:pt x="80" y="87"/>
                    <a:pt x="80" y="87"/>
                  </a:cubicBezTo>
                  <a:lnTo>
                    <a:pt x="356" y="455"/>
                  </a:lnTo>
                  <a:close/>
                  <a:moveTo>
                    <a:pt x="35" y="46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35" y="46"/>
                  </a:lnTo>
                  <a:close/>
                  <a:moveTo>
                    <a:pt x="80" y="144"/>
                  </a:moveTo>
                  <a:cubicBezTo>
                    <a:pt x="78" y="136"/>
                    <a:pt x="78" y="136"/>
                    <a:pt x="78" y="13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2" y="137"/>
                    <a:pt x="82" y="137"/>
                    <a:pt x="82" y="137"/>
                  </a:cubicBezTo>
                  <a:lnTo>
                    <a:pt x="80" y="144"/>
                  </a:lnTo>
                  <a:close/>
                  <a:moveTo>
                    <a:pt x="72" y="122"/>
                  </a:moveTo>
                  <a:cubicBezTo>
                    <a:pt x="57" y="73"/>
                    <a:pt x="57" y="73"/>
                    <a:pt x="57" y="73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4" y="128"/>
                    <a:pt x="84" y="128"/>
                    <a:pt x="84" y="128"/>
                  </a:cubicBezTo>
                  <a:cubicBezTo>
                    <a:pt x="83" y="132"/>
                    <a:pt x="83" y="132"/>
                    <a:pt x="83" y="132"/>
                  </a:cubicBezTo>
                  <a:lnTo>
                    <a:pt x="72" y="122"/>
                  </a:lnTo>
                  <a:close/>
                  <a:moveTo>
                    <a:pt x="95" y="188"/>
                  </a:moveTo>
                  <a:cubicBezTo>
                    <a:pt x="91" y="176"/>
                    <a:pt x="91" y="176"/>
                    <a:pt x="91" y="176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95" y="188"/>
                  </a:lnTo>
                  <a:close/>
                  <a:moveTo>
                    <a:pt x="88" y="167"/>
                  </a:moveTo>
                  <a:cubicBezTo>
                    <a:pt x="84" y="157"/>
                    <a:pt x="84" y="157"/>
                    <a:pt x="84" y="157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7" y="175"/>
                    <a:pt x="97" y="175"/>
                    <a:pt x="97" y="175"/>
                  </a:cubicBezTo>
                  <a:lnTo>
                    <a:pt x="88" y="167"/>
                  </a:lnTo>
                  <a:close/>
                  <a:moveTo>
                    <a:pt x="106" y="204"/>
                  </a:moveTo>
                  <a:cubicBezTo>
                    <a:pt x="103" y="215"/>
                    <a:pt x="103" y="215"/>
                    <a:pt x="103" y="215"/>
                  </a:cubicBezTo>
                  <a:cubicBezTo>
                    <a:pt x="98" y="200"/>
                    <a:pt x="98" y="200"/>
                    <a:pt x="98" y="200"/>
                  </a:cubicBezTo>
                  <a:lnTo>
                    <a:pt x="106" y="204"/>
                  </a:lnTo>
                  <a:close/>
                  <a:moveTo>
                    <a:pt x="123" y="267"/>
                  </a:moveTo>
                  <a:cubicBezTo>
                    <a:pt x="116" y="248"/>
                    <a:pt x="116" y="248"/>
                    <a:pt x="116" y="248"/>
                  </a:cubicBezTo>
                  <a:cubicBezTo>
                    <a:pt x="127" y="255"/>
                    <a:pt x="127" y="255"/>
                    <a:pt x="127" y="255"/>
                  </a:cubicBezTo>
                  <a:lnTo>
                    <a:pt x="123" y="267"/>
                  </a:lnTo>
                  <a:close/>
                  <a:moveTo>
                    <a:pt x="112" y="240"/>
                  </a:moveTo>
                  <a:cubicBezTo>
                    <a:pt x="112" y="239"/>
                    <a:pt x="112" y="239"/>
                    <a:pt x="112" y="239"/>
                  </a:cubicBezTo>
                  <a:cubicBezTo>
                    <a:pt x="124" y="235"/>
                    <a:pt x="124" y="235"/>
                    <a:pt x="124" y="235"/>
                  </a:cubicBezTo>
                  <a:cubicBezTo>
                    <a:pt x="129" y="247"/>
                    <a:pt x="129" y="247"/>
                    <a:pt x="129" y="247"/>
                  </a:cubicBezTo>
                  <a:cubicBezTo>
                    <a:pt x="128" y="250"/>
                    <a:pt x="128" y="250"/>
                    <a:pt x="128" y="250"/>
                  </a:cubicBezTo>
                  <a:lnTo>
                    <a:pt x="112" y="240"/>
                  </a:lnTo>
                  <a:close/>
                  <a:moveTo>
                    <a:pt x="132" y="288"/>
                  </a:moveTo>
                  <a:cubicBezTo>
                    <a:pt x="127" y="277"/>
                    <a:pt x="127" y="277"/>
                    <a:pt x="127" y="277"/>
                  </a:cubicBezTo>
                  <a:cubicBezTo>
                    <a:pt x="128" y="276"/>
                    <a:pt x="128" y="276"/>
                    <a:pt x="128" y="276"/>
                  </a:cubicBezTo>
                  <a:cubicBezTo>
                    <a:pt x="134" y="280"/>
                    <a:pt x="134" y="280"/>
                    <a:pt x="134" y="280"/>
                  </a:cubicBezTo>
                  <a:lnTo>
                    <a:pt x="132" y="288"/>
                  </a:lnTo>
                  <a:close/>
                  <a:moveTo>
                    <a:pt x="129" y="270"/>
                  </a:moveTo>
                  <a:cubicBezTo>
                    <a:pt x="132" y="258"/>
                    <a:pt x="132" y="258"/>
                    <a:pt x="132" y="258"/>
                  </a:cubicBezTo>
                  <a:cubicBezTo>
                    <a:pt x="134" y="259"/>
                    <a:pt x="134" y="259"/>
                    <a:pt x="134" y="259"/>
                  </a:cubicBezTo>
                  <a:cubicBezTo>
                    <a:pt x="137" y="268"/>
                    <a:pt x="137" y="268"/>
                    <a:pt x="137" y="268"/>
                  </a:cubicBezTo>
                  <a:cubicBezTo>
                    <a:pt x="136" y="274"/>
                    <a:pt x="136" y="274"/>
                    <a:pt x="136" y="274"/>
                  </a:cubicBezTo>
                  <a:lnTo>
                    <a:pt x="129" y="270"/>
                  </a:lnTo>
                  <a:close/>
                  <a:moveTo>
                    <a:pt x="148" y="330"/>
                  </a:moveTo>
                  <a:cubicBezTo>
                    <a:pt x="141" y="311"/>
                    <a:pt x="141" y="311"/>
                    <a:pt x="141" y="311"/>
                  </a:cubicBezTo>
                  <a:cubicBezTo>
                    <a:pt x="152" y="318"/>
                    <a:pt x="152" y="318"/>
                    <a:pt x="152" y="318"/>
                  </a:cubicBezTo>
                  <a:lnTo>
                    <a:pt x="148" y="330"/>
                  </a:lnTo>
                  <a:close/>
                  <a:moveTo>
                    <a:pt x="138" y="304"/>
                  </a:moveTo>
                  <a:cubicBezTo>
                    <a:pt x="135" y="296"/>
                    <a:pt x="135" y="296"/>
                    <a:pt x="135" y="296"/>
                  </a:cubicBezTo>
                  <a:cubicBezTo>
                    <a:pt x="138" y="283"/>
                    <a:pt x="138" y="283"/>
                    <a:pt x="138" y="283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53" y="312"/>
                    <a:pt x="153" y="312"/>
                    <a:pt x="153" y="312"/>
                  </a:cubicBezTo>
                  <a:cubicBezTo>
                    <a:pt x="153" y="312"/>
                    <a:pt x="153" y="312"/>
                    <a:pt x="153" y="312"/>
                  </a:cubicBezTo>
                  <a:lnTo>
                    <a:pt x="138" y="304"/>
                  </a:lnTo>
                  <a:close/>
                  <a:moveTo>
                    <a:pt x="154" y="345"/>
                  </a:moveTo>
                  <a:cubicBezTo>
                    <a:pt x="153" y="341"/>
                    <a:pt x="153" y="341"/>
                    <a:pt x="153" y="341"/>
                  </a:cubicBezTo>
                  <a:cubicBezTo>
                    <a:pt x="153" y="340"/>
                    <a:pt x="153" y="340"/>
                    <a:pt x="153" y="340"/>
                  </a:cubicBezTo>
                  <a:cubicBezTo>
                    <a:pt x="155" y="341"/>
                    <a:pt x="155" y="341"/>
                    <a:pt x="155" y="341"/>
                  </a:cubicBezTo>
                  <a:lnTo>
                    <a:pt x="154" y="345"/>
                  </a:lnTo>
                  <a:close/>
                  <a:moveTo>
                    <a:pt x="155" y="335"/>
                  </a:moveTo>
                  <a:cubicBezTo>
                    <a:pt x="158" y="323"/>
                    <a:pt x="158" y="323"/>
                    <a:pt x="158" y="323"/>
                  </a:cubicBezTo>
                  <a:cubicBezTo>
                    <a:pt x="160" y="329"/>
                    <a:pt x="160" y="329"/>
                    <a:pt x="160" y="329"/>
                  </a:cubicBezTo>
                  <a:cubicBezTo>
                    <a:pt x="157" y="336"/>
                    <a:pt x="157" y="336"/>
                    <a:pt x="157" y="336"/>
                  </a:cubicBezTo>
                  <a:lnTo>
                    <a:pt x="155" y="335"/>
                  </a:lnTo>
                  <a:close/>
                  <a:moveTo>
                    <a:pt x="158" y="354"/>
                  </a:moveTo>
                  <a:cubicBezTo>
                    <a:pt x="161" y="344"/>
                    <a:pt x="161" y="344"/>
                    <a:pt x="161" y="344"/>
                  </a:cubicBezTo>
                  <a:cubicBezTo>
                    <a:pt x="167" y="348"/>
                    <a:pt x="167" y="348"/>
                    <a:pt x="167" y="348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61" y="362"/>
                    <a:pt x="161" y="362"/>
                    <a:pt x="161" y="362"/>
                  </a:cubicBezTo>
                  <a:lnTo>
                    <a:pt x="158" y="354"/>
                  </a:lnTo>
                  <a:close/>
                  <a:moveTo>
                    <a:pt x="164" y="371"/>
                  </a:moveTo>
                  <a:cubicBezTo>
                    <a:pt x="177" y="379"/>
                    <a:pt x="177" y="379"/>
                    <a:pt x="177" y="379"/>
                  </a:cubicBezTo>
                  <a:cubicBezTo>
                    <a:pt x="172" y="393"/>
                    <a:pt x="172" y="393"/>
                    <a:pt x="172" y="393"/>
                  </a:cubicBezTo>
                  <a:lnTo>
                    <a:pt x="164" y="371"/>
                  </a:lnTo>
                  <a:close/>
                  <a:moveTo>
                    <a:pt x="194" y="400"/>
                  </a:moveTo>
                  <a:cubicBezTo>
                    <a:pt x="201" y="419"/>
                    <a:pt x="201" y="419"/>
                    <a:pt x="201" y="419"/>
                  </a:cubicBezTo>
                  <a:cubicBezTo>
                    <a:pt x="180" y="407"/>
                    <a:pt x="180" y="407"/>
                    <a:pt x="180" y="407"/>
                  </a:cubicBezTo>
                  <a:lnTo>
                    <a:pt x="194" y="400"/>
                  </a:lnTo>
                  <a:close/>
                  <a:moveTo>
                    <a:pt x="205" y="457"/>
                  </a:moveTo>
                  <a:cubicBezTo>
                    <a:pt x="184" y="415"/>
                    <a:pt x="184" y="415"/>
                    <a:pt x="184" y="415"/>
                  </a:cubicBezTo>
                  <a:cubicBezTo>
                    <a:pt x="204" y="427"/>
                    <a:pt x="204" y="427"/>
                    <a:pt x="204" y="427"/>
                  </a:cubicBezTo>
                  <a:cubicBezTo>
                    <a:pt x="208" y="436"/>
                    <a:pt x="208" y="436"/>
                    <a:pt x="208" y="436"/>
                  </a:cubicBezTo>
                  <a:lnTo>
                    <a:pt x="205" y="457"/>
                  </a:lnTo>
                  <a:close/>
                  <a:moveTo>
                    <a:pt x="210" y="424"/>
                  </a:moveTo>
                  <a:cubicBezTo>
                    <a:pt x="209" y="423"/>
                    <a:pt x="209" y="423"/>
                    <a:pt x="209" y="423"/>
                  </a:cubicBezTo>
                  <a:cubicBezTo>
                    <a:pt x="199" y="398"/>
                    <a:pt x="199" y="398"/>
                    <a:pt x="199" y="398"/>
                  </a:cubicBezTo>
                  <a:cubicBezTo>
                    <a:pt x="201" y="397"/>
                    <a:pt x="201" y="397"/>
                    <a:pt x="201" y="397"/>
                  </a:cubicBezTo>
                  <a:cubicBezTo>
                    <a:pt x="210" y="421"/>
                    <a:pt x="210" y="421"/>
                    <a:pt x="210" y="421"/>
                  </a:cubicBezTo>
                  <a:lnTo>
                    <a:pt x="210" y="424"/>
                  </a:lnTo>
                  <a:close/>
                  <a:moveTo>
                    <a:pt x="210" y="463"/>
                  </a:moveTo>
                  <a:cubicBezTo>
                    <a:pt x="212" y="448"/>
                    <a:pt x="212" y="448"/>
                    <a:pt x="212" y="448"/>
                  </a:cubicBezTo>
                  <a:cubicBezTo>
                    <a:pt x="218" y="462"/>
                    <a:pt x="218" y="462"/>
                    <a:pt x="218" y="462"/>
                  </a:cubicBezTo>
                  <a:cubicBezTo>
                    <a:pt x="218" y="472"/>
                    <a:pt x="218" y="472"/>
                    <a:pt x="218" y="472"/>
                  </a:cubicBezTo>
                  <a:cubicBezTo>
                    <a:pt x="212" y="468"/>
                    <a:pt x="212" y="468"/>
                    <a:pt x="212" y="468"/>
                  </a:cubicBezTo>
                  <a:lnTo>
                    <a:pt x="210" y="463"/>
                  </a:lnTo>
                  <a:close/>
                  <a:moveTo>
                    <a:pt x="216" y="478"/>
                  </a:moveTo>
                  <a:cubicBezTo>
                    <a:pt x="218" y="479"/>
                    <a:pt x="218" y="479"/>
                    <a:pt x="218" y="479"/>
                  </a:cubicBezTo>
                  <a:cubicBezTo>
                    <a:pt x="219" y="483"/>
                    <a:pt x="219" y="483"/>
                    <a:pt x="219" y="483"/>
                  </a:cubicBezTo>
                  <a:lnTo>
                    <a:pt x="216" y="478"/>
                  </a:lnTo>
                  <a:close/>
                  <a:moveTo>
                    <a:pt x="225" y="500"/>
                  </a:moveTo>
                  <a:cubicBezTo>
                    <a:pt x="225" y="482"/>
                    <a:pt x="225" y="482"/>
                    <a:pt x="225" y="482"/>
                  </a:cubicBezTo>
                  <a:cubicBezTo>
                    <a:pt x="226" y="483"/>
                    <a:pt x="226" y="483"/>
                    <a:pt x="226" y="483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241" y="538"/>
                    <a:pt x="241" y="538"/>
                    <a:pt x="241" y="538"/>
                  </a:cubicBezTo>
                  <a:lnTo>
                    <a:pt x="225" y="500"/>
                  </a:lnTo>
                  <a:close/>
                  <a:moveTo>
                    <a:pt x="209" y="399"/>
                  </a:moveTo>
                  <a:cubicBezTo>
                    <a:pt x="213" y="397"/>
                    <a:pt x="213" y="397"/>
                    <a:pt x="213" y="397"/>
                  </a:cubicBezTo>
                  <a:cubicBezTo>
                    <a:pt x="251" y="441"/>
                    <a:pt x="251" y="441"/>
                    <a:pt x="251" y="441"/>
                  </a:cubicBezTo>
                  <a:cubicBezTo>
                    <a:pt x="248" y="443"/>
                    <a:pt x="247" y="446"/>
                    <a:pt x="248" y="448"/>
                  </a:cubicBezTo>
                  <a:cubicBezTo>
                    <a:pt x="248" y="448"/>
                    <a:pt x="248" y="448"/>
                    <a:pt x="248" y="448"/>
                  </a:cubicBezTo>
                  <a:cubicBezTo>
                    <a:pt x="248" y="449"/>
                    <a:pt x="248" y="449"/>
                    <a:pt x="248" y="449"/>
                  </a:cubicBezTo>
                  <a:cubicBezTo>
                    <a:pt x="249" y="449"/>
                    <a:pt x="249" y="449"/>
                    <a:pt x="249" y="449"/>
                  </a:cubicBezTo>
                  <a:cubicBezTo>
                    <a:pt x="249" y="449"/>
                    <a:pt x="249" y="449"/>
                    <a:pt x="249" y="449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49" y="523"/>
                    <a:pt x="249" y="523"/>
                    <a:pt x="249" y="523"/>
                  </a:cubicBezTo>
                  <a:lnTo>
                    <a:pt x="209" y="399"/>
                  </a:lnTo>
                  <a:close/>
                  <a:moveTo>
                    <a:pt x="242" y="562"/>
                  </a:moveTo>
                  <a:cubicBezTo>
                    <a:pt x="260" y="582"/>
                    <a:pt x="260" y="582"/>
                    <a:pt x="260" y="582"/>
                  </a:cubicBezTo>
                  <a:cubicBezTo>
                    <a:pt x="268" y="603"/>
                    <a:pt x="268" y="603"/>
                    <a:pt x="268" y="603"/>
                  </a:cubicBezTo>
                  <a:cubicBezTo>
                    <a:pt x="256" y="588"/>
                    <a:pt x="256" y="588"/>
                    <a:pt x="256" y="588"/>
                  </a:cubicBezTo>
                  <a:moveTo>
                    <a:pt x="249" y="599"/>
                  </a:moveTo>
                  <a:cubicBezTo>
                    <a:pt x="249" y="603"/>
                    <a:pt x="249" y="603"/>
                    <a:pt x="249" y="603"/>
                  </a:cubicBezTo>
                  <a:cubicBezTo>
                    <a:pt x="252" y="607"/>
                    <a:pt x="252" y="607"/>
                    <a:pt x="252" y="607"/>
                  </a:cubicBezTo>
                  <a:cubicBezTo>
                    <a:pt x="251" y="607"/>
                    <a:pt x="251" y="607"/>
                    <a:pt x="251" y="607"/>
                  </a:cubicBezTo>
                  <a:cubicBezTo>
                    <a:pt x="229" y="607"/>
                    <a:pt x="229" y="607"/>
                    <a:pt x="229" y="607"/>
                  </a:cubicBezTo>
                  <a:cubicBezTo>
                    <a:pt x="229" y="607"/>
                    <a:pt x="229" y="607"/>
                    <a:pt x="229" y="607"/>
                  </a:cubicBezTo>
                  <a:cubicBezTo>
                    <a:pt x="226" y="606"/>
                    <a:pt x="224" y="605"/>
                    <a:pt x="221" y="604"/>
                  </a:cubicBezTo>
                  <a:lnTo>
                    <a:pt x="249" y="599"/>
                  </a:lnTo>
                  <a:close/>
                  <a:moveTo>
                    <a:pt x="233" y="639"/>
                  </a:moveTo>
                  <a:cubicBezTo>
                    <a:pt x="234" y="638"/>
                    <a:pt x="235" y="637"/>
                    <a:pt x="236" y="635"/>
                  </a:cubicBezTo>
                  <a:cubicBezTo>
                    <a:pt x="249" y="636"/>
                    <a:pt x="249" y="636"/>
                    <a:pt x="249" y="636"/>
                  </a:cubicBezTo>
                  <a:cubicBezTo>
                    <a:pt x="248" y="643"/>
                    <a:pt x="248" y="643"/>
                    <a:pt x="248" y="643"/>
                  </a:cubicBezTo>
                  <a:cubicBezTo>
                    <a:pt x="247" y="643"/>
                    <a:pt x="247" y="643"/>
                    <a:pt x="247" y="643"/>
                  </a:cubicBezTo>
                  <a:cubicBezTo>
                    <a:pt x="234" y="639"/>
                    <a:pt x="234" y="639"/>
                    <a:pt x="234" y="639"/>
                  </a:cubicBezTo>
                  <a:lnTo>
                    <a:pt x="233" y="639"/>
                  </a:lnTo>
                  <a:close/>
                  <a:moveTo>
                    <a:pt x="303" y="665"/>
                  </a:moveTo>
                  <a:cubicBezTo>
                    <a:pt x="291" y="665"/>
                    <a:pt x="291" y="665"/>
                    <a:pt x="291" y="665"/>
                  </a:cubicBezTo>
                  <a:cubicBezTo>
                    <a:pt x="288" y="661"/>
                    <a:pt x="288" y="661"/>
                    <a:pt x="288" y="661"/>
                  </a:cubicBezTo>
                  <a:cubicBezTo>
                    <a:pt x="293" y="660"/>
                    <a:pt x="299" y="660"/>
                    <a:pt x="306" y="659"/>
                  </a:cubicBezTo>
                  <a:cubicBezTo>
                    <a:pt x="307" y="659"/>
                    <a:pt x="307" y="659"/>
                    <a:pt x="307" y="659"/>
                  </a:cubicBezTo>
                  <a:cubicBezTo>
                    <a:pt x="305" y="661"/>
                    <a:pt x="304" y="663"/>
                    <a:pt x="303" y="665"/>
                  </a:cubicBezTo>
                  <a:close/>
                  <a:moveTo>
                    <a:pt x="329" y="665"/>
                  </a:moveTo>
                  <a:cubicBezTo>
                    <a:pt x="329" y="663"/>
                    <a:pt x="328" y="661"/>
                    <a:pt x="326" y="659"/>
                  </a:cubicBezTo>
                  <a:cubicBezTo>
                    <a:pt x="351" y="658"/>
                    <a:pt x="380" y="657"/>
                    <a:pt x="380" y="657"/>
                  </a:cubicBezTo>
                  <a:cubicBezTo>
                    <a:pt x="380" y="657"/>
                    <a:pt x="380" y="657"/>
                    <a:pt x="380" y="657"/>
                  </a:cubicBezTo>
                  <a:cubicBezTo>
                    <a:pt x="397" y="658"/>
                    <a:pt x="411" y="659"/>
                    <a:pt x="424" y="660"/>
                  </a:cubicBezTo>
                  <a:cubicBezTo>
                    <a:pt x="423" y="661"/>
                    <a:pt x="421" y="663"/>
                    <a:pt x="421" y="665"/>
                  </a:cubicBezTo>
                  <a:lnTo>
                    <a:pt x="329" y="665"/>
                  </a:lnTo>
                  <a:close/>
                  <a:moveTo>
                    <a:pt x="450" y="665"/>
                  </a:moveTo>
                  <a:cubicBezTo>
                    <a:pt x="442" y="665"/>
                    <a:pt x="442" y="665"/>
                    <a:pt x="442" y="665"/>
                  </a:cubicBezTo>
                  <a:cubicBezTo>
                    <a:pt x="442" y="664"/>
                    <a:pt x="442" y="662"/>
                    <a:pt x="440" y="660"/>
                  </a:cubicBezTo>
                  <a:cubicBezTo>
                    <a:pt x="446" y="660"/>
                    <a:pt x="451" y="661"/>
                    <a:pt x="456" y="661"/>
                  </a:cubicBezTo>
                  <a:cubicBezTo>
                    <a:pt x="454" y="662"/>
                    <a:pt x="452" y="663"/>
                    <a:pt x="450" y="66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Freeform 178"/>
            <p:cNvSpPr/>
            <p:nvPr/>
          </p:nvSpPr>
          <p:spPr bwMode="auto">
            <a:xfrm>
              <a:off x="8297066" y="2800519"/>
              <a:ext cx="474681" cy="431529"/>
            </a:xfrm>
            <a:custGeom>
              <a:avLst/>
              <a:gdLst>
                <a:gd name="T0" fmla="*/ 341 w 341"/>
                <a:gd name="T1" fmla="*/ 52 h 310"/>
                <a:gd name="T2" fmla="*/ 338 w 341"/>
                <a:gd name="T3" fmla="*/ 284 h 310"/>
                <a:gd name="T4" fmla="*/ 59 w 341"/>
                <a:gd name="T5" fmla="*/ 310 h 310"/>
                <a:gd name="T6" fmla="*/ 0 w 341"/>
                <a:gd name="T7" fmla="*/ 152 h 310"/>
                <a:gd name="T8" fmla="*/ 83 w 341"/>
                <a:gd name="T9" fmla="*/ 0 h 310"/>
                <a:gd name="T10" fmla="*/ 341 w 341"/>
                <a:gd name="T11" fmla="*/ 5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10">
                  <a:moveTo>
                    <a:pt x="341" y="52"/>
                  </a:moveTo>
                  <a:lnTo>
                    <a:pt x="338" y="284"/>
                  </a:lnTo>
                  <a:lnTo>
                    <a:pt x="59" y="310"/>
                  </a:lnTo>
                  <a:lnTo>
                    <a:pt x="0" y="152"/>
                  </a:lnTo>
                  <a:lnTo>
                    <a:pt x="83" y="0"/>
                  </a:lnTo>
                  <a:lnTo>
                    <a:pt x="341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179"/>
            <p:cNvSpPr/>
            <p:nvPr/>
          </p:nvSpPr>
          <p:spPr bwMode="auto">
            <a:xfrm>
              <a:off x="8205192" y="3222304"/>
              <a:ext cx="856097" cy="296502"/>
            </a:xfrm>
            <a:custGeom>
              <a:avLst/>
              <a:gdLst>
                <a:gd name="T0" fmla="*/ 57 w 260"/>
                <a:gd name="T1" fmla="*/ 11 h 90"/>
                <a:gd name="T2" fmla="*/ 20 w 260"/>
                <a:gd name="T3" fmla="*/ 3 h 90"/>
                <a:gd name="T4" fmla="*/ 4 w 260"/>
                <a:gd name="T5" fmla="*/ 29 h 90"/>
                <a:gd name="T6" fmla="*/ 2 w 260"/>
                <a:gd name="T7" fmla="*/ 43 h 90"/>
                <a:gd name="T8" fmla="*/ 32 w 260"/>
                <a:gd name="T9" fmla="*/ 58 h 90"/>
                <a:gd name="T10" fmla="*/ 46 w 260"/>
                <a:gd name="T11" fmla="*/ 90 h 90"/>
                <a:gd name="T12" fmla="*/ 260 w 260"/>
                <a:gd name="T13" fmla="*/ 83 h 90"/>
                <a:gd name="T14" fmla="*/ 252 w 260"/>
                <a:gd name="T15" fmla="*/ 59 h 90"/>
                <a:gd name="T16" fmla="*/ 57 w 260"/>
                <a:gd name="T17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90">
                  <a:moveTo>
                    <a:pt x="57" y="11"/>
                  </a:moveTo>
                  <a:cubicBezTo>
                    <a:pt x="57" y="11"/>
                    <a:pt x="38" y="0"/>
                    <a:pt x="20" y="3"/>
                  </a:cubicBezTo>
                  <a:cubicBezTo>
                    <a:pt x="2" y="7"/>
                    <a:pt x="4" y="29"/>
                    <a:pt x="4" y="29"/>
                  </a:cubicBezTo>
                  <a:cubicBezTo>
                    <a:pt x="4" y="29"/>
                    <a:pt x="0" y="41"/>
                    <a:pt x="2" y="43"/>
                  </a:cubicBezTo>
                  <a:cubicBezTo>
                    <a:pt x="5" y="46"/>
                    <a:pt x="32" y="58"/>
                    <a:pt x="32" y="58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260" y="83"/>
                    <a:pt x="260" y="83"/>
                    <a:pt x="260" y="83"/>
                  </a:cubicBezTo>
                  <a:cubicBezTo>
                    <a:pt x="252" y="59"/>
                    <a:pt x="252" y="59"/>
                    <a:pt x="252" y="59"/>
                  </a:cubicBezTo>
                  <a:lnTo>
                    <a:pt x="57" y="1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93968" y="3251536"/>
            <a:ext cx="50113" cy="395336"/>
            <a:chOff x="1993966" y="3251536"/>
            <a:chExt cx="50113" cy="395336"/>
          </a:xfrm>
        </p:grpSpPr>
        <p:sp>
          <p:nvSpPr>
            <p:cNvPr id="185" name="Freeform 180"/>
            <p:cNvSpPr/>
            <p:nvPr/>
          </p:nvSpPr>
          <p:spPr bwMode="auto">
            <a:xfrm>
              <a:off x="2034335" y="3251536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8" name="Freeform 183"/>
            <p:cNvSpPr/>
            <p:nvPr/>
          </p:nvSpPr>
          <p:spPr bwMode="auto">
            <a:xfrm>
              <a:off x="1993966" y="333088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9" name="Freeform 184"/>
            <p:cNvSpPr/>
            <p:nvPr/>
          </p:nvSpPr>
          <p:spPr bwMode="auto">
            <a:xfrm>
              <a:off x="1993966" y="3340626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185"/>
            <p:cNvSpPr/>
            <p:nvPr/>
          </p:nvSpPr>
          <p:spPr bwMode="auto">
            <a:xfrm>
              <a:off x="1993966" y="3386563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Freeform 186"/>
            <p:cNvSpPr/>
            <p:nvPr/>
          </p:nvSpPr>
          <p:spPr bwMode="auto">
            <a:xfrm>
              <a:off x="1993966" y="3396307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Freeform 187"/>
            <p:cNvSpPr/>
            <p:nvPr/>
          </p:nvSpPr>
          <p:spPr bwMode="auto">
            <a:xfrm>
              <a:off x="1993966" y="344224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188"/>
            <p:cNvSpPr/>
            <p:nvPr/>
          </p:nvSpPr>
          <p:spPr bwMode="auto">
            <a:xfrm>
              <a:off x="1993966" y="3451988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Freeform 195"/>
            <p:cNvSpPr/>
            <p:nvPr/>
          </p:nvSpPr>
          <p:spPr bwMode="auto">
            <a:xfrm>
              <a:off x="2000926" y="3251536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43222" y="3369858"/>
            <a:ext cx="48721" cy="395336"/>
            <a:chOff x="4743220" y="3369858"/>
            <a:chExt cx="48721" cy="395336"/>
          </a:xfrm>
        </p:grpSpPr>
        <p:sp>
          <p:nvSpPr>
            <p:cNvPr id="202" name="Freeform 197"/>
            <p:cNvSpPr/>
            <p:nvPr/>
          </p:nvSpPr>
          <p:spPr bwMode="auto">
            <a:xfrm>
              <a:off x="4782197" y="336985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Freeform 198"/>
            <p:cNvSpPr/>
            <p:nvPr/>
          </p:nvSpPr>
          <p:spPr bwMode="auto">
            <a:xfrm>
              <a:off x="4743220" y="339352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Freeform 213"/>
            <p:cNvSpPr/>
            <p:nvPr/>
          </p:nvSpPr>
          <p:spPr bwMode="auto">
            <a:xfrm>
              <a:off x="4748788" y="336985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53" name="Freeform 249"/>
          <p:cNvSpPr>
            <a:spLocks noEditPoints="1"/>
          </p:cNvSpPr>
          <p:nvPr/>
        </p:nvSpPr>
        <p:spPr bwMode="auto">
          <a:xfrm>
            <a:off x="4466651" y="3311395"/>
            <a:ext cx="229685" cy="328519"/>
          </a:xfrm>
          <a:custGeom>
            <a:avLst/>
            <a:gdLst>
              <a:gd name="T0" fmla="*/ 3 w 70"/>
              <a:gd name="T1" fmla="*/ 56 h 100"/>
              <a:gd name="T2" fmla="*/ 9 w 70"/>
              <a:gd name="T3" fmla="*/ 57 h 100"/>
              <a:gd name="T4" fmla="*/ 7 w 70"/>
              <a:gd name="T5" fmla="*/ 61 h 100"/>
              <a:gd name="T6" fmla="*/ 14 w 70"/>
              <a:gd name="T7" fmla="*/ 61 h 100"/>
              <a:gd name="T8" fmla="*/ 16 w 70"/>
              <a:gd name="T9" fmla="*/ 62 h 100"/>
              <a:gd name="T10" fmla="*/ 18 w 70"/>
              <a:gd name="T11" fmla="*/ 66 h 100"/>
              <a:gd name="T12" fmla="*/ 13 w 70"/>
              <a:gd name="T13" fmla="*/ 77 h 100"/>
              <a:gd name="T14" fmla="*/ 16 w 70"/>
              <a:gd name="T15" fmla="*/ 93 h 100"/>
              <a:gd name="T16" fmla="*/ 34 w 70"/>
              <a:gd name="T17" fmla="*/ 88 h 100"/>
              <a:gd name="T18" fmla="*/ 35 w 70"/>
              <a:gd name="T19" fmla="*/ 89 h 100"/>
              <a:gd name="T20" fmla="*/ 47 w 70"/>
              <a:gd name="T21" fmla="*/ 93 h 100"/>
              <a:gd name="T22" fmla="*/ 51 w 70"/>
              <a:gd name="T23" fmla="*/ 82 h 100"/>
              <a:gd name="T24" fmla="*/ 57 w 70"/>
              <a:gd name="T25" fmla="*/ 85 h 100"/>
              <a:gd name="T26" fmla="*/ 56 w 70"/>
              <a:gd name="T27" fmla="*/ 78 h 100"/>
              <a:gd name="T28" fmla="*/ 57 w 70"/>
              <a:gd name="T29" fmla="*/ 74 h 100"/>
              <a:gd name="T30" fmla="*/ 59 w 70"/>
              <a:gd name="T31" fmla="*/ 58 h 100"/>
              <a:gd name="T32" fmla="*/ 66 w 70"/>
              <a:gd name="T33" fmla="*/ 51 h 100"/>
              <a:gd name="T34" fmla="*/ 69 w 70"/>
              <a:gd name="T35" fmla="*/ 45 h 100"/>
              <a:gd name="T36" fmla="*/ 59 w 70"/>
              <a:gd name="T37" fmla="*/ 26 h 100"/>
              <a:gd name="T38" fmla="*/ 52 w 70"/>
              <a:gd name="T39" fmla="*/ 22 h 100"/>
              <a:gd name="T40" fmla="*/ 56 w 70"/>
              <a:gd name="T41" fmla="*/ 16 h 100"/>
              <a:gd name="T42" fmla="*/ 58 w 70"/>
              <a:gd name="T43" fmla="*/ 13 h 100"/>
              <a:gd name="T44" fmla="*/ 43 w 70"/>
              <a:gd name="T45" fmla="*/ 5 h 100"/>
              <a:gd name="T46" fmla="*/ 42 w 70"/>
              <a:gd name="T47" fmla="*/ 6 h 100"/>
              <a:gd name="T48" fmla="*/ 39 w 70"/>
              <a:gd name="T49" fmla="*/ 16 h 100"/>
              <a:gd name="T50" fmla="*/ 41 w 70"/>
              <a:gd name="T51" fmla="*/ 21 h 100"/>
              <a:gd name="T52" fmla="*/ 40 w 70"/>
              <a:gd name="T53" fmla="*/ 22 h 100"/>
              <a:gd name="T54" fmla="*/ 19 w 70"/>
              <a:gd name="T55" fmla="*/ 38 h 100"/>
              <a:gd name="T56" fmla="*/ 21 w 70"/>
              <a:gd name="T57" fmla="*/ 41 h 100"/>
              <a:gd name="T58" fmla="*/ 12 w 70"/>
              <a:gd name="T59" fmla="*/ 51 h 100"/>
              <a:gd name="T60" fmla="*/ 0 w 70"/>
              <a:gd name="T61" fmla="*/ 50 h 100"/>
              <a:gd name="T62" fmla="*/ 21 w 70"/>
              <a:gd name="T63" fmla="*/ 52 h 100"/>
              <a:gd name="T64" fmla="*/ 28 w 70"/>
              <a:gd name="T65" fmla="*/ 43 h 100"/>
              <a:gd name="T66" fmla="*/ 28 w 70"/>
              <a:gd name="T67" fmla="*/ 53 h 100"/>
              <a:gd name="T68" fmla="*/ 25 w 70"/>
              <a:gd name="T69" fmla="*/ 53 h 100"/>
              <a:gd name="T70" fmla="*/ 21 w 70"/>
              <a:gd name="T7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0" h="100">
                <a:moveTo>
                  <a:pt x="0" y="54"/>
                </a:moveTo>
                <a:cubicBezTo>
                  <a:pt x="3" y="56"/>
                  <a:pt x="3" y="56"/>
                  <a:pt x="3" y="56"/>
                </a:cubicBezTo>
                <a:cubicBezTo>
                  <a:pt x="3" y="56"/>
                  <a:pt x="6" y="56"/>
                  <a:pt x="7" y="56"/>
                </a:cubicBezTo>
                <a:cubicBezTo>
                  <a:pt x="8" y="56"/>
                  <a:pt x="9" y="57"/>
                  <a:pt x="9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7" y="60"/>
                  <a:pt x="7" y="61"/>
                </a:cubicBezTo>
                <a:cubicBezTo>
                  <a:pt x="7" y="63"/>
                  <a:pt x="10" y="64"/>
                  <a:pt x="12" y="64"/>
                </a:cubicBezTo>
                <a:cubicBezTo>
                  <a:pt x="13" y="63"/>
                  <a:pt x="14" y="61"/>
                  <a:pt x="14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5"/>
                  <a:pt x="18" y="66"/>
                </a:cubicBezTo>
                <a:cubicBezTo>
                  <a:pt x="18" y="68"/>
                  <a:pt x="20" y="69"/>
                  <a:pt x="20" y="69"/>
                </a:cubicBezTo>
                <a:cubicBezTo>
                  <a:pt x="15" y="71"/>
                  <a:pt x="13" y="77"/>
                  <a:pt x="13" y="77"/>
                </a:cubicBezTo>
                <a:cubicBezTo>
                  <a:pt x="13" y="77"/>
                  <a:pt x="11" y="79"/>
                  <a:pt x="9" y="86"/>
                </a:cubicBezTo>
                <a:cubicBezTo>
                  <a:pt x="8" y="93"/>
                  <a:pt x="16" y="93"/>
                  <a:pt x="16" y="93"/>
                </a:cubicBezTo>
                <a:cubicBezTo>
                  <a:pt x="16" y="93"/>
                  <a:pt x="21" y="92"/>
                  <a:pt x="25" y="91"/>
                </a:cubicBezTo>
                <a:cubicBezTo>
                  <a:pt x="29" y="90"/>
                  <a:pt x="34" y="88"/>
                  <a:pt x="34" y="88"/>
                </a:cubicBezTo>
                <a:cubicBezTo>
                  <a:pt x="35" y="88"/>
                  <a:pt x="35" y="88"/>
                  <a:pt x="35" y="88"/>
                </a:cubicBezTo>
                <a:cubicBezTo>
                  <a:pt x="35" y="89"/>
                  <a:pt x="35" y="89"/>
                  <a:pt x="35" y="89"/>
                </a:cubicBezTo>
                <a:cubicBezTo>
                  <a:pt x="36" y="91"/>
                  <a:pt x="36" y="91"/>
                  <a:pt x="36" y="91"/>
                </a:cubicBezTo>
                <a:cubicBezTo>
                  <a:pt x="37" y="100"/>
                  <a:pt x="47" y="93"/>
                  <a:pt x="47" y="93"/>
                </a:cubicBezTo>
                <a:cubicBezTo>
                  <a:pt x="48" y="84"/>
                  <a:pt x="48" y="84"/>
                  <a:pt x="48" y="84"/>
                </a:cubicBezTo>
                <a:cubicBezTo>
                  <a:pt x="51" y="82"/>
                  <a:pt x="51" y="82"/>
                  <a:pt x="51" y="82"/>
                </a:cubicBezTo>
                <a:cubicBezTo>
                  <a:pt x="53" y="85"/>
                  <a:pt x="53" y="85"/>
                  <a:pt x="53" y="85"/>
                </a:cubicBezTo>
                <a:cubicBezTo>
                  <a:pt x="54" y="91"/>
                  <a:pt x="57" y="85"/>
                  <a:pt x="57" y="85"/>
                </a:cubicBezTo>
                <a:cubicBezTo>
                  <a:pt x="55" y="81"/>
                  <a:pt x="55" y="81"/>
                  <a:pt x="55" y="81"/>
                </a:cubicBezTo>
                <a:cubicBezTo>
                  <a:pt x="55" y="81"/>
                  <a:pt x="55" y="80"/>
                  <a:pt x="56" y="78"/>
                </a:cubicBezTo>
                <a:cubicBezTo>
                  <a:pt x="58" y="76"/>
                  <a:pt x="58" y="74"/>
                  <a:pt x="57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62" y="71"/>
                  <a:pt x="59" y="64"/>
                  <a:pt x="59" y="64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63" y="55"/>
                  <a:pt x="64" y="55"/>
                </a:cubicBezTo>
                <a:cubicBezTo>
                  <a:pt x="66" y="55"/>
                  <a:pt x="66" y="51"/>
                  <a:pt x="66" y="51"/>
                </a:cubicBezTo>
                <a:cubicBezTo>
                  <a:pt x="66" y="47"/>
                  <a:pt x="66" y="47"/>
                  <a:pt x="66" y="47"/>
                </a:cubicBezTo>
                <a:cubicBezTo>
                  <a:pt x="70" y="47"/>
                  <a:pt x="69" y="45"/>
                  <a:pt x="69" y="45"/>
                </a:cubicBezTo>
                <a:cubicBezTo>
                  <a:pt x="69" y="45"/>
                  <a:pt x="67" y="40"/>
                  <a:pt x="66" y="36"/>
                </a:cubicBezTo>
                <a:cubicBezTo>
                  <a:pt x="66" y="32"/>
                  <a:pt x="62" y="27"/>
                  <a:pt x="59" y="26"/>
                </a:cubicBezTo>
                <a:cubicBezTo>
                  <a:pt x="57" y="25"/>
                  <a:pt x="54" y="23"/>
                  <a:pt x="54" y="23"/>
                </a:cubicBezTo>
                <a:cubicBezTo>
                  <a:pt x="52" y="22"/>
                  <a:pt x="52" y="22"/>
                  <a:pt x="52" y="22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7" y="17"/>
                  <a:pt x="58" y="17"/>
                </a:cubicBezTo>
                <a:cubicBezTo>
                  <a:pt x="59" y="17"/>
                  <a:pt x="58" y="14"/>
                  <a:pt x="58" y="13"/>
                </a:cubicBezTo>
                <a:cubicBezTo>
                  <a:pt x="61" y="4"/>
                  <a:pt x="54" y="1"/>
                  <a:pt x="51" y="0"/>
                </a:cubicBezTo>
                <a:cubicBezTo>
                  <a:pt x="45" y="1"/>
                  <a:pt x="43" y="5"/>
                  <a:pt x="43" y="5"/>
                </a:cubicBezTo>
                <a:cubicBezTo>
                  <a:pt x="43" y="5"/>
                  <a:pt x="43" y="5"/>
                  <a:pt x="41" y="4"/>
                </a:cubicBezTo>
                <a:cubicBezTo>
                  <a:pt x="38" y="4"/>
                  <a:pt x="42" y="6"/>
                  <a:pt x="42" y="6"/>
                </a:cubicBezTo>
                <a:cubicBezTo>
                  <a:pt x="42" y="7"/>
                  <a:pt x="42" y="7"/>
                  <a:pt x="42" y="7"/>
                </a:cubicBezTo>
                <a:cubicBezTo>
                  <a:pt x="39" y="10"/>
                  <a:pt x="39" y="16"/>
                  <a:pt x="39" y="16"/>
                </a:cubicBezTo>
                <a:cubicBezTo>
                  <a:pt x="39" y="16"/>
                  <a:pt x="40" y="18"/>
                  <a:pt x="40" y="19"/>
                </a:cubicBezTo>
                <a:cubicBezTo>
                  <a:pt x="39" y="21"/>
                  <a:pt x="41" y="21"/>
                  <a:pt x="41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0" y="22"/>
                </a:cubicBezTo>
                <a:cubicBezTo>
                  <a:pt x="27" y="22"/>
                  <a:pt x="25" y="29"/>
                  <a:pt x="25" y="29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39"/>
                  <a:pt x="19" y="39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14" y="48"/>
                  <a:pt x="14" y="48"/>
                </a:cubicBezTo>
                <a:cubicBezTo>
                  <a:pt x="13" y="49"/>
                  <a:pt x="12" y="51"/>
                  <a:pt x="12" y="51"/>
                </a:cubicBezTo>
                <a:cubicBezTo>
                  <a:pt x="10" y="52"/>
                  <a:pt x="10" y="52"/>
                  <a:pt x="10" y="52"/>
                </a:cubicBezTo>
                <a:cubicBezTo>
                  <a:pt x="0" y="50"/>
                  <a:pt x="0" y="50"/>
                  <a:pt x="0" y="50"/>
                </a:cubicBezTo>
                <a:lnTo>
                  <a:pt x="0" y="54"/>
                </a:lnTo>
                <a:close/>
                <a:moveTo>
                  <a:pt x="21" y="52"/>
                </a:moveTo>
                <a:cubicBezTo>
                  <a:pt x="26" y="44"/>
                  <a:pt x="26" y="44"/>
                  <a:pt x="26" y="44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3"/>
                  <a:pt x="29" y="45"/>
                  <a:pt x="29" y="47"/>
                </a:cubicBezTo>
                <a:cubicBezTo>
                  <a:pt x="28" y="49"/>
                  <a:pt x="28" y="53"/>
                  <a:pt x="28" y="53"/>
                </a:cubicBezTo>
                <a:cubicBezTo>
                  <a:pt x="28" y="54"/>
                  <a:pt x="28" y="54"/>
                  <a:pt x="28" y="54"/>
                </a:cubicBezTo>
                <a:cubicBezTo>
                  <a:pt x="25" y="53"/>
                  <a:pt x="25" y="53"/>
                  <a:pt x="25" y="53"/>
                </a:cubicBezTo>
                <a:cubicBezTo>
                  <a:pt x="22" y="53"/>
                  <a:pt x="22" y="53"/>
                  <a:pt x="22" y="53"/>
                </a:cubicBezTo>
                <a:lnTo>
                  <a:pt x="21" y="5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38" name="Freeform 334"/>
          <p:cNvSpPr>
            <a:spLocks noEditPoints="1"/>
          </p:cNvSpPr>
          <p:nvPr/>
        </p:nvSpPr>
        <p:spPr bwMode="auto">
          <a:xfrm>
            <a:off x="8794020" y="2353678"/>
            <a:ext cx="217156" cy="598572"/>
          </a:xfrm>
          <a:custGeom>
            <a:avLst/>
            <a:gdLst>
              <a:gd name="T0" fmla="*/ 56 w 66"/>
              <a:gd name="T1" fmla="*/ 8 h 182"/>
              <a:gd name="T2" fmla="*/ 56 w 66"/>
              <a:gd name="T3" fmla="*/ 2 h 182"/>
              <a:gd name="T4" fmla="*/ 51 w 66"/>
              <a:gd name="T5" fmla="*/ 1 h 182"/>
              <a:gd name="T6" fmla="*/ 48 w 66"/>
              <a:gd name="T7" fmla="*/ 6 h 182"/>
              <a:gd name="T8" fmla="*/ 52 w 66"/>
              <a:gd name="T9" fmla="*/ 12 h 182"/>
              <a:gd name="T10" fmla="*/ 50 w 66"/>
              <a:gd name="T11" fmla="*/ 15 h 182"/>
              <a:gd name="T12" fmla="*/ 32 w 66"/>
              <a:gd name="T13" fmla="*/ 24 h 182"/>
              <a:gd name="T14" fmla="*/ 33 w 66"/>
              <a:gd name="T15" fmla="*/ 36 h 182"/>
              <a:gd name="T16" fmla="*/ 18 w 66"/>
              <a:gd name="T17" fmla="*/ 41 h 182"/>
              <a:gd name="T18" fmla="*/ 2 w 66"/>
              <a:gd name="T19" fmla="*/ 56 h 182"/>
              <a:gd name="T20" fmla="*/ 8 w 66"/>
              <a:gd name="T21" fmla="*/ 78 h 182"/>
              <a:gd name="T22" fmla="*/ 13 w 66"/>
              <a:gd name="T23" fmla="*/ 88 h 182"/>
              <a:gd name="T24" fmla="*/ 14 w 66"/>
              <a:gd name="T25" fmla="*/ 86 h 182"/>
              <a:gd name="T26" fmla="*/ 14 w 66"/>
              <a:gd name="T27" fmla="*/ 96 h 182"/>
              <a:gd name="T28" fmla="*/ 13 w 66"/>
              <a:gd name="T29" fmla="*/ 128 h 182"/>
              <a:gd name="T30" fmla="*/ 11 w 66"/>
              <a:gd name="T31" fmla="*/ 164 h 182"/>
              <a:gd name="T32" fmla="*/ 11 w 66"/>
              <a:gd name="T33" fmla="*/ 170 h 182"/>
              <a:gd name="T34" fmla="*/ 11 w 66"/>
              <a:gd name="T35" fmla="*/ 179 h 182"/>
              <a:gd name="T36" fmla="*/ 22 w 66"/>
              <a:gd name="T37" fmla="*/ 176 h 182"/>
              <a:gd name="T38" fmla="*/ 23 w 66"/>
              <a:gd name="T39" fmla="*/ 168 h 182"/>
              <a:gd name="T40" fmla="*/ 23 w 66"/>
              <a:gd name="T41" fmla="*/ 160 h 182"/>
              <a:gd name="T42" fmla="*/ 24 w 66"/>
              <a:gd name="T43" fmla="*/ 137 h 182"/>
              <a:gd name="T44" fmla="*/ 27 w 66"/>
              <a:gd name="T45" fmla="*/ 120 h 182"/>
              <a:gd name="T46" fmla="*/ 33 w 66"/>
              <a:gd name="T47" fmla="*/ 106 h 182"/>
              <a:gd name="T48" fmla="*/ 36 w 66"/>
              <a:gd name="T49" fmla="*/ 118 h 182"/>
              <a:gd name="T50" fmla="*/ 40 w 66"/>
              <a:gd name="T51" fmla="*/ 134 h 182"/>
              <a:gd name="T52" fmla="*/ 40 w 66"/>
              <a:gd name="T53" fmla="*/ 156 h 182"/>
              <a:gd name="T54" fmla="*/ 42 w 66"/>
              <a:gd name="T55" fmla="*/ 163 h 182"/>
              <a:gd name="T56" fmla="*/ 42 w 66"/>
              <a:gd name="T57" fmla="*/ 170 h 182"/>
              <a:gd name="T58" fmla="*/ 44 w 66"/>
              <a:gd name="T59" fmla="*/ 179 h 182"/>
              <a:gd name="T60" fmla="*/ 59 w 66"/>
              <a:gd name="T61" fmla="*/ 182 h 182"/>
              <a:gd name="T62" fmla="*/ 58 w 66"/>
              <a:gd name="T63" fmla="*/ 173 h 182"/>
              <a:gd name="T64" fmla="*/ 53 w 66"/>
              <a:gd name="T65" fmla="*/ 164 h 182"/>
              <a:gd name="T66" fmla="*/ 53 w 66"/>
              <a:gd name="T67" fmla="*/ 155 h 182"/>
              <a:gd name="T68" fmla="*/ 53 w 66"/>
              <a:gd name="T69" fmla="*/ 131 h 182"/>
              <a:gd name="T70" fmla="*/ 53 w 66"/>
              <a:gd name="T71" fmla="*/ 97 h 182"/>
              <a:gd name="T72" fmla="*/ 55 w 66"/>
              <a:gd name="T73" fmla="*/ 95 h 182"/>
              <a:gd name="T74" fmla="*/ 55 w 66"/>
              <a:gd name="T75" fmla="*/ 65 h 182"/>
              <a:gd name="T76" fmla="*/ 60 w 66"/>
              <a:gd name="T77" fmla="*/ 55 h 182"/>
              <a:gd name="T78" fmla="*/ 63 w 66"/>
              <a:gd name="T79" fmla="*/ 50 h 182"/>
              <a:gd name="T80" fmla="*/ 64 w 66"/>
              <a:gd name="T81" fmla="*/ 39 h 182"/>
              <a:gd name="T82" fmla="*/ 61 w 66"/>
              <a:gd name="T83" fmla="*/ 21 h 182"/>
              <a:gd name="T84" fmla="*/ 17 w 66"/>
              <a:gd name="T85" fmla="*/ 72 h 182"/>
              <a:gd name="T86" fmla="*/ 17 w 66"/>
              <a:gd name="T87" fmla="*/ 77 h 182"/>
              <a:gd name="T88" fmla="*/ 15 w 66"/>
              <a:gd name="T89" fmla="*/ 76 h 182"/>
              <a:gd name="T90" fmla="*/ 11 w 66"/>
              <a:gd name="T91" fmla="*/ 65 h 182"/>
              <a:gd name="T92" fmla="*/ 13 w 66"/>
              <a:gd name="T93" fmla="*/ 61 h 182"/>
              <a:gd name="T94" fmla="*/ 18 w 66"/>
              <a:gd name="T95" fmla="*/ 57 h 182"/>
              <a:gd name="T96" fmla="*/ 55 w 66"/>
              <a:gd name="T97" fmla="*/ 36 h 182"/>
              <a:gd name="T98" fmla="*/ 50 w 66"/>
              <a:gd name="T99" fmla="*/ 36 h 182"/>
              <a:gd name="T100" fmla="*/ 51 w 66"/>
              <a:gd name="T101" fmla="*/ 31 h 182"/>
              <a:gd name="T102" fmla="*/ 55 w 66"/>
              <a:gd name="T103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" h="182">
                <a:moveTo>
                  <a:pt x="61" y="21"/>
                </a:moveTo>
                <a:cubicBezTo>
                  <a:pt x="59" y="18"/>
                  <a:pt x="56" y="8"/>
                  <a:pt x="56" y="8"/>
                </a:cubicBezTo>
                <a:cubicBezTo>
                  <a:pt x="56" y="6"/>
                  <a:pt x="56" y="6"/>
                  <a:pt x="56" y="6"/>
                </a:cubicBezTo>
                <a:cubicBezTo>
                  <a:pt x="56" y="6"/>
                  <a:pt x="56" y="5"/>
                  <a:pt x="56" y="2"/>
                </a:cubicBezTo>
                <a:cubicBezTo>
                  <a:pt x="55" y="0"/>
                  <a:pt x="52" y="0"/>
                  <a:pt x="52" y="0"/>
                </a:cubicBezTo>
                <a:cubicBezTo>
                  <a:pt x="51" y="1"/>
                  <a:pt x="51" y="1"/>
                  <a:pt x="51" y="1"/>
                </a:cubicBezTo>
                <a:cubicBezTo>
                  <a:pt x="51" y="1"/>
                  <a:pt x="50" y="1"/>
                  <a:pt x="48" y="1"/>
                </a:cubicBezTo>
                <a:cubicBezTo>
                  <a:pt x="46" y="3"/>
                  <a:pt x="47" y="4"/>
                  <a:pt x="48" y="6"/>
                </a:cubicBezTo>
                <a:cubicBezTo>
                  <a:pt x="48" y="8"/>
                  <a:pt x="52" y="10"/>
                  <a:pt x="52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3" y="18"/>
                  <a:pt x="53" y="17"/>
                </a:cubicBezTo>
                <a:cubicBezTo>
                  <a:pt x="53" y="16"/>
                  <a:pt x="51" y="15"/>
                  <a:pt x="50" y="15"/>
                </a:cubicBezTo>
                <a:cubicBezTo>
                  <a:pt x="35" y="13"/>
                  <a:pt x="33" y="23"/>
                  <a:pt x="33" y="23"/>
                </a:cubicBezTo>
                <a:cubicBezTo>
                  <a:pt x="33" y="23"/>
                  <a:pt x="33" y="23"/>
                  <a:pt x="32" y="24"/>
                </a:cubicBezTo>
                <a:cubicBezTo>
                  <a:pt x="28" y="29"/>
                  <a:pt x="33" y="30"/>
                  <a:pt x="33" y="30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5" y="36"/>
                  <a:pt x="31" y="36"/>
                </a:cubicBezTo>
                <a:cubicBezTo>
                  <a:pt x="26" y="37"/>
                  <a:pt x="18" y="41"/>
                  <a:pt x="18" y="41"/>
                </a:cubicBezTo>
                <a:cubicBezTo>
                  <a:pt x="18" y="41"/>
                  <a:pt x="9" y="48"/>
                  <a:pt x="4" y="50"/>
                </a:cubicBezTo>
                <a:cubicBezTo>
                  <a:pt x="0" y="52"/>
                  <a:pt x="2" y="56"/>
                  <a:pt x="2" y="56"/>
                </a:cubicBezTo>
                <a:cubicBezTo>
                  <a:pt x="2" y="56"/>
                  <a:pt x="6" y="68"/>
                  <a:pt x="6" y="70"/>
                </a:cubicBezTo>
                <a:cubicBezTo>
                  <a:pt x="7" y="72"/>
                  <a:pt x="8" y="76"/>
                  <a:pt x="8" y="78"/>
                </a:cubicBezTo>
                <a:cubicBezTo>
                  <a:pt x="8" y="79"/>
                  <a:pt x="9" y="81"/>
                  <a:pt x="9" y="81"/>
                </a:cubicBezTo>
                <a:cubicBezTo>
                  <a:pt x="9" y="81"/>
                  <a:pt x="12" y="86"/>
                  <a:pt x="13" y="88"/>
                </a:cubicBezTo>
                <a:cubicBezTo>
                  <a:pt x="13" y="89"/>
                  <a:pt x="14" y="88"/>
                  <a:pt x="14" y="88"/>
                </a:cubicBezTo>
                <a:cubicBezTo>
                  <a:pt x="14" y="86"/>
                  <a:pt x="14" y="86"/>
                  <a:pt x="14" y="86"/>
                </a:cubicBezTo>
                <a:cubicBezTo>
                  <a:pt x="15" y="89"/>
                  <a:pt x="15" y="89"/>
                  <a:pt x="15" y="89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9"/>
                  <a:pt x="13" y="103"/>
                  <a:pt x="13" y="105"/>
                </a:cubicBezTo>
                <a:cubicBezTo>
                  <a:pt x="14" y="114"/>
                  <a:pt x="13" y="128"/>
                  <a:pt x="13" y="128"/>
                </a:cubicBezTo>
                <a:cubicBezTo>
                  <a:pt x="13" y="129"/>
                  <a:pt x="12" y="133"/>
                  <a:pt x="12" y="137"/>
                </a:cubicBezTo>
                <a:cubicBezTo>
                  <a:pt x="11" y="141"/>
                  <a:pt x="11" y="164"/>
                  <a:pt x="11" y="164"/>
                </a:cubicBezTo>
                <a:cubicBezTo>
                  <a:pt x="11" y="164"/>
                  <a:pt x="11" y="165"/>
                  <a:pt x="11" y="166"/>
                </a:cubicBezTo>
                <a:cubicBezTo>
                  <a:pt x="10" y="167"/>
                  <a:pt x="11" y="170"/>
                  <a:pt x="11" y="170"/>
                </a:cubicBezTo>
                <a:cubicBezTo>
                  <a:pt x="11" y="173"/>
                  <a:pt x="11" y="173"/>
                  <a:pt x="11" y="173"/>
                </a:cubicBezTo>
                <a:cubicBezTo>
                  <a:pt x="11" y="173"/>
                  <a:pt x="11" y="176"/>
                  <a:pt x="11" y="179"/>
                </a:cubicBezTo>
                <a:cubicBezTo>
                  <a:pt x="11" y="182"/>
                  <a:pt x="19" y="181"/>
                  <a:pt x="21" y="181"/>
                </a:cubicBezTo>
                <a:cubicBezTo>
                  <a:pt x="23" y="181"/>
                  <a:pt x="22" y="176"/>
                  <a:pt x="22" y="176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3" y="170"/>
                  <a:pt x="23" y="168"/>
                </a:cubicBezTo>
                <a:cubicBezTo>
                  <a:pt x="24" y="167"/>
                  <a:pt x="23" y="165"/>
                  <a:pt x="22" y="163"/>
                </a:cubicBezTo>
                <a:cubicBezTo>
                  <a:pt x="22" y="162"/>
                  <a:pt x="23" y="160"/>
                  <a:pt x="23" y="160"/>
                </a:cubicBezTo>
                <a:cubicBezTo>
                  <a:pt x="23" y="160"/>
                  <a:pt x="23" y="147"/>
                  <a:pt x="23" y="144"/>
                </a:cubicBezTo>
                <a:cubicBezTo>
                  <a:pt x="23" y="140"/>
                  <a:pt x="24" y="137"/>
                  <a:pt x="24" y="137"/>
                </a:cubicBezTo>
                <a:cubicBezTo>
                  <a:pt x="24" y="136"/>
                  <a:pt x="26" y="134"/>
                  <a:pt x="27" y="130"/>
                </a:cubicBezTo>
                <a:cubicBezTo>
                  <a:pt x="27" y="124"/>
                  <a:pt x="27" y="120"/>
                  <a:pt x="27" y="120"/>
                </a:cubicBezTo>
                <a:cubicBezTo>
                  <a:pt x="27" y="120"/>
                  <a:pt x="31" y="111"/>
                  <a:pt x="32" y="109"/>
                </a:cubicBezTo>
                <a:cubicBezTo>
                  <a:pt x="32" y="107"/>
                  <a:pt x="32" y="107"/>
                  <a:pt x="33" y="106"/>
                </a:cubicBezTo>
                <a:cubicBezTo>
                  <a:pt x="35" y="106"/>
                  <a:pt x="35" y="109"/>
                  <a:pt x="35" y="109"/>
                </a:cubicBezTo>
                <a:cubicBezTo>
                  <a:pt x="35" y="109"/>
                  <a:pt x="36" y="117"/>
                  <a:pt x="36" y="118"/>
                </a:cubicBezTo>
                <a:cubicBezTo>
                  <a:pt x="36" y="120"/>
                  <a:pt x="38" y="125"/>
                  <a:pt x="38" y="126"/>
                </a:cubicBezTo>
                <a:cubicBezTo>
                  <a:pt x="38" y="128"/>
                  <a:pt x="40" y="134"/>
                  <a:pt x="40" y="134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41" y="148"/>
                  <a:pt x="41" y="155"/>
                  <a:pt x="40" y="156"/>
                </a:cubicBezTo>
                <a:cubicBezTo>
                  <a:pt x="40" y="158"/>
                  <a:pt x="42" y="160"/>
                  <a:pt x="42" y="160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2" y="165"/>
                  <a:pt x="42" y="167"/>
                </a:cubicBezTo>
                <a:cubicBezTo>
                  <a:pt x="41" y="168"/>
                  <a:pt x="42" y="170"/>
                  <a:pt x="42" y="170"/>
                </a:cubicBezTo>
                <a:cubicBezTo>
                  <a:pt x="42" y="170"/>
                  <a:pt x="42" y="176"/>
                  <a:pt x="42" y="177"/>
                </a:cubicBezTo>
                <a:cubicBezTo>
                  <a:pt x="42" y="179"/>
                  <a:pt x="44" y="179"/>
                  <a:pt x="44" y="179"/>
                </a:cubicBezTo>
                <a:cubicBezTo>
                  <a:pt x="48" y="179"/>
                  <a:pt x="48" y="179"/>
                  <a:pt x="48" y="179"/>
                </a:cubicBezTo>
                <a:cubicBezTo>
                  <a:pt x="48" y="179"/>
                  <a:pt x="51" y="180"/>
                  <a:pt x="59" y="182"/>
                </a:cubicBezTo>
                <a:cubicBezTo>
                  <a:pt x="66" y="182"/>
                  <a:pt x="62" y="177"/>
                  <a:pt x="62" y="177"/>
                </a:cubicBezTo>
                <a:cubicBezTo>
                  <a:pt x="58" y="173"/>
                  <a:pt x="58" y="173"/>
                  <a:pt x="58" y="173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54" y="168"/>
                  <a:pt x="53" y="165"/>
                  <a:pt x="53" y="164"/>
                </a:cubicBezTo>
                <a:cubicBezTo>
                  <a:pt x="53" y="163"/>
                  <a:pt x="54" y="162"/>
                  <a:pt x="55" y="161"/>
                </a:cubicBezTo>
                <a:cubicBezTo>
                  <a:pt x="56" y="160"/>
                  <a:pt x="54" y="157"/>
                  <a:pt x="53" y="155"/>
                </a:cubicBezTo>
                <a:cubicBezTo>
                  <a:pt x="53" y="152"/>
                  <a:pt x="53" y="142"/>
                  <a:pt x="54" y="139"/>
                </a:cubicBezTo>
                <a:cubicBezTo>
                  <a:pt x="55" y="137"/>
                  <a:pt x="53" y="135"/>
                  <a:pt x="53" y="131"/>
                </a:cubicBezTo>
                <a:cubicBezTo>
                  <a:pt x="53" y="128"/>
                  <a:pt x="52" y="117"/>
                  <a:pt x="53" y="111"/>
                </a:cubicBezTo>
                <a:cubicBezTo>
                  <a:pt x="53" y="108"/>
                  <a:pt x="53" y="102"/>
                  <a:pt x="53" y="97"/>
                </a:cubicBezTo>
                <a:cubicBezTo>
                  <a:pt x="52" y="95"/>
                  <a:pt x="52" y="95"/>
                  <a:pt x="52" y="95"/>
                </a:cubicBezTo>
                <a:cubicBezTo>
                  <a:pt x="52" y="95"/>
                  <a:pt x="54" y="95"/>
                  <a:pt x="55" y="95"/>
                </a:cubicBezTo>
                <a:cubicBezTo>
                  <a:pt x="55" y="95"/>
                  <a:pt x="56" y="92"/>
                  <a:pt x="56" y="92"/>
                </a:cubicBezTo>
                <a:cubicBezTo>
                  <a:pt x="56" y="92"/>
                  <a:pt x="55" y="66"/>
                  <a:pt x="55" y="65"/>
                </a:cubicBezTo>
                <a:cubicBezTo>
                  <a:pt x="55" y="64"/>
                  <a:pt x="57" y="60"/>
                  <a:pt x="57" y="60"/>
                </a:cubicBezTo>
                <a:cubicBezTo>
                  <a:pt x="57" y="60"/>
                  <a:pt x="60" y="56"/>
                  <a:pt x="60" y="55"/>
                </a:cubicBezTo>
                <a:cubicBezTo>
                  <a:pt x="60" y="54"/>
                  <a:pt x="61" y="53"/>
                  <a:pt x="61" y="53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48"/>
                  <a:pt x="64" y="46"/>
                </a:cubicBezTo>
                <a:cubicBezTo>
                  <a:pt x="64" y="46"/>
                  <a:pt x="64" y="39"/>
                  <a:pt x="64" y="39"/>
                </a:cubicBezTo>
                <a:cubicBezTo>
                  <a:pt x="64" y="39"/>
                  <a:pt x="64" y="39"/>
                  <a:pt x="65" y="37"/>
                </a:cubicBezTo>
                <a:cubicBezTo>
                  <a:pt x="65" y="33"/>
                  <a:pt x="63" y="24"/>
                  <a:pt x="61" y="21"/>
                </a:cubicBezTo>
                <a:close/>
                <a:moveTo>
                  <a:pt x="18" y="69"/>
                </a:moveTo>
                <a:cubicBezTo>
                  <a:pt x="18" y="70"/>
                  <a:pt x="17" y="71"/>
                  <a:pt x="17" y="72"/>
                </a:cubicBezTo>
                <a:cubicBezTo>
                  <a:pt x="16" y="73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6" y="77"/>
                  <a:pt x="15" y="76"/>
                  <a:pt x="15" y="76"/>
                </a:cubicBezTo>
                <a:cubicBezTo>
                  <a:pt x="15" y="76"/>
                  <a:pt x="14" y="75"/>
                  <a:pt x="13" y="74"/>
                </a:cubicBezTo>
                <a:cubicBezTo>
                  <a:pt x="12" y="73"/>
                  <a:pt x="11" y="65"/>
                  <a:pt x="11" y="65"/>
                </a:cubicBezTo>
                <a:cubicBezTo>
                  <a:pt x="11" y="61"/>
                  <a:pt x="11" y="61"/>
                  <a:pt x="11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6" y="58"/>
                  <a:pt x="16" y="57"/>
                </a:cubicBezTo>
                <a:cubicBezTo>
                  <a:pt x="17" y="57"/>
                  <a:pt x="18" y="57"/>
                  <a:pt x="18" y="57"/>
                </a:cubicBezTo>
                <a:cubicBezTo>
                  <a:pt x="19" y="61"/>
                  <a:pt x="18" y="67"/>
                  <a:pt x="18" y="69"/>
                </a:cubicBezTo>
                <a:close/>
                <a:moveTo>
                  <a:pt x="55" y="36"/>
                </a:moveTo>
                <a:cubicBezTo>
                  <a:pt x="55" y="37"/>
                  <a:pt x="54" y="36"/>
                  <a:pt x="54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36"/>
                  <a:pt x="51" y="34"/>
                  <a:pt x="51" y="32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4" y="30"/>
                  <a:pt x="54" y="29"/>
                </a:cubicBezTo>
                <a:cubicBezTo>
                  <a:pt x="54" y="29"/>
                  <a:pt x="55" y="33"/>
                  <a:pt x="55" y="34"/>
                </a:cubicBezTo>
                <a:cubicBezTo>
                  <a:pt x="56" y="34"/>
                  <a:pt x="56" y="36"/>
                  <a:pt x="55" y="3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39" name="Freeform 335"/>
          <p:cNvSpPr>
            <a:spLocks noEditPoints="1"/>
          </p:cNvSpPr>
          <p:nvPr/>
        </p:nvSpPr>
        <p:spPr bwMode="auto">
          <a:xfrm>
            <a:off x="3622241" y="3306521"/>
            <a:ext cx="250565" cy="352183"/>
          </a:xfrm>
          <a:custGeom>
            <a:avLst/>
            <a:gdLst>
              <a:gd name="T0" fmla="*/ 64 w 76"/>
              <a:gd name="T1" fmla="*/ 55 h 107"/>
              <a:gd name="T2" fmla="*/ 61 w 76"/>
              <a:gd name="T3" fmla="*/ 52 h 107"/>
              <a:gd name="T4" fmla="*/ 55 w 76"/>
              <a:gd name="T5" fmla="*/ 42 h 107"/>
              <a:gd name="T6" fmla="*/ 48 w 76"/>
              <a:gd name="T7" fmla="*/ 31 h 107"/>
              <a:gd name="T8" fmla="*/ 31 w 76"/>
              <a:gd name="T9" fmla="*/ 23 h 107"/>
              <a:gd name="T10" fmla="*/ 33 w 76"/>
              <a:gd name="T11" fmla="*/ 20 h 107"/>
              <a:gd name="T12" fmla="*/ 30 w 76"/>
              <a:gd name="T13" fmla="*/ 8 h 107"/>
              <a:gd name="T14" fmla="*/ 31 w 76"/>
              <a:gd name="T15" fmla="*/ 5 h 107"/>
              <a:gd name="T16" fmla="*/ 20 w 76"/>
              <a:gd name="T17" fmla="*/ 0 h 107"/>
              <a:gd name="T18" fmla="*/ 13 w 76"/>
              <a:gd name="T19" fmla="*/ 18 h 107"/>
              <a:gd name="T20" fmla="*/ 17 w 76"/>
              <a:gd name="T21" fmla="*/ 20 h 107"/>
              <a:gd name="T22" fmla="*/ 18 w 76"/>
              <a:gd name="T23" fmla="*/ 25 h 107"/>
              <a:gd name="T24" fmla="*/ 4 w 76"/>
              <a:gd name="T25" fmla="*/ 38 h 107"/>
              <a:gd name="T26" fmla="*/ 5 w 76"/>
              <a:gd name="T27" fmla="*/ 50 h 107"/>
              <a:gd name="T28" fmla="*/ 7 w 76"/>
              <a:gd name="T29" fmla="*/ 59 h 107"/>
              <a:gd name="T30" fmla="*/ 13 w 76"/>
              <a:gd name="T31" fmla="*/ 69 h 107"/>
              <a:gd name="T32" fmla="*/ 14 w 76"/>
              <a:gd name="T33" fmla="*/ 79 h 107"/>
              <a:gd name="T34" fmla="*/ 16 w 76"/>
              <a:gd name="T35" fmla="*/ 87 h 107"/>
              <a:gd name="T36" fmla="*/ 19 w 76"/>
              <a:gd name="T37" fmla="*/ 91 h 107"/>
              <a:gd name="T38" fmla="*/ 23 w 76"/>
              <a:gd name="T39" fmla="*/ 90 h 107"/>
              <a:gd name="T40" fmla="*/ 37 w 76"/>
              <a:gd name="T41" fmla="*/ 97 h 107"/>
              <a:gd name="T42" fmla="*/ 38 w 76"/>
              <a:gd name="T43" fmla="*/ 94 h 107"/>
              <a:gd name="T44" fmla="*/ 49 w 76"/>
              <a:gd name="T45" fmla="*/ 97 h 107"/>
              <a:gd name="T46" fmla="*/ 66 w 76"/>
              <a:gd name="T47" fmla="*/ 92 h 107"/>
              <a:gd name="T48" fmla="*/ 54 w 76"/>
              <a:gd name="T49" fmla="*/ 74 h 107"/>
              <a:gd name="T50" fmla="*/ 56 w 76"/>
              <a:gd name="T51" fmla="*/ 67 h 107"/>
              <a:gd name="T52" fmla="*/ 59 w 76"/>
              <a:gd name="T53" fmla="*/ 65 h 107"/>
              <a:gd name="T54" fmla="*/ 63 w 76"/>
              <a:gd name="T55" fmla="*/ 68 h 107"/>
              <a:gd name="T56" fmla="*/ 68 w 76"/>
              <a:gd name="T57" fmla="*/ 63 h 107"/>
              <a:gd name="T58" fmla="*/ 67 w 76"/>
              <a:gd name="T59" fmla="*/ 60 h 107"/>
              <a:gd name="T60" fmla="*/ 76 w 76"/>
              <a:gd name="T61" fmla="*/ 58 h 107"/>
              <a:gd name="T62" fmla="*/ 52 w 76"/>
              <a:gd name="T63" fmla="*/ 57 h 107"/>
              <a:gd name="T64" fmla="*/ 45 w 76"/>
              <a:gd name="T65" fmla="*/ 57 h 107"/>
              <a:gd name="T66" fmla="*/ 45 w 76"/>
              <a:gd name="T67" fmla="*/ 50 h 107"/>
              <a:gd name="T68" fmla="*/ 47 w 76"/>
              <a:gd name="T69" fmla="*/ 47 h 107"/>
              <a:gd name="T70" fmla="*/ 52 w 76"/>
              <a:gd name="T71" fmla="*/ 5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" h="107">
                <a:moveTo>
                  <a:pt x="75" y="54"/>
                </a:moveTo>
                <a:cubicBezTo>
                  <a:pt x="64" y="55"/>
                  <a:pt x="64" y="55"/>
                  <a:pt x="64" y="55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1" y="52"/>
                  <a:pt x="61" y="52"/>
                </a:cubicBezTo>
                <a:cubicBezTo>
                  <a:pt x="60" y="51"/>
                  <a:pt x="53" y="44"/>
                  <a:pt x="53" y="44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1"/>
                  <a:pt x="55" y="41"/>
                  <a:pt x="55" y="41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6" y="24"/>
                  <a:pt x="33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4" y="22"/>
                  <a:pt x="33" y="20"/>
                </a:cubicBezTo>
                <a:cubicBezTo>
                  <a:pt x="33" y="19"/>
                  <a:pt x="33" y="17"/>
                  <a:pt x="33" y="17"/>
                </a:cubicBezTo>
                <a:cubicBezTo>
                  <a:pt x="33" y="17"/>
                  <a:pt x="33" y="10"/>
                  <a:pt x="30" y="8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7"/>
                  <a:pt x="34" y="5"/>
                  <a:pt x="31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7" y="1"/>
                  <a:pt x="20" y="0"/>
                </a:cubicBezTo>
                <a:cubicBezTo>
                  <a:pt x="18" y="1"/>
                  <a:pt x="10" y="5"/>
                  <a:pt x="14" y="14"/>
                </a:cubicBezTo>
                <a:cubicBezTo>
                  <a:pt x="13" y="15"/>
                  <a:pt x="12" y="19"/>
                  <a:pt x="13" y="18"/>
                </a:cubicBezTo>
                <a:cubicBezTo>
                  <a:pt x="15" y="18"/>
                  <a:pt x="15" y="17"/>
                  <a:pt x="15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4" y="26"/>
                  <a:pt x="12" y="27"/>
                </a:cubicBezTo>
                <a:cubicBezTo>
                  <a:pt x="9" y="29"/>
                  <a:pt x="5" y="34"/>
                  <a:pt x="4" y="38"/>
                </a:cubicBezTo>
                <a:cubicBezTo>
                  <a:pt x="4" y="42"/>
                  <a:pt x="1" y="48"/>
                  <a:pt x="1" y="48"/>
                </a:cubicBezTo>
                <a:cubicBezTo>
                  <a:pt x="1" y="48"/>
                  <a:pt x="0" y="50"/>
                  <a:pt x="5" y="50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5"/>
                  <a:pt x="4" y="59"/>
                  <a:pt x="7" y="59"/>
                </a:cubicBezTo>
                <a:cubicBezTo>
                  <a:pt x="8" y="58"/>
                  <a:pt x="12" y="62"/>
                  <a:pt x="12" y="62"/>
                </a:cubicBezTo>
                <a:cubicBezTo>
                  <a:pt x="13" y="69"/>
                  <a:pt x="13" y="69"/>
                  <a:pt x="13" y="69"/>
                </a:cubicBezTo>
                <a:cubicBezTo>
                  <a:pt x="13" y="69"/>
                  <a:pt x="9" y="76"/>
                  <a:pt x="14" y="79"/>
                </a:cubicBezTo>
                <a:cubicBezTo>
                  <a:pt x="14" y="79"/>
                  <a:pt x="14" y="79"/>
                  <a:pt x="14" y="79"/>
                </a:cubicBezTo>
                <a:cubicBezTo>
                  <a:pt x="14" y="79"/>
                  <a:pt x="13" y="81"/>
                  <a:pt x="15" y="83"/>
                </a:cubicBezTo>
                <a:cubicBezTo>
                  <a:pt x="16" y="85"/>
                  <a:pt x="16" y="87"/>
                  <a:pt x="16" y="87"/>
                </a:cubicBezTo>
                <a:cubicBezTo>
                  <a:pt x="15" y="91"/>
                  <a:pt x="15" y="91"/>
                  <a:pt x="15" y="91"/>
                </a:cubicBezTo>
                <a:cubicBezTo>
                  <a:pt x="15" y="91"/>
                  <a:pt x="17" y="97"/>
                  <a:pt x="19" y="91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90"/>
                  <a:pt x="23" y="90"/>
                  <a:pt x="23" y="90"/>
                </a:cubicBezTo>
                <a:cubicBezTo>
                  <a:pt x="25" y="99"/>
                  <a:pt x="25" y="99"/>
                  <a:pt x="25" y="99"/>
                </a:cubicBezTo>
                <a:cubicBezTo>
                  <a:pt x="25" y="99"/>
                  <a:pt x="35" y="107"/>
                  <a:pt x="37" y="97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4"/>
                  <a:pt x="38" y="94"/>
                  <a:pt x="38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44" y="97"/>
                  <a:pt x="49" y="97"/>
                </a:cubicBezTo>
                <a:cubicBezTo>
                  <a:pt x="53" y="98"/>
                  <a:pt x="58" y="99"/>
                  <a:pt x="58" y="99"/>
                </a:cubicBezTo>
                <a:cubicBezTo>
                  <a:pt x="58" y="99"/>
                  <a:pt x="66" y="100"/>
                  <a:pt x="66" y="92"/>
                </a:cubicBezTo>
                <a:cubicBezTo>
                  <a:pt x="63" y="85"/>
                  <a:pt x="61" y="82"/>
                  <a:pt x="61" y="82"/>
                </a:cubicBezTo>
                <a:cubicBezTo>
                  <a:pt x="61" y="82"/>
                  <a:pt x="59" y="76"/>
                  <a:pt x="54" y="74"/>
                </a:cubicBezTo>
                <a:cubicBezTo>
                  <a:pt x="54" y="74"/>
                  <a:pt x="56" y="72"/>
                  <a:pt x="56" y="71"/>
                </a:cubicBezTo>
                <a:cubicBezTo>
                  <a:pt x="56" y="69"/>
                  <a:pt x="56" y="67"/>
                  <a:pt x="56" y="67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60" y="65"/>
                  <a:pt x="61" y="67"/>
                  <a:pt x="63" y="68"/>
                </a:cubicBezTo>
                <a:cubicBezTo>
                  <a:pt x="65" y="69"/>
                  <a:pt x="68" y="67"/>
                  <a:pt x="68" y="65"/>
                </a:cubicBezTo>
                <a:cubicBezTo>
                  <a:pt x="68" y="64"/>
                  <a:pt x="68" y="63"/>
                  <a:pt x="68" y="63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0"/>
                  <a:pt x="67" y="60"/>
                </a:cubicBezTo>
                <a:cubicBezTo>
                  <a:pt x="68" y="60"/>
                  <a:pt x="72" y="59"/>
                  <a:pt x="72" y="59"/>
                </a:cubicBezTo>
                <a:cubicBezTo>
                  <a:pt x="76" y="58"/>
                  <a:pt x="76" y="58"/>
                  <a:pt x="76" y="58"/>
                </a:cubicBezTo>
                <a:lnTo>
                  <a:pt x="75" y="54"/>
                </a:lnTo>
                <a:close/>
                <a:moveTo>
                  <a:pt x="52" y="57"/>
                </a:moveTo>
                <a:cubicBezTo>
                  <a:pt x="49" y="57"/>
                  <a:pt x="49" y="57"/>
                  <a:pt x="49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2"/>
                  <a:pt x="45" y="50"/>
                </a:cubicBezTo>
                <a:cubicBezTo>
                  <a:pt x="44" y="48"/>
                  <a:pt x="45" y="46"/>
                  <a:pt x="45" y="46"/>
                </a:cubicBezTo>
                <a:cubicBezTo>
                  <a:pt x="47" y="47"/>
                  <a:pt x="47" y="47"/>
                  <a:pt x="47" y="47"/>
                </a:cubicBezTo>
                <a:cubicBezTo>
                  <a:pt x="52" y="55"/>
                  <a:pt x="52" y="55"/>
                  <a:pt x="52" y="55"/>
                </a:cubicBezTo>
                <a:lnTo>
                  <a:pt x="52" y="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23080" y="3277987"/>
            <a:ext cx="8570713" cy="480249"/>
            <a:chOff x="-23082" y="3277985"/>
            <a:chExt cx="8570713" cy="480249"/>
          </a:xfrm>
        </p:grpSpPr>
        <p:grpSp>
          <p:nvGrpSpPr>
            <p:cNvPr id="9" name="组合 8"/>
            <p:cNvGrpSpPr/>
            <p:nvPr/>
          </p:nvGrpSpPr>
          <p:grpSpPr>
            <a:xfrm>
              <a:off x="-23082" y="3311393"/>
              <a:ext cx="957715" cy="368888"/>
              <a:chOff x="-23082" y="3311393"/>
              <a:chExt cx="957715" cy="368888"/>
            </a:xfrm>
          </p:grpSpPr>
          <p:sp>
            <p:nvSpPr>
              <p:cNvPr id="110" name="Rectangle 105"/>
              <p:cNvSpPr>
                <a:spLocks noChangeArrowheads="1"/>
              </p:cNvSpPr>
              <p:nvPr/>
            </p:nvSpPr>
            <p:spPr bwMode="auto">
              <a:xfrm>
                <a:off x="-23082" y="3581447"/>
                <a:ext cx="91874" cy="988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106"/>
              <p:cNvSpPr>
                <a:spLocks noChangeArrowheads="1"/>
              </p:cNvSpPr>
              <p:nvPr/>
            </p:nvSpPr>
            <p:spPr bwMode="auto">
              <a:xfrm>
                <a:off x="150922" y="3528550"/>
                <a:ext cx="91874" cy="988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107"/>
              <p:cNvSpPr>
                <a:spLocks noChangeArrowheads="1"/>
              </p:cNvSpPr>
              <p:nvPr/>
            </p:nvSpPr>
            <p:spPr bwMode="auto">
              <a:xfrm>
                <a:off x="315181" y="3571702"/>
                <a:ext cx="93266" cy="9744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881736" y="3311393"/>
                <a:ext cx="6960" cy="325734"/>
              </a:xfrm>
              <a:custGeom>
                <a:avLst/>
                <a:gdLst>
                  <a:gd name="T0" fmla="*/ 5 w 5"/>
                  <a:gd name="T1" fmla="*/ 234 h 234"/>
                  <a:gd name="T2" fmla="*/ 5 w 5"/>
                  <a:gd name="T3" fmla="*/ 0 h 234"/>
                  <a:gd name="T4" fmla="*/ 0 w 5"/>
                  <a:gd name="T5" fmla="*/ 0 h 234"/>
                  <a:gd name="T6" fmla="*/ 0 w 5"/>
                  <a:gd name="T7" fmla="*/ 234 h 234"/>
                  <a:gd name="T8" fmla="*/ 5 w 5"/>
                  <a:gd name="T9" fmla="*/ 234 h 234"/>
                  <a:gd name="T10" fmla="*/ 5 w 5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34">
                    <a:moveTo>
                      <a:pt x="5" y="234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234"/>
                    </a:lnTo>
                    <a:lnTo>
                      <a:pt x="5" y="234"/>
                    </a:lnTo>
                    <a:lnTo>
                      <a:pt x="5" y="23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9"/>
              <p:cNvSpPr/>
              <p:nvPr/>
            </p:nvSpPr>
            <p:spPr bwMode="auto">
              <a:xfrm>
                <a:off x="874776" y="3340626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10"/>
              <p:cNvSpPr/>
              <p:nvPr/>
            </p:nvSpPr>
            <p:spPr bwMode="auto">
              <a:xfrm>
                <a:off x="874776" y="3350370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11"/>
              <p:cNvSpPr/>
              <p:nvPr/>
            </p:nvSpPr>
            <p:spPr bwMode="auto">
              <a:xfrm>
                <a:off x="874776" y="3403267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12"/>
              <p:cNvSpPr/>
              <p:nvPr/>
            </p:nvSpPr>
            <p:spPr bwMode="auto">
              <a:xfrm>
                <a:off x="874776" y="3413011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13"/>
              <p:cNvSpPr/>
              <p:nvPr/>
            </p:nvSpPr>
            <p:spPr bwMode="auto">
              <a:xfrm>
                <a:off x="874776" y="3465908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4"/>
              <p:cNvSpPr/>
              <p:nvPr/>
            </p:nvSpPr>
            <p:spPr bwMode="auto">
              <a:xfrm>
                <a:off x="874776" y="3475653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15"/>
              <p:cNvSpPr/>
              <p:nvPr/>
            </p:nvSpPr>
            <p:spPr bwMode="auto">
              <a:xfrm>
                <a:off x="874776" y="3528550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16"/>
              <p:cNvSpPr/>
              <p:nvPr/>
            </p:nvSpPr>
            <p:spPr bwMode="auto">
              <a:xfrm>
                <a:off x="874776" y="3538294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17"/>
              <p:cNvSpPr/>
              <p:nvPr/>
            </p:nvSpPr>
            <p:spPr bwMode="auto">
              <a:xfrm>
                <a:off x="874776" y="3591191"/>
                <a:ext cx="59857" cy="5568"/>
              </a:xfrm>
              <a:custGeom>
                <a:avLst/>
                <a:gdLst>
                  <a:gd name="T0" fmla="*/ 43 w 43"/>
                  <a:gd name="T1" fmla="*/ 0 h 4"/>
                  <a:gd name="T2" fmla="*/ 0 w 43"/>
                  <a:gd name="T3" fmla="*/ 0 h 4"/>
                  <a:gd name="T4" fmla="*/ 0 w 43"/>
                  <a:gd name="T5" fmla="*/ 4 h 4"/>
                  <a:gd name="T6" fmla="*/ 43 w 43"/>
                  <a:gd name="T7" fmla="*/ 4 h 4"/>
                  <a:gd name="T8" fmla="*/ 43 w 43"/>
                  <a:gd name="T9" fmla="*/ 0 h 4"/>
                  <a:gd name="T10" fmla="*/ 43 w 4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">
                    <a:moveTo>
                      <a:pt x="4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3" y="4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18"/>
              <p:cNvSpPr/>
              <p:nvPr/>
            </p:nvSpPr>
            <p:spPr bwMode="auto">
              <a:xfrm>
                <a:off x="874776" y="3600935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19"/>
              <p:cNvSpPr/>
              <p:nvPr/>
            </p:nvSpPr>
            <p:spPr bwMode="auto">
              <a:xfrm>
                <a:off x="874776" y="3653832"/>
                <a:ext cx="59857" cy="5568"/>
              </a:xfrm>
              <a:custGeom>
                <a:avLst/>
                <a:gdLst>
                  <a:gd name="T0" fmla="*/ 43 w 43"/>
                  <a:gd name="T1" fmla="*/ 0 h 4"/>
                  <a:gd name="T2" fmla="*/ 0 w 43"/>
                  <a:gd name="T3" fmla="*/ 0 h 4"/>
                  <a:gd name="T4" fmla="*/ 0 w 43"/>
                  <a:gd name="T5" fmla="*/ 4 h 4"/>
                  <a:gd name="T6" fmla="*/ 43 w 43"/>
                  <a:gd name="T7" fmla="*/ 4 h 4"/>
                  <a:gd name="T8" fmla="*/ 43 w 43"/>
                  <a:gd name="T9" fmla="*/ 0 h 4"/>
                  <a:gd name="T10" fmla="*/ 43 w 4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">
                    <a:moveTo>
                      <a:pt x="4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3" y="4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20"/>
              <p:cNvSpPr/>
              <p:nvPr/>
            </p:nvSpPr>
            <p:spPr bwMode="auto">
              <a:xfrm>
                <a:off x="917929" y="3311393"/>
                <a:ext cx="6960" cy="325734"/>
              </a:xfrm>
              <a:custGeom>
                <a:avLst/>
                <a:gdLst>
                  <a:gd name="T0" fmla="*/ 5 w 5"/>
                  <a:gd name="T1" fmla="*/ 234 h 234"/>
                  <a:gd name="T2" fmla="*/ 5 w 5"/>
                  <a:gd name="T3" fmla="*/ 0 h 234"/>
                  <a:gd name="T4" fmla="*/ 0 w 5"/>
                  <a:gd name="T5" fmla="*/ 0 h 234"/>
                  <a:gd name="T6" fmla="*/ 0 w 5"/>
                  <a:gd name="T7" fmla="*/ 234 h 234"/>
                  <a:gd name="T8" fmla="*/ 5 w 5"/>
                  <a:gd name="T9" fmla="*/ 234 h 234"/>
                  <a:gd name="T10" fmla="*/ 5 w 5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34">
                    <a:moveTo>
                      <a:pt x="5" y="234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234"/>
                    </a:lnTo>
                    <a:lnTo>
                      <a:pt x="5" y="234"/>
                    </a:lnTo>
                    <a:lnTo>
                      <a:pt x="5" y="23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349801" y="3403267"/>
              <a:ext cx="4071680" cy="335478"/>
              <a:chOff x="3349801" y="3403267"/>
              <a:chExt cx="4071680" cy="335478"/>
            </a:xfrm>
          </p:grpSpPr>
          <p:sp>
            <p:nvSpPr>
              <p:cNvPr id="63" name="Freeform 57"/>
              <p:cNvSpPr/>
              <p:nvPr/>
            </p:nvSpPr>
            <p:spPr bwMode="auto">
              <a:xfrm>
                <a:off x="5908347" y="3535510"/>
                <a:ext cx="87698" cy="84914"/>
              </a:xfrm>
              <a:custGeom>
                <a:avLst/>
                <a:gdLst>
                  <a:gd name="T0" fmla="*/ 63 w 63"/>
                  <a:gd name="T1" fmla="*/ 56 h 61"/>
                  <a:gd name="T2" fmla="*/ 59 w 63"/>
                  <a:gd name="T3" fmla="*/ 61 h 61"/>
                  <a:gd name="T4" fmla="*/ 0 w 63"/>
                  <a:gd name="T5" fmla="*/ 4 h 61"/>
                  <a:gd name="T6" fmla="*/ 4 w 63"/>
                  <a:gd name="T7" fmla="*/ 0 h 61"/>
                  <a:gd name="T8" fmla="*/ 63 w 63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3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8"/>
              <p:cNvSpPr/>
              <p:nvPr/>
            </p:nvSpPr>
            <p:spPr bwMode="auto">
              <a:xfrm>
                <a:off x="5908347" y="3535510"/>
                <a:ext cx="87698" cy="84914"/>
              </a:xfrm>
              <a:custGeom>
                <a:avLst/>
                <a:gdLst>
                  <a:gd name="T0" fmla="*/ 63 w 63"/>
                  <a:gd name="T1" fmla="*/ 4 h 61"/>
                  <a:gd name="T2" fmla="*/ 59 w 63"/>
                  <a:gd name="T3" fmla="*/ 0 h 61"/>
                  <a:gd name="T4" fmla="*/ 0 w 63"/>
                  <a:gd name="T5" fmla="*/ 56 h 61"/>
                  <a:gd name="T6" fmla="*/ 4 w 63"/>
                  <a:gd name="T7" fmla="*/ 61 h 61"/>
                  <a:gd name="T8" fmla="*/ 63 w 63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4" y="61"/>
                    </a:lnTo>
                    <a:lnTo>
                      <a:pt x="63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5990476" y="352855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0"/>
              <p:cNvSpPr/>
              <p:nvPr/>
            </p:nvSpPr>
            <p:spPr bwMode="auto">
              <a:xfrm>
                <a:off x="5822041" y="353551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1"/>
              <p:cNvSpPr/>
              <p:nvPr/>
            </p:nvSpPr>
            <p:spPr bwMode="auto">
              <a:xfrm>
                <a:off x="5822041" y="353551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62"/>
              <p:cNvSpPr>
                <a:spLocks noChangeArrowheads="1"/>
              </p:cNvSpPr>
              <p:nvPr/>
            </p:nvSpPr>
            <p:spPr bwMode="auto">
              <a:xfrm>
                <a:off x="5901387" y="352855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3"/>
              <p:cNvSpPr/>
              <p:nvPr/>
            </p:nvSpPr>
            <p:spPr bwMode="auto">
              <a:xfrm>
                <a:off x="5732951" y="353551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4"/>
              <p:cNvSpPr/>
              <p:nvPr/>
            </p:nvSpPr>
            <p:spPr bwMode="auto">
              <a:xfrm>
                <a:off x="5732951" y="353551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65"/>
              <p:cNvSpPr>
                <a:spLocks noChangeArrowheads="1"/>
              </p:cNvSpPr>
              <p:nvPr/>
            </p:nvSpPr>
            <p:spPr bwMode="auto">
              <a:xfrm>
                <a:off x="5812297" y="352855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6"/>
              <p:cNvSpPr/>
              <p:nvPr/>
            </p:nvSpPr>
            <p:spPr bwMode="auto">
              <a:xfrm>
                <a:off x="5643862" y="353551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7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7"/>
              <p:cNvSpPr/>
              <p:nvPr/>
            </p:nvSpPr>
            <p:spPr bwMode="auto">
              <a:xfrm>
                <a:off x="5643862" y="353551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7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68"/>
              <p:cNvSpPr>
                <a:spLocks noChangeArrowheads="1"/>
              </p:cNvSpPr>
              <p:nvPr/>
            </p:nvSpPr>
            <p:spPr bwMode="auto">
              <a:xfrm>
                <a:off x="5727383" y="352855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97"/>
              <p:cNvSpPr>
                <a:spLocks noChangeArrowheads="1"/>
              </p:cNvSpPr>
              <p:nvPr/>
            </p:nvSpPr>
            <p:spPr bwMode="auto">
              <a:xfrm>
                <a:off x="4844838" y="3521589"/>
                <a:ext cx="1155383" cy="194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98"/>
              <p:cNvSpPr>
                <a:spLocks noChangeArrowheads="1"/>
              </p:cNvSpPr>
              <p:nvPr/>
            </p:nvSpPr>
            <p:spPr bwMode="auto">
              <a:xfrm>
                <a:off x="4844838" y="3617639"/>
                <a:ext cx="1155383" cy="1531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99"/>
              <p:cNvSpPr/>
              <p:nvPr/>
            </p:nvSpPr>
            <p:spPr bwMode="auto">
              <a:xfrm>
                <a:off x="4743220" y="3403267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349801" y="3449204"/>
                <a:ext cx="2298237" cy="289541"/>
                <a:chOff x="3349801" y="3449204"/>
                <a:chExt cx="2298237" cy="289541"/>
              </a:xfrm>
            </p:grpSpPr>
            <p:sp>
              <p:nvSpPr>
                <p:cNvPr id="21" name="Freeform 15"/>
                <p:cNvSpPr/>
                <p:nvPr/>
              </p:nvSpPr>
              <p:spPr bwMode="auto">
                <a:xfrm>
                  <a:off x="4413309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6"/>
                <p:cNvSpPr/>
                <p:nvPr/>
              </p:nvSpPr>
              <p:spPr bwMode="auto">
                <a:xfrm>
                  <a:off x="4413309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Rectangle 17"/>
                <p:cNvSpPr>
                  <a:spLocks noChangeArrowheads="1"/>
                </p:cNvSpPr>
                <p:nvPr/>
              </p:nvSpPr>
              <p:spPr bwMode="auto">
                <a:xfrm>
                  <a:off x="4492655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8"/>
                <p:cNvSpPr/>
                <p:nvPr/>
              </p:nvSpPr>
              <p:spPr bwMode="auto">
                <a:xfrm>
                  <a:off x="4324220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9"/>
                <p:cNvSpPr/>
                <p:nvPr/>
              </p:nvSpPr>
              <p:spPr bwMode="auto">
                <a:xfrm>
                  <a:off x="4324220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Rectangle 20"/>
                <p:cNvSpPr>
                  <a:spLocks noChangeArrowheads="1"/>
                </p:cNvSpPr>
                <p:nvPr/>
              </p:nvSpPr>
              <p:spPr bwMode="auto">
                <a:xfrm>
                  <a:off x="4406349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1"/>
                <p:cNvSpPr/>
                <p:nvPr/>
              </p:nvSpPr>
              <p:spPr bwMode="auto">
                <a:xfrm>
                  <a:off x="4235130" y="3535510"/>
                  <a:ext cx="89090" cy="84914"/>
                </a:xfrm>
                <a:custGeom>
                  <a:avLst/>
                  <a:gdLst>
                    <a:gd name="T0" fmla="*/ 64 w 64"/>
                    <a:gd name="T1" fmla="*/ 56 h 61"/>
                    <a:gd name="T2" fmla="*/ 60 w 64"/>
                    <a:gd name="T3" fmla="*/ 61 h 61"/>
                    <a:gd name="T4" fmla="*/ 0 w 64"/>
                    <a:gd name="T5" fmla="*/ 4 h 61"/>
                    <a:gd name="T6" fmla="*/ 5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60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2"/>
                <p:cNvSpPr/>
                <p:nvPr/>
              </p:nvSpPr>
              <p:spPr bwMode="auto">
                <a:xfrm>
                  <a:off x="4235130" y="3535510"/>
                  <a:ext cx="89090" cy="84914"/>
                </a:xfrm>
                <a:custGeom>
                  <a:avLst/>
                  <a:gdLst>
                    <a:gd name="T0" fmla="*/ 64 w 64"/>
                    <a:gd name="T1" fmla="*/ 4 h 61"/>
                    <a:gd name="T2" fmla="*/ 60 w 64"/>
                    <a:gd name="T3" fmla="*/ 0 h 61"/>
                    <a:gd name="T4" fmla="*/ 0 w 64"/>
                    <a:gd name="T5" fmla="*/ 56 h 61"/>
                    <a:gd name="T6" fmla="*/ 5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60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23"/>
                <p:cNvSpPr>
                  <a:spLocks noChangeArrowheads="1"/>
                </p:cNvSpPr>
                <p:nvPr/>
              </p:nvSpPr>
              <p:spPr bwMode="auto">
                <a:xfrm>
                  <a:off x="4318652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24"/>
                <p:cNvSpPr/>
                <p:nvPr/>
              </p:nvSpPr>
              <p:spPr bwMode="auto">
                <a:xfrm>
                  <a:off x="4150216" y="3535510"/>
                  <a:ext cx="84914" cy="8491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/>
                <p:cNvSpPr/>
                <p:nvPr/>
              </p:nvSpPr>
              <p:spPr bwMode="auto">
                <a:xfrm>
                  <a:off x="4150216" y="3535510"/>
                  <a:ext cx="84914" cy="8491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29562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/>
                <p:cNvSpPr/>
                <p:nvPr/>
              </p:nvSpPr>
              <p:spPr bwMode="auto">
                <a:xfrm>
                  <a:off x="4061127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/>
                <p:cNvSpPr/>
                <p:nvPr/>
              </p:nvSpPr>
              <p:spPr bwMode="auto">
                <a:xfrm>
                  <a:off x="4061127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29"/>
                <p:cNvSpPr>
                  <a:spLocks noChangeArrowheads="1"/>
                </p:cNvSpPr>
                <p:nvPr/>
              </p:nvSpPr>
              <p:spPr bwMode="auto">
                <a:xfrm>
                  <a:off x="4140472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30"/>
                <p:cNvSpPr/>
                <p:nvPr/>
              </p:nvSpPr>
              <p:spPr bwMode="auto">
                <a:xfrm>
                  <a:off x="3972037" y="3535510"/>
                  <a:ext cx="89090" cy="84914"/>
                </a:xfrm>
                <a:custGeom>
                  <a:avLst/>
                  <a:gdLst>
                    <a:gd name="T0" fmla="*/ 64 w 64"/>
                    <a:gd name="T1" fmla="*/ 56 h 61"/>
                    <a:gd name="T2" fmla="*/ 57 w 64"/>
                    <a:gd name="T3" fmla="*/ 61 h 61"/>
                    <a:gd name="T4" fmla="*/ 0 w 64"/>
                    <a:gd name="T5" fmla="*/ 4 h 61"/>
                    <a:gd name="T6" fmla="*/ 5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1"/>
                <p:cNvSpPr/>
                <p:nvPr/>
              </p:nvSpPr>
              <p:spPr bwMode="auto">
                <a:xfrm>
                  <a:off x="3972037" y="3535510"/>
                  <a:ext cx="89090" cy="84914"/>
                </a:xfrm>
                <a:custGeom>
                  <a:avLst/>
                  <a:gdLst>
                    <a:gd name="T0" fmla="*/ 64 w 64"/>
                    <a:gd name="T1" fmla="*/ 4 h 61"/>
                    <a:gd name="T2" fmla="*/ 57 w 64"/>
                    <a:gd name="T3" fmla="*/ 0 h 61"/>
                    <a:gd name="T4" fmla="*/ 0 w 64"/>
                    <a:gd name="T5" fmla="*/ 56 h 61"/>
                    <a:gd name="T6" fmla="*/ 5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32"/>
                <p:cNvSpPr>
                  <a:spLocks noChangeArrowheads="1"/>
                </p:cNvSpPr>
                <p:nvPr/>
              </p:nvSpPr>
              <p:spPr bwMode="auto">
                <a:xfrm>
                  <a:off x="4054166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33"/>
                <p:cNvSpPr/>
                <p:nvPr/>
              </p:nvSpPr>
              <p:spPr bwMode="auto">
                <a:xfrm>
                  <a:off x="3887123" y="3535510"/>
                  <a:ext cx="84914" cy="8491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34"/>
                <p:cNvSpPr/>
                <p:nvPr/>
              </p:nvSpPr>
              <p:spPr bwMode="auto">
                <a:xfrm>
                  <a:off x="3887123" y="3535510"/>
                  <a:ext cx="84914" cy="8491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5"/>
                <p:cNvSpPr>
                  <a:spLocks noChangeArrowheads="1"/>
                </p:cNvSpPr>
                <p:nvPr/>
              </p:nvSpPr>
              <p:spPr bwMode="auto">
                <a:xfrm>
                  <a:off x="3966469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36"/>
                <p:cNvSpPr/>
                <p:nvPr/>
              </p:nvSpPr>
              <p:spPr bwMode="auto">
                <a:xfrm>
                  <a:off x="3798033" y="3535510"/>
                  <a:ext cx="84914" cy="8491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37"/>
                <p:cNvSpPr/>
                <p:nvPr/>
              </p:nvSpPr>
              <p:spPr bwMode="auto">
                <a:xfrm>
                  <a:off x="3798033" y="3535510"/>
                  <a:ext cx="84914" cy="8491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38"/>
                <p:cNvSpPr>
                  <a:spLocks noChangeArrowheads="1"/>
                </p:cNvSpPr>
                <p:nvPr/>
              </p:nvSpPr>
              <p:spPr bwMode="auto">
                <a:xfrm>
                  <a:off x="3877379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39"/>
                <p:cNvSpPr/>
                <p:nvPr/>
              </p:nvSpPr>
              <p:spPr bwMode="auto">
                <a:xfrm>
                  <a:off x="3708944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40"/>
                <p:cNvSpPr/>
                <p:nvPr/>
              </p:nvSpPr>
              <p:spPr bwMode="auto">
                <a:xfrm>
                  <a:off x="3708944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41"/>
                <p:cNvSpPr>
                  <a:spLocks noChangeArrowheads="1"/>
                </p:cNvSpPr>
                <p:nvPr/>
              </p:nvSpPr>
              <p:spPr bwMode="auto">
                <a:xfrm>
                  <a:off x="3791073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42"/>
                <p:cNvSpPr/>
                <p:nvPr/>
              </p:nvSpPr>
              <p:spPr bwMode="auto">
                <a:xfrm>
                  <a:off x="3619854" y="3535510"/>
                  <a:ext cx="89090" cy="8491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43"/>
                <p:cNvSpPr/>
                <p:nvPr/>
              </p:nvSpPr>
              <p:spPr bwMode="auto">
                <a:xfrm>
                  <a:off x="3619854" y="3535510"/>
                  <a:ext cx="89090" cy="8491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Rectangle 44"/>
                <p:cNvSpPr>
                  <a:spLocks noChangeArrowheads="1"/>
                </p:cNvSpPr>
                <p:nvPr/>
              </p:nvSpPr>
              <p:spPr bwMode="auto">
                <a:xfrm>
                  <a:off x="3701984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45"/>
                <p:cNvSpPr/>
                <p:nvPr/>
              </p:nvSpPr>
              <p:spPr bwMode="auto">
                <a:xfrm>
                  <a:off x="3534940" y="3535510"/>
                  <a:ext cx="84914" cy="8491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Freeform 46"/>
                <p:cNvSpPr/>
                <p:nvPr/>
              </p:nvSpPr>
              <p:spPr bwMode="auto">
                <a:xfrm>
                  <a:off x="3534940" y="3535510"/>
                  <a:ext cx="84914" cy="8491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Rectangle 47"/>
                <p:cNvSpPr>
                  <a:spLocks noChangeArrowheads="1"/>
                </p:cNvSpPr>
                <p:nvPr/>
              </p:nvSpPr>
              <p:spPr bwMode="auto">
                <a:xfrm>
                  <a:off x="3614286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3445851" y="3535510"/>
                  <a:ext cx="84914" cy="8491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445851" y="3535510"/>
                  <a:ext cx="84914" cy="8491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Rectangle 50"/>
                <p:cNvSpPr>
                  <a:spLocks noChangeArrowheads="1"/>
                </p:cNvSpPr>
                <p:nvPr/>
              </p:nvSpPr>
              <p:spPr bwMode="auto">
                <a:xfrm>
                  <a:off x="3525196" y="3528550"/>
                  <a:ext cx="12528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3356761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356761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Rectangle 53"/>
                <p:cNvSpPr>
                  <a:spLocks noChangeArrowheads="1"/>
                </p:cNvSpPr>
                <p:nvPr/>
              </p:nvSpPr>
              <p:spPr bwMode="auto">
                <a:xfrm>
                  <a:off x="3438890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Rectangle 54"/>
                <p:cNvSpPr>
                  <a:spLocks noChangeArrowheads="1"/>
                </p:cNvSpPr>
                <p:nvPr/>
              </p:nvSpPr>
              <p:spPr bwMode="auto">
                <a:xfrm>
                  <a:off x="3349801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Rectangle 55"/>
                <p:cNvSpPr>
                  <a:spLocks noChangeArrowheads="1"/>
                </p:cNvSpPr>
                <p:nvPr/>
              </p:nvSpPr>
              <p:spPr bwMode="auto">
                <a:xfrm>
                  <a:off x="3349801" y="3521589"/>
                  <a:ext cx="1152599" cy="1948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Rectangle 56"/>
                <p:cNvSpPr>
                  <a:spLocks noChangeArrowheads="1"/>
                </p:cNvSpPr>
                <p:nvPr/>
              </p:nvSpPr>
              <p:spPr bwMode="auto">
                <a:xfrm>
                  <a:off x="3349801" y="3617639"/>
                  <a:ext cx="1152599" cy="1531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69"/>
                <p:cNvSpPr/>
                <p:nvPr/>
              </p:nvSpPr>
              <p:spPr bwMode="auto">
                <a:xfrm>
                  <a:off x="5558948" y="3535510"/>
                  <a:ext cx="84914" cy="8491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70"/>
                <p:cNvSpPr/>
                <p:nvPr/>
              </p:nvSpPr>
              <p:spPr bwMode="auto">
                <a:xfrm>
                  <a:off x="5558948" y="3535510"/>
                  <a:ext cx="84914" cy="8491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Rectangle 71"/>
                <p:cNvSpPr>
                  <a:spLocks noChangeArrowheads="1"/>
                </p:cNvSpPr>
                <p:nvPr/>
              </p:nvSpPr>
              <p:spPr bwMode="auto">
                <a:xfrm>
                  <a:off x="5638294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72"/>
                <p:cNvSpPr/>
                <p:nvPr/>
              </p:nvSpPr>
              <p:spPr bwMode="auto">
                <a:xfrm>
                  <a:off x="5469858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73"/>
                <p:cNvSpPr/>
                <p:nvPr/>
              </p:nvSpPr>
              <p:spPr bwMode="auto">
                <a:xfrm>
                  <a:off x="5469858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74"/>
                <p:cNvSpPr>
                  <a:spLocks noChangeArrowheads="1"/>
                </p:cNvSpPr>
                <p:nvPr/>
              </p:nvSpPr>
              <p:spPr bwMode="auto">
                <a:xfrm>
                  <a:off x="5549204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75"/>
                <p:cNvSpPr/>
                <p:nvPr/>
              </p:nvSpPr>
              <p:spPr bwMode="auto">
                <a:xfrm>
                  <a:off x="5380768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76"/>
                <p:cNvSpPr/>
                <p:nvPr/>
              </p:nvSpPr>
              <p:spPr bwMode="auto">
                <a:xfrm>
                  <a:off x="5380768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Rectangle 77"/>
                <p:cNvSpPr>
                  <a:spLocks noChangeArrowheads="1"/>
                </p:cNvSpPr>
                <p:nvPr/>
              </p:nvSpPr>
              <p:spPr bwMode="auto">
                <a:xfrm>
                  <a:off x="5462898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78"/>
                <p:cNvSpPr/>
                <p:nvPr/>
              </p:nvSpPr>
              <p:spPr bwMode="auto">
                <a:xfrm>
                  <a:off x="5291679" y="3535510"/>
                  <a:ext cx="89090" cy="84914"/>
                </a:xfrm>
                <a:custGeom>
                  <a:avLst/>
                  <a:gdLst>
                    <a:gd name="T0" fmla="*/ 64 w 64"/>
                    <a:gd name="T1" fmla="*/ 56 h 61"/>
                    <a:gd name="T2" fmla="*/ 60 w 64"/>
                    <a:gd name="T3" fmla="*/ 61 h 61"/>
                    <a:gd name="T4" fmla="*/ 0 w 64"/>
                    <a:gd name="T5" fmla="*/ 4 h 61"/>
                    <a:gd name="T6" fmla="*/ 8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60" y="61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79"/>
                <p:cNvSpPr/>
                <p:nvPr/>
              </p:nvSpPr>
              <p:spPr bwMode="auto">
                <a:xfrm>
                  <a:off x="5291679" y="3535510"/>
                  <a:ext cx="89090" cy="84914"/>
                </a:xfrm>
                <a:custGeom>
                  <a:avLst/>
                  <a:gdLst>
                    <a:gd name="T0" fmla="*/ 64 w 64"/>
                    <a:gd name="T1" fmla="*/ 4 h 61"/>
                    <a:gd name="T2" fmla="*/ 60 w 64"/>
                    <a:gd name="T3" fmla="*/ 0 h 61"/>
                    <a:gd name="T4" fmla="*/ 0 w 64"/>
                    <a:gd name="T5" fmla="*/ 56 h 61"/>
                    <a:gd name="T6" fmla="*/ 8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60" y="0"/>
                      </a:lnTo>
                      <a:lnTo>
                        <a:pt x="0" y="56"/>
                      </a:lnTo>
                      <a:lnTo>
                        <a:pt x="8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Rectangle 80"/>
                <p:cNvSpPr>
                  <a:spLocks noChangeArrowheads="1"/>
                </p:cNvSpPr>
                <p:nvPr/>
              </p:nvSpPr>
              <p:spPr bwMode="auto">
                <a:xfrm>
                  <a:off x="5375200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81"/>
                <p:cNvSpPr/>
                <p:nvPr/>
              </p:nvSpPr>
              <p:spPr bwMode="auto">
                <a:xfrm>
                  <a:off x="5206765" y="3535510"/>
                  <a:ext cx="84914" cy="8491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82"/>
                <p:cNvSpPr/>
                <p:nvPr/>
              </p:nvSpPr>
              <p:spPr bwMode="auto">
                <a:xfrm>
                  <a:off x="5206765" y="3535510"/>
                  <a:ext cx="84914" cy="8491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Rectangle 83"/>
                <p:cNvSpPr>
                  <a:spLocks noChangeArrowheads="1"/>
                </p:cNvSpPr>
                <p:nvPr/>
              </p:nvSpPr>
              <p:spPr bwMode="auto">
                <a:xfrm>
                  <a:off x="5286111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84"/>
                <p:cNvSpPr/>
                <p:nvPr/>
              </p:nvSpPr>
              <p:spPr bwMode="auto">
                <a:xfrm>
                  <a:off x="5117675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85"/>
                <p:cNvSpPr/>
                <p:nvPr/>
              </p:nvSpPr>
              <p:spPr bwMode="auto">
                <a:xfrm>
                  <a:off x="5117675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Rectangle 86"/>
                <p:cNvSpPr>
                  <a:spLocks noChangeArrowheads="1"/>
                </p:cNvSpPr>
                <p:nvPr/>
              </p:nvSpPr>
              <p:spPr bwMode="auto">
                <a:xfrm>
                  <a:off x="5199805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3" name="Freeform 87"/>
                <p:cNvSpPr/>
                <p:nvPr/>
              </p:nvSpPr>
              <p:spPr bwMode="auto">
                <a:xfrm>
                  <a:off x="5028586" y="3535510"/>
                  <a:ext cx="89090" cy="8491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5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Freeform 88"/>
                <p:cNvSpPr/>
                <p:nvPr/>
              </p:nvSpPr>
              <p:spPr bwMode="auto">
                <a:xfrm>
                  <a:off x="5028586" y="3535510"/>
                  <a:ext cx="89090" cy="8491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5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0715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Freeform 90"/>
                <p:cNvSpPr/>
                <p:nvPr/>
              </p:nvSpPr>
              <p:spPr bwMode="auto">
                <a:xfrm>
                  <a:off x="4943672" y="3535510"/>
                  <a:ext cx="84914" cy="8491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91"/>
                <p:cNvSpPr/>
                <p:nvPr/>
              </p:nvSpPr>
              <p:spPr bwMode="auto">
                <a:xfrm>
                  <a:off x="4943672" y="3535510"/>
                  <a:ext cx="84914" cy="8491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Rectangle 92"/>
                <p:cNvSpPr>
                  <a:spLocks noChangeArrowheads="1"/>
                </p:cNvSpPr>
                <p:nvPr/>
              </p:nvSpPr>
              <p:spPr bwMode="auto">
                <a:xfrm>
                  <a:off x="5023017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93"/>
                <p:cNvSpPr/>
                <p:nvPr/>
              </p:nvSpPr>
              <p:spPr bwMode="auto">
                <a:xfrm>
                  <a:off x="4851798" y="3535510"/>
                  <a:ext cx="87698" cy="84914"/>
                </a:xfrm>
                <a:custGeom>
                  <a:avLst/>
                  <a:gdLst>
                    <a:gd name="T0" fmla="*/ 63 w 63"/>
                    <a:gd name="T1" fmla="*/ 56 h 61"/>
                    <a:gd name="T2" fmla="*/ 59 w 63"/>
                    <a:gd name="T3" fmla="*/ 61 h 61"/>
                    <a:gd name="T4" fmla="*/ 0 w 63"/>
                    <a:gd name="T5" fmla="*/ 4 h 61"/>
                    <a:gd name="T6" fmla="*/ 7 w 63"/>
                    <a:gd name="T7" fmla="*/ 0 h 61"/>
                    <a:gd name="T8" fmla="*/ 63 w 63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1">
                      <a:moveTo>
                        <a:pt x="63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3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94"/>
                <p:cNvSpPr/>
                <p:nvPr/>
              </p:nvSpPr>
              <p:spPr bwMode="auto">
                <a:xfrm>
                  <a:off x="4851798" y="3535510"/>
                  <a:ext cx="87698" cy="84914"/>
                </a:xfrm>
                <a:custGeom>
                  <a:avLst/>
                  <a:gdLst>
                    <a:gd name="T0" fmla="*/ 63 w 63"/>
                    <a:gd name="T1" fmla="*/ 4 h 61"/>
                    <a:gd name="T2" fmla="*/ 59 w 63"/>
                    <a:gd name="T3" fmla="*/ 0 h 61"/>
                    <a:gd name="T4" fmla="*/ 0 w 63"/>
                    <a:gd name="T5" fmla="*/ 56 h 61"/>
                    <a:gd name="T6" fmla="*/ 7 w 63"/>
                    <a:gd name="T7" fmla="*/ 61 h 61"/>
                    <a:gd name="T8" fmla="*/ 63 w 63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1">
                      <a:moveTo>
                        <a:pt x="63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3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95"/>
                <p:cNvSpPr>
                  <a:spLocks noChangeArrowheads="1"/>
                </p:cNvSpPr>
                <p:nvPr/>
              </p:nvSpPr>
              <p:spPr bwMode="auto">
                <a:xfrm>
                  <a:off x="4933928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96"/>
                <p:cNvSpPr>
                  <a:spLocks noChangeArrowheads="1"/>
                </p:cNvSpPr>
                <p:nvPr/>
              </p:nvSpPr>
              <p:spPr bwMode="auto">
                <a:xfrm>
                  <a:off x="4844838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" name="Freeform 200"/>
                <p:cNvSpPr/>
                <p:nvPr/>
              </p:nvSpPr>
              <p:spPr bwMode="auto">
                <a:xfrm>
                  <a:off x="4743220" y="3449204"/>
                  <a:ext cx="48721" cy="2784"/>
                </a:xfrm>
                <a:custGeom>
                  <a:avLst/>
                  <a:gdLst>
                    <a:gd name="T0" fmla="*/ 0 w 35"/>
                    <a:gd name="T1" fmla="*/ 0 h 2"/>
                    <a:gd name="T2" fmla="*/ 35 w 35"/>
                    <a:gd name="T3" fmla="*/ 0 h 2"/>
                    <a:gd name="T4" fmla="*/ 35 w 35"/>
                    <a:gd name="T5" fmla="*/ 2 h 2"/>
                    <a:gd name="T6" fmla="*/ 0 w 35"/>
                    <a:gd name="T7" fmla="*/ 2 h 2"/>
                    <a:gd name="T8" fmla="*/ 0 w 35"/>
                    <a:gd name="T9" fmla="*/ 0 h 2"/>
                    <a:gd name="T10" fmla="*/ 0 w 35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2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" name="Freeform 201"/>
                <p:cNvSpPr/>
                <p:nvPr/>
              </p:nvSpPr>
              <p:spPr bwMode="auto">
                <a:xfrm>
                  <a:off x="4743220" y="3458948"/>
                  <a:ext cx="48721" cy="4176"/>
                </a:xfrm>
                <a:custGeom>
                  <a:avLst/>
                  <a:gdLst>
                    <a:gd name="T0" fmla="*/ 0 w 35"/>
                    <a:gd name="T1" fmla="*/ 0 h 3"/>
                    <a:gd name="T2" fmla="*/ 35 w 35"/>
                    <a:gd name="T3" fmla="*/ 0 h 3"/>
                    <a:gd name="T4" fmla="*/ 35 w 35"/>
                    <a:gd name="T5" fmla="*/ 3 h 3"/>
                    <a:gd name="T6" fmla="*/ 0 w 35"/>
                    <a:gd name="T7" fmla="*/ 3 h 3"/>
                    <a:gd name="T8" fmla="*/ 0 w 35"/>
                    <a:gd name="T9" fmla="*/ 0 h 3"/>
                    <a:gd name="T10" fmla="*/ 0 w 3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3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Freeform 202"/>
                <p:cNvSpPr/>
                <p:nvPr/>
              </p:nvSpPr>
              <p:spPr bwMode="auto">
                <a:xfrm>
                  <a:off x="4743220" y="3504885"/>
                  <a:ext cx="48721" cy="4176"/>
                </a:xfrm>
                <a:custGeom>
                  <a:avLst/>
                  <a:gdLst>
                    <a:gd name="T0" fmla="*/ 0 w 35"/>
                    <a:gd name="T1" fmla="*/ 0 h 3"/>
                    <a:gd name="T2" fmla="*/ 35 w 35"/>
                    <a:gd name="T3" fmla="*/ 0 h 3"/>
                    <a:gd name="T4" fmla="*/ 35 w 35"/>
                    <a:gd name="T5" fmla="*/ 3 h 3"/>
                    <a:gd name="T6" fmla="*/ 0 w 35"/>
                    <a:gd name="T7" fmla="*/ 3 h 3"/>
                    <a:gd name="T8" fmla="*/ 0 w 35"/>
                    <a:gd name="T9" fmla="*/ 0 h 3"/>
                    <a:gd name="T10" fmla="*/ 0 w 3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3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8" name="Freeform 203"/>
                <p:cNvSpPr/>
                <p:nvPr/>
              </p:nvSpPr>
              <p:spPr bwMode="auto">
                <a:xfrm>
                  <a:off x="4743220" y="3514629"/>
                  <a:ext cx="48721" cy="4176"/>
                </a:xfrm>
                <a:custGeom>
                  <a:avLst/>
                  <a:gdLst>
                    <a:gd name="T0" fmla="*/ 0 w 35"/>
                    <a:gd name="T1" fmla="*/ 0 h 3"/>
                    <a:gd name="T2" fmla="*/ 35 w 35"/>
                    <a:gd name="T3" fmla="*/ 0 h 3"/>
                    <a:gd name="T4" fmla="*/ 35 w 35"/>
                    <a:gd name="T5" fmla="*/ 3 h 3"/>
                    <a:gd name="T6" fmla="*/ 0 w 35"/>
                    <a:gd name="T7" fmla="*/ 3 h 3"/>
                    <a:gd name="T8" fmla="*/ 0 w 35"/>
                    <a:gd name="T9" fmla="*/ 0 h 3"/>
                    <a:gd name="T10" fmla="*/ 0 w 3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3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Freeform 204"/>
                <p:cNvSpPr/>
                <p:nvPr/>
              </p:nvSpPr>
              <p:spPr bwMode="auto">
                <a:xfrm>
                  <a:off x="4743220" y="3560566"/>
                  <a:ext cx="48721" cy="4176"/>
                </a:xfrm>
                <a:custGeom>
                  <a:avLst/>
                  <a:gdLst>
                    <a:gd name="T0" fmla="*/ 0 w 35"/>
                    <a:gd name="T1" fmla="*/ 0 h 3"/>
                    <a:gd name="T2" fmla="*/ 35 w 35"/>
                    <a:gd name="T3" fmla="*/ 0 h 3"/>
                    <a:gd name="T4" fmla="*/ 35 w 35"/>
                    <a:gd name="T5" fmla="*/ 3 h 3"/>
                    <a:gd name="T6" fmla="*/ 0 w 35"/>
                    <a:gd name="T7" fmla="*/ 3 h 3"/>
                    <a:gd name="T8" fmla="*/ 0 w 35"/>
                    <a:gd name="T9" fmla="*/ 0 h 3"/>
                    <a:gd name="T10" fmla="*/ 0 w 3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3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Freeform 206"/>
                <p:cNvSpPr/>
                <p:nvPr/>
              </p:nvSpPr>
              <p:spPr bwMode="auto">
                <a:xfrm>
                  <a:off x="4743220" y="3567526"/>
                  <a:ext cx="48721" cy="6960"/>
                </a:xfrm>
                <a:custGeom>
                  <a:avLst/>
                  <a:gdLst>
                    <a:gd name="T0" fmla="*/ 0 w 35"/>
                    <a:gd name="T1" fmla="*/ 0 h 5"/>
                    <a:gd name="T2" fmla="*/ 35 w 35"/>
                    <a:gd name="T3" fmla="*/ 0 h 5"/>
                    <a:gd name="T4" fmla="*/ 35 w 35"/>
                    <a:gd name="T5" fmla="*/ 5 h 5"/>
                    <a:gd name="T6" fmla="*/ 0 w 35"/>
                    <a:gd name="T7" fmla="*/ 5 h 5"/>
                    <a:gd name="T8" fmla="*/ 0 w 35"/>
                    <a:gd name="T9" fmla="*/ 0 h 5"/>
                    <a:gd name="T10" fmla="*/ 0 w 3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Freeform 207"/>
                <p:cNvSpPr/>
                <p:nvPr/>
              </p:nvSpPr>
              <p:spPr bwMode="auto">
                <a:xfrm>
                  <a:off x="4743220" y="3613463"/>
                  <a:ext cx="48721" cy="6960"/>
                </a:xfrm>
                <a:custGeom>
                  <a:avLst/>
                  <a:gdLst>
                    <a:gd name="T0" fmla="*/ 0 w 35"/>
                    <a:gd name="T1" fmla="*/ 0 h 5"/>
                    <a:gd name="T2" fmla="*/ 35 w 35"/>
                    <a:gd name="T3" fmla="*/ 0 h 5"/>
                    <a:gd name="T4" fmla="*/ 35 w 35"/>
                    <a:gd name="T5" fmla="*/ 5 h 5"/>
                    <a:gd name="T6" fmla="*/ 0 w 35"/>
                    <a:gd name="T7" fmla="*/ 5 h 5"/>
                    <a:gd name="T8" fmla="*/ 0 w 35"/>
                    <a:gd name="T9" fmla="*/ 0 h 5"/>
                    <a:gd name="T10" fmla="*/ 0 w 3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Freeform 208"/>
                <p:cNvSpPr/>
                <p:nvPr/>
              </p:nvSpPr>
              <p:spPr bwMode="auto">
                <a:xfrm>
                  <a:off x="4743220" y="3623207"/>
                  <a:ext cx="48721" cy="6960"/>
                </a:xfrm>
                <a:custGeom>
                  <a:avLst/>
                  <a:gdLst>
                    <a:gd name="T0" fmla="*/ 0 w 35"/>
                    <a:gd name="T1" fmla="*/ 0 h 5"/>
                    <a:gd name="T2" fmla="*/ 35 w 35"/>
                    <a:gd name="T3" fmla="*/ 0 h 5"/>
                    <a:gd name="T4" fmla="*/ 35 w 35"/>
                    <a:gd name="T5" fmla="*/ 5 h 5"/>
                    <a:gd name="T6" fmla="*/ 0 w 35"/>
                    <a:gd name="T7" fmla="*/ 5 h 5"/>
                    <a:gd name="T8" fmla="*/ 0 w 35"/>
                    <a:gd name="T9" fmla="*/ 0 h 5"/>
                    <a:gd name="T10" fmla="*/ 0 w 3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Freeform 209"/>
                <p:cNvSpPr/>
                <p:nvPr/>
              </p:nvSpPr>
              <p:spPr bwMode="auto">
                <a:xfrm>
                  <a:off x="4743220" y="3669144"/>
                  <a:ext cx="48721" cy="4176"/>
                </a:xfrm>
                <a:custGeom>
                  <a:avLst/>
                  <a:gdLst>
                    <a:gd name="T0" fmla="*/ 0 w 35"/>
                    <a:gd name="T1" fmla="*/ 0 h 3"/>
                    <a:gd name="T2" fmla="*/ 35 w 35"/>
                    <a:gd name="T3" fmla="*/ 0 h 3"/>
                    <a:gd name="T4" fmla="*/ 35 w 35"/>
                    <a:gd name="T5" fmla="*/ 3 h 3"/>
                    <a:gd name="T6" fmla="*/ 0 w 35"/>
                    <a:gd name="T7" fmla="*/ 3 h 3"/>
                    <a:gd name="T8" fmla="*/ 0 w 35"/>
                    <a:gd name="T9" fmla="*/ 0 h 3"/>
                    <a:gd name="T10" fmla="*/ 0 w 3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3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Freeform 210"/>
                <p:cNvSpPr/>
                <p:nvPr/>
              </p:nvSpPr>
              <p:spPr bwMode="auto">
                <a:xfrm>
                  <a:off x="4743220" y="3680280"/>
                  <a:ext cx="48721" cy="2784"/>
                </a:xfrm>
                <a:custGeom>
                  <a:avLst/>
                  <a:gdLst>
                    <a:gd name="T0" fmla="*/ 0 w 35"/>
                    <a:gd name="T1" fmla="*/ 0 h 2"/>
                    <a:gd name="T2" fmla="*/ 35 w 35"/>
                    <a:gd name="T3" fmla="*/ 0 h 2"/>
                    <a:gd name="T4" fmla="*/ 35 w 35"/>
                    <a:gd name="T5" fmla="*/ 2 h 2"/>
                    <a:gd name="T6" fmla="*/ 0 w 35"/>
                    <a:gd name="T7" fmla="*/ 2 h 2"/>
                    <a:gd name="T8" fmla="*/ 0 w 35"/>
                    <a:gd name="T9" fmla="*/ 0 h 2"/>
                    <a:gd name="T10" fmla="*/ 0 w 35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2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" name="Freeform 211"/>
                <p:cNvSpPr/>
                <p:nvPr/>
              </p:nvSpPr>
              <p:spPr bwMode="auto">
                <a:xfrm>
                  <a:off x="4743220" y="3726217"/>
                  <a:ext cx="48721" cy="2784"/>
                </a:xfrm>
                <a:custGeom>
                  <a:avLst/>
                  <a:gdLst>
                    <a:gd name="T0" fmla="*/ 0 w 35"/>
                    <a:gd name="T1" fmla="*/ 0 h 2"/>
                    <a:gd name="T2" fmla="*/ 35 w 35"/>
                    <a:gd name="T3" fmla="*/ 0 h 2"/>
                    <a:gd name="T4" fmla="*/ 35 w 35"/>
                    <a:gd name="T5" fmla="*/ 2 h 2"/>
                    <a:gd name="T6" fmla="*/ 0 w 35"/>
                    <a:gd name="T7" fmla="*/ 2 h 2"/>
                    <a:gd name="T8" fmla="*/ 0 w 35"/>
                    <a:gd name="T9" fmla="*/ 0 h 2"/>
                    <a:gd name="T10" fmla="*/ 0 w 35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2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" name="Freeform 212"/>
                <p:cNvSpPr/>
                <p:nvPr/>
              </p:nvSpPr>
              <p:spPr bwMode="auto">
                <a:xfrm>
                  <a:off x="4743220" y="3735961"/>
                  <a:ext cx="48721" cy="2784"/>
                </a:xfrm>
                <a:custGeom>
                  <a:avLst/>
                  <a:gdLst>
                    <a:gd name="T0" fmla="*/ 0 w 35"/>
                    <a:gd name="T1" fmla="*/ 0 h 2"/>
                    <a:gd name="T2" fmla="*/ 35 w 35"/>
                    <a:gd name="T3" fmla="*/ 0 h 2"/>
                    <a:gd name="T4" fmla="*/ 35 w 35"/>
                    <a:gd name="T5" fmla="*/ 2 h 2"/>
                    <a:gd name="T6" fmla="*/ 0 w 35"/>
                    <a:gd name="T7" fmla="*/ 2 h 2"/>
                    <a:gd name="T8" fmla="*/ 0 w 35"/>
                    <a:gd name="T9" fmla="*/ 0 h 2"/>
                    <a:gd name="T10" fmla="*/ 0 w 35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2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8" name="Rectangle 214"/>
                <p:cNvSpPr>
                  <a:spLocks noChangeArrowheads="1"/>
                </p:cNvSpPr>
                <p:nvPr/>
              </p:nvSpPr>
              <p:spPr bwMode="auto">
                <a:xfrm>
                  <a:off x="4719556" y="3499317"/>
                  <a:ext cx="89090" cy="23246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4" name="Freeform 250"/>
              <p:cNvSpPr/>
              <p:nvPr/>
            </p:nvSpPr>
            <p:spPr bwMode="auto">
              <a:xfrm>
                <a:off x="7346311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251"/>
              <p:cNvSpPr/>
              <p:nvPr/>
            </p:nvSpPr>
            <p:spPr bwMode="auto">
              <a:xfrm>
                <a:off x="7346311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Rectangle 252"/>
              <p:cNvSpPr>
                <a:spLocks noChangeArrowheads="1"/>
              </p:cNvSpPr>
              <p:nvPr/>
            </p:nvSpPr>
            <p:spPr bwMode="auto">
              <a:xfrm>
                <a:off x="7415913" y="354803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253"/>
              <p:cNvSpPr/>
              <p:nvPr/>
            </p:nvSpPr>
            <p:spPr bwMode="auto">
              <a:xfrm>
                <a:off x="7273926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254"/>
              <p:cNvSpPr/>
              <p:nvPr/>
            </p:nvSpPr>
            <p:spPr bwMode="auto">
              <a:xfrm>
                <a:off x="7273926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Rectangle 255"/>
              <p:cNvSpPr>
                <a:spLocks noChangeArrowheads="1"/>
              </p:cNvSpPr>
              <p:nvPr/>
            </p:nvSpPr>
            <p:spPr bwMode="auto">
              <a:xfrm>
                <a:off x="7343527" y="354803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256"/>
              <p:cNvSpPr/>
              <p:nvPr/>
            </p:nvSpPr>
            <p:spPr bwMode="auto">
              <a:xfrm>
                <a:off x="7201540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257"/>
              <p:cNvSpPr/>
              <p:nvPr/>
            </p:nvSpPr>
            <p:spPr bwMode="auto">
              <a:xfrm>
                <a:off x="7201540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Rectangle 258"/>
              <p:cNvSpPr>
                <a:spLocks noChangeArrowheads="1"/>
              </p:cNvSpPr>
              <p:nvPr/>
            </p:nvSpPr>
            <p:spPr bwMode="auto">
              <a:xfrm>
                <a:off x="7266966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259"/>
              <p:cNvSpPr/>
              <p:nvPr/>
            </p:nvSpPr>
            <p:spPr bwMode="auto">
              <a:xfrm>
                <a:off x="7124979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260"/>
              <p:cNvSpPr/>
              <p:nvPr/>
            </p:nvSpPr>
            <p:spPr bwMode="auto">
              <a:xfrm>
                <a:off x="7124979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261"/>
              <p:cNvSpPr>
                <a:spLocks noChangeArrowheads="1"/>
              </p:cNvSpPr>
              <p:nvPr/>
            </p:nvSpPr>
            <p:spPr bwMode="auto">
              <a:xfrm>
                <a:off x="7194580" y="354803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262"/>
              <p:cNvSpPr/>
              <p:nvPr/>
            </p:nvSpPr>
            <p:spPr bwMode="auto">
              <a:xfrm>
                <a:off x="7052593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263"/>
              <p:cNvSpPr/>
              <p:nvPr/>
            </p:nvSpPr>
            <p:spPr bwMode="auto">
              <a:xfrm>
                <a:off x="7052593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Rectangle 264"/>
              <p:cNvSpPr>
                <a:spLocks noChangeArrowheads="1"/>
              </p:cNvSpPr>
              <p:nvPr/>
            </p:nvSpPr>
            <p:spPr bwMode="auto">
              <a:xfrm>
                <a:off x="7122195" y="354803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265"/>
              <p:cNvSpPr/>
              <p:nvPr/>
            </p:nvSpPr>
            <p:spPr bwMode="auto">
              <a:xfrm>
                <a:off x="6980208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266"/>
              <p:cNvSpPr/>
              <p:nvPr/>
            </p:nvSpPr>
            <p:spPr bwMode="auto">
              <a:xfrm>
                <a:off x="6980208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267"/>
              <p:cNvSpPr>
                <a:spLocks noChangeArrowheads="1"/>
              </p:cNvSpPr>
              <p:nvPr/>
            </p:nvSpPr>
            <p:spPr bwMode="auto">
              <a:xfrm>
                <a:off x="7047025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268"/>
              <p:cNvSpPr/>
              <p:nvPr/>
            </p:nvSpPr>
            <p:spPr bwMode="auto">
              <a:xfrm>
                <a:off x="6907823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3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269"/>
              <p:cNvSpPr/>
              <p:nvPr/>
            </p:nvSpPr>
            <p:spPr bwMode="auto">
              <a:xfrm>
                <a:off x="6907823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3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3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Rectangle 270"/>
              <p:cNvSpPr>
                <a:spLocks noChangeArrowheads="1"/>
              </p:cNvSpPr>
              <p:nvPr/>
            </p:nvSpPr>
            <p:spPr bwMode="auto">
              <a:xfrm>
                <a:off x="6974640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271"/>
              <p:cNvSpPr/>
              <p:nvPr/>
            </p:nvSpPr>
            <p:spPr bwMode="auto">
              <a:xfrm>
                <a:off x="6832653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272"/>
              <p:cNvSpPr/>
              <p:nvPr/>
            </p:nvSpPr>
            <p:spPr bwMode="auto">
              <a:xfrm>
                <a:off x="6832653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Rectangle 273"/>
              <p:cNvSpPr>
                <a:spLocks noChangeArrowheads="1"/>
              </p:cNvSpPr>
              <p:nvPr/>
            </p:nvSpPr>
            <p:spPr bwMode="auto">
              <a:xfrm>
                <a:off x="6902255" y="354803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274"/>
              <p:cNvSpPr/>
              <p:nvPr/>
            </p:nvSpPr>
            <p:spPr bwMode="auto">
              <a:xfrm>
                <a:off x="6760268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275"/>
              <p:cNvSpPr/>
              <p:nvPr/>
            </p:nvSpPr>
            <p:spPr bwMode="auto">
              <a:xfrm>
                <a:off x="6760268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276"/>
              <p:cNvSpPr>
                <a:spLocks noChangeArrowheads="1"/>
              </p:cNvSpPr>
              <p:nvPr/>
            </p:nvSpPr>
            <p:spPr bwMode="auto">
              <a:xfrm>
                <a:off x="6825693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77"/>
              <p:cNvSpPr/>
              <p:nvPr/>
            </p:nvSpPr>
            <p:spPr bwMode="auto">
              <a:xfrm>
                <a:off x="6687882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78"/>
              <p:cNvSpPr/>
              <p:nvPr/>
            </p:nvSpPr>
            <p:spPr bwMode="auto">
              <a:xfrm>
                <a:off x="6687882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279"/>
              <p:cNvSpPr>
                <a:spLocks noChangeArrowheads="1"/>
              </p:cNvSpPr>
              <p:nvPr/>
            </p:nvSpPr>
            <p:spPr bwMode="auto">
              <a:xfrm>
                <a:off x="6753308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280"/>
              <p:cNvSpPr/>
              <p:nvPr/>
            </p:nvSpPr>
            <p:spPr bwMode="auto">
              <a:xfrm>
                <a:off x="6612713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9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9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281"/>
              <p:cNvSpPr/>
              <p:nvPr/>
            </p:nvSpPr>
            <p:spPr bwMode="auto">
              <a:xfrm>
                <a:off x="6612713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9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9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Rectangle 282"/>
              <p:cNvSpPr>
                <a:spLocks noChangeArrowheads="1"/>
              </p:cNvSpPr>
              <p:nvPr/>
            </p:nvSpPr>
            <p:spPr bwMode="auto">
              <a:xfrm>
                <a:off x="6680922" y="354803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283"/>
              <p:cNvSpPr/>
              <p:nvPr/>
            </p:nvSpPr>
            <p:spPr bwMode="auto">
              <a:xfrm>
                <a:off x="6540327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284"/>
              <p:cNvSpPr/>
              <p:nvPr/>
            </p:nvSpPr>
            <p:spPr bwMode="auto">
              <a:xfrm>
                <a:off x="6540327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Rectangle 285"/>
              <p:cNvSpPr>
                <a:spLocks noChangeArrowheads="1"/>
              </p:cNvSpPr>
              <p:nvPr/>
            </p:nvSpPr>
            <p:spPr bwMode="auto">
              <a:xfrm>
                <a:off x="6605753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286"/>
              <p:cNvSpPr/>
              <p:nvPr/>
            </p:nvSpPr>
            <p:spPr bwMode="auto">
              <a:xfrm>
                <a:off x="6463766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287"/>
              <p:cNvSpPr/>
              <p:nvPr/>
            </p:nvSpPr>
            <p:spPr bwMode="auto">
              <a:xfrm>
                <a:off x="6463766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288"/>
              <p:cNvSpPr>
                <a:spLocks noChangeArrowheads="1"/>
              </p:cNvSpPr>
              <p:nvPr/>
            </p:nvSpPr>
            <p:spPr bwMode="auto">
              <a:xfrm>
                <a:off x="6533367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Rectangle 289"/>
              <p:cNvSpPr>
                <a:spLocks noChangeArrowheads="1"/>
              </p:cNvSpPr>
              <p:nvPr/>
            </p:nvSpPr>
            <p:spPr bwMode="auto">
              <a:xfrm>
                <a:off x="6456806" y="3548038"/>
                <a:ext cx="11136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Rectangle 290"/>
              <p:cNvSpPr>
                <a:spLocks noChangeArrowheads="1"/>
              </p:cNvSpPr>
              <p:nvPr/>
            </p:nvSpPr>
            <p:spPr bwMode="auto">
              <a:xfrm>
                <a:off x="6456806" y="3545254"/>
                <a:ext cx="964675" cy="1252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Rectangle 291"/>
              <p:cNvSpPr>
                <a:spLocks noChangeArrowheads="1"/>
              </p:cNvSpPr>
              <p:nvPr/>
            </p:nvSpPr>
            <p:spPr bwMode="auto">
              <a:xfrm>
                <a:off x="6456806" y="3623207"/>
                <a:ext cx="964675" cy="139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570428" y="3364290"/>
              <a:ext cx="977203" cy="393944"/>
              <a:chOff x="7570428" y="3364290"/>
              <a:chExt cx="977203" cy="393944"/>
            </a:xfrm>
          </p:grpSpPr>
          <p:sp>
            <p:nvSpPr>
              <p:cNvPr id="219" name="Freeform 215"/>
              <p:cNvSpPr/>
              <p:nvPr/>
            </p:nvSpPr>
            <p:spPr bwMode="auto">
              <a:xfrm>
                <a:off x="7633069" y="336429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16"/>
              <p:cNvSpPr/>
              <p:nvPr/>
            </p:nvSpPr>
            <p:spPr bwMode="auto">
              <a:xfrm>
                <a:off x="7589916" y="3389347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217"/>
              <p:cNvSpPr/>
              <p:nvPr/>
            </p:nvSpPr>
            <p:spPr bwMode="auto">
              <a:xfrm>
                <a:off x="7589916" y="340048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218"/>
              <p:cNvSpPr/>
              <p:nvPr/>
            </p:nvSpPr>
            <p:spPr bwMode="auto">
              <a:xfrm>
                <a:off x="7589916" y="344642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219"/>
              <p:cNvSpPr/>
              <p:nvPr/>
            </p:nvSpPr>
            <p:spPr bwMode="auto">
              <a:xfrm>
                <a:off x="7589916" y="3456164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20"/>
              <p:cNvSpPr/>
              <p:nvPr/>
            </p:nvSpPr>
            <p:spPr bwMode="auto">
              <a:xfrm>
                <a:off x="7589916" y="3499317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21"/>
              <p:cNvSpPr/>
              <p:nvPr/>
            </p:nvSpPr>
            <p:spPr bwMode="auto">
              <a:xfrm>
                <a:off x="7589916" y="3509061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222"/>
              <p:cNvSpPr/>
              <p:nvPr/>
            </p:nvSpPr>
            <p:spPr bwMode="auto">
              <a:xfrm>
                <a:off x="7589916" y="3554998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223"/>
              <p:cNvSpPr/>
              <p:nvPr/>
            </p:nvSpPr>
            <p:spPr bwMode="auto">
              <a:xfrm>
                <a:off x="7589916" y="3564742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224"/>
              <p:cNvSpPr/>
              <p:nvPr/>
            </p:nvSpPr>
            <p:spPr bwMode="auto">
              <a:xfrm>
                <a:off x="7589916" y="3610679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225"/>
              <p:cNvSpPr/>
              <p:nvPr/>
            </p:nvSpPr>
            <p:spPr bwMode="auto">
              <a:xfrm>
                <a:off x="7589916" y="362042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226"/>
              <p:cNvSpPr/>
              <p:nvPr/>
            </p:nvSpPr>
            <p:spPr bwMode="auto">
              <a:xfrm>
                <a:off x="7589916" y="366636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227"/>
              <p:cNvSpPr/>
              <p:nvPr/>
            </p:nvSpPr>
            <p:spPr bwMode="auto">
              <a:xfrm>
                <a:off x="7589916" y="3676104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228"/>
              <p:cNvSpPr/>
              <p:nvPr/>
            </p:nvSpPr>
            <p:spPr bwMode="auto">
              <a:xfrm>
                <a:off x="7589916" y="3719257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229"/>
              <p:cNvSpPr/>
              <p:nvPr/>
            </p:nvSpPr>
            <p:spPr bwMode="auto">
              <a:xfrm>
                <a:off x="7589916" y="3729001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230"/>
              <p:cNvSpPr/>
              <p:nvPr/>
            </p:nvSpPr>
            <p:spPr bwMode="auto">
              <a:xfrm>
                <a:off x="7599660" y="336429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231"/>
              <p:cNvSpPr>
                <a:spLocks noChangeArrowheads="1"/>
              </p:cNvSpPr>
              <p:nvPr/>
            </p:nvSpPr>
            <p:spPr bwMode="auto">
              <a:xfrm>
                <a:off x="7570428" y="3492357"/>
                <a:ext cx="84914" cy="23664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32"/>
              <p:cNvSpPr/>
              <p:nvPr/>
            </p:nvSpPr>
            <p:spPr bwMode="auto">
              <a:xfrm>
                <a:off x="7862753" y="336429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33"/>
              <p:cNvSpPr/>
              <p:nvPr/>
            </p:nvSpPr>
            <p:spPr bwMode="auto">
              <a:xfrm>
                <a:off x="7819601" y="3389347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34"/>
              <p:cNvSpPr/>
              <p:nvPr/>
            </p:nvSpPr>
            <p:spPr bwMode="auto">
              <a:xfrm>
                <a:off x="7819601" y="340048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35"/>
              <p:cNvSpPr/>
              <p:nvPr/>
            </p:nvSpPr>
            <p:spPr bwMode="auto">
              <a:xfrm>
                <a:off x="7819601" y="344642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36"/>
              <p:cNvSpPr/>
              <p:nvPr/>
            </p:nvSpPr>
            <p:spPr bwMode="auto">
              <a:xfrm>
                <a:off x="7819601" y="3456164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37"/>
              <p:cNvSpPr/>
              <p:nvPr/>
            </p:nvSpPr>
            <p:spPr bwMode="auto">
              <a:xfrm>
                <a:off x="7819601" y="3499317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38"/>
              <p:cNvSpPr/>
              <p:nvPr/>
            </p:nvSpPr>
            <p:spPr bwMode="auto">
              <a:xfrm>
                <a:off x="7819601" y="3509061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39"/>
              <p:cNvSpPr/>
              <p:nvPr/>
            </p:nvSpPr>
            <p:spPr bwMode="auto">
              <a:xfrm>
                <a:off x="7819601" y="3554998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40"/>
              <p:cNvSpPr/>
              <p:nvPr/>
            </p:nvSpPr>
            <p:spPr bwMode="auto">
              <a:xfrm>
                <a:off x="7819601" y="3564742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241"/>
              <p:cNvSpPr/>
              <p:nvPr/>
            </p:nvSpPr>
            <p:spPr bwMode="auto">
              <a:xfrm>
                <a:off x="7819601" y="3610679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242"/>
              <p:cNvSpPr/>
              <p:nvPr/>
            </p:nvSpPr>
            <p:spPr bwMode="auto">
              <a:xfrm>
                <a:off x="7819601" y="362042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243"/>
              <p:cNvSpPr/>
              <p:nvPr/>
            </p:nvSpPr>
            <p:spPr bwMode="auto">
              <a:xfrm>
                <a:off x="7819601" y="366636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44"/>
              <p:cNvSpPr/>
              <p:nvPr/>
            </p:nvSpPr>
            <p:spPr bwMode="auto">
              <a:xfrm>
                <a:off x="7819601" y="3676104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45"/>
              <p:cNvSpPr/>
              <p:nvPr/>
            </p:nvSpPr>
            <p:spPr bwMode="auto">
              <a:xfrm>
                <a:off x="7819601" y="3719257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46"/>
              <p:cNvSpPr/>
              <p:nvPr/>
            </p:nvSpPr>
            <p:spPr bwMode="auto">
              <a:xfrm>
                <a:off x="7819601" y="3729001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247"/>
              <p:cNvSpPr/>
              <p:nvPr/>
            </p:nvSpPr>
            <p:spPr bwMode="auto">
              <a:xfrm>
                <a:off x="7829345" y="3364290"/>
                <a:ext cx="4176" cy="393944"/>
              </a:xfrm>
              <a:custGeom>
                <a:avLst/>
                <a:gdLst>
                  <a:gd name="T0" fmla="*/ 0 w 3"/>
                  <a:gd name="T1" fmla="*/ 283 h 283"/>
                  <a:gd name="T2" fmla="*/ 0 w 3"/>
                  <a:gd name="T3" fmla="*/ 0 h 283"/>
                  <a:gd name="T4" fmla="*/ 3 w 3"/>
                  <a:gd name="T5" fmla="*/ 0 h 283"/>
                  <a:gd name="T6" fmla="*/ 3 w 3"/>
                  <a:gd name="T7" fmla="*/ 283 h 283"/>
                  <a:gd name="T8" fmla="*/ 0 w 3"/>
                  <a:gd name="T9" fmla="*/ 283 h 283"/>
                  <a:gd name="T10" fmla="*/ 0 w 3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83">
                    <a:moveTo>
                      <a:pt x="0" y="283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Rectangle 248"/>
              <p:cNvSpPr>
                <a:spLocks noChangeArrowheads="1"/>
              </p:cNvSpPr>
              <p:nvPr/>
            </p:nvSpPr>
            <p:spPr bwMode="auto">
              <a:xfrm>
                <a:off x="7800112" y="3492357"/>
                <a:ext cx="86306" cy="23664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292"/>
              <p:cNvSpPr/>
              <p:nvPr/>
            </p:nvSpPr>
            <p:spPr bwMode="auto">
              <a:xfrm>
                <a:off x="8472461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293"/>
              <p:cNvSpPr/>
              <p:nvPr/>
            </p:nvSpPr>
            <p:spPr bwMode="auto">
              <a:xfrm>
                <a:off x="8472461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Rectangle 294"/>
              <p:cNvSpPr>
                <a:spLocks noChangeArrowheads="1"/>
              </p:cNvSpPr>
              <p:nvPr/>
            </p:nvSpPr>
            <p:spPr bwMode="auto">
              <a:xfrm>
                <a:off x="8537887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295"/>
              <p:cNvSpPr/>
              <p:nvPr/>
            </p:nvSpPr>
            <p:spPr bwMode="auto">
              <a:xfrm>
                <a:off x="8400076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296"/>
              <p:cNvSpPr/>
              <p:nvPr/>
            </p:nvSpPr>
            <p:spPr bwMode="auto">
              <a:xfrm>
                <a:off x="8400076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Rectangle 297"/>
              <p:cNvSpPr>
                <a:spLocks noChangeArrowheads="1"/>
              </p:cNvSpPr>
              <p:nvPr/>
            </p:nvSpPr>
            <p:spPr bwMode="auto">
              <a:xfrm>
                <a:off x="8465501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298"/>
              <p:cNvSpPr/>
              <p:nvPr/>
            </p:nvSpPr>
            <p:spPr bwMode="auto">
              <a:xfrm>
                <a:off x="8323514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299"/>
              <p:cNvSpPr/>
              <p:nvPr/>
            </p:nvSpPr>
            <p:spPr bwMode="auto">
              <a:xfrm>
                <a:off x="8323514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Rectangle 300"/>
              <p:cNvSpPr>
                <a:spLocks noChangeArrowheads="1"/>
              </p:cNvSpPr>
              <p:nvPr/>
            </p:nvSpPr>
            <p:spPr bwMode="auto">
              <a:xfrm>
                <a:off x="8393116" y="354803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301"/>
              <p:cNvSpPr/>
              <p:nvPr/>
            </p:nvSpPr>
            <p:spPr bwMode="auto">
              <a:xfrm>
                <a:off x="8251129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302"/>
              <p:cNvSpPr/>
              <p:nvPr/>
            </p:nvSpPr>
            <p:spPr bwMode="auto">
              <a:xfrm>
                <a:off x="8251129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303"/>
              <p:cNvSpPr>
                <a:spLocks noChangeArrowheads="1"/>
              </p:cNvSpPr>
              <p:nvPr/>
            </p:nvSpPr>
            <p:spPr bwMode="auto">
              <a:xfrm>
                <a:off x="8320730" y="354803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304"/>
              <p:cNvSpPr/>
              <p:nvPr/>
            </p:nvSpPr>
            <p:spPr bwMode="auto">
              <a:xfrm>
                <a:off x="8178744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305"/>
              <p:cNvSpPr/>
              <p:nvPr/>
            </p:nvSpPr>
            <p:spPr bwMode="auto">
              <a:xfrm>
                <a:off x="8178744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Rectangle 306"/>
              <p:cNvSpPr>
                <a:spLocks noChangeArrowheads="1"/>
              </p:cNvSpPr>
              <p:nvPr/>
            </p:nvSpPr>
            <p:spPr bwMode="auto">
              <a:xfrm>
                <a:off x="8244169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307"/>
              <p:cNvSpPr/>
              <p:nvPr/>
            </p:nvSpPr>
            <p:spPr bwMode="auto">
              <a:xfrm>
                <a:off x="8103574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9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9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308"/>
              <p:cNvSpPr/>
              <p:nvPr/>
            </p:nvSpPr>
            <p:spPr bwMode="auto">
              <a:xfrm>
                <a:off x="8103574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9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9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Rectangle 309"/>
              <p:cNvSpPr>
                <a:spLocks noChangeArrowheads="1"/>
              </p:cNvSpPr>
              <p:nvPr/>
            </p:nvSpPr>
            <p:spPr bwMode="auto">
              <a:xfrm>
                <a:off x="8171783" y="354803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310"/>
              <p:cNvSpPr/>
              <p:nvPr/>
            </p:nvSpPr>
            <p:spPr bwMode="auto">
              <a:xfrm>
                <a:off x="8031189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311"/>
              <p:cNvSpPr/>
              <p:nvPr/>
            </p:nvSpPr>
            <p:spPr bwMode="auto">
              <a:xfrm>
                <a:off x="8031189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Rectangle 312"/>
              <p:cNvSpPr>
                <a:spLocks noChangeArrowheads="1"/>
              </p:cNvSpPr>
              <p:nvPr/>
            </p:nvSpPr>
            <p:spPr bwMode="auto">
              <a:xfrm>
                <a:off x="8099398" y="354803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313"/>
              <p:cNvSpPr/>
              <p:nvPr/>
            </p:nvSpPr>
            <p:spPr bwMode="auto">
              <a:xfrm>
                <a:off x="7958803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314"/>
              <p:cNvSpPr/>
              <p:nvPr/>
            </p:nvSpPr>
            <p:spPr bwMode="auto">
              <a:xfrm>
                <a:off x="7958803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Rectangle 315"/>
              <p:cNvSpPr>
                <a:spLocks noChangeArrowheads="1"/>
              </p:cNvSpPr>
              <p:nvPr/>
            </p:nvSpPr>
            <p:spPr bwMode="auto">
              <a:xfrm>
                <a:off x="8024229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316"/>
              <p:cNvSpPr/>
              <p:nvPr/>
            </p:nvSpPr>
            <p:spPr bwMode="auto">
              <a:xfrm>
                <a:off x="7886418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317"/>
              <p:cNvSpPr/>
              <p:nvPr/>
            </p:nvSpPr>
            <p:spPr bwMode="auto">
              <a:xfrm>
                <a:off x="7886418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Rectangle 318"/>
              <p:cNvSpPr>
                <a:spLocks noChangeArrowheads="1"/>
              </p:cNvSpPr>
              <p:nvPr/>
            </p:nvSpPr>
            <p:spPr bwMode="auto">
              <a:xfrm>
                <a:off x="7951843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 319"/>
              <p:cNvSpPr/>
              <p:nvPr/>
            </p:nvSpPr>
            <p:spPr bwMode="auto">
              <a:xfrm>
                <a:off x="7809856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 320"/>
              <p:cNvSpPr/>
              <p:nvPr/>
            </p:nvSpPr>
            <p:spPr bwMode="auto">
              <a:xfrm>
                <a:off x="7809856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Rectangle 321"/>
              <p:cNvSpPr>
                <a:spLocks noChangeArrowheads="1"/>
              </p:cNvSpPr>
              <p:nvPr/>
            </p:nvSpPr>
            <p:spPr bwMode="auto">
              <a:xfrm>
                <a:off x="7879458" y="354803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322"/>
              <p:cNvSpPr/>
              <p:nvPr/>
            </p:nvSpPr>
            <p:spPr bwMode="auto">
              <a:xfrm>
                <a:off x="7737471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323"/>
              <p:cNvSpPr/>
              <p:nvPr/>
            </p:nvSpPr>
            <p:spPr bwMode="auto">
              <a:xfrm>
                <a:off x="7737471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Rectangle 324"/>
              <p:cNvSpPr>
                <a:spLocks noChangeArrowheads="1"/>
              </p:cNvSpPr>
              <p:nvPr/>
            </p:nvSpPr>
            <p:spPr bwMode="auto">
              <a:xfrm>
                <a:off x="7804288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325"/>
              <p:cNvSpPr/>
              <p:nvPr/>
            </p:nvSpPr>
            <p:spPr bwMode="auto">
              <a:xfrm>
                <a:off x="7665086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3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326"/>
              <p:cNvSpPr/>
              <p:nvPr/>
            </p:nvSpPr>
            <p:spPr bwMode="auto">
              <a:xfrm>
                <a:off x="7665086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3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3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327"/>
              <p:cNvSpPr>
                <a:spLocks noChangeArrowheads="1"/>
              </p:cNvSpPr>
              <p:nvPr/>
            </p:nvSpPr>
            <p:spPr bwMode="auto">
              <a:xfrm>
                <a:off x="7731903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328"/>
              <p:cNvSpPr/>
              <p:nvPr/>
            </p:nvSpPr>
            <p:spPr bwMode="auto">
              <a:xfrm>
                <a:off x="7589916" y="355082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 329"/>
              <p:cNvSpPr/>
              <p:nvPr/>
            </p:nvSpPr>
            <p:spPr bwMode="auto">
              <a:xfrm>
                <a:off x="7589916" y="355499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330"/>
              <p:cNvSpPr>
                <a:spLocks noChangeArrowheads="1"/>
              </p:cNvSpPr>
              <p:nvPr/>
            </p:nvSpPr>
            <p:spPr bwMode="auto">
              <a:xfrm>
                <a:off x="7659517" y="354803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331"/>
              <p:cNvSpPr>
                <a:spLocks noChangeArrowheads="1"/>
              </p:cNvSpPr>
              <p:nvPr/>
            </p:nvSpPr>
            <p:spPr bwMode="auto">
              <a:xfrm>
                <a:off x="7582956" y="354803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332"/>
              <p:cNvSpPr>
                <a:spLocks noChangeArrowheads="1"/>
              </p:cNvSpPr>
              <p:nvPr/>
            </p:nvSpPr>
            <p:spPr bwMode="auto">
              <a:xfrm>
                <a:off x="7582956" y="3545254"/>
                <a:ext cx="964675" cy="1252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333"/>
              <p:cNvSpPr>
                <a:spLocks noChangeArrowheads="1"/>
              </p:cNvSpPr>
              <p:nvPr/>
            </p:nvSpPr>
            <p:spPr bwMode="auto">
              <a:xfrm>
                <a:off x="7582956" y="3623207"/>
                <a:ext cx="964675" cy="139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183807" y="3277985"/>
              <a:ext cx="1379498" cy="359142"/>
              <a:chOff x="1183807" y="3277985"/>
              <a:chExt cx="1379498" cy="359142"/>
            </a:xfrm>
          </p:grpSpPr>
          <p:sp>
            <p:nvSpPr>
              <p:cNvPr id="106" name="Rectangle 100"/>
              <p:cNvSpPr>
                <a:spLocks noChangeArrowheads="1"/>
              </p:cNvSpPr>
              <p:nvPr/>
            </p:nvSpPr>
            <p:spPr bwMode="auto">
              <a:xfrm>
                <a:off x="1183807" y="3586675"/>
                <a:ext cx="359143" cy="48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181"/>
              <p:cNvSpPr/>
              <p:nvPr/>
            </p:nvSpPr>
            <p:spPr bwMode="auto">
              <a:xfrm>
                <a:off x="1993966" y="3277985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82"/>
              <p:cNvSpPr/>
              <p:nvPr/>
            </p:nvSpPr>
            <p:spPr bwMode="auto">
              <a:xfrm>
                <a:off x="1993966" y="3284945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189"/>
              <p:cNvSpPr/>
              <p:nvPr/>
            </p:nvSpPr>
            <p:spPr bwMode="auto">
              <a:xfrm>
                <a:off x="1993966" y="3499317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90"/>
              <p:cNvSpPr/>
              <p:nvPr/>
            </p:nvSpPr>
            <p:spPr bwMode="auto">
              <a:xfrm>
                <a:off x="1993966" y="3504885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91"/>
              <p:cNvSpPr/>
              <p:nvPr/>
            </p:nvSpPr>
            <p:spPr bwMode="auto">
              <a:xfrm>
                <a:off x="1993966" y="3550822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92"/>
              <p:cNvSpPr/>
              <p:nvPr/>
            </p:nvSpPr>
            <p:spPr bwMode="auto">
              <a:xfrm>
                <a:off x="1993966" y="3560566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193"/>
              <p:cNvSpPr/>
              <p:nvPr/>
            </p:nvSpPr>
            <p:spPr bwMode="auto">
              <a:xfrm>
                <a:off x="1993966" y="3607895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94"/>
              <p:cNvSpPr/>
              <p:nvPr/>
            </p:nvSpPr>
            <p:spPr bwMode="auto">
              <a:xfrm>
                <a:off x="1993966" y="3617639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Rectangle 196"/>
              <p:cNvSpPr>
                <a:spLocks noChangeArrowheads="1"/>
              </p:cNvSpPr>
              <p:nvPr/>
            </p:nvSpPr>
            <p:spPr bwMode="auto">
              <a:xfrm>
                <a:off x="1971694" y="3379603"/>
                <a:ext cx="89090" cy="23386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Freeform 336"/>
              <p:cNvSpPr/>
              <p:nvPr/>
            </p:nvSpPr>
            <p:spPr bwMode="auto">
              <a:xfrm>
                <a:off x="1537381" y="3548038"/>
                <a:ext cx="77954" cy="75169"/>
              </a:xfrm>
              <a:custGeom>
                <a:avLst/>
                <a:gdLst>
                  <a:gd name="T0" fmla="*/ 0 w 56"/>
                  <a:gd name="T1" fmla="*/ 50 h 54"/>
                  <a:gd name="T2" fmla="*/ 4 w 56"/>
                  <a:gd name="T3" fmla="*/ 54 h 54"/>
                  <a:gd name="T4" fmla="*/ 56 w 56"/>
                  <a:gd name="T5" fmla="*/ 5 h 54"/>
                  <a:gd name="T6" fmla="*/ 52 w 56"/>
                  <a:gd name="T7" fmla="*/ 0 h 54"/>
                  <a:gd name="T8" fmla="*/ 0 w 56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4">
                    <a:moveTo>
                      <a:pt x="0" y="50"/>
                    </a:moveTo>
                    <a:lnTo>
                      <a:pt x="4" y="54"/>
                    </a:lnTo>
                    <a:lnTo>
                      <a:pt x="56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Freeform 337"/>
              <p:cNvSpPr/>
              <p:nvPr/>
            </p:nvSpPr>
            <p:spPr bwMode="auto">
              <a:xfrm>
                <a:off x="1537381" y="3548038"/>
                <a:ext cx="77954" cy="79346"/>
              </a:xfrm>
              <a:custGeom>
                <a:avLst/>
                <a:gdLst>
                  <a:gd name="T0" fmla="*/ 0 w 56"/>
                  <a:gd name="T1" fmla="*/ 5 h 57"/>
                  <a:gd name="T2" fmla="*/ 4 w 56"/>
                  <a:gd name="T3" fmla="*/ 0 h 57"/>
                  <a:gd name="T4" fmla="*/ 56 w 56"/>
                  <a:gd name="T5" fmla="*/ 52 h 57"/>
                  <a:gd name="T6" fmla="*/ 52 w 56"/>
                  <a:gd name="T7" fmla="*/ 57 h 57"/>
                  <a:gd name="T8" fmla="*/ 0 w 56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0" y="5"/>
                    </a:moveTo>
                    <a:lnTo>
                      <a:pt x="4" y="0"/>
                    </a:lnTo>
                    <a:lnTo>
                      <a:pt x="56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338"/>
              <p:cNvSpPr>
                <a:spLocks noChangeArrowheads="1"/>
              </p:cNvSpPr>
              <p:nvPr/>
            </p:nvSpPr>
            <p:spPr bwMode="auto">
              <a:xfrm>
                <a:off x="1533205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339"/>
              <p:cNvSpPr/>
              <p:nvPr/>
            </p:nvSpPr>
            <p:spPr bwMode="auto">
              <a:xfrm>
                <a:off x="1615335" y="3548038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2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 340"/>
              <p:cNvSpPr/>
              <p:nvPr/>
            </p:nvSpPr>
            <p:spPr bwMode="auto">
              <a:xfrm>
                <a:off x="1615335" y="3548038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2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341"/>
              <p:cNvSpPr>
                <a:spLocks noChangeArrowheads="1"/>
              </p:cNvSpPr>
              <p:nvPr/>
            </p:nvSpPr>
            <p:spPr bwMode="auto">
              <a:xfrm>
                <a:off x="1612551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 342"/>
              <p:cNvSpPr/>
              <p:nvPr/>
            </p:nvSpPr>
            <p:spPr bwMode="auto">
              <a:xfrm>
                <a:off x="1694680" y="3548038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5 w 54"/>
                  <a:gd name="T3" fmla="*/ 54 h 54"/>
                  <a:gd name="T4" fmla="*/ 54 w 54"/>
                  <a:gd name="T5" fmla="*/ 5 h 54"/>
                  <a:gd name="T6" fmla="*/ 50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5" y="54"/>
                    </a:lnTo>
                    <a:lnTo>
                      <a:pt x="54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 343"/>
              <p:cNvSpPr/>
              <p:nvPr/>
            </p:nvSpPr>
            <p:spPr bwMode="auto">
              <a:xfrm>
                <a:off x="1694680" y="3548038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5 w 54"/>
                  <a:gd name="T3" fmla="*/ 0 h 57"/>
                  <a:gd name="T4" fmla="*/ 54 w 54"/>
                  <a:gd name="T5" fmla="*/ 52 h 57"/>
                  <a:gd name="T6" fmla="*/ 50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5" y="0"/>
                    </a:lnTo>
                    <a:lnTo>
                      <a:pt x="54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44"/>
              <p:cNvSpPr>
                <a:spLocks noChangeArrowheads="1"/>
              </p:cNvSpPr>
              <p:nvPr/>
            </p:nvSpPr>
            <p:spPr bwMode="auto">
              <a:xfrm>
                <a:off x="1691896" y="3541078"/>
                <a:ext cx="5568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Freeform 345"/>
              <p:cNvSpPr/>
              <p:nvPr/>
            </p:nvSpPr>
            <p:spPr bwMode="auto">
              <a:xfrm>
                <a:off x="1774026" y="3548038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2 w 54"/>
                  <a:gd name="T3" fmla="*/ 54 h 54"/>
                  <a:gd name="T4" fmla="*/ 54 w 54"/>
                  <a:gd name="T5" fmla="*/ 5 h 54"/>
                  <a:gd name="T6" fmla="*/ 49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2" y="54"/>
                    </a:lnTo>
                    <a:lnTo>
                      <a:pt x="54" y="5"/>
                    </a:lnTo>
                    <a:lnTo>
                      <a:pt x="49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Freeform 346"/>
              <p:cNvSpPr/>
              <p:nvPr/>
            </p:nvSpPr>
            <p:spPr bwMode="auto">
              <a:xfrm>
                <a:off x="1774026" y="3548038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2 w 54"/>
                  <a:gd name="T3" fmla="*/ 0 h 57"/>
                  <a:gd name="T4" fmla="*/ 54 w 54"/>
                  <a:gd name="T5" fmla="*/ 52 h 57"/>
                  <a:gd name="T6" fmla="*/ 49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2" y="0"/>
                    </a:lnTo>
                    <a:lnTo>
                      <a:pt x="54" y="52"/>
                    </a:lnTo>
                    <a:lnTo>
                      <a:pt x="49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47"/>
              <p:cNvSpPr>
                <a:spLocks noChangeArrowheads="1"/>
              </p:cNvSpPr>
              <p:nvPr/>
            </p:nvSpPr>
            <p:spPr bwMode="auto">
              <a:xfrm>
                <a:off x="1769850" y="3541078"/>
                <a:ext cx="6960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Freeform 348"/>
              <p:cNvSpPr/>
              <p:nvPr/>
            </p:nvSpPr>
            <p:spPr bwMode="auto">
              <a:xfrm>
                <a:off x="1849195" y="3548038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Freeform 349"/>
              <p:cNvSpPr/>
              <p:nvPr/>
            </p:nvSpPr>
            <p:spPr bwMode="auto">
              <a:xfrm>
                <a:off x="1849195" y="3548038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50"/>
              <p:cNvSpPr>
                <a:spLocks noChangeArrowheads="1"/>
              </p:cNvSpPr>
              <p:nvPr/>
            </p:nvSpPr>
            <p:spPr bwMode="auto">
              <a:xfrm>
                <a:off x="1846411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Freeform 351"/>
              <p:cNvSpPr/>
              <p:nvPr/>
            </p:nvSpPr>
            <p:spPr bwMode="auto">
              <a:xfrm>
                <a:off x="1928541" y="3548038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Freeform 352"/>
              <p:cNvSpPr/>
              <p:nvPr/>
            </p:nvSpPr>
            <p:spPr bwMode="auto">
              <a:xfrm>
                <a:off x="1928541" y="3548038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353"/>
              <p:cNvSpPr>
                <a:spLocks noChangeArrowheads="1"/>
              </p:cNvSpPr>
              <p:nvPr/>
            </p:nvSpPr>
            <p:spPr bwMode="auto">
              <a:xfrm>
                <a:off x="1925757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Freeform 354"/>
              <p:cNvSpPr/>
              <p:nvPr/>
            </p:nvSpPr>
            <p:spPr bwMode="auto">
              <a:xfrm>
                <a:off x="2007886" y="3548038"/>
                <a:ext cx="77954" cy="75169"/>
              </a:xfrm>
              <a:custGeom>
                <a:avLst/>
                <a:gdLst>
                  <a:gd name="T0" fmla="*/ 0 w 56"/>
                  <a:gd name="T1" fmla="*/ 50 h 54"/>
                  <a:gd name="T2" fmla="*/ 4 w 56"/>
                  <a:gd name="T3" fmla="*/ 54 h 54"/>
                  <a:gd name="T4" fmla="*/ 56 w 56"/>
                  <a:gd name="T5" fmla="*/ 5 h 54"/>
                  <a:gd name="T6" fmla="*/ 52 w 56"/>
                  <a:gd name="T7" fmla="*/ 0 h 54"/>
                  <a:gd name="T8" fmla="*/ 0 w 56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4">
                    <a:moveTo>
                      <a:pt x="0" y="50"/>
                    </a:moveTo>
                    <a:lnTo>
                      <a:pt x="4" y="54"/>
                    </a:lnTo>
                    <a:lnTo>
                      <a:pt x="56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Freeform 355"/>
              <p:cNvSpPr/>
              <p:nvPr/>
            </p:nvSpPr>
            <p:spPr bwMode="auto">
              <a:xfrm>
                <a:off x="2007886" y="3548038"/>
                <a:ext cx="77954" cy="79346"/>
              </a:xfrm>
              <a:custGeom>
                <a:avLst/>
                <a:gdLst>
                  <a:gd name="T0" fmla="*/ 0 w 56"/>
                  <a:gd name="T1" fmla="*/ 5 h 57"/>
                  <a:gd name="T2" fmla="*/ 4 w 56"/>
                  <a:gd name="T3" fmla="*/ 0 h 57"/>
                  <a:gd name="T4" fmla="*/ 56 w 56"/>
                  <a:gd name="T5" fmla="*/ 52 h 57"/>
                  <a:gd name="T6" fmla="*/ 52 w 56"/>
                  <a:gd name="T7" fmla="*/ 57 h 57"/>
                  <a:gd name="T8" fmla="*/ 0 w 56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0" y="5"/>
                    </a:moveTo>
                    <a:lnTo>
                      <a:pt x="4" y="0"/>
                    </a:lnTo>
                    <a:lnTo>
                      <a:pt x="56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356"/>
              <p:cNvSpPr>
                <a:spLocks noChangeArrowheads="1"/>
              </p:cNvSpPr>
              <p:nvPr/>
            </p:nvSpPr>
            <p:spPr bwMode="auto">
              <a:xfrm>
                <a:off x="2003710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 357"/>
              <p:cNvSpPr/>
              <p:nvPr/>
            </p:nvSpPr>
            <p:spPr bwMode="auto">
              <a:xfrm>
                <a:off x="2085840" y="3548038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0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Freeform 358"/>
              <p:cNvSpPr/>
              <p:nvPr/>
            </p:nvSpPr>
            <p:spPr bwMode="auto">
              <a:xfrm>
                <a:off x="2085840" y="3548038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0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359"/>
              <p:cNvSpPr>
                <a:spLocks noChangeArrowheads="1"/>
              </p:cNvSpPr>
              <p:nvPr/>
            </p:nvSpPr>
            <p:spPr bwMode="auto">
              <a:xfrm>
                <a:off x="2083056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Freeform 360"/>
              <p:cNvSpPr/>
              <p:nvPr/>
            </p:nvSpPr>
            <p:spPr bwMode="auto">
              <a:xfrm>
                <a:off x="2165185" y="3548038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0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Freeform 361"/>
              <p:cNvSpPr/>
              <p:nvPr/>
            </p:nvSpPr>
            <p:spPr bwMode="auto">
              <a:xfrm>
                <a:off x="2165185" y="3548038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0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362"/>
              <p:cNvSpPr>
                <a:spLocks noChangeArrowheads="1"/>
              </p:cNvSpPr>
              <p:nvPr/>
            </p:nvSpPr>
            <p:spPr bwMode="auto">
              <a:xfrm>
                <a:off x="2162401" y="3541078"/>
                <a:ext cx="6960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Freeform 363"/>
              <p:cNvSpPr/>
              <p:nvPr/>
            </p:nvSpPr>
            <p:spPr bwMode="auto">
              <a:xfrm>
                <a:off x="2244531" y="3548038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2 w 54"/>
                  <a:gd name="T3" fmla="*/ 54 h 54"/>
                  <a:gd name="T4" fmla="*/ 54 w 54"/>
                  <a:gd name="T5" fmla="*/ 5 h 54"/>
                  <a:gd name="T6" fmla="*/ 50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2" y="54"/>
                    </a:lnTo>
                    <a:lnTo>
                      <a:pt x="54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Freeform 364"/>
              <p:cNvSpPr/>
              <p:nvPr/>
            </p:nvSpPr>
            <p:spPr bwMode="auto">
              <a:xfrm>
                <a:off x="2244531" y="3548038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2 w 54"/>
                  <a:gd name="T3" fmla="*/ 0 h 57"/>
                  <a:gd name="T4" fmla="*/ 54 w 54"/>
                  <a:gd name="T5" fmla="*/ 52 h 57"/>
                  <a:gd name="T6" fmla="*/ 50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2" y="0"/>
                    </a:lnTo>
                    <a:lnTo>
                      <a:pt x="54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365"/>
              <p:cNvSpPr>
                <a:spLocks noChangeArrowheads="1"/>
              </p:cNvSpPr>
              <p:nvPr/>
            </p:nvSpPr>
            <p:spPr bwMode="auto">
              <a:xfrm>
                <a:off x="2237571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 366"/>
              <p:cNvSpPr/>
              <p:nvPr/>
            </p:nvSpPr>
            <p:spPr bwMode="auto">
              <a:xfrm>
                <a:off x="2319700" y="3548038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 367"/>
              <p:cNvSpPr/>
              <p:nvPr/>
            </p:nvSpPr>
            <p:spPr bwMode="auto">
              <a:xfrm>
                <a:off x="2319700" y="3548038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368"/>
              <p:cNvSpPr>
                <a:spLocks noChangeArrowheads="1"/>
              </p:cNvSpPr>
              <p:nvPr/>
            </p:nvSpPr>
            <p:spPr bwMode="auto">
              <a:xfrm>
                <a:off x="2316916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Freeform 369"/>
              <p:cNvSpPr/>
              <p:nvPr/>
            </p:nvSpPr>
            <p:spPr bwMode="auto">
              <a:xfrm>
                <a:off x="2399046" y="3548038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Freeform 370"/>
              <p:cNvSpPr/>
              <p:nvPr/>
            </p:nvSpPr>
            <p:spPr bwMode="auto">
              <a:xfrm>
                <a:off x="2399046" y="3548038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371"/>
              <p:cNvSpPr>
                <a:spLocks noChangeArrowheads="1"/>
              </p:cNvSpPr>
              <p:nvPr/>
            </p:nvSpPr>
            <p:spPr bwMode="auto">
              <a:xfrm>
                <a:off x="2396262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Freeform 372"/>
              <p:cNvSpPr/>
              <p:nvPr/>
            </p:nvSpPr>
            <p:spPr bwMode="auto">
              <a:xfrm>
                <a:off x="2478392" y="3548038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Freeform 373"/>
              <p:cNvSpPr/>
              <p:nvPr/>
            </p:nvSpPr>
            <p:spPr bwMode="auto">
              <a:xfrm>
                <a:off x="2478392" y="3548038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374"/>
              <p:cNvSpPr>
                <a:spLocks noChangeArrowheads="1"/>
              </p:cNvSpPr>
              <p:nvPr/>
            </p:nvSpPr>
            <p:spPr bwMode="auto">
              <a:xfrm>
                <a:off x="2474215" y="3541078"/>
                <a:ext cx="11136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375"/>
              <p:cNvSpPr>
                <a:spLocks noChangeArrowheads="1"/>
              </p:cNvSpPr>
              <p:nvPr/>
            </p:nvSpPr>
            <p:spPr bwMode="auto">
              <a:xfrm>
                <a:off x="2553561" y="3541078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376"/>
              <p:cNvSpPr>
                <a:spLocks noChangeArrowheads="1"/>
              </p:cNvSpPr>
              <p:nvPr/>
            </p:nvSpPr>
            <p:spPr bwMode="auto">
              <a:xfrm>
                <a:off x="1533205" y="3538293"/>
                <a:ext cx="1030100" cy="1670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377"/>
              <p:cNvSpPr>
                <a:spLocks noChangeArrowheads="1"/>
              </p:cNvSpPr>
              <p:nvPr/>
            </p:nvSpPr>
            <p:spPr bwMode="auto">
              <a:xfrm>
                <a:off x="1533205" y="3620423"/>
                <a:ext cx="1030100" cy="1670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82" name="文本框 381"/>
          <p:cNvSpPr txBox="1"/>
          <p:nvPr/>
        </p:nvSpPr>
        <p:spPr bwMode="auto">
          <a:xfrm>
            <a:off x="2373691" y="2388895"/>
            <a:ext cx="774392" cy="1256110"/>
          </a:xfrm>
          <a:custGeom>
            <a:avLst/>
            <a:gdLst/>
            <a:ahLst/>
            <a:cxnLst/>
            <a:rect l="l" t="t" r="r" b="b"/>
            <a:pathLst>
              <a:path w="774392" h="1256110">
                <a:moveTo>
                  <a:pt x="416719" y="0"/>
                </a:moveTo>
                <a:cubicBezTo>
                  <a:pt x="638969" y="11907"/>
                  <a:pt x="758032" y="132953"/>
                  <a:pt x="773907" y="363141"/>
                </a:cubicBezTo>
                <a:cubicBezTo>
                  <a:pt x="781844" y="517922"/>
                  <a:pt x="692548" y="668735"/>
                  <a:pt x="506016" y="815578"/>
                </a:cubicBezTo>
                <a:cubicBezTo>
                  <a:pt x="402828" y="894953"/>
                  <a:pt x="319485" y="978297"/>
                  <a:pt x="255985" y="1065610"/>
                </a:cubicBezTo>
                <a:lnTo>
                  <a:pt x="762000" y="1065610"/>
                </a:lnTo>
                <a:lnTo>
                  <a:pt x="762000" y="1256110"/>
                </a:lnTo>
                <a:lnTo>
                  <a:pt x="0" y="1256110"/>
                </a:lnTo>
                <a:lnTo>
                  <a:pt x="0" y="1125141"/>
                </a:lnTo>
                <a:cubicBezTo>
                  <a:pt x="83344" y="958453"/>
                  <a:pt x="202407" y="811610"/>
                  <a:pt x="357188" y="684610"/>
                </a:cubicBezTo>
                <a:cubicBezTo>
                  <a:pt x="500063" y="565547"/>
                  <a:pt x="569516" y="462360"/>
                  <a:pt x="565547" y="375047"/>
                </a:cubicBezTo>
                <a:cubicBezTo>
                  <a:pt x="565547" y="255985"/>
                  <a:pt x="508000" y="196453"/>
                  <a:pt x="392907" y="196453"/>
                </a:cubicBezTo>
                <a:cubicBezTo>
                  <a:pt x="313532" y="200422"/>
                  <a:pt x="252016" y="265907"/>
                  <a:pt x="208360" y="392907"/>
                </a:cubicBezTo>
                <a:lnTo>
                  <a:pt x="17860" y="309563"/>
                </a:lnTo>
                <a:cubicBezTo>
                  <a:pt x="89297" y="103188"/>
                  <a:pt x="222250" y="0"/>
                  <a:pt x="41671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165"/>
            <a:endParaRPr lang="zh-CN" altLang="en-US" sz="120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 bwMode="auto">
          <a:xfrm rot="536638">
            <a:off x="6977466" y="2072906"/>
            <a:ext cx="779859" cy="1256109"/>
          </a:xfrm>
          <a:custGeom>
            <a:avLst/>
            <a:gdLst/>
            <a:ahLst/>
            <a:cxnLst/>
            <a:rect l="l" t="t" r="r" b="b"/>
            <a:pathLst>
              <a:path w="779859" h="1256109">
                <a:moveTo>
                  <a:pt x="113109" y="0"/>
                </a:moveTo>
                <a:lnTo>
                  <a:pt x="726281" y="0"/>
                </a:lnTo>
                <a:lnTo>
                  <a:pt x="726281" y="196453"/>
                </a:lnTo>
                <a:lnTo>
                  <a:pt x="297656" y="196453"/>
                </a:lnTo>
                <a:lnTo>
                  <a:pt x="273843" y="428625"/>
                </a:lnTo>
                <a:cubicBezTo>
                  <a:pt x="305593" y="400844"/>
                  <a:pt x="351234" y="386953"/>
                  <a:pt x="410765" y="386953"/>
                </a:cubicBezTo>
                <a:cubicBezTo>
                  <a:pt x="644922" y="398859"/>
                  <a:pt x="767953" y="539750"/>
                  <a:pt x="779859" y="809625"/>
                </a:cubicBezTo>
                <a:cubicBezTo>
                  <a:pt x="775890" y="1099344"/>
                  <a:pt x="648890" y="1248172"/>
                  <a:pt x="398859" y="1256109"/>
                </a:cubicBezTo>
                <a:cubicBezTo>
                  <a:pt x="172640" y="1256109"/>
                  <a:pt x="39687" y="1139031"/>
                  <a:pt x="0" y="904875"/>
                </a:cubicBezTo>
                <a:lnTo>
                  <a:pt x="196453" y="845344"/>
                </a:lnTo>
                <a:cubicBezTo>
                  <a:pt x="220265" y="1000125"/>
                  <a:pt x="285750" y="1075531"/>
                  <a:pt x="392906" y="1071562"/>
                </a:cubicBezTo>
                <a:cubicBezTo>
                  <a:pt x="511968" y="1067594"/>
                  <a:pt x="573484" y="982266"/>
                  <a:pt x="577453" y="815578"/>
                </a:cubicBezTo>
                <a:cubicBezTo>
                  <a:pt x="573484" y="672703"/>
                  <a:pt x="511968" y="597297"/>
                  <a:pt x="392906" y="589359"/>
                </a:cubicBezTo>
                <a:cubicBezTo>
                  <a:pt x="301625" y="585391"/>
                  <a:pt x="236140" y="629047"/>
                  <a:pt x="196453" y="720328"/>
                </a:cubicBezTo>
                <a:lnTo>
                  <a:pt x="41672" y="69056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28575">
            <a:solidFill>
              <a:srgbClr val="0D0D0D"/>
            </a:solidFill>
          </a:ln>
          <a:effectLst/>
        </p:spPr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165"/>
            <a:endParaRPr lang="zh-CN" altLang="en-US" sz="120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84" name="文本框 383"/>
          <p:cNvSpPr txBox="1"/>
          <p:nvPr/>
        </p:nvSpPr>
        <p:spPr bwMode="auto">
          <a:xfrm>
            <a:off x="5155640" y="2388896"/>
            <a:ext cx="535781" cy="1232297"/>
          </a:xfrm>
          <a:custGeom>
            <a:avLst/>
            <a:gdLst/>
            <a:ahLst/>
            <a:cxnLst/>
            <a:rect l="l" t="t" r="r" b="b"/>
            <a:pathLst>
              <a:path w="535781" h="1232297">
                <a:moveTo>
                  <a:pt x="363141" y="0"/>
                </a:moveTo>
                <a:lnTo>
                  <a:pt x="535781" y="0"/>
                </a:lnTo>
                <a:lnTo>
                  <a:pt x="535781" y="1232297"/>
                </a:lnTo>
                <a:lnTo>
                  <a:pt x="327422" y="1232297"/>
                </a:lnTo>
                <a:lnTo>
                  <a:pt x="327422" y="363140"/>
                </a:lnTo>
                <a:cubicBezTo>
                  <a:pt x="232172" y="442515"/>
                  <a:pt x="123031" y="500062"/>
                  <a:pt x="0" y="535781"/>
                </a:cubicBezTo>
                <a:lnTo>
                  <a:pt x="0" y="321469"/>
                </a:lnTo>
                <a:cubicBezTo>
                  <a:pt x="186531" y="242094"/>
                  <a:pt x="307578" y="134937"/>
                  <a:pt x="363141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165"/>
            <a:endParaRPr lang="zh-CN" altLang="en-US" sz="120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85" name="文本框 384"/>
          <p:cNvSpPr txBox="1"/>
          <p:nvPr/>
        </p:nvSpPr>
        <p:spPr bwMode="auto">
          <a:xfrm>
            <a:off x="3770862" y="2388896"/>
            <a:ext cx="762000" cy="1285929"/>
          </a:xfrm>
          <a:custGeom>
            <a:avLst/>
            <a:gdLst/>
            <a:ahLst/>
            <a:cxnLst/>
            <a:rect l="l" t="t" r="r" b="b"/>
            <a:pathLst>
              <a:path w="762000" h="1285929">
                <a:moveTo>
                  <a:pt x="375047" y="196453"/>
                </a:moveTo>
                <a:cubicBezTo>
                  <a:pt x="263922" y="208360"/>
                  <a:pt x="206375" y="359172"/>
                  <a:pt x="202406" y="648891"/>
                </a:cubicBezTo>
                <a:cubicBezTo>
                  <a:pt x="202406" y="954485"/>
                  <a:pt x="261938" y="1105297"/>
                  <a:pt x="381000" y="1101328"/>
                </a:cubicBezTo>
                <a:cubicBezTo>
                  <a:pt x="496094" y="1105297"/>
                  <a:pt x="553641" y="954485"/>
                  <a:pt x="553641" y="648891"/>
                </a:cubicBezTo>
                <a:cubicBezTo>
                  <a:pt x="553641" y="347266"/>
                  <a:pt x="494109" y="196453"/>
                  <a:pt x="375047" y="196453"/>
                </a:cubicBezTo>
                <a:close/>
                <a:moveTo>
                  <a:pt x="375047" y="0"/>
                </a:moveTo>
                <a:cubicBezTo>
                  <a:pt x="629047" y="11906"/>
                  <a:pt x="758031" y="228203"/>
                  <a:pt x="762000" y="648891"/>
                </a:cubicBezTo>
                <a:cubicBezTo>
                  <a:pt x="762000" y="1069578"/>
                  <a:pt x="635000" y="1281907"/>
                  <a:pt x="381000" y="1285875"/>
                </a:cubicBezTo>
                <a:cubicBezTo>
                  <a:pt x="127000" y="1289844"/>
                  <a:pt x="0" y="1077516"/>
                  <a:pt x="0" y="648891"/>
                </a:cubicBezTo>
                <a:cubicBezTo>
                  <a:pt x="7938" y="228203"/>
                  <a:pt x="132953" y="11906"/>
                  <a:pt x="375047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165"/>
            <a:endParaRPr lang="zh-CN" altLang="en-US" sz="120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86" name="TextBox 22"/>
          <p:cNvSpPr txBox="1">
            <a:spLocks noChangeArrowheads="1"/>
          </p:cNvSpPr>
          <p:nvPr/>
        </p:nvSpPr>
        <p:spPr bwMode="auto">
          <a:xfrm>
            <a:off x="519127" y="401130"/>
            <a:ext cx="3140134" cy="584745"/>
          </a:xfrm>
          <a:prstGeom prst="rect">
            <a:avLst/>
          </a:prstGeom>
          <a:noFill/>
          <a:effectLst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建筑工业类模板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90" name="TextBox 164"/>
          <p:cNvSpPr txBox="1">
            <a:spLocks noChangeArrowheads="1"/>
          </p:cNvSpPr>
          <p:nvPr/>
        </p:nvSpPr>
        <p:spPr bwMode="auto">
          <a:xfrm>
            <a:off x="329572" y="848496"/>
            <a:ext cx="6290021" cy="1015663"/>
          </a:xfrm>
          <a:prstGeom prst="rect">
            <a:avLst/>
          </a:prstGeom>
          <a:noFill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defTabSz="685165"/>
            <a:r>
              <a:rPr lang="en-US" altLang="zh-CN" sz="60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汉仪综艺体简" panose="02010609000101010101" pitchFamily="49" charset="-122"/>
              </a:rPr>
              <a:t>POWERPOINT</a:t>
            </a:r>
            <a:endParaRPr lang="zh-CN" altLang="en-US" sz="60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汉仪综艺体简" panose="02010609000101010101" pitchFamily="49" charset="-122"/>
            </a:endParaRPr>
          </a:p>
        </p:txBody>
      </p:sp>
      <p:sp>
        <p:nvSpPr>
          <p:cNvPr id="391" name="任意多边形 390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accel="100000" decel="100000" fill="hold" grpId="0" nodeType="withEffect" p14:presetBounceEnd="12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000">
                                          <p:cBhvr additive="base">
                                            <p:cTn id="22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000">
                                          <p:cBhvr additive="base">
                                            <p:cTn id="23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accel="100000" fill="hold" grpId="0" nodeType="withEffect" p14:presetBounceEnd="12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000">
                                          <p:cBhvr additive="base">
                                            <p:cTn id="26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000">
                                          <p:cBhvr additive="base">
                                            <p:cTn id="27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accel="100000" fill="hold" grpId="0" nodeType="withEffect" p14:presetBounceEnd="12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000">
                                          <p:cBhvr additive="base">
                                            <p:cTn id="30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000">
                                          <p:cBhvr additive="base">
                                            <p:cTn id="31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5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5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5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5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10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5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0" presetClass="entr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4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7" grpId="0" animBg="1"/>
          <p:bldP spid="19" grpId="0" animBg="1"/>
          <p:bldP spid="20" grpId="0" animBg="1"/>
          <p:bldP spid="105" grpId="0" animBg="1"/>
          <p:bldP spid="107" grpId="0" animBg="1"/>
          <p:bldP spid="108" grpId="0" animBg="1"/>
          <p:bldP spid="109" grpId="0" animBg="1"/>
          <p:bldP spid="136" grpId="0" animBg="1"/>
          <p:bldP spid="138" grpId="0" animBg="1"/>
          <p:bldP spid="139" grpId="0" animBg="1"/>
          <p:bldP spid="253" grpId="0" animBg="1"/>
          <p:bldP spid="338" grpId="0" animBg="1"/>
          <p:bldP spid="339" grpId="0" animBg="1"/>
          <p:bldP spid="382" grpId="0" animBg="1"/>
          <p:bldP spid="383" grpId="0" animBg="1"/>
          <p:bldP spid="384" grpId="0" animBg="1"/>
          <p:bldP spid="385" grpId="0" animBg="1"/>
          <p:bldP spid="386" grpId="0"/>
          <p:bldP spid="390" grpId="0"/>
          <p:bldP spid="39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accel="10000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ac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accel="10000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5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5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5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5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10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5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0" presetClass="entr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4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7" grpId="0" animBg="1"/>
          <p:bldP spid="19" grpId="0" animBg="1"/>
          <p:bldP spid="20" grpId="0" animBg="1"/>
          <p:bldP spid="105" grpId="0" animBg="1"/>
          <p:bldP spid="107" grpId="0" animBg="1"/>
          <p:bldP spid="108" grpId="0" animBg="1"/>
          <p:bldP spid="109" grpId="0" animBg="1"/>
          <p:bldP spid="136" grpId="0" animBg="1"/>
          <p:bldP spid="138" grpId="0" animBg="1"/>
          <p:bldP spid="139" grpId="0" animBg="1"/>
          <p:bldP spid="253" grpId="0" animBg="1"/>
          <p:bldP spid="338" grpId="0" animBg="1"/>
          <p:bldP spid="339" grpId="0" animBg="1"/>
          <p:bldP spid="382" grpId="0" animBg="1"/>
          <p:bldP spid="383" grpId="0" animBg="1"/>
          <p:bldP spid="384" grpId="0" animBg="1"/>
          <p:bldP spid="385" grpId="0" animBg="1"/>
          <p:bldP spid="386" grpId="0"/>
          <p:bldP spid="390" grpId="0"/>
          <p:bldP spid="391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536" name="组合 535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537" name="任意多边形 536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538" name="组合 537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545" name="任意多边形 544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任意多边形 545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任意多边形 546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任意多边形 547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任意多边形 548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9" name="组合 538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540" name="任意多边形 539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任意多边形 540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任意多边形 541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任意多边形 542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任意多边形 543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86" name="TextBox 22"/>
          <p:cNvSpPr txBox="1">
            <a:spLocks noChangeArrowheads="1"/>
          </p:cNvSpPr>
          <p:nvPr/>
        </p:nvSpPr>
        <p:spPr bwMode="auto">
          <a:xfrm>
            <a:off x="111398" y="143921"/>
            <a:ext cx="1260769" cy="707886"/>
          </a:xfrm>
          <a:prstGeom prst="rect">
            <a:avLst/>
          </a:prstGeom>
          <a:noFill/>
          <a:effectLst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目录</a:t>
            </a:r>
            <a:endParaRPr lang="en-US" altLang="zh-CN" sz="4000" dirty="0">
              <a:solidFill>
                <a:prstClr val="black">
                  <a:lumMod val="95000"/>
                  <a:lumOff val="5000"/>
                </a:prst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91" name="任意多边形 390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45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9503" y="522911"/>
            <a:ext cx="1728200" cy="318996"/>
            <a:chOff x="1219503" y="522911"/>
            <a:chExt cx="1728200" cy="318996"/>
          </a:xfrm>
        </p:grpSpPr>
        <p:sp>
          <p:nvSpPr>
            <p:cNvPr id="446" name="矩形 445"/>
            <p:cNvSpPr/>
            <p:nvPr/>
          </p:nvSpPr>
          <p:spPr bwMode="auto">
            <a:xfrm>
              <a:off x="1219503" y="522911"/>
              <a:ext cx="2853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2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/</a:t>
              </a:r>
              <a:endParaRPr lang="zh-CN" altLang="en-US" sz="1400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447" name="矩形 446"/>
            <p:cNvSpPr/>
            <p:nvPr/>
          </p:nvSpPr>
          <p:spPr bwMode="auto">
            <a:xfrm>
              <a:off x="1323636" y="534130"/>
              <a:ext cx="16240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CONTENTS</a:t>
              </a:r>
              <a:endParaRPr lang="zh-CN" altLang="en-US" sz="1400" i="1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550" name="组合 549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551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2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3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4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5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6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7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8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9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0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1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2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3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4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5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6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7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8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9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0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1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2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3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4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5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6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7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8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9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0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1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2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3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4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5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6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7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8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9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0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1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2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593" name="组合 592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594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5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6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7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8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9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0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1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2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3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4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5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6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7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8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9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0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1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2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3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5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6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8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9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0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1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2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3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4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5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6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7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8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9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0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1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2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3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4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5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36" name="组合 635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637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8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9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0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1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2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3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4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5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6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7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8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9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50" name="组合 649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651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2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3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4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5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6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7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8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9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0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1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62" name="组合 661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663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4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5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6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7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8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9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0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1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2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3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4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5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6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7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8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9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80" name="组合 679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681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2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3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4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5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6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7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8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9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0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1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2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3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4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5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6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7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8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9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0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1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2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3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4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5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6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7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8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9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0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1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2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3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4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5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6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7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8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9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0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1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2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23" name="组合 722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724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5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6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7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8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9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0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1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2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3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4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5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6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7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8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9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0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1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2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3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4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45" name="组合 744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746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7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8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9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0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1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2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3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4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5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6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7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8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9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0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1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2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3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4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5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6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67" name="组合 766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768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9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0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1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2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3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4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5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6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7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8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9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0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1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2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3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4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5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6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7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8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9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0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1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2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3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4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5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6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7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8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9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0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1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802" name="组合 801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803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4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5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6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7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8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9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0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1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2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3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4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5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6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7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8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9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0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1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2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3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4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5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6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7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8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9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0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1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2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3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4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5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6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7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8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9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0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1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2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3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4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845" name="组合 844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846" name="组合 845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849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0" name="组合 849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851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2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3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4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5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6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7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8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9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0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1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2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3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4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47" name="任意多边形 846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8" name="任意多边形 847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56" name="组合 455"/>
          <p:cNvGrpSpPr/>
          <p:nvPr/>
        </p:nvGrpSpPr>
        <p:grpSpPr>
          <a:xfrm>
            <a:off x="2990223" y="2120543"/>
            <a:ext cx="3687374" cy="1177677"/>
            <a:chOff x="2990222" y="1928522"/>
            <a:chExt cx="3687374" cy="1177677"/>
          </a:xfrm>
        </p:grpSpPr>
        <p:sp>
          <p:nvSpPr>
            <p:cNvPr id="459" name="矩形 458"/>
            <p:cNvSpPr/>
            <p:nvPr/>
          </p:nvSpPr>
          <p:spPr>
            <a:xfrm>
              <a:off x="2990222" y="1936613"/>
              <a:ext cx="3687374" cy="60048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60" name="TextBox 164"/>
            <p:cNvSpPr txBox="1">
              <a:spLocks noChangeArrowheads="1"/>
            </p:cNvSpPr>
            <p:nvPr/>
          </p:nvSpPr>
          <p:spPr bwMode="auto">
            <a:xfrm>
              <a:off x="3935792" y="2028981"/>
              <a:ext cx="2408133" cy="107721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点击添加标题</a:t>
              </a:r>
              <a:endParaRPr lang="zh-CN" altLang="en-US" b="1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461" name="TextBox 164"/>
            <p:cNvSpPr txBox="1">
              <a:spLocks noChangeArrowheads="1"/>
            </p:cNvSpPr>
            <p:nvPr/>
          </p:nvSpPr>
          <p:spPr bwMode="auto">
            <a:xfrm>
              <a:off x="3003322" y="1928522"/>
              <a:ext cx="867318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defTabSz="685165"/>
              <a:r>
                <a:rPr lang="en-US" altLang="zh-CN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2" name="任意多边形 461"/>
          <p:cNvSpPr/>
          <p:nvPr/>
        </p:nvSpPr>
        <p:spPr>
          <a:xfrm>
            <a:off x="2988760" y="2755354"/>
            <a:ext cx="3688836" cy="52772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3" name="Freeform 133"/>
          <p:cNvSpPr/>
          <p:nvPr/>
        </p:nvSpPr>
        <p:spPr bwMode="auto">
          <a:xfrm>
            <a:off x="2662852" y="2172097"/>
            <a:ext cx="332438" cy="583258"/>
          </a:xfrm>
          <a:custGeom>
            <a:avLst/>
            <a:gdLst>
              <a:gd name="T0" fmla="*/ 11 w 71"/>
              <a:gd name="T1" fmla="*/ 120 h 124"/>
              <a:gd name="T2" fmla="*/ 4 w 71"/>
              <a:gd name="T3" fmla="*/ 122 h 124"/>
              <a:gd name="T4" fmla="*/ 3 w 71"/>
              <a:gd name="T5" fmla="*/ 117 h 124"/>
              <a:gd name="T6" fmla="*/ 3 w 71"/>
              <a:gd name="T7" fmla="*/ 111 h 124"/>
              <a:gd name="T8" fmla="*/ 5 w 71"/>
              <a:gd name="T9" fmla="*/ 103 h 124"/>
              <a:gd name="T10" fmla="*/ 13 w 71"/>
              <a:gd name="T11" fmla="*/ 73 h 124"/>
              <a:gd name="T12" fmla="*/ 15 w 71"/>
              <a:gd name="T13" fmla="*/ 55 h 124"/>
              <a:gd name="T14" fmla="*/ 20 w 71"/>
              <a:gd name="T15" fmla="*/ 40 h 124"/>
              <a:gd name="T16" fmla="*/ 16 w 71"/>
              <a:gd name="T17" fmla="*/ 33 h 124"/>
              <a:gd name="T18" fmla="*/ 32 w 71"/>
              <a:gd name="T19" fmla="*/ 14 h 124"/>
              <a:gd name="T20" fmla="*/ 39 w 71"/>
              <a:gd name="T21" fmla="*/ 10 h 124"/>
              <a:gd name="T22" fmla="*/ 49 w 71"/>
              <a:gd name="T23" fmla="*/ 0 h 124"/>
              <a:gd name="T24" fmla="*/ 56 w 71"/>
              <a:gd name="T25" fmla="*/ 10 h 124"/>
              <a:gd name="T26" fmla="*/ 55 w 71"/>
              <a:gd name="T27" fmla="*/ 13 h 124"/>
              <a:gd name="T28" fmla="*/ 51 w 71"/>
              <a:gd name="T29" fmla="*/ 18 h 124"/>
              <a:gd name="T30" fmla="*/ 63 w 71"/>
              <a:gd name="T31" fmla="*/ 25 h 124"/>
              <a:gd name="T32" fmla="*/ 64 w 71"/>
              <a:gd name="T33" fmla="*/ 21 h 124"/>
              <a:gd name="T34" fmla="*/ 65 w 71"/>
              <a:gd name="T35" fmla="*/ 17 h 124"/>
              <a:gd name="T36" fmla="*/ 67 w 71"/>
              <a:gd name="T37" fmla="*/ 15 h 124"/>
              <a:gd name="T38" fmla="*/ 70 w 71"/>
              <a:gd name="T39" fmla="*/ 16 h 124"/>
              <a:gd name="T40" fmla="*/ 70 w 71"/>
              <a:gd name="T41" fmla="*/ 24 h 124"/>
              <a:gd name="T42" fmla="*/ 70 w 71"/>
              <a:gd name="T43" fmla="*/ 29 h 124"/>
              <a:gd name="T44" fmla="*/ 62 w 71"/>
              <a:gd name="T45" fmla="*/ 37 h 124"/>
              <a:gd name="T46" fmla="*/ 52 w 71"/>
              <a:gd name="T47" fmla="*/ 43 h 124"/>
              <a:gd name="T48" fmla="*/ 51 w 71"/>
              <a:gd name="T49" fmla="*/ 64 h 124"/>
              <a:gd name="T50" fmla="*/ 53 w 71"/>
              <a:gd name="T51" fmla="*/ 75 h 124"/>
              <a:gd name="T52" fmla="*/ 55 w 71"/>
              <a:gd name="T53" fmla="*/ 85 h 124"/>
              <a:gd name="T54" fmla="*/ 54 w 71"/>
              <a:gd name="T55" fmla="*/ 102 h 124"/>
              <a:gd name="T56" fmla="*/ 52 w 71"/>
              <a:gd name="T57" fmla="*/ 109 h 124"/>
              <a:gd name="T58" fmla="*/ 54 w 71"/>
              <a:gd name="T59" fmla="*/ 114 h 124"/>
              <a:gd name="T60" fmla="*/ 54 w 71"/>
              <a:gd name="T61" fmla="*/ 120 h 124"/>
              <a:gd name="T62" fmla="*/ 47 w 71"/>
              <a:gd name="T63" fmla="*/ 120 h 124"/>
              <a:gd name="T64" fmla="*/ 40 w 71"/>
              <a:gd name="T65" fmla="*/ 115 h 124"/>
              <a:gd name="T66" fmla="*/ 40 w 71"/>
              <a:gd name="T67" fmla="*/ 109 h 124"/>
              <a:gd name="T68" fmla="*/ 39 w 71"/>
              <a:gd name="T69" fmla="*/ 92 h 124"/>
              <a:gd name="T70" fmla="*/ 33 w 71"/>
              <a:gd name="T71" fmla="*/ 77 h 124"/>
              <a:gd name="T72" fmla="*/ 27 w 71"/>
              <a:gd name="T73" fmla="*/ 86 h 124"/>
              <a:gd name="T74" fmla="*/ 17 w 71"/>
              <a:gd name="T75" fmla="*/ 108 h 124"/>
              <a:gd name="T76" fmla="*/ 14 w 71"/>
              <a:gd name="T77" fmla="*/ 113 h 124"/>
              <a:gd name="T78" fmla="*/ 11 w 71"/>
              <a:gd name="T79" fmla="*/ 11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" h="124">
                <a:moveTo>
                  <a:pt x="12" y="117"/>
                </a:moveTo>
                <a:cubicBezTo>
                  <a:pt x="12" y="117"/>
                  <a:pt x="11" y="118"/>
                  <a:pt x="11" y="120"/>
                </a:cubicBezTo>
                <a:cubicBezTo>
                  <a:pt x="11" y="122"/>
                  <a:pt x="11" y="124"/>
                  <a:pt x="10" y="124"/>
                </a:cubicBezTo>
                <a:cubicBezTo>
                  <a:pt x="9" y="124"/>
                  <a:pt x="5" y="123"/>
                  <a:pt x="4" y="122"/>
                </a:cubicBezTo>
                <a:cubicBezTo>
                  <a:pt x="4" y="122"/>
                  <a:pt x="4" y="121"/>
                  <a:pt x="4" y="121"/>
                </a:cubicBezTo>
                <a:cubicBezTo>
                  <a:pt x="4" y="121"/>
                  <a:pt x="0" y="121"/>
                  <a:pt x="3" y="117"/>
                </a:cubicBezTo>
                <a:cubicBezTo>
                  <a:pt x="3" y="116"/>
                  <a:pt x="3" y="116"/>
                  <a:pt x="3" y="116"/>
                </a:cubicBezTo>
                <a:cubicBezTo>
                  <a:pt x="3" y="116"/>
                  <a:pt x="2" y="112"/>
                  <a:pt x="3" y="111"/>
                </a:cubicBezTo>
                <a:cubicBezTo>
                  <a:pt x="4" y="109"/>
                  <a:pt x="5" y="109"/>
                  <a:pt x="5" y="108"/>
                </a:cubicBezTo>
                <a:cubicBezTo>
                  <a:pt x="5" y="108"/>
                  <a:pt x="5" y="103"/>
                  <a:pt x="5" y="103"/>
                </a:cubicBezTo>
                <a:cubicBezTo>
                  <a:pt x="5" y="103"/>
                  <a:pt x="7" y="96"/>
                  <a:pt x="8" y="93"/>
                </a:cubicBezTo>
                <a:cubicBezTo>
                  <a:pt x="9" y="90"/>
                  <a:pt x="12" y="77"/>
                  <a:pt x="13" y="73"/>
                </a:cubicBezTo>
                <a:cubicBezTo>
                  <a:pt x="13" y="73"/>
                  <a:pt x="14" y="69"/>
                  <a:pt x="14" y="66"/>
                </a:cubicBezTo>
                <a:cubicBezTo>
                  <a:pt x="14" y="64"/>
                  <a:pt x="14" y="58"/>
                  <a:pt x="15" y="55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7" y="46"/>
                  <a:pt x="20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6" y="35"/>
                  <a:pt x="16" y="33"/>
                </a:cubicBezTo>
                <a:cubicBezTo>
                  <a:pt x="17" y="32"/>
                  <a:pt x="18" y="28"/>
                  <a:pt x="20" y="26"/>
                </a:cubicBezTo>
                <a:cubicBezTo>
                  <a:pt x="21" y="24"/>
                  <a:pt x="26" y="16"/>
                  <a:pt x="32" y="14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8" y="8"/>
                  <a:pt x="40" y="6"/>
                </a:cubicBezTo>
                <a:cubicBezTo>
                  <a:pt x="40" y="6"/>
                  <a:pt x="40" y="0"/>
                  <a:pt x="49" y="0"/>
                </a:cubicBezTo>
                <a:cubicBezTo>
                  <a:pt x="51" y="1"/>
                  <a:pt x="56" y="2"/>
                  <a:pt x="56" y="9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61" y="14"/>
                  <a:pt x="57" y="14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3" y="17"/>
                  <a:pt x="52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4" y="21"/>
                  <a:pt x="55" y="22"/>
                </a:cubicBezTo>
                <a:cubicBezTo>
                  <a:pt x="56" y="22"/>
                  <a:pt x="63" y="25"/>
                  <a:pt x="63" y="25"/>
                </a:cubicBezTo>
                <a:cubicBezTo>
                  <a:pt x="63" y="25"/>
                  <a:pt x="64" y="24"/>
                  <a:pt x="64" y="23"/>
                </a:cubicBezTo>
                <a:cubicBezTo>
                  <a:pt x="64" y="21"/>
                  <a:pt x="64" y="21"/>
                  <a:pt x="64" y="21"/>
                </a:cubicBezTo>
                <a:cubicBezTo>
                  <a:pt x="64" y="21"/>
                  <a:pt x="63" y="20"/>
                  <a:pt x="64" y="19"/>
                </a:cubicBezTo>
                <a:cubicBezTo>
                  <a:pt x="65" y="18"/>
                  <a:pt x="65" y="17"/>
                  <a:pt x="65" y="1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5"/>
                  <a:pt x="67" y="15"/>
                  <a:pt x="67" y="15"/>
                </a:cubicBezTo>
                <a:cubicBezTo>
                  <a:pt x="67" y="15"/>
                  <a:pt x="67" y="14"/>
                  <a:pt x="69" y="14"/>
                </a:cubicBezTo>
                <a:cubicBezTo>
                  <a:pt x="69" y="14"/>
                  <a:pt x="70" y="14"/>
                  <a:pt x="70" y="16"/>
                </a:cubicBezTo>
                <a:cubicBezTo>
                  <a:pt x="71" y="17"/>
                  <a:pt x="71" y="19"/>
                  <a:pt x="70" y="21"/>
                </a:cubicBezTo>
                <a:cubicBezTo>
                  <a:pt x="70" y="21"/>
                  <a:pt x="70" y="23"/>
                  <a:pt x="70" y="24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0" y="26"/>
                  <a:pt x="70" y="29"/>
                </a:cubicBezTo>
                <a:cubicBezTo>
                  <a:pt x="70" y="31"/>
                  <a:pt x="67" y="35"/>
                  <a:pt x="67" y="35"/>
                </a:cubicBezTo>
                <a:cubicBezTo>
                  <a:pt x="67" y="35"/>
                  <a:pt x="65" y="38"/>
                  <a:pt x="62" y="37"/>
                </a:cubicBezTo>
                <a:cubicBezTo>
                  <a:pt x="59" y="36"/>
                  <a:pt x="54" y="34"/>
                  <a:pt x="54" y="34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49" y="51"/>
                  <a:pt x="49" y="58"/>
                </a:cubicBezTo>
                <a:cubicBezTo>
                  <a:pt x="50" y="61"/>
                  <a:pt x="51" y="64"/>
                  <a:pt x="51" y="64"/>
                </a:cubicBezTo>
                <a:cubicBezTo>
                  <a:pt x="51" y="64"/>
                  <a:pt x="52" y="67"/>
                  <a:pt x="49" y="66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75"/>
                  <a:pt x="55" y="78"/>
                  <a:pt x="55" y="80"/>
                </a:cubicBezTo>
                <a:cubicBezTo>
                  <a:pt x="55" y="81"/>
                  <a:pt x="55" y="85"/>
                  <a:pt x="55" y="85"/>
                </a:cubicBezTo>
                <a:cubicBezTo>
                  <a:pt x="55" y="85"/>
                  <a:pt x="54" y="89"/>
                  <a:pt x="54" y="91"/>
                </a:cubicBezTo>
                <a:cubicBezTo>
                  <a:pt x="54" y="93"/>
                  <a:pt x="55" y="99"/>
                  <a:pt x="54" y="102"/>
                </a:cubicBezTo>
                <a:cubicBezTo>
                  <a:pt x="53" y="104"/>
                  <a:pt x="54" y="108"/>
                  <a:pt x="53" y="109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3" y="113"/>
                  <a:pt x="54" y="114"/>
                  <a:pt x="54" y="114"/>
                </a:cubicBezTo>
                <a:cubicBezTo>
                  <a:pt x="55" y="114"/>
                  <a:pt x="58" y="113"/>
                  <a:pt x="58" y="117"/>
                </a:cubicBezTo>
                <a:cubicBezTo>
                  <a:pt x="58" y="118"/>
                  <a:pt x="58" y="120"/>
                  <a:pt x="54" y="120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20"/>
                  <a:pt x="49" y="119"/>
                  <a:pt x="47" y="120"/>
                </a:cubicBezTo>
                <a:cubicBezTo>
                  <a:pt x="46" y="120"/>
                  <a:pt x="41" y="120"/>
                  <a:pt x="39" y="119"/>
                </a:cubicBezTo>
                <a:cubicBezTo>
                  <a:pt x="39" y="117"/>
                  <a:pt x="40" y="115"/>
                  <a:pt x="40" y="115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0" y="111"/>
                  <a:pt x="40" y="110"/>
                  <a:pt x="40" y="109"/>
                </a:cubicBezTo>
                <a:cubicBezTo>
                  <a:pt x="40" y="107"/>
                  <a:pt x="41" y="105"/>
                  <a:pt x="41" y="103"/>
                </a:cubicBezTo>
                <a:cubicBezTo>
                  <a:pt x="41" y="102"/>
                  <a:pt x="40" y="95"/>
                  <a:pt x="39" y="92"/>
                </a:cubicBezTo>
                <a:cubicBezTo>
                  <a:pt x="38" y="90"/>
                  <a:pt x="37" y="85"/>
                  <a:pt x="36" y="84"/>
                </a:cubicBezTo>
                <a:cubicBezTo>
                  <a:pt x="35" y="82"/>
                  <a:pt x="33" y="77"/>
                  <a:pt x="33" y="77"/>
                </a:cubicBezTo>
                <a:cubicBezTo>
                  <a:pt x="33" y="77"/>
                  <a:pt x="33" y="77"/>
                  <a:pt x="32" y="78"/>
                </a:cubicBezTo>
                <a:cubicBezTo>
                  <a:pt x="32" y="79"/>
                  <a:pt x="29" y="84"/>
                  <a:pt x="27" y="86"/>
                </a:cubicBezTo>
                <a:cubicBezTo>
                  <a:pt x="26" y="88"/>
                  <a:pt x="23" y="91"/>
                  <a:pt x="23" y="95"/>
                </a:cubicBezTo>
                <a:cubicBezTo>
                  <a:pt x="22" y="98"/>
                  <a:pt x="17" y="108"/>
                  <a:pt x="17" y="108"/>
                </a:cubicBezTo>
                <a:cubicBezTo>
                  <a:pt x="17" y="108"/>
                  <a:pt x="16" y="110"/>
                  <a:pt x="16" y="110"/>
                </a:cubicBezTo>
                <a:cubicBezTo>
                  <a:pt x="15" y="111"/>
                  <a:pt x="14" y="113"/>
                  <a:pt x="14" y="113"/>
                </a:cubicBezTo>
                <a:cubicBezTo>
                  <a:pt x="13" y="114"/>
                  <a:pt x="12" y="114"/>
                  <a:pt x="12" y="115"/>
                </a:cubicBezTo>
                <a:cubicBezTo>
                  <a:pt x="12" y="115"/>
                  <a:pt x="12" y="118"/>
                  <a:pt x="11" y="116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64" name="Rectangle 104"/>
          <p:cNvSpPr>
            <a:spLocks noChangeArrowheads="1"/>
          </p:cNvSpPr>
          <p:nvPr/>
        </p:nvSpPr>
        <p:spPr bwMode="auto">
          <a:xfrm>
            <a:off x="-12755" y="3190202"/>
            <a:ext cx="137080" cy="422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465" name="图片 46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4" b="18195"/>
          <a:stretch>
            <a:fillRect/>
          </a:stretch>
        </p:blipFill>
        <p:spPr>
          <a:xfrm>
            <a:off x="-15240" y="-35884"/>
            <a:ext cx="9159240" cy="2921961"/>
          </a:xfrm>
          <a:prstGeom prst="rect">
            <a:avLst/>
          </a:prstGeom>
        </p:spPr>
      </p:pic>
      <p:grpSp>
        <p:nvGrpSpPr>
          <p:cNvPr id="466" name="组合 465"/>
          <p:cNvGrpSpPr/>
          <p:nvPr/>
        </p:nvGrpSpPr>
        <p:grpSpPr>
          <a:xfrm>
            <a:off x="8591859" y="1352272"/>
            <a:ext cx="299991" cy="300099"/>
            <a:chOff x="11468100" y="1804306"/>
            <a:chExt cx="400417" cy="400417"/>
          </a:xfrm>
        </p:grpSpPr>
        <p:sp>
          <p:nvSpPr>
            <p:cNvPr id="467" name="椭圆 466"/>
            <p:cNvSpPr/>
            <p:nvPr/>
          </p:nvSpPr>
          <p:spPr>
            <a:xfrm>
              <a:off x="11468100" y="1804306"/>
              <a:ext cx="400417" cy="400417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68" name="燕尾形 467"/>
            <p:cNvSpPr/>
            <p:nvPr/>
          </p:nvSpPr>
          <p:spPr>
            <a:xfrm>
              <a:off x="11562978" y="1899184"/>
              <a:ext cx="210661" cy="210661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69" name="组合 468"/>
          <p:cNvGrpSpPr/>
          <p:nvPr/>
        </p:nvGrpSpPr>
        <p:grpSpPr>
          <a:xfrm>
            <a:off x="4074913" y="2994083"/>
            <a:ext cx="778584" cy="72968"/>
            <a:chOff x="4074913" y="2994082"/>
            <a:chExt cx="778584" cy="72968"/>
          </a:xfrm>
        </p:grpSpPr>
        <p:sp>
          <p:nvSpPr>
            <p:cNvPr id="470" name="椭圆 469"/>
            <p:cNvSpPr/>
            <p:nvPr/>
          </p:nvSpPr>
          <p:spPr>
            <a:xfrm flipH="1">
              <a:off x="4074913" y="2994082"/>
              <a:ext cx="72942" cy="729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71" name="椭圆 470"/>
            <p:cNvSpPr/>
            <p:nvPr/>
          </p:nvSpPr>
          <p:spPr>
            <a:xfrm flipH="1">
              <a:off x="4253108" y="2994082"/>
              <a:ext cx="72942" cy="7296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72" name="椭圆 471"/>
            <p:cNvSpPr/>
            <p:nvPr/>
          </p:nvSpPr>
          <p:spPr>
            <a:xfrm flipH="1">
              <a:off x="4428924" y="2994082"/>
              <a:ext cx="72942" cy="729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73" name="椭圆 472"/>
            <p:cNvSpPr/>
            <p:nvPr/>
          </p:nvSpPr>
          <p:spPr>
            <a:xfrm flipH="1">
              <a:off x="4604740" y="2994082"/>
              <a:ext cx="72942" cy="729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74" name="椭圆 473"/>
            <p:cNvSpPr/>
            <p:nvPr/>
          </p:nvSpPr>
          <p:spPr>
            <a:xfrm flipH="1">
              <a:off x="4780555" y="2994082"/>
              <a:ext cx="72942" cy="729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75" name="组合 474"/>
          <p:cNvGrpSpPr/>
          <p:nvPr/>
        </p:nvGrpSpPr>
        <p:grpSpPr>
          <a:xfrm>
            <a:off x="258012" y="3224939"/>
            <a:ext cx="2102908" cy="369332"/>
            <a:chOff x="-36208" y="4503818"/>
            <a:chExt cx="1924352" cy="492790"/>
          </a:xfrm>
        </p:grpSpPr>
        <p:sp>
          <p:nvSpPr>
            <p:cNvPr id="476" name="TextBox 73"/>
            <p:cNvSpPr txBox="1"/>
            <p:nvPr/>
          </p:nvSpPr>
          <p:spPr>
            <a:xfrm>
              <a:off x="-36208" y="4503818"/>
              <a:ext cx="1070247" cy="492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12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defRPr>
              </a:lvl1pPr>
            </a:lstStyle>
            <a:p>
              <a:pPr defTabSz="685165"/>
              <a:r>
                <a:rPr lang="zh-CN" altLang="en-US" sz="1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锐普动态</a:t>
              </a:r>
              <a:endParaRPr lang="zh-CN" altLang="en-US" sz="18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7" name="矩形 476"/>
            <p:cNvSpPr/>
            <p:nvPr/>
          </p:nvSpPr>
          <p:spPr>
            <a:xfrm>
              <a:off x="894763" y="4663076"/>
              <a:ext cx="993381" cy="307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en-US" altLang="zh-CN" sz="900" i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 RAPID STATUS</a:t>
              </a:r>
              <a:endParaRPr lang="zh-CN" altLang="en-US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78" name="TextBox 2"/>
          <p:cNvSpPr txBox="1">
            <a:spLocks noChangeArrowheads="1"/>
          </p:cNvSpPr>
          <p:nvPr/>
        </p:nvSpPr>
        <p:spPr bwMode="auto">
          <a:xfrm>
            <a:off x="625918" y="3637206"/>
            <a:ext cx="7901299" cy="48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坚持精益求精、拒绝平庸的做事精神，帮助您实现美观、精致、严谨、动感的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  <p:bldP spid="445" grpId="0" animBg="1"/>
      <p:bldP spid="462" grpId="0" animBg="1"/>
      <p:bldP spid="463" grpId="0" animBg="1"/>
      <p:bldP spid="464" grpId="0" animBg="1"/>
      <p:bldP spid="4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50" name="任意多边形 149"/>
          <p:cNvSpPr/>
          <p:nvPr/>
        </p:nvSpPr>
        <p:spPr>
          <a:xfrm rot="1641803" flipH="1">
            <a:off x="6462366" y="3821461"/>
            <a:ext cx="3468471" cy="2258205"/>
          </a:xfrm>
          <a:custGeom>
            <a:avLst/>
            <a:gdLst>
              <a:gd name="connsiteX0" fmla="*/ 156088 w 2884203"/>
              <a:gd name="connsiteY0" fmla="*/ 0 h 1877808"/>
              <a:gd name="connsiteX1" fmla="*/ 0 w 2884203"/>
              <a:gd name="connsiteY1" fmla="*/ 301596 h 1877808"/>
              <a:gd name="connsiteX2" fmla="*/ 2884203 w 2884203"/>
              <a:gd name="connsiteY2" fmla="*/ 1877808 h 187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203" h="1877808">
                <a:moveTo>
                  <a:pt x="156088" y="0"/>
                </a:moveTo>
                <a:lnTo>
                  <a:pt x="0" y="301596"/>
                </a:lnTo>
                <a:lnTo>
                  <a:pt x="2884203" y="1877808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152" name="任意多边形 151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160" name="任意多边形 159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任意多边形 160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任意多边形 161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任意多边形 162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任意多边形 163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155" name="任意多边形 154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任意多边形 155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任意多边形 156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任意多边形 157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任意多边形 158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66" name="任意多边形 165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67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169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0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4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5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9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8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9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4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4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5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6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212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8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9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0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3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4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8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9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0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1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2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3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4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5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6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7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8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9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0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1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2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3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4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5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6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7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8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9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0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1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2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3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255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6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7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8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9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0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1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2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3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4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5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6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7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269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0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1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2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3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4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5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6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7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8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9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281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2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3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4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5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6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7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8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9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0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1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2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3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4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5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6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7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299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0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1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2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3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4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5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6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7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8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9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0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1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2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3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4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5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6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7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9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0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1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2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3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5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6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7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8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9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0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1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2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3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4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5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6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7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9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0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41" name="组合 340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342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3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4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5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6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7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8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9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0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1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2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3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4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5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6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7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8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9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0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1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2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364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5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6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7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8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9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0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1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2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3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4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5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6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7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8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9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0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1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2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3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4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386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7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8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9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0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1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2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3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4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5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6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7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8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9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0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1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2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3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4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5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6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7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8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9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0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1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2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3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4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5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6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7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8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9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20" name="组合 419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421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2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3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4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5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6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7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8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9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0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1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2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3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4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5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6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7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8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9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0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1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2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3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4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5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6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7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8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9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0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1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2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3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4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5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6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7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8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9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60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61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62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464" name="组合 463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467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68" name="组合 467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469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0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1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2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3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4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5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6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7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8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9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0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1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2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3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65" name="任意多边形 464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66" name="任意多边形 465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80" name="TextBox 3"/>
          <p:cNvSpPr txBox="1"/>
          <p:nvPr/>
        </p:nvSpPr>
        <p:spPr bwMode="auto">
          <a:xfrm>
            <a:off x="1099736" y="3776919"/>
            <a:ext cx="989077" cy="265378"/>
          </a:xfrm>
          <a:prstGeom prst="rect">
            <a:avLst/>
          </a:prstGeom>
          <a:noFill/>
          <a:ln w="9525">
            <a:noFill/>
          </a:ln>
        </p:spPr>
        <p:txBody>
          <a:bodyPr wrap="square" lIns="91411" tIns="45705" rIns="91411" bIns="45705">
            <a:spAutoFit/>
          </a:bodyPr>
          <a:lstStyle/>
          <a:p>
            <a:pPr algn="ctr" defTabSz="685165"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1279061" y="2663952"/>
            <a:ext cx="116079" cy="10093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1462447" y="2076851"/>
            <a:ext cx="110227" cy="15964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txBody>
          <a:bodyPr lIns="91411" tIns="45705" rIns="91411" bIns="45705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1639914" y="2426327"/>
            <a:ext cx="116491" cy="12473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>
              <a:defRPr/>
            </a:pPr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8" name="Rectangle 9"/>
          <p:cNvSpPr>
            <a:spLocks noChangeArrowheads="1"/>
          </p:cNvSpPr>
          <p:nvPr/>
        </p:nvSpPr>
        <p:spPr bwMode="auto">
          <a:xfrm>
            <a:off x="1823443" y="2780198"/>
            <a:ext cx="116491" cy="8934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>
              <a:defRPr/>
            </a:pPr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6" name="TextBox 32"/>
          <p:cNvSpPr txBox="1">
            <a:spLocks noChangeArrowheads="1"/>
          </p:cNvSpPr>
          <p:nvPr/>
        </p:nvSpPr>
        <p:spPr bwMode="auto">
          <a:xfrm>
            <a:off x="1295881" y="4040972"/>
            <a:ext cx="792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87</a:t>
            </a:r>
            <a:r>
              <a:rPr lang="en-US" altLang="zh-CN" sz="2000" baseline="30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Rectangle 10"/>
          <p:cNvSpPr>
            <a:spLocks noChangeArrowheads="1"/>
          </p:cNvSpPr>
          <p:nvPr/>
        </p:nvSpPr>
        <p:spPr bwMode="auto">
          <a:xfrm>
            <a:off x="3306100" y="2149765"/>
            <a:ext cx="116051" cy="15234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08" name="Rectangle 11"/>
          <p:cNvSpPr>
            <a:spLocks noChangeArrowheads="1"/>
          </p:cNvSpPr>
          <p:nvPr/>
        </p:nvSpPr>
        <p:spPr bwMode="auto">
          <a:xfrm>
            <a:off x="3489441" y="2847133"/>
            <a:ext cx="116051" cy="8261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3672701" y="3048728"/>
            <a:ext cx="109898" cy="624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Rectangle 13"/>
          <p:cNvSpPr>
            <a:spLocks noChangeArrowheads="1"/>
          </p:cNvSpPr>
          <p:nvPr/>
        </p:nvSpPr>
        <p:spPr bwMode="auto">
          <a:xfrm>
            <a:off x="3850737" y="3360837"/>
            <a:ext cx="116491" cy="3121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18" name="TextBox 33"/>
          <p:cNvSpPr txBox="1">
            <a:spLocks noChangeArrowheads="1"/>
          </p:cNvSpPr>
          <p:nvPr/>
        </p:nvSpPr>
        <p:spPr bwMode="auto">
          <a:xfrm>
            <a:off x="3341379" y="4040972"/>
            <a:ext cx="765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36</a:t>
            </a:r>
            <a:r>
              <a:rPr lang="en-US" altLang="zh-CN" sz="2000" baseline="30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9" name="TextBox 36"/>
          <p:cNvSpPr txBox="1"/>
          <p:nvPr/>
        </p:nvSpPr>
        <p:spPr bwMode="auto">
          <a:xfrm>
            <a:off x="3114152" y="3776919"/>
            <a:ext cx="1060310" cy="265378"/>
          </a:xfrm>
          <a:prstGeom prst="rect">
            <a:avLst/>
          </a:prstGeom>
          <a:noFill/>
          <a:ln w="9525">
            <a:noFill/>
          </a:ln>
        </p:spPr>
        <p:txBody>
          <a:bodyPr wrap="square" lIns="91411" tIns="45705" rIns="91411" bIns="45705">
            <a:spAutoFit/>
          </a:bodyPr>
          <a:lstStyle/>
          <a:p>
            <a:pPr algn="ctr" defTabSz="685165"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5161920" y="3061931"/>
            <a:ext cx="116954" cy="611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1" name="Rectangle 15"/>
          <p:cNvSpPr>
            <a:spLocks noChangeArrowheads="1"/>
          </p:cNvSpPr>
          <p:nvPr/>
        </p:nvSpPr>
        <p:spPr bwMode="auto">
          <a:xfrm>
            <a:off x="5346126" y="3166277"/>
            <a:ext cx="110133" cy="5071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2" name="Rectangle 16"/>
          <p:cNvSpPr>
            <a:spLocks noChangeArrowheads="1"/>
          </p:cNvSpPr>
          <p:nvPr/>
        </p:nvSpPr>
        <p:spPr bwMode="auto">
          <a:xfrm>
            <a:off x="5523831" y="3368528"/>
            <a:ext cx="115392" cy="304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Rectangle 17"/>
          <p:cNvSpPr>
            <a:spLocks noChangeArrowheads="1"/>
          </p:cNvSpPr>
          <p:nvPr/>
        </p:nvSpPr>
        <p:spPr bwMode="auto">
          <a:xfrm>
            <a:off x="5706261" y="1997007"/>
            <a:ext cx="110996" cy="16759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TextBox 34"/>
          <p:cNvSpPr txBox="1">
            <a:spLocks noChangeArrowheads="1"/>
          </p:cNvSpPr>
          <p:nvPr/>
        </p:nvSpPr>
        <p:spPr bwMode="auto">
          <a:xfrm>
            <a:off x="5180644" y="4040972"/>
            <a:ext cx="708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en-US" altLang="zh-CN" sz="2000" baseline="30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5" name="TextBox 37"/>
          <p:cNvSpPr txBox="1"/>
          <p:nvPr/>
        </p:nvSpPr>
        <p:spPr bwMode="auto">
          <a:xfrm>
            <a:off x="5091015" y="3776919"/>
            <a:ext cx="790890" cy="265378"/>
          </a:xfrm>
          <a:prstGeom prst="rect">
            <a:avLst/>
          </a:prstGeom>
          <a:noFill/>
          <a:ln w="9525">
            <a:noFill/>
          </a:ln>
        </p:spPr>
        <p:txBody>
          <a:bodyPr wrap="square" lIns="91411" tIns="45705" rIns="91411" bIns="45705">
            <a:spAutoFit/>
          </a:bodyPr>
          <a:lstStyle/>
          <a:p>
            <a:pPr algn="ctr" defTabSz="685165"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 18"/>
          <p:cNvSpPr>
            <a:spLocks noChangeArrowheads="1"/>
          </p:cNvSpPr>
          <p:nvPr/>
        </p:nvSpPr>
        <p:spPr bwMode="auto">
          <a:xfrm>
            <a:off x="7084939" y="2254461"/>
            <a:ext cx="116048" cy="14189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Rectangle 19"/>
          <p:cNvSpPr>
            <a:spLocks noChangeArrowheads="1"/>
          </p:cNvSpPr>
          <p:nvPr/>
        </p:nvSpPr>
        <p:spPr bwMode="auto">
          <a:xfrm>
            <a:off x="7268276" y="1997007"/>
            <a:ext cx="116048" cy="16763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7451313" y="2149765"/>
            <a:ext cx="110997" cy="15231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Rectangle 21"/>
          <p:cNvSpPr>
            <a:spLocks noChangeArrowheads="1"/>
          </p:cNvSpPr>
          <p:nvPr/>
        </p:nvSpPr>
        <p:spPr bwMode="auto">
          <a:xfrm>
            <a:off x="7629347" y="2664087"/>
            <a:ext cx="116491" cy="10088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TextBox 35"/>
          <p:cNvSpPr txBox="1">
            <a:spLocks noChangeArrowheads="1"/>
          </p:cNvSpPr>
          <p:nvPr/>
        </p:nvSpPr>
        <p:spPr bwMode="auto">
          <a:xfrm>
            <a:off x="7126835" y="4040972"/>
            <a:ext cx="73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74</a:t>
            </a:r>
            <a:r>
              <a:rPr lang="en-US" altLang="zh-CN" sz="2000" baseline="30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TextBox 38"/>
          <p:cNvSpPr txBox="1"/>
          <p:nvPr/>
        </p:nvSpPr>
        <p:spPr bwMode="auto">
          <a:xfrm>
            <a:off x="7049126" y="3776920"/>
            <a:ext cx="723862" cy="438462"/>
          </a:xfrm>
          <a:prstGeom prst="rect">
            <a:avLst/>
          </a:prstGeom>
          <a:noFill/>
          <a:ln w="9525">
            <a:noFill/>
          </a:ln>
        </p:spPr>
        <p:txBody>
          <a:bodyPr wrap="square" lIns="91411" tIns="45705" rIns="91411" bIns="45705">
            <a:spAutoFit/>
          </a:bodyPr>
          <a:lstStyle/>
          <a:p>
            <a:pPr algn="ctr" defTabSz="685165"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121053" y="1251061"/>
            <a:ext cx="5103299" cy="80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/>
          <a:p>
            <a:pPr algn="just" defTabSz="685165">
              <a:lnSpc>
                <a:spcPct val="120000"/>
              </a:lnSpc>
              <a:spcBef>
                <a:spcPct val="50000"/>
              </a:spcBef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165">
              <a:lnSpc>
                <a:spcPct val="120000"/>
              </a:lnSpc>
              <a:spcBef>
                <a:spcPct val="50000"/>
              </a:spcBef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1295883" y="3772722"/>
            <a:ext cx="6440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295883" y="4032275"/>
            <a:ext cx="6440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323177" y="3772722"/>
            <a:ext cx="6440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323177" y="4032275"/>
            <a:ext cx="6440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5173208" y="3772722"/>
            <a:ext cx="6440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5173208" y="4032275"/>
            <a:ext cx="6440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7084941" y="3772722"/>
            <a:ext cx="6440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7084941" y="4032275"/>
            <a:ext cx="6440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662853" y="2120542"/>
            <a:ext cx="4014745" cy="1177677"/>
            <a:chOff x="2662851" y="2120542"/>
            <a:chExt cx="4014745" cy="1177677"/>
          </a:xfrm>
        </p:grpSpPr>
        <p:grpSp>
          <p:nvGrpSpPr>
            <p:cNvPr id="70" name="组合 69"/>
            <p:cNvGrpSpPr/>
            <p:nvPr/>
          </p:nvGrpSpPr>
          <p:grpSpPr>
            <a:xfrm>
              <a:off x="2990222" y="2120542"/>
              <a:ext cx="3687374" cy="1177677"/>
              <a:chOff x="2990222" y="1928522"/>
              <a:chExt cx="3687374" cy="1177677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990222" y="1936613"/>
                <a:ext cx="3687374" cy="6004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TextBox 164"/>
              <p:cNvSpPr txBox="1">
                <a:spLocks noChangeArrowheads="1"/>
              </p:cNvSpPr>
              <p:nvPr/>
            </p:nvSpPr>
            <p:spPr bwMode="auto">
              <a:xfrm>
                <a:off x="3935792" y="2028981"/>
                <a:ext cx="2408133" cy="107721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algn="dist" defTabSz="685165"/>
                <a:r>
                  <a:rPr lang="zh-CN" altLang="en-US" b="1" dirty="0">
                    <a:solidFill>
                      <a:srgbClr val="FFC617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点击添加标题</a:t>
                </a:r>
                <a:endPara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141" name="TextBox 164"/>
              <p:cNvSpPr txBox="1">
                <a:spLocks noChangeArrowheads="1"/>
              </p:cNvSpPr>
              <p:nvPr/>
            </p:nvSpPr>
            <p:spPr bwMode="auto">
              <a:xfrm>
                <a:off x="3003322" y="1928522"/>
                <a:ext cx="867318" cy="64633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defTabSz="685165"/>
                <a:r>
                  <a:rPr lang="en-US" altLang="zh-CN" sz="36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2" name="任意多边形 141"/>
            <p:cNvSpPr/>
            <p:nvPr/>
          </p:nvSpPr>
          <p:spPr>
            <a:xfrm>
              <a:off x="2988760" y="2755354"/>
              <a:ext cx="3688836" cy="52772"/>
            </a:xfrm>
            <a:custGeom>
              <a:avLst/>
              <a:gdLst>
                <a:gd name="connsiteX0" fmla="*/ 0 w 9169400"/>
                <a:gd name="connsiteY0" fmla="*/ 0 h 0"/>
                <a:gd name="connsiteX1" fmla="*/ 9169400 w 9169400"/>
                <a:gd name="connsiteY1" fmla="*/ 0 h 0"/>
                <a:gd name="connsiteX2" fmla="*/ 9118600 w 9169400"/>
                <a:gd name="connsiteY2" fmla="*/ 0 h 0"/>
                <a:gd name="connsiteX0-1" fmla="*/ 0 w 9945"/>
                <a:gd name="connsiteY0-2" fmla="*/ 0 h 0"/>
                <a:gd name="connsiteX1-3" fmla="*/ 9945 w 9945"/>
                <a:gd name="connsiteY1-4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945">
                  <a:moveTo>
                    <a:pt x="0" y="0"/>
                  </a:moveTo>
                  <a:lnTo>
                    <a:pt x="9945" y="0"/>
                  </a:ln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43" name="Freeform 133"/>
            <p:cNvSpPr/>
            <p:nvPr/>
          </p:nvSpPr>
          <p:spPr bwMode="auto">
            <a:xfrm>
              <a:off x="2662851" y="2172096"/>
              <a:ext cx="332438" cy="583258"/>
            </a:xfrm>
            <a:custGeom>
              <a:avLst/>
              <a:gdLst>
                <a:gd name="T0" fmla="*/ 11 w 71"/>
                <a:gd name="T1" fmla="*/ 120 h 124"/>
                <a:gd name="T2" fmla="*/ 4 w 71"/>
                <a:gd name="T3" fmla="*/ 122 h 124"/>
                <a:gd name="T4" fmla="*/ 3 w 71"/>
                <a:gd name="T5" fmla="*/ 117 h 124"/>
                <a:gd name="T6" fmla="*/ 3 w 71"/>
                <a:gd name="T7" fmla="*/ 111 h 124"/>
                <a:gd name="T8" fmla="*/ 5 w 71"/>
                <a:gd name="T9" fmla="*/ 103 h 124"/>
                <a:gd name="T10" fmla="*/ 13 w 71"/>
                <a:gd name="T11" fmla="*/ 73 h 124"/>
                <a:gd name="T12" fmla="*/ 15 w 71"/>
                <a:gd name="T13" fmla="*/ 55 h 124"/>
                <a:gd name="T14" fmla="*/ 20 w 71"/>
                <a:gd name="T15" fmla="*/ 40 h 124"/>
                <a:gd name="T16" fmla="*/ 16 w 71"/>
                <a:gd name="T17" fmla="*/ 33 h 124"/>
                <a:gd name="T18" fmla="*/ 32 w 71"/>
                <a:gd name="T19" fmla="*/ 14 h 124"/>
                <a:gd name="T20" fmla="*/ 39 w 71"/>
                <a:gd name="T21" fmla="*/ 10 h 124"/>
                <a:gd name="T22" fmla="*/ 49 w 71"/>
                <a:gd name="T23" fmla="*/ 0 h 124"/>
                <a:gd name="T24" fmla="*/ 56 w 71"/>
                <a:gd name="T25" fmla="*/ 10 h 124"/>
                <a:gd name="T26" fmla="*/ 55 w 71"/>
                <a:gd name="T27" fmla="*/ 13 h 124"/>
                <a:gd name="T28" fmla="*/ 51 w 71"/>
                <a:gd name="T29" fmla="*/ 18 h 124"/>
                <a:gd name="T30" fmla="*/ 63 w 71"/>
                <a:gd name="T31" fmla="*/ 25 h 124"/>
                <a:gd name="T32" fmla="*/ 64 w 71"/>
                <a:gd name="T33" fmla="*/ 21 h 124"/>
                <a:gd name="T34" fmla="*/ 65 w 71"/>
                <a:gd name="T35" fmla="*/ 17 h 124"/>
                <a:gd name="T36" fmla="*/ 67 w 71"/>
                <a:gd name="T37" fmla="*/ 15 h 124"/>
                <a:gd name="T38" fmla="*/ 70 w 71"/>
                <a:gd name="T39" fmla="*/ 16 h 124"/>
                <a:gd name="T40" fmla="*/ 70 w 71"/>
                <a:gd name="T41" fmla="*/ 24 h 124"/>
                <a:gd name="T42" fmla="*/ 70 w 71"/>
                <a:gd name="T43" fmla="*/ 29 h 124"/>
                <a:gd name="T44" fmla="*/ 62 w 71"/>
                <a:gd name="T45" fmla="*/ 37 h 124"/>
                <a:gd name="T46" fmla="*/ 52 w 71"/>
                <a:gd name="T47" fmla="*/ 43 h 124"/>
                <a:gd name="T48" fmla="*/ 51 w 71"/>
                <a:gd name="T49" fmla="*/ 64 h 124"/>
                <a:gd name="T50" fmla="*/ 53 w 71"/>
                <a:gd name="T51" fmla="*/ 75 h 124"/>
                <a:gd name="T52" fmla="*/ 55 w 71"/>
                <a:gd name="T53" fmla="*/ 85 h 124"/>
                <a:gd name="T54" fmla="*/ 54 w 71"/>
                <a:gd name="T55" fmla="*/ 102 h 124"/>
                <a:gd name="T56" fmla="*/ 52 w 71"/>
                <a:gd name="T57" fmla="*/ 109 h 124"/>
                <a:gd name="T58" fmla="*/ 54 w 71"/>
                <a:gd name="T59" fmla="*/ 114 h 124"/>
                <a:gd name="T60" fmla="*/ 54 w 71"/>
                <a:gd name="T61" fmla="*/ 120 h 124"/>
                <a:gd name="T62" fmla="*/ 47 w 71"/>
                <a:gd name="T63" fmla="*/ 120 h 124"/>
                <a:gd name="T64" fmla="*/ 40 w 71"/>
                <a:gd name="T65" fmla="*/ 115 h 124"/>
                <a:gd name="T66" fmla="*/ 40 w 71"/>
                <a:gd name="T67" fmla="*/ 109 h 124"/>
                <a:gd name="T68" fmla="*/ 39 w 71"/>
                <a:gd name="T69" fmla="*/ 92 h 124"/>
                <a:gd name="T70" fmla="*/ 33 w 71"/>
                <a:gd name="T71" fmla="*/ 77 h 124"/>
                <a:gd name="T72" fmla="*/ 27 w 71"/>
                <a:gd name="T73" fmla="*/ 86 h 124"/>
                <a:gd name="T74" fmla="*/ 17 w 71"/>
                <a:gd name="T75" fmla="*/ 108 h 124"/>
                <a:gd name="T76" fmla="*/ 14 w 71"/>
                <a:gd name="T77" fmla="*/ 113 h 124"/>
                <a:gd name="T78" fmla="*/ 11 w 71"/>
                <a:gd name="T79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124">
                  <a:moveTo>
                    <a:pt x="12" y="117"/>
                  </a:moveTo>
                  <a:cubicBezTo>
                    <a:pt x="12" y="117"/>
                    <a:pt x="11" y="118"/>
                    <a:pt x="11" y="120"/>
                  </a:cubicBezTo>
                  <a:cubicBezTo>
                    <a:pt x="11" y="122"/>
                    <a:pt x="11" y="124"/>
                    <a:pt x="10" y="124"/>
                  </a:cubicBezTo>
                  <a:cubicBezTo>
                    <a:pt x="9" y="124"/>
                    <a:pt x="5" y="123"/>
                    <a:pt x="4" y="122"/>
                  </a:cubicBezTo>
                  <a:cubicBezTo>
                    <a:pt x="4" y="122"/>
                    <a:pt x="4" y="121"/>
                    <a:pt x="4" y="121"/>
                  </a:cubicBezTo>
                  <a:cubicBezTo>
                    <a:pt x="4" y="121"/>
                    <a:pt x="0" y="121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6"/>
                    <a:pt x="2" y="112"/>
                    <a:pt x="3" y="111"/>
                  </a:cubicBezTo>
                  <a:cubicBezTo>
                    <a:pt x="4" y="109"/>
                    <a:pt x="5" y="109"/>
                    <a:pt x="5" y="108"/>
                  </a:cubicBezTo>
                  <a:cubicBezTo>
                    <a:pt x="5" y="108"/>
                    <a:pt x="5" y="103"/>
                    <a:pt x="5" y="103"/>
                  </a:cubicBezTo>
                  <a:cubicBezTo>
                    <a:pt x="5" y="103"/>
                    <a:pt x="7" y="96"/>
                    <a:pt x="8" y="93"/>
                  </a:cubicBezTo>
                  <a:cubicBezTo>
                    <a:pt x="9" y="90"/>
                    <a:pt x="12" y="77"/>
                    <a:pt x="13" y="73"/>
                  </a:cubicBezTo>
                  <a:cubicBezTo>
                    <a:pt x="13" y="73"/>
                    <a:pt x="14" y="69"/>
                    <a:pt x="14" y="66"/>
                  </a:cubicBezTo>
                  <a:cubicBezTo>
                    <a:pt x="14" y="64"/>
                    <a:pt x="14" y="58"/>
                    <a:pt x="15" y="5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7" y="46"/>
                    <a:pt x="20" y="40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6" y="35"/>
                    <a:pt x="16" y="33"/>
                  </a:cubicBezTo>
                  <a:cubicBezTo>
                    <a:pt x="17" y="32"/>
                    <a:pt x="18" y="28"/>
                    <a:pt x="20" y="26"/>
                  </a:cubicBezTo>
                  <a:cubicBezTo>
                    <a:pt x="21" y="24"/>
                    <a:pt x="26" y="16"/>
                    <a:pt x="32" y="14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8"/>
                    <a:pt x="40" y="6"/>
                  </a:cubicBezTo>
                  <a:cubicBezTo>
                    <a:pt x="40" y="6"/>
                    <a:pt x="40" y="0"/>
                    <a:pt x="49" y="0"/>
                  </a:cubicBezTo>
                  <a:cubicBezTo>
                    <a:pt x="51" y="1"/>
                    <a:pt x="56" y="2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61" y="14"/>
                    <a:pt x="57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3" y="17"/>
                    <a:pt x="52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4" y="21"/>
                    <a:pt x="55" y="22"/>
                  </a:cubicBezTo>
                  <a:cubicBezTo>
                    <a:pt x="56" y="22"/>
                    <a:pt x="63" y="25"/>
                    <a:pt x="63" y="25"/>
                  </a:cubicBezTo>
                  <a:cubicBezTo>
                    <a:pt x="63" y="25"/>
                    <a:pt x="64" y="24"/>
                    <a:pt x="64" y="2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3" y="20"/>
                    <a:pt x="64" y="19"/>
                  </a:cubicBezTo>
                  <a:cubicBezTo>
                    <a:pt x="65" y="18"/>
                    <a:pt x="65" y="17"/>
                    <a:pt x="65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4"/>
                    <a:pt x="69" y="14"/>
                  </a:cubicBezTo>
                  <a:cubicBezTo>
                    <a:pt x="69" y="14"/>
                    <a:pt x="70" y="14"/>
                    <a:pt x="70" y="16"/>
                  </a:cubicBezTo>
                  <a:cubicBezTo>
                    <a:pt x="71" y="17"/>
                    <a:pt x="71" y="19"/>
                    <a:pt x="70" y="21"/>
                  </a:cubicBezTo>
                  <a:cubicBezTo>
                    <a:pt x="70" y="21"/>
                    <a:pt x="70" y="23"/>
                    <a:pt x="70" y="24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0" y="26"/>
                    <a:pt x="70" y="29"/>
                  </a:cubicBezTo>
                  <a:cubicBezTo>
                    <a:pt x="70" y="31"/>
                    <a:pt x="67" y="35"/>
                    <a:pt x="67" y="35"/>
                  </a:cubicBezTo>
                  <a:cubicBezTo>
                    <a:pt x="67" y="35"/>
                    <a:pt x="65" y="38"/>
                    <a:pt x="62" y="37"/>
                  </a:cubicBezTo>
                  <a:cubicBezTo>
                    <a:pt x="59" y="36"/>
                    <a:pt x="54" y="34"/>
                    <a:pt x="54" y="3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49" y="51"/>
                    <a:pt x="49" y="58"/>
                  </a:cubicBezTo>
                  <a:cubicBezTo>
                    <a:pt x="50" y="61"/>
                    <a:pt x="51" y="64"/>
                    <a:pt x="51" y="64"/>
                  </a:cubicBezTo>
                  <a:cubicBezTo>
                    <a:pt x="51" y="64"/>
                    <a:pt x="52" y="67"/>
                    <a:pt x="49" y="6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5" y="78"/>
                    <a:pt x="55" y="80"/>
                  </a:cubicBezTo>
                  <a:cubicBezTo>
                    <a:pt x="55" y="81"/>
                    <a:pt x="55" y="85"/>
                    <a:pt x="55" y="85"/>
                  </a:cubicBezTo>
                  <a:cubicBezTo>
                    <a:pt x="55" y="85"/>
                    <a:pt x="54" y="89"/>
                    <a:pt x="54" y="91"/>
                  </a:cubicBezTo>
                  <a:cubicBezTo>
                    <a:pt x="54" y="93"/>
                    <a:pt x="55" y="99"/>
                    <a:pt x="54" y="102"/>
                  </a:cubicBezTo>
                  <a:cubicBezTo>
                    <a:pt x="53" y="104"/>
                    <a:pt x="54" y="108"/>
                    <a:pt x="53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3" y="113"/>
                    <a:pt x="54" y="114"/>
                    <a:pt x="54" y="114"/>
                  </a:cubicBezTo>
                  <a:cubicBezTo>
                    <a:pt x="55" y="114"/>
                    <a:pt x="58" y="113"/>
                    <a:pt x="58" y="117"/>
                  </a:cubicBezTo>
                  <a:cubicBezTo>
                    <a:pt x="58" y="118"/>
                    <a:pt x="58" y="120"/>
                    <a:pt x="54" y="120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51" y="120"/>
                    <a:pt x="49" y="119"/>
                    <a:pt x="47" y="120"/>
                  </a:cubicBezTo>
                  <a:cubicBezTo>
                    <a:pt x="46" y="120"/>
                    <a:pt x="41" y="120"/>
                    <a:pt x="39" y="119"/>
                  </a:cubicBezTo>
                  <a:cubicBezTo>
                    <a:pt x="39" y="117"/>
                    <a:pt x="40" y="115"/>
                    <a:pt x="40" y="115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40" y="110"/>
                    <a:pt x="40" y="109"/>
                  </a:cubicBezTo>
                  <a:cubicBezTo>
                    <a:pt x="40" y="107"/>
                    <a:pt x="41" y="105"/>
                    <a:pt x="41" y="103"/>
                  </a:cubicBezTo>
                  <a:cubicBezTo>
                    <a:pt x="41" y="102"/>
                    <a:pt x="40" y="95"/>
                    <a:pt x="39" y="92"/>
                  </a:cubicBezTo>
                  <a:cubicBezTo>
                    <a:pt x="38" y="90"/>
                    <a:pt x="37" y="85"/>
                    <a:pt x="36" y="84"/>
                  </a:cubicBezTo>
                  <a:cubicBezTo>
                    <a:pt x="35" y="82"/>
                    <a:pt x="33" y="77"/>
                    <a:pt x="33" y="77"/>
                  </a:cubicBezTo>
                  <a:cubicBezTo>
                    <a:pt x="33" y="77"/>
                    <a:pt x="33" y="77"/>
                    <a:pt x="32" y="78"/>
                  </a:cubicBezTo>
                  <a:cubicBezTo>
                    <a:pt x="32" y="79"/>
                    <a:pt x="29" y="84"/>
                    <a:pt x="27" y="86"/>
                  </a:cubicBezTo>
                  <a:cubicBezTo>
                    <a:pt x="26" y="88"/>
                    <a:pt x="23" y="91"/>
                    <a:pt x="23" y="95"/>
                  </a:cubicBezTo>
                  <a:cubicBezTo>
                    <a:pt x="22" y="98"/>
                    <a:pt x="17" y="108"/>
                    <a:pt x="17" y="108"/>
                  </a:cubicBezTo>
                  <a:cubicBezTo>
                    <a:pt x="17" y="108"/>
                    <a:pt x="16" y="110"/>
                    <a:pt x="16" y="110"/>
                  </a:cubicBezTo>
                  <a:cubicBezTo>
                    <a:pt x="15" y="111"/>
                    <a:pt x="14" y="113"/>
                    <a:pt x="14" y="113"/>
                  </a:cubicBezTo>
                  <a:cubicBezTo>
                    <a:pt x="13" y="114"/>
                    <a:pt x="12" y="114"/>
                    <a:pt x="12" y="115"/>
                  </a:cubicBezTo>
                  <a:cubicBezTo>
                    <a:pt x="12" y="115"/>
                    <a:pt x="12" y="118"/>
                    <a:pt x="11" y="116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111398" y="143921"/>
            <a:ext cx="2836307" cy="707886"/>
            <a:chOff x="111396" y="143920"/>
            <a:chExt cx="2836307" cy="707886"/>
          </a:xfrm>
        </p:grpSpPr>
        <p:sp>
          <p:nvSpPr>
            <p:cNvPr id="145" name="TextBox 22"/>
            <p:cNvSpPr txBox="1">
              <a:spLocks noChangeArrowheads="1"/>
            </p:cNvSpPr>
            <p:nvPr/>
          </p:nvSpPr>
          <p:spPr bwMode="auto">
            <a:xfrm>
              <a:off x="111396" y="143920"/>
              <a:ext cx="1260769" cy="707886"/>
            </a:xfrm>
            <a:prstGeom prst="rect">
              <a:avLst/>
            </a:prstGeom>
            <a:noFill/>
            <a:effectLst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sz="4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目录</a:t>
              </a:r>
              <a:endParaRPr lang="en-US" altLang="zh-CN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1219503" y="522911"/>
              <a:ext cx="1728200" cy="318996"/>
              <a:chOff x="1219503" y="522911"/>
              <a:chExt cx="1728200" cy="318996"/>
            </a:xfrm>
          </p:grpSpPr>
          <p:sp>
            <p:nvSpPr>
              <p:cNvPr id="147" name="矩形 146"/>
              <p:cNvSpPr/>
              <p:nvPr/>
            </p:nvSpPr>
            <p:spPr bwMode="auto">
              <a:xfrm>
                <a:off x="1219503" y="522911"/>
                <a:ext cx="28534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165">
                  <a:defRPr/>
                </a:pPr>
                <a:r>
                  <a:rPr lang="en-US" altLang="zh-CN" sz="1200" spc="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/</a:t>
                </a:r>
                <a:endParaRPr lang="zh-CN" altLang="en-US" sz="14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1323636" y="534130"/>
                <a:ext cx="162406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165">
                  <a:defRPr/>
                </a:pPr>
                <a:r>
                  <a:rPr lang="en-US" altLang="zh-CN" sz="1400" i="1" spc="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CONTENTS</a:t>
                </a:r>
                <a:endParaRPr lang="zh-CN" altLang="en-US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</p:grpSp>
      </p:grpSp>
      <p:sp>
        <p:nvSpPr>
          <p:cNvPr id="484" name="TextBox 164"/>
          <p:cNvSpPr txBox="1">
            <a:spLocks noChangeArrowheads="1"/>
          </p:cNvSpPr>
          <p:nvPr/>
        </p:nvSpPr>
        <p:spPr bwMode="auto">
          <a:xfrm>
            <a:off x="186805" y="308639"/>
            <a:ext cx="2092685" cy="1077188"/>
          </a:xfrm>
          <a:prstGeom prst="rect">
            <a:avLst/>
          </a:prstGeom>
          <a:noFill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矩形 484"/>
          <p:cNvSpPr/>
          <p:nvPr/>
        </p:nvSpPr>
        <p:spPr>
          <a:xfrm>
            <a:off x="2141353" y="514950"/>
            <a:ext cx="1396536" cy="230832"/>
          </a:xfrm>
          <a:prstGeom prst="rect">
            <a:avLst/>
          </a:prstGeom>
        </p:spPr>
        <p:txBody>
          <a:bodyPr wrap="none" lIns="91411" tIns="45705" rIns="91411" bIns="45705">
            <a:spAutoFit/>
          </a:bodyPr>
          <a:lstStyle/>
          <a:p>
            <a:pPr defTabSz="913765"/>
            <a:r>
              <a:rPr lang="en-US" altLang="zh-CN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CLICK TO ADD TITLE</a:t>
            </a:r>
            <a:endParaRPr lang="zh-CN" altLang="en-US" sz="900" i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82" grpId="0" animBg="1"/>
      <p:bldP spid="83" grpId="0" animBg="1"/>
      <p:bldP spid="88" grpId="0" animBg="1"/>
      <p:bldP spid="106" grpId="0"/>
      <p:bldP spid="107" grpId="0" animBg="1"/>
      <p:bldP spid="108" grpId="0" animBg="1"/>
      <p:bldP spid="109" grpId="0" animBg="1"/>
      <p:bldP spid="110" grpId="0" animBg="1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/>
      <p:bldP spid="125" grpId="0"/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  <p:bldP spid="484" grpId="0"/>
      <p:bldP spid="4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 bwMode="auto">
          <a:xfrm>
            <a:off x="3793492" y="1535063"/>
            <a:ext cx="5382343" cy="2436379"/>
            <a:chOff x="3779838" y="1483675"/>
            <a:chExt cx="5382343" cy="2436379"/>
          </a:xfrm>
          <a:effectLst/>
        </p:grpSpPr>
        <p:grpSp>
          <p:nvGrpSpPr>
            <p:cNvPr id="47" name="组合 37"/>
            <p:cNvGrpSpPr/>
            <p:nvPr/>
          </p:nvGrpSpPr>
          <p:grpSpPr bwMode="auto">
            <a:xfrm>
              <a:off x="3782413" y="1483675"/>
              <a:ext cx="5372753" cy="1147818"/>
              <a:chOff x="3782488" y="1483596"/>
              <a:chExt cx="5373329" cy="1147866"/>
            </a:xfrm>
          </p:grpSpPr>
          <p:sp>
            <p:nvSpPr>
              <p:cNvPr id="62" name="Freeform 6"/>
              <p:cNvSpPr/>
              <p:nvPr/>
            </p:nvSpPr>
            <p:spPr bwMode="auto">
              <a:xfrm>
                <a:off x="3782488" y="1483596"/>
                <a:ext cx="5373329" cy="1147866"/>
              </a:xfrm>
              <a:custGeom>
                <a:avLst/>
                <a:gdLst>
                  <a:gd name="T0" fmla="*/ 0 w 293"/>
                  <a:gd name="T1" fmla="*/ 0 h 67"/>
                  <a:gd name="T2" fmla="*/ 2147483646 w 293"/>
                  <a:gd name="T3" fmla="*/ 0 h 67"/>
                  <a:gd name="T4" fmla="*/ 2147483646 w 293"/>
                  <a:gd name="T5" fmla="*/ 2147483646 h 67"/>
                  <a:gd name="T6" fmla="*/ 2147483646 w 293"/>
                  <a:gd name="T7" fmla="*/ 2147483646 h 67"/>
                  <a:gd name="T8" fmla="*/ 2147483646 w 293"/>
                  <a:gd name="T9" fmla="*/ 2147483646 h 67"/>
                  <a:gd name="T10" fmla="*/ 2147483646 w 293"/>
                  <a:gd name="T11" fmla="*/ 2147483646 h 67"/>
                  <a:gd name="T12" fmla="*/ 2147483646 w 293"/>
                  <a:gd name="T13" fmla="*/ 2147483646 h 67"/>
                  <a:gd name="T14" fmla="*/ 0 w 293"/>
                  <a:gd name="T15" fmla="*/ 2147483646 h 67"/>
                  <a:gd name="T16" fmla="*/ 0 w 293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866 h 10000"/>
                  <a:gd name="connsiteX3" fmla="*/ 9902 w 10000"/>
                  <a:gd name="connsiteY3" fmla="*/ 6949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5075 h 10000"/>
                  <a:gd name="connsiteX7" fmla="*/ 0 w 10000"/>
                  <a:gd name="connsiteY7" fmla="*/ 5075 h 10000"/>
                  <a:gd name="connsiteX8" fmla="*/ 0 w 10000"/>
                  <a:gd name="connsiteY8" fmla="*/ 0 h 10000"/>
                  <a:gd name="connsiteX0-1" fmla="*/ 0 w 9912"/>
                  <a:gd name="connsiteY0-2" fmla="*/ 0 h 10000"/>
                  <a:gd name="connsiteX1-3" fmla="*/ 6758 w 9912"/>
                  <a:gd name="connsiteY1-4" fmla="*/ 0 h 10000"/>
                  <a:gd name="connsiteX2-5" fmla="*/ 8396 w 9912"/>
                  <a:gd name="connsiteY2-6" fmla="*/ 6866 h 10000"/>
                  <a:gd name="connsiteX3-7" fmla="*/ 9902 w 9912"/>
                  <a:gd name="connsiteY3-8" fmla="*/ 6949 h 10000"/>
                  <a:gd name="connsiteX4-9" fmla="*/ 9911 w 9912"/>
                  <a:gd name="connsiteY4-10" fmla="*/ 10000 h 10000"/>
                  <a:gd name="connsiteX5-11" fmla="*/ 8396 w 9912"/>
                  <a:gd name="connsiteY5-12" fmla="*/ 10000 h 10000"/>
                  <a:gd name="connsiteX6-13" fmla="*/ 6758 w 9912"/>
                  <a:gd name="connsiteY6-14" fmla="*/ 5075 h 10000"/>
                  <a:gd name="connsiteX7-15" fmla="*/ 0 w 9912"/>
                  <a:gd name="connsiteY7-16" fmla="*/ 5075 h 10000"/>
                  <a:gd name="connsiteX8-17" fmla="*/ 0 w 9912"/>
                  <a:gd name="connsiteY8-18" fmla="*/ 0 h 10000"/>
                  <a:gd name="connsiteX0-19" fmla="*/ 0 w 9994"/>
                  <a:gd name="connsiteY0-20" fmla="*/ 0 h 10083"/>
                  <a:gd name="connsiteX1-21" fmla="*/ 6818 w 9994"/>
                  <a:gd name="connsiteY1-22" fmla="*/ 0 h 10083"/>
                  <a:gd name="connsiteX2-23" fmla="*/ 8471 w 9994"/>
                  <a:gd name="connsiteY2-24" fmla="*/ 6866 h 10083"/>
                  <a:gd name="connsiteX3-25" fmla="*/ 9990 w 9994"/>
                  <a:gd name="connsiteY3-26" fmla="*/ 6949 h 10083"/>
                  <a:gd name="connsiteX4-27" fmla="*/ 9883 w 9994"/>
                  <a:gd name="connsiteY4-28" fmla="*/ 10083 h 10083"/>
                  <a:gd name="connsiteX5-29" fmla="*/ 8471 w 9994"/>
                  <a:gd name="connsiteY5-30" fmla="*/ 10000 h 10083"/>
                  <a:gd name="connsiteX6-31" fmla="*/ 6818 w 9994"/>
                  <a:gd name="connsiteY6-32" fmla="*/ 5075 h 10083"/>
                  <a:gd name="connsiteX7-33" fmla="*/ 0 w 9994"/>
                  <a:gd name="connsiteY7-34" fmla="*/ 5075 h 10083"/>
                  <a:gd name="connsiteX8-35" fmla="*/ 0 w 9994"/>
                  <a:gd name="connsiteY8-36" fmla="*/ 0 h 10083"/>
                  <a:gd name="connsiteX0-37" fmla="*/ 0 w 10023"/>
                  <a:gd name="connsiteY0-38" fmla="*/ 0 h 9959"/>
                  <a:gd name="connsiteX1-39" fmla="*/ 6822 w 10023"/>
                  <a:gd name="connsiteY1-40" fmla="*/ 0 h 9959"/>
                  <a:gd name="connsiteX2-41" fmla="*/ 8476 w 10023"/>
                  <a:gd name="connsiteY2-42" fmla="*/ 6809 h 9959"/>
                  <a:gd name="connsiteX3-43" fmla="*/ 9996 w 10023"/>
                  <a:gd name="connsiteY3-44" fmla="*/ 6892 h 9959"/>
                  <a:gd name="connsiteX4-45" fmla="*/ 10023 w 10023"/>
                  <a:gd name="connsiteY4-46" fmla="*/ 9959 h 9959"/>
                  <a:gd name="connsiteX5-47" fmla="*/ 8476 w 10023"/>
                  <a:gd name="connsiteY5-48" fmla="*/ 9918 h 9959"/>
                  <a:gd name="connsiteX6-49" fmla="*/ 6822 w 10023"/>
                  <a:gd name="connsiteY6-50" fmla="*/ 5033 h 9959"/>
                  <a:gd name="connsiteX7-51" fmla="*/ 0 w 10023"/>
                  <a:gd name="connsiteY7-52" fmla="*/ 5033 h 9959"/>
                  <a:gd name="connsiteX8-53" fmla="*/ 0 w 10023"/>
                  <a:gd name="connsiteY8-54" fmla="*/ 0 h 9959"/>
                  <a:gd name="connsiteX0-55" fmla="*/ 0 w 10000"/>
                  <a:gd name="connsiteY0-56" fmla="*/ 0 h 10000"/>
                  <a:gd name="connsiteX1-57" fmla="*/ 6806 w 10000"/>
                  <a:gd name="connsiteY1-58" fmla="*/ 0 h 10000"/>
                  <a:gd name="connsiteX2-59" fmla="*/ 8457 w 10000"/>
                  <a:gd name="connsiteY2-60" fmla="*/ 6837 h 10000"/>
                  <a:gd name="connsiteX3-61" fmla="*/ 9973 w 10000"/>
                  <a:gd name="connsiteY3-62" fmla="*/ 6920 h 10000"/>
                  <a:gd name="connsiteX4-63" fmla="*/ 10000 w 10000"/>
                  <a:gd name="connsiteY4-64" fmla="*/ 10000 h 10000"/>
                  <a:gd name="connsiteX5-65" fmla="*/ 8457 w 10000"/>
                  <a:gd name="connsiteY5-66" fmla="*/ 9959 h 10000"/>
                  <a:gd name="connsiteX6-67" fmla="*/ 6806 w 10000"/>
                  <a:gd name="connsiteY6-68" fmla="*/ 5054 h 10000"/>
                  <a:gd name="connsiteX7-69" fmla="*/ 0 w 10000"/>
                  <a:gd name="connsiteY7-70" fmla="*/ 5054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806 w 10000"/>
                  <a:gd name="connsiteY1-76" fmla="*/ 0 h 10000"/>
                  <a:gd name="connsiteX2-77" fmla="*/ 8457 w 10000"/>
                  <a:gd name="connsiteY2-78" fmla="*/ 6837 h 10000"/>
                  <a:gd name="connsiteX3-79" fmla="*/ 9973 w 10000"/>
                  <a:gd name="connsiteY3-80" fmla="*/ 6920 h 10000"/>
                  <a:gd name="connsiteX4-81" fmla="*/ 10000 w 10000"/>
                  <a:gd name="connsiteY4-82" fmla="*/ 10000 h 10000"/>
                  <a:gd name="connsiteX5-83" fmla="*/ 8457 w 10000"/>
                  <a:gd name="connsiteY5-84" fmla="*/ 9959 h 10000"/>
                  <a:gd name="connsiteX6-85" fmla="*/ 6806 w 10000"/>
                  <a:gd name="connsiteY6-86" fmla="*/ 5054 h 10000"/>
                  <a:gd name="connsiteX7-87" fmla="*/ 0 w 10000"/>
                  <a:gd name="connsiteY7-88" fmla="*/ 5054 h 10000"/>
                  <a:gd name="connsiteX8-89" fmla="*/ 0 w 10000"/>
                  <a:gd name="connsiteY8-90" fmla="*/ 0 h 10000"/>
                  <a:gd name="connsiteX0-91" fmla="*/ 0 w 10067"/>
                  <a:gd name="connsiteY0-92" fmla="*/ 0 h 10000"/>
                  <a:gd name="connsiteX1-93" fmla="*/ 6806 w 10067"/>
                  <a:gd name="connsiteY1-94" fmla="*/ 0 h 10000"/>
                  <a:gd name="connsiteX2-95" fmla="*/ 8457 w 10067"/>
                  <a:gd name="connsiteY2-96" fmla="*/ 6837 h 10000"/>
                  <a:gd name="connsiteX3-97" fmla="*/ 9973 w 10067"/>
                  <a:gd name="connsiteY3-98" fmla="*/ 6920 h 10000"/>
                  <a:gd name="connsiteX4-99" fmla="*/ 10067 w 10067"/>
                  <a:gd name="connsiteY4-100" fmla="*/ 10000 h 10000"/>
                  <a:gd name="connsiteX5-101" fmla="*/ 8457 w 10067"/>
                  <a:gd name="connsiteY5-102" fmla="*/ 9959 h 10000"/>
                  <a:gd name="connsiteX6-103" fmla="*/ 6806 w 10067"/>
                  <a:gd name="connsiteY6-104" fmla="*/ 5054 h 10000"/>
                  <a:gd name="connsiteX7-105" fmla="*/ 0 w 10067"/>
                  <a:gd name="connsiteY7-106" fmla="*/ 5054 h 10000"/>
                  <a:gd name="connsiteX8-107" fmla="*/ 0 w 10067"/>
                  <a:gd name="connsiteY8-108" fmla="*/ 0 h 10000"/>
                  <a:gd name="connsiteX0-109" fmla="*/ 0 w 10085"/>
                  <a:gd name="connsiteY0-110" fmla="*/ 0 h 10000"/>
                  <a:gd name="connsiteX1-111" fmla="*/ 6806 w 10085"/>
                  <a:gd name="connsiteY1-112" fmla="*/ 0 h 10000"/>
                  <a:gd name="connsiteX2-113" fmla="*/ 8457 w 10085"/>
                  <a:gd name="connsiteY2-114" fmla="*/ 6837 h 10000"/>
                  <a:gd name="connsiteX3-115" fmla="*/ 10085 w 10085"/>
                  <a:gd name="connsiteY3-116" fmla="*/ 6879 h 10000"/>
                  <a:gd name="connsiteX4-117" fmla="*/ 10067 w 10085"/>
                  <a:gd name="connsiteY4-118" fmla="*/ 10000 h 10000"/>
                  <a:gd name="connsiteX5-119" fmla="*/ 8457 w 10085"/>
                  <a:gd name="connsiteY5-120" fmla="*/ 9959 h 10000"/>
                  <a:gd name="connsiteX6-121" fmla="*/ 6806 w 10085"/>
                  <a:gd name="connsiteY6-122" fmla="*/ 5054 h 10000"/>
                  <a:gd name="connsiteX7-123" fmla="*/ 0 w 10085"/>
                  <a:gd name="connsiteY7-124" fmla="*/ 5054 h 10000"/>
                  <a:gd name="connsiteX8-125" fmla="*/ 0 w 10085"/>
                  <a:gd name="connsiteY8-126" fmla="*/ 0 h 10000"/>
                  <a:gd name="connsiteX0-127" fmla="*/ 0 w 10103"/>
                  <a:gd name="connsiteY0-128" fmla="*/ 0 h 9959"/>
                  <a:gd name="connsiteX1-129" fmla="*/ 6806 w 10103"/>
                  <a:gd name="connsiteY1-130" fmla="*/ 0 h 9959"/>
                  <a:gd name="connsiteX2-131" fmla="*/ 8457 w 10103"/>
                  <a:gd name="connsiteY2-132" fmla="*/ 6837 h 9959"/>
                  <a:gd name="connsiteX3-133" fmla="*/ 10085 w 10103"/>
                  <a:gd name="connsiteY3-134" fmla="*/ 6879 h 9959"/>
                  <a:gd name="connsiteX4-135" fmla="*/ 10103 w 10103"/>
                  <a:gd name="connsiteY4-136" fmla="*/ 9897 h 9959"/>
                  <a:gd name="connsiteX5-137" fmla="*/ 8457 w 10103"/>
                  <a:gd name="connsiteY5-138" fmla="*/ 9959 h 9959"/>
                  <a:gd name="connsiteX6-139" fmla="*/ 6806 w 10103"/>
                  <a:gd name="connsiteY6-140" fmla="*/ 5054 h 9959"/>
                  <a:gd name="connsiteX7-141" fmla="*/ 0 w 10103"/>
                  <a:gd name="connsiteY7-142" fmla="*/ 5054 h 9959"/>
                  <a:gd name="connsiteX8-143" fmla="*/ 0 w 10103"/>
                  <a:gd name="connsiteY8-144" fmla="*/ 0 h 9959"/>
                  <a:gd name="connsiteX0-145" fmla="*/ 0 w 9983"/>
                  <a:gd name="connsiteY0-146" fmla="*/ 0 h 10000"/>
                  <a:gd name="connsiteX1-147" fmla="*/ 6737 w 9983"/>
                  <a:gd name="connsiteY1-148" fmla="*/ 0 h 10000"/>
                  <a:gd name="connsiteX2-149" fmla="*/ 8371 w 9983"/>
                  <a:gd name="connsiteY2-150" fmla="*/ 6865 h 10000"/>
                  <a:gd name="connsiteX3-151" fmla="*/ 9982 w 9983"/>
                  <a:gd name="connsiteY3-152" fmla="*/ 6907 h 10000"/>
                  <a:gd name="connsiteX4-153" fmla="*/ 9978 w 9983"/>
                  <a:gd name="connsiteY4-154" fmla="*/ 10000 h 10000"/>
                  <a:gd name="connsiteX5-155" fmla="*/ 8371 w 9983"/>
                  <a:gd name="connsiteY5-156" fmla="*/ 10000 h 10000"/>
                  <a:gd name="connsiteX6-157" fmla="*/ 6737 w 9983"/>
                  <a:gd name="connsiteY6-158" fmla="*/ 5075 h 10000"/>
                  <a:gd name="connsiteX7-159" fmla="*/ 0 w 9983"/>
                  <a:gd name="connsiteY7-160" fmla="*/ 5075 h 10000"/>
                  <a:gd name="connsiteX8-161" fmla="*/ 0 w 9983"/>
                  <a:gd name="connsiteY8-162" fmla="*/ 0 h 10000"/>
                  <a:gd name="connsiteX0-163" fmla="*/ 0 w 10002"/>
                  <a:gd name="connsiteY0-164" fmla="*/ 0 h 10000"/>
                  <a:gd name="connsiteX1-165" fmla="*/ 6748 w 10002"/>
                  <a:gd name="connsiteY1-166" fmla="*/ 0 h 10000"/>
                  <a:gd name="connsiteX2-167" fmla="*/ 8385 w 10002"/>
                  <a:gd name="connsiteY2-168" fmla="*/ 6865 h 10000"/>
                  <a:gd name="connsiteX3-169" fmla="*/ 9999 w 10002"/>
                  <a:gd name="connsiteY3-170" fmla="*/ 6907 h 10000"/>
                  <a:gd name="connsiteX4-171" fmla="*/ 9995 w 10002"/>
                  <a:gd name="connsiteY4-172" fmla="*/ 10000 h 10000"/>
                  <a:gd name="connsiteX5-173" fmla="*/ 8385 w 10002"/>
                  <a:gd name="connsiteY5-174" fmla="*/ 10000 h 10000"/>
                  <a:gd name="connsiteX6-175" fmla="*/ 6748 w 10002"/>
                  <a:gd name="connsiteY6-176" fmla="*/ 5075 h 10000"/>
                  <a:gd name="connsiteX7-177" fmla="*/ 0 w 10002"/>
                  <a:gd name="connsiteY7-178" fmla="*/ 5075 h 10000"/>
                  <a:gd name="connsiteX8-179" fmla="*/ 0 w 10002"/>
                  <a:gd name="connsiteY8-180" fmla="*/ 0 h 10000"/>
                  <a:gd name="connsiteX0-181" fmla="*/ 0 w 9999"/>
                  <a:gd name="connsiteY0-182" fmla="*/ 0 h 10000"/>
                  <a:gd name="connsiteX1-183" fmla="*/ 6748 w 9999"/>
                  <a:gd name="connsiteY1-184" fmla="*/ 0 h 10000"/>
                  <a:gd name="connsiteX2-185" fmla="*/ 8385 w 9999"/>
                  <a:gd name="connsiteY2-186" fmla="*/ 6865 h 10000"/>
                  <a:gd name="connsiteX3-187" fmla="*/ 9999 w 9999"/>
                  <a:gd name="connsiteY3-188" fmla="*/ 6907 h 10000"/>
                  <a:gd name="connsiteX4-189" fmla="*/ 9995 w 9999"/>
                  <a:gd name="connsiteY4-190" fmla="*/ 10000 h 10000"/>
                  <a:gd name="connsiteX5-191" fmla="*/ 8385 w 9999"/>
                  <a:gd name="connsiteY5-192" fmla="*/ 10000 h 10000"/>
                  <a:gd name="connsiteX6-193" fmla="*/ 6748 w 9999"/>
                  <a:gd name="connsiteY6-194" fmla="*/ 5075 h 10000"/>
                  <a:gd name="connsiteX7-195" fmla="*/ 0 w 9999"/>
                  <a:gd name="connsiteY7-196" fmla="*/ 5075 h 10000"/>
                  <a:gd name="connsiteX8-197" fmla="*/ 0 w 9999"/>
                  <a:gd name="connsiteY8-19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9999" h="10000">
                    <a:moveTo>
                      <a:pt x="0" y="0"/>
                    </a:moveTo>
                    <a:lnTo>
                      <a:pt x="6748" y="0"/>
                    </a:lnTo>
                    <a:lnTo>
                      <a:pt x="8385" y="6865"/>
                    </a:lnTo>
                    <a:lnTo>
                      <a:pt x="9999" y="6907"/>
                    </a:lnTo>
                    <a:cubicBezTo>
                      <a:pt x="9992" y="9501"/>
                      <a:pt x="10002" y="8111"/>
                      <a:pt x="9995" y="10000"/>
                    </a:cubicBezTo>
                    <a:lnTo>
                      <a:pt x="8385" y="10000"/>
                    </a:lnTo>
                    <a:lnTo>
                      <a:pt x="6748" y="5075"/>
                    </a:lnTo>
                    <a:lnTo>
                      <a:pt x="0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18"/>
              <p:cNvSpPr txBox="1">
                <a:spLocks noChangeArrowheads="1"/>
              </p:cNvSpPr>
              <p:nvPr/>
            </p:nvSpPr>
            <p:spPr bwMode="auto">
              <a:xfrm>
                <a:off x="4175304" y="1646914"/>
                <a:ext cx="1728192" cy="27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/>
                <a:r>
                  <a:rPr lang="zh-CN" altLang="en-US" sz="12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TextBox 26"/>
              <p:cNvSpPr txBox="1">
                <a:spLocks noChangeArrowheads="1"/>
              </p:cNvSpPr>
              <p:nvPr/>
            </p:nvSpPr>
            <p:spPr bwMode="auto">
              <a:xfrm>
                <a:off x="5913892" y="1579485"/>
                <a:ext cx="1031986" cy="40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3765">
                  <a:defRPr/>
                </a:pPr>
                <a:r>
                  <a:rPr lang="en-US" altLang="zh-CN" sz="20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50%</a:t>
                </a:r>
                <a:endParaRPr lang="zh-CN" altLang="en-US" sz="20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35"/>
            <p:cNvGrpSpPr/>
            <p:nvPr/>
          </p:nvGrpSpPr>
          <p:grpSpPr bwMode="auto">
            <a:xfrm>
              <a:off x="3784601" y="2085958"/>
              <a:ext cx="5373108" cy="927895"/>
              <a:chOff x="3784676" y="2085732"/>
              <a:chExt cx="5373683" cy="927482"/>
            </a:xfrm>
          </p:grpSpPr>
          <p:sp>
            <p:nvSpPr>
              <p:cNvPr id="59" name="Freeform 7"/>
              <p:cNvSpPr/>
              <p:nvPr/>
            </p:nvSpPr>
            <p:spPr bwMode="auto">
              <a:xfrm>
                <a:off x="3784676" y="2085732"/>
                <a:ext cx="5373683" cy="927482"/>
              </a:xfrm>
              <a:custGeom>
                <a:avLst/>
                <a:gdLst>
                  <a:gd name="T0" fmla="*/ 0 w 293"/>
                  <a:gd name="T1" fmla="*/ 0 h 54"/>
                  <a:gd name="T2" fmla="*/ 2147483646 w 293"/>
                  <a:gd name="T3" fmla="*/ 0 h 54"/>
                  <a:gd name="T4" fmla="*/ 2147483646 w 293"/>
                  <a:gd name="T5" fmla="*/ 2147483646 h 54"/>
                  <a:gd name="T6" fmla="*/ 2147483646 w 293"/>
                  <a:gd name="T7" fmla="*/ 2147483646 h 54"/>
                  <a:gd name="T8" fmla="*/ 2147483646 w 293"/>
                  <a:gd name="T9" fmla="*/ 2147483646 h 54"/>
                  <a:gd name="T10" fmla="*/ 2147483646 w 293"/>
                  <a:gd name="T11" fmla="*/ 2147483646 h 54"/>
                  <a:gd name="T12" fmla="*/ 2147483646 w 293"/>
                  <a:gd name="T13" fmla="*/ 2147483646 h 54"/>
                  <a:gd name="T14" fmla="*/ 0 w 293"/>
                  <a:gd name="T15" fmla="*/ 2147483646 h 54"/>
                  <a:gd name="T16" fmla="*/ 0 w 293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111 h 10000"/>
                  <a:gd name="connsiteX3" fmla="*/ 9947 w 10000"/>
                  <a:gd name="connsiteY3" fmla="*/ 6111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6296 h 10000"/>
                  <a:gd name="connsiteX7" fmla="*/ 0 w 10000"/>
                  <a:gd name="connsiteY7" fmla="*/ 6296 h 10000"/>
                  <a:gd name="connsiteX8" fmla="*/ 0 w 10000"/>
                  <a:gd name="connsiteY8" fmla="*/ 0 h 10000"/>
                  <a:gd name="connsiteX0-1" fmla="*/ 0 w 9950"/>
                  <a:gd name="connsiteY0-2" fmla="*/ 0 h 10051"/>
                  <a:gd name="connsiteX1-3" fmla="*/ 6758 w 9950"/>
                  <a:gd name="connsiteY1-4" fmla="*/ 0 h 10051"/>
                  <a:gd name="connsiteX2-5" fmla="*/ 8396 w 9950"/>
                  <a:gd name="connsiteY2-6" fmla="*/ 6111 h 10051"/>
                  <a:gd name="connsiteX3-7" fmla="*/ 9947 w 9950"/>
                  <a:gd name="connsiteY3-8" fmla="*/ 6111 h 10051"/>
                  <a:gd name="connsiteX4-9" fmla="*/ 9920 w 9950"/>
                  <a:gd name="connsiteY4-10" fmla="*/ 10051 h 10051"/>
                  <a:gd name="connsiteX5-11" fmla="*/ 8396 w 9950"/>
                  <a:gd name="connsiteY5-12" fmla="*/ 10000 h 10051"/>
                  <a:gd name="connsiteX6-13" fmla="*/ 6758 w 9950"/>
                  <a:gd name="connsiteY6-14" fmla="*/ 6296 h 10051"/>
                  <a:gd name="connsiteX7-15" fmla="*/ 0 w 9950"/>
                  <a:gd name="connsiteY7-16" fmla="*/ 6296 h 10051"/>
                  <a:gd name="connsiteX8-17" fmla="*/ 0 w 9950"/>
                  <a:gd name="connsiteY8-18" fmla="*/ 0 h 10051"/>
                  <a:gd name="connsiteX0-19" fmla="*/ 0 w 10006"/>
                  <a:gd name="connsiteY0-20" fmla="*/ 0 h 9949"/>
                  <a:gd name="connsiteX1-21" fmla="*/ 6792 w 10006"/>
                  <a:gd name="connsiteY1-22" fmla="*/ 0 h 9949"/>
                  <a:gd name="connsiteX2-23" fmla="*/ 8438 w 10006"/>
                  <a:gd name="connsiteY2-24" fmla="*/ 6080 h 9949"/>
                  <a:gd name="connsiteX3-25" fmla="*/ 9997 w 10006"/>
                  <a:gd name="connsiteY3-26" fmla="*/ 6080 h 9949"/>
                  <a:gd name="connsiteX4-27" fmla="*/ 10006 w 10006"/>
                  <a:gd name="connsiteY4-28" fmla="*/ 9949 h 9949"/>
                  <a:gd name="connsiteX5-29" fmla="*/ 8438 w 10006"/>
                  <a:gd name="connsiteY5-30" fmla="*/ 9949 h 9949"/>
                  <a:gd name="connsiteX6-31" fmla="*/ 6792 w 10006"/>
                  <a:gd name="connsiteY6-32" fmla="*/ 6264 h 9949"/>
                  <a:gd name="connsiteX7-33" fmla="*/ 0 w 10006"/>
                  <a:gd name="connsiteY7-34" fmla="*/ 6264 h 9949"/>
                  <a:gd name="connsiteX8-35" fmla="*/ 0 w 10006"/>
                  <a:gd name="connsiteY8-36" fmla="*/ 0 h 9949"/>
                  <a:gd name="connsiteX0-37" fmla="*/ 0 w 10000"/>
                  <a:gd name="connsiteY0-38" fmla="*/ 0 h 10000"/>
                  <a:gd name="connsiteX1-39" fmla="*/ 6788 w 10000"/>
                  <a:gd name="connsiteY1-40" fmla="*/ 0 h 10000"/>
                  <a:gd name="connsiteX2-41" fmla="*/ 8433 w 10000"/>
                  <a:gd name="connsiteY2-42" fmla="*/ 6111 h 10000"/>
                  <a:gd name="connsiteX3-43" fmla="*/ 9973 w 10000"/>
                  <a:gd name="connsiteY3-44" fmla="*/ 6060 h 10000"/>
                  <a:gd name="connsiteX4-45" fmla="*/ 10000 w 10000"/>
                  <a:gd name="connsiteY4-46" fmla="*/ 10000 h 10000"/>
                  <a:gd name="connsiteX5-47" fmla="*/ 8433 w 10000"/>
                  <a:gd name="connsiteY5-48" fmla="*/ 10000 h 10000"/>
                  <a:gd name="connsiteX6-49" fmla="*/ 6788 w 10000"/>
                  <a:gd name="connsiteY6-50" fmla="*/ 6296 h 10000"/>
                  <a:gd name="connsiteX7-51" fmla="*/ 0 w 10000"/>
                  <a:gd name="connsiteY7-52" fmla="*/ 6296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88 w 10000"/>
                  <a:gd name="connsiteY1-58" fmla="*/ 0 h 10000"/>
                  <a:gd name="connsiteX2-59" fmla="*/ 8433 w 10000"/>
                  <a:gd name="connsiteY2-60" fmla="*/ 6111 h 10000"/>
                  <a:gd name="connsiteX3-61" fmla="*/ 9973 w 10000"/>
                  <a:gd name="connsiteY3-62" fmla="*/ 6060 h 10000"/>
                  <a:gd name="connsiteX4-63" fmla="*/ 10000 w 10000"/>
                  <a:gd name="connsiteY4-64" fmla="*/ 10000 h 10000"/>
                  <a:gd name="connsiteX5-65" fmla="*/ 8433 w 10000"/>
                  <a:gd name="connsiteY5-66" fmla="*/ 10000 h 10000"/>
                  <a:gd name="connsiteX6-67" fmla="*/ 6788 w 10000"/>
                  <a:gd name="connsiteY6-68" fmla="*/ 6296 h 10000"/>
                  <a:gd name="connsiteX7-69" fmla="*/ 0 w 10000"/>
                  <a:gd name="connsiteY7-70" fmla="*/ 6296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88 w 10000"/>
                  <a:gd name="connsiteY1-76" fmla="*/ 0 h 10000"/>
                  <a:gd name="connsiteX2-77" fmla="*/ 8433 w 10000"/>
                  <a:gd name="connsiteY2-78" fmla="*/ 6111 h 10000"/>
                  <a:gd name="connsiteX3-79" fmla="*/ 9973 w 10000"/>
                  <a:gd name="connsiteY3-80" fmla="*/ 6060 h 10000"/>
                  <a:gd name="connsiteX4-81" fmla="*/ 10000 w 10000"/>
                  <a:gd name="connsiteY4-82" fmla="*/ 10000 h 10000"/>
                  <a:gd name="connsiteX5-83" fmla="*/ 8433 w 10000"/>
                  <a:gd name="connsiteY5-84" fmla="*/ 10000 h 10000"/>
                  <a:gd name="connsiteX6-85" fmla="*/ 6788 w 10000"/>
                  <a:gd name="connsiteY6-86" fmla="*/ 6296 h 10000"/>
                  <a:gd name="connsiteX7-87" fmla="*/ 0 w 10000"/>
                  <a:gd name="connsiteY7-88" fmla="*/ 6296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88 w 10000"/>
                  <a:gd name="connsiteY1-94" fmla="*/ 0 h 10000"/>
                  <a:gd name="connsiteX2-95" fmla="*/ 8433 w 10000"/>
                  <a:gd name="connsiteY2-96" fmla="*/ 6111 h 10000"/>
                  <a:gd name="connsiteX3-97" fmla="*/ 9973 w 10000"/>
                  <a:gd name="connsiteY3-98" fmla="*/ 6060 h 10000"/>
                  <a:gd name="connsiteX4-99" fmla="*/ 10000 w 10000"/>
                  <a:gd name="connsiteY4-100" fmla="*/ 10000 h 10000"/>
                  <a:gd name="connsiteX5-101" fmla="*/ 8433 w 10000"/>
                  <a:gd name="connsiteY5-102" fmla="*/ 10000 h 10000"/>
                  <a:gd name="connsiteX6-103" fmla="*/ 6788 w 10000"/>
                  <a:gd name="connsiteY6-104" fmla="*/ 6296 h 10000"/>
                  <a:gd name="connsiteX7-105" fmla="*/ 0 w 10000"/>
                  <a:gd name="connsiteY7-106" fmla="*/ 6296 h 10000"/>
                  <a:gd name="connsiteX8-107" fmla="*/ 0 w 10000"/>
                  <a:gd name="connsiteY8-108" fmla="*/ 0 h 10000"/>
                  <a:gd name="connsiteX0-109" fmla="*/ 0 w 10058"/>
                  <a:gd name="connsiteY0-110" fmla="*/ 0 h 10026"/>
                  <a:gd name="connsiteX1-111" fmla="*/ 6788 w 10058"/>
                  <a:gd name="connsiteY1-112" fmla="*/ 0 h 10026"/>
                  <a:gd name="connsiteX2-113" fmla="*/ 8433 w 10058"/>
                  <a:gd name="connsiteY2-114" fmla="*/ 6111 h 10026"/>
                  <a:gd name="connsiteX3-115" fmla="*/ 9973 w 10058"/>
                  <a:gd name="connsiteY3-116" fmla="*/ 6060 h 10026"/>
                  <a:gd name="connsiteX4-117" fmla="*/ 10058 w 10058"/>
                  <a:gd name="connsiteY4-118" fmla="*/ 10026 h 10026"/>
                  <a:gd name="connsiteX5-119" fmla="*/ 8433 w 10058"/>
                  <a:gd name="connsiteY5-120" fmla="*/ 10000 h 10026"/>
                  <a:gd name="connsiteX6-121" fmla="*/ 6788 w 10058"/>
                  <a:gd name="connsiteY6-122" fmla="*/ 6296 h 10026"/>
                  <a:gd name="connsiteX7-123" fmla="*/ 0 w 10058"/>
                  <a:gd name="connsiteY7-124" fmla="*/ 6296 h 10026"/>
                  <a:gd name="connsiteX8-125" fmla="*/ 0 w 10058"/>
                  <a:gd name="connsiteY8-126" fmla="*/ 0 h 10026"/>
                  <a:gd name="connsiteX0-127" fmla="*/ 0 w 10058"/>
                  <a:gd name="connsiteY0-128" fmla="*/ 0 h 10026"/>
                  <a:gd name="connsiteX1-129" fmla="*/ 6788 w 10058"/>
                  <a:gd name="connsiteY1-130" fmla="*/ 0 h 10026"/>
                  <a:gd name="connsiteX2-131" fmla="*/ 8433 w 10058"/>
                  <a:gd name="connsiteY2-132" fmla="*/ 6111 h 10026"/>
                  <a:gd name="connsiteX3-133" fmla="*/ 10053 w 10058"/>
                  <a:gd name="connsiteY3-134" fmla="*/ 6009 h 10026"/>
                  <a:gd name="connsiteX4-135" fmla="*/ 10058 w 10058"/>
                  <a:gd name="connsiteY4-136" fmla="*/ 10026 h 10026"/>
                  <a:gd name="connsiteX5-137" fmla="*/ 8433 w 10058"/>
                  <a:gd name="connsiteY5-138" fmla="*/ 10000 h 10026"/>
                  <a:gd name="connsiteX6-139" fmla="*/ 6788 w 10058"/>
                  <a:gd name="connsiteY6-140" fmla="*/ 6296 h 10026"/>
                  <a:gd name="connsiteX7-141" fmla="*/ 0 w 10058"/>
                  <a:gd name="connsiteY7-142" fmla="*/ 6296 h 10026"/>
                  <a:gd name="connsiteX8-143" fmla="*/ 0 w 10058"/>
                  <a:gd name="connsiteY8-144" fmla="*/ 0 h 10026"/>
                  <a:gd name="connsiteX0-145" fmla="*/ 0 w 10058"/>
                  <a:gd name="connsiteY0-146" fmla="*/ 0 h 10026"/>
                  <a:gd name="connsiteX1-147" fmla="*/ 6788 w 10058"/>
                  <a:gd name="connsiteY1-148" fmla="*/ 0 h 10026"/>
                  <a:gd name="connsiteX2-149" fmla="*/ 8433 w 10058"/>
                  <a:gd name="connsiteY2-150" fmla="*/ 6111 h 10026"/>
                  <a:gd name="connsiteX3-151" fmla="*/ 10053 w 10058"/>
                  <a:gd name="connsiteY3-152" fmla="*/ 6009 h 10026"/>
                  <a:gd name="connsiteX4-153" fmla="*/ 10058 w 10058"/>
                  <a:gd name="connsiteY4-154" fmla="*/ 10026 h 10026"/>
                  <a:gd name="connsiteX5-155" fmla="*/ 8433 w 10058"/>
                  <a:gd name="connsiteY5-156" fmla="*/ 10000 h 10026"/>
                  <a:gd name="connsiteX6-157" fmla="*/ 6788 w 10058"/>
                  <a:gd name="connsiteY6-158" fmla="*/ 6296 h 10026"/>
                  <a:gd name="connsiteX7-159" fmla="*/ 0 w 10058"/>
                  <a:gd name="connsiteY7-160" fmla="*/ 6296 h 10026"/>
                  <a:gd name="connsiteX8-161" fmla="*/ 0 w 10058"/>
                  <a:gd name="connsiteY8-162" fmla="*/ 0 h 10026"/>
                  <a:gd name="connsiteX0-163" fmla="*/ 0 w 10058"/>
                  <a:gd name="connsiteY0-164" fmla="*/ 0 h 10026"/>
                  <a:gd name="connsiteX1-165" fmla="*/ 6788 w 10058"/>
                  <a:gd name="connsiteY1-166" fmla="*/ 0 h 10026"/>
                  <a:gd name="connsiteX2-167" fmla="*/ 8433 w 10058"/>
                  <a:gd name="connsiteY2-168" fmla="*/ 6111 h 10026"/>
                  <a:gd name="connsiteX3-169" fmla="*/ 10053 w 10058"/>
                  <a:gd name="connsiteY3-170" fmla="*/ 6009 h 10026"/>
                  <a:gd name="connsiteX4-171" fmla="*/ 10058 w 10058"/>
                  <a:gd name="connsiteY4-172" fmla="*/ 10026 h 10026"/>
                  <a:gd name="connsiteX5-173" fmla="*/ 8433 w 10058"/>
                  <a:gd name="connsiteY5-174" fmla="*/ 10000 h 10026"/>
                  <a:gd name="connsiteX6-175" fmla="*/ 6788 w 10058"/>
                  <a:gd name="connsiteY6-176" fmla="*/ 6296 h 10026"/>
                  <a:gd name="connsiteX7-177" fmla="*/ 0 w 10058"/>
                  <a:gd name="connsiteY7-178" fmla="*/ 6296 h 10026"/>
                  <a:gd name="connsiteX8-179" fmla="*/ 0 w 10058"/>
                  <a:gd name="connsiteY8-180" fmla="*/ 0 h 100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58" h="10026">
                    <a:moveTo>
                      <a:pt x="0" y="0"/>
                    </a:moveTo>
                    <a:lnTo>
                      <a:pt x="6788" y="0"/>
                    </a:lnTo>
                    <a:lnTo>
                      <a:pt x="8433" y="6111"/>
                    </a:lnTo>
                    <a:lnTo>
                      <a:pt x="10053" y="6009"/>
                    </a:lnTo>
                    <a:cubicBezTo>
                      <a:pt x="10062" y="9363"/>
                      <a:pt x="10058" y="6955"/>
                      <a:pt x="10058" y="10026"/>
                    </a:cubicBezTo>
                    <a:lnTo>
                      <a:pt x="8433" y="10000"/>
                    </a:lnTo>
                    <a:lnTo>
                      <a:pt x="6788" y="6296"/>
                    </a:lnTo>
                    <a:lnTo>
                      <a:pt x="0" y="6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TextBox 21"/>
              <p:cNvSpPr txBox="1">
                <a:spLocks noChangeArrowheads="1"/>
              </p:cNvSpPr>
              <p:nvPr/>
            </p:nvSpPr>
            <p:spPr bwMode="auto">
              <a:xfrm>
                <a:off x="4206625" y="2258821"/>
                <a:ext cx="1728192" cy="276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/>
                <a:r>
                  <a:rPr lang="zh-CN" altLang="en-US" sz="1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Box 23"/>
              <p:cNvSpPr txBox="1">
                <a:spLocks noChangeArrowheads="1"/>
              </p:cNvSpPr>
              <p:nvPr/>
            </p:nvSpPr>
            <p:spPr bwMode="auto">
              <a:xfrm>
                <a:off x="5903496" y="2159676"/>
                <a:ext cx="1030398" cy="399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3765">
                  <a:defRPr/>
                </a:pPr>
                <a:r>
                  <a:rPr lang="en-US" altLang="zh-CN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zh-CN" altLang="en-US" sz="2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36"/>
            <p:cNvGrpSpPr/>
            <p:nvPr/>
          </p:nvGrpSpPr>
          <p:grpSpPr bwMode="auto">
            <a:xfrm>
              <a:off x="3779838" y="2686083"/>
              <a:ext cx="5382343" cy="719113"/>
              <a:chOff x="3779912" y="2685743"/>
              <a:chExt cx="5382920" cy="719500"/>
            </a:xfrm>
          </p:grpSpPr>
          <p:sp>
            <p:nvSpPr>
              <p:cNvPr id="55" name="Freeform 8"/>
              <p:cNvSpPr/>
              <p:nvPr/>
            </p:nvSpPr>
            <p:spPr bwMode="auto">
              <a:xfrm>
                <a:off x="3779912" y="2685743"/>
                <a:ext cx="5382920" cy="719500"/>
              </a:xfrm>
              <a:custGeom>
                <a:avLst/>
                <a:gdLst>
                  <a:gd name="T0" fmla="*/ 0 w 293"/>
                  <a:gd name="T1" fmla="*/ 0 h 42"/>
                  <a:gd name="T2" fmla="*/ 2147483646 w 293"/>
                  <a:gd name="T3" fmla="*/ 0 h 42"/>
                  <a:gd name="T4" fmla="*/ 2147483646 w 293"/>
                  <a:gd name="T5" fmla="*/ 2147483646 h 42"/>
                  <a:gd name="T6" fmla="*/ 2147483646 w 293"/>
                  <a:gd name="T7" fmla="*/ 2147483646 h 42"/>
                  <a:gd name="T8" fmla="*/ 2147483646 w 293"/>
                  <a:gd name="T9" fmla="*/ 2147483646 h 42"/>
                  <a:gd name="T10" fmla="*/ 2147483646 w 293"/>
                  <a:gd name="T11" fmla="*/ 2147483646 h 42"/>
                  <a:gd name="T12" fmla="*/ 2147483646 w 293"/>
                  <a:gd name="T13" fmla="*/ 2147483646 h 42"/>
                  <a:gd name="T14" fmla="*/ 0 w 293"/>
                  <a:gd name="T15" fmla="*/ 2147483646 h 42"/>
                  <a:gd name="T16" fmla="*/ 0 w 293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4524 h 10000"/>
                  <a:gd name="connsiteX3" fmla="*/ 9964 w 10000"/>
                  <a:gd name="connsiteY3" fmla="*/ 4524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8333 h 10000"/>
                  <a:gd name="connsiteX7" fmla="*/ 0 w 10000"/>
                  <a:gd name="connsiteY7" fmla="*/ 8333 h 10000"/>
                  <a:gd name="connsiteX8" fmla="*/ 0 w 10000"/>
                  <a:gd name="connsiteY8" fmla="*/ 0 h 10000"/>
                  <a:gd name="connsiteX0-1" fmla="*/ 0 w 9982"/>
                  <a:gd name="connsiteY0-2" fmla="*/ 0 h 10000"/>
                  <a:gd name="connsiteX1-3" fmla="*/ 6758 w 9982"/>
                  <a:gd name="connsiteY1-4" fmla="*/ 0 h 10000"/>
                  <a:gd name="connsiteX2-5" fmla="*/ 8396 w 9982"/>
                  <a:gd name="connsiteY2-6" fmla="*/ 4524 h 10000"/>
                  <a:gd name="connsiteX3-7" fmla="*/ 9964 w 9982"/>
                  <a:gd name="connsiteY3-8" fmla="*/ 4524 h 10000"/>
                  <a:gd name="connsiteX4-9" fmla="*/ 9982 w 9982"/>
                  <a:gd name="connsiteY4-10" fmla="*/ 10000 h 10000"/>
                  <a:gd name="connsiteX5-11" fmla="*/ 8396 w 9982"/>
                  <a:gd name="connsiteY5-12" fmla="*/ 10000 h 10000"/>
                  <a:gd name="connsiteX6-13" fmla="*/ 6758 w 9982"/>
                  <a:gd name="connsiteY6-14" fmla="*/ 8333 h 10000"/>
                  <a:gd name="connsiteX7-15" fmla="*/ 0 w 9982"/>
                  <a:gd name="connsiteY7-16" fmla="*/ 8333 h 10000"/>
                  <a:gd name="connsiteX8-17" fmla="*/ 0 w 9982"/>
                  <a:gd name="connsiteY8-18" fmla="*/ 0 h 10000"/>
                  <a:gd name="connsiteX0-19" fmla="*/ 0 w 10000"/>
                  <a:gd name="connsiteY0-20" fmla="*/ 0 h 10000"/>
                  <a:gd name="connsiteX1-21" fmla="*/ 6770 w 10000"/>
                  <a:gd name="connsiteY1-22" fmla="*/ 0 h 10000"/>
                  <a:gd name="connsiteX2-23" fmla="*/ 8411 w 10000"/>
                  <a:gd name="connsiteY2-24" fmla="*/ 4524 h 10000"/>
                  <a:gd name="connsiteX3-25" fmla="*/ 9982 w 10000"/>
                  <a:gd name="connsiteY3-26" fmla="*/ 4524 h 10000"/>
                  <a:gd name="connsiteX4-27" fmla="*/ 10000 w 10000"/>
                  <a:gd name="connsiteY4-28" fmla="*/ 10000 h 10000"/>
                  <a:gd name="connsiteX5-29" fmla="*/ 8411 w 10000"/>
                  <a:gd name="connsiteY5-30" fmla="*/ 10000 h 10000"/>
                  <a:gd name="connsiteX6-31" fmla="*/ 6770 w 10000"/>
                  <a:gd name="connsiteY6-32" fmla="*/ 8333 h 10000"/>
                  <a:gd name="connsiteX7-33" fmla="*/ 0 w 10000"/>
                  <a:gd name="connsiteY7-34" fmla="*/ 8333 h 10000"/>
                  <a:gd name="connsiteX8-35" fmla="*/ 0 w 10000"/>
                  <a:gd name="connsiteY8-36" fmla="*/ 0 h 10000"/>
                  <a:gd name="connsiteX0-37" fmla="*/ 0 w 10000"/>
                  <a:gd name="connsiteY0-38" fmla="*/ 0 h 10000"/>
                  <a:gd name="connsiteX1-39" fmla="*/ 6770 w 10000"/>
                  <a:gd name="connsiteY1-40" fmla="*/ 0 h 10000"/>
                  <a:gd name="connsiteX2-41" fmla="*/ 8411 w 10000"/>
                  <a:gd name="connsiteY2-42" fmla="*/ 4524 h 10000"/>
                  <a:gd name="connsiteX3-43" fmla="*/ 9982 w 10000"/>
                  <a:gd name="connsiteY3-44" fmla="*/ 4524 h 10000"/>
                  <a:gd name="connsiteX4-45" fmla="*/ 10000 w 10000"/>
                  <a:gd name="connsiteY4-46" fmla="*/ 10000 h 10000"/>
                  <a:gd name="connsiteX5-47" fmla="*/ 8411 w 10000"/>
                  <a:gd name="connsiteY5-48" fmla="*/ 10000 h 10000"/>
                  <a:gd name="connsiteX6-49" fmla="*/ 6770 w 10000"/>
                  <a:gd name="connsiteY6-50" fmla="*/ 8333 h 10000"/>
                  <a:gd name="connsiteX7-51" fmla="*/ 0 w 10000"/>
                  <a:gd name="connsiteY7-52" fmla="*/ 8333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70 w 10000"/>
                  <a:gd name="connsiteY1-58" fmla="*/ 0 h 10000"/>
                  <a:gd name="connsiteX2-59" fmla="*/ 8411 w 10000"/>
                  <a:gd name="connsiteY2-60" fmla="*/ 4524 h 10000"/>
                  <a:gd name="connsiteX3-61" fmla="*/ 9982 w 10000"/>
                  <a:gd name="connsiteY3-62" fmla="*/ 4524 h 10000"/>
                  <a:gd name="connsiteX4-63" fmla="*/ 10000 w 10000"/>
                  <a:gd name="connsiteY4-64" fmla="*/ 10000 h 10000"/>
                  <a:gd name="connsiteX5-65" fmla="*/ 8411 w 10000"/>
                  <a:gd name="connsiteY5-66" fmla="*/ 10000 h 10000"/>
                  <a:gd name="connsiteX6-67" fmla="*/ 6770 w 10000"/>
                  <a:gd name="connsiteY6-68" fmla="*/ 8333 h 10000"/>
                  <a:gd name="connsiteX7-69" fmla="*/ 0 w 10000"/>
                  <a:gd name="connsiteY7-70" fmla="*/ 8333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70 w 10000"/>
                  <a:gd name="connsiteY1-76" fmla="*/ 0 h 10000"/>
                  <a:gd name="connsiteX2-77" fmla="*/ 8411 w 10000"/>
                  <a:gd name="connsiteY2-78" fmla="*/ 4524 h 10000"/>
                  <a:gd name="connsiteX3-79" fmla="*/ 9982 w 10000"/>
                  <a:gd name="connsiteY3-80" fmla="*/ 4524 h 10000"/>
                  <a:gd name="connsiteX4-81" fmla="*/ 10000 w 10000"/>
                  <a:gd name="connsiteY4-82" fmla="*/ 10000 h 10000"/>
                  <a:gd name="connsiteX5-83" fmla="*/ 8411 w 10000"/>
                  <a:gd name="connsiteY5-84" fmla="*/ 10000 h 10000"/>
                  <a:gd name="connsiteX6-85" fmla="*/ 6770 w 10000"/>
                  <a:gd name="connsiteY6-86" fmla="*/ 8333 h 10000"/>
                  <a:gd name="connsiteX7-87" fmla="*/ 0 w 10000"/>
                  <a:gd name="connsiteY7-88" fmla="*/ 8333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70 w 10000"/>
                  <a:gd name="connsiteY1-94" fmla="*/ 0 h 10000"/>
                  <a:gd name="connsiteX2-95" fmla="*/ 8411 w 10000"/>
                  <a:gd name="connsiteY2-96" fmla="*/ 4524 h 10000"/>
                  <a:gd name="connsiteX3-97" fmla="*/ 9969 w 10000"/>
                  <a:gd name="connsiteY3-98" fmla="*/ 4524 h 10000"/>
                  <a:gd name="connsiteX4-99" fmla="*/ 10000 w 10000"/>
                  <a:gd name="connsiteY4-100" fmla="*/ 10000 h 10000"/>
                  <a:gd name="connsiteX5-101" fmla="*/ 8411 w 10000"/>
                  <a:gd name="connsiteY5-102" fmla="*/ 10000 h 10000"/>
                  <a:gd name="connsiteX6-103" fmla="*/ 6770 w 10000"/>
                  <a:gd name="connsiteY6-104" fmla="*/ 8333 h 10000"/>
                  <a:gd name="connsiteX7-105" fmla="*/ 0 w 10000"/>
                  <a:gd name="connsiteY7-106" fmla="*/ 8333 h 10000"/>
                  <a:gd name="connsiteX8-107" fmla="*/ 0 w 10000"/>
                  <a:gd name="connsiteY8-108" fmla="*/ 0 h 10000"/>
                  <a:gd name="connsiteX0-109" fmla="*/ 0 w 9982"/>
                  <a:gd name="connsiteY0-110" fmla="*/ 0 h 10066"/>
                  <a:gd name="connsiteX1-111" fmla="*/ 6770 w 9982"/>
                  <a:gd name="connsiteY1-112" fmla="*/ 0 h 10066"/>
                  <a:gd name="connsiteX2-113" fmla="*/ 8411 w 9982"/>
                  <a:gd name="connsiteY2-114" fmla="*/ 4524 h 10066"/>
                  <a:gd name="connsiteX3-115" fmla="*/ 9969 w 9982"/>
                  <a:gd name="connsiteY3-116" fmla="*/ 4524 h 10066"/>
                  <a:gd name="connsiteX4-117" fmla="*/ 9982 w 9982"/>
                  <a:gd name="connsiteY4-118" fmla="*/ 10066 h 10066"/>
                  <a:gd name="connsiteX5-119" fmla="*/ 8411 w 9982"/>
                  <a:gd name="connsiteY5-120" fmla="*/ 10000 h 10066"/>
                  <a:gd name="connsiteX6-121" fmla="*/ 6770 w 9982"/>
                  <a:gd name="connsiteY6-122" fmla="*/ 8333 h 10066"/>
                  <a:gd name="connsiteX7-123" fmla="*/ 0 w 9982"/>
                  <a:gd name="connsiteY7-124" fmla="*/ 8333 h 10066"/>
                  <a:gd name="connsiteX8-125" fmla="*/ 0 w 9982"/>
                  <a:gd name="connsiteY8-126" fmla="*/ 0 h 10066"/>
                  <a:gd name="connsiteX0-127" fmla="*/ 0 w 10009"/>
                  <a:gd name="connsiteY0-128" fmla="*/ 0 h 9967"/>
                  <a:gd name="connsiteX1-129" fmla="*/ 6782 w 10009"/>
                  <a:gd name="connsiteY1-130" fmla="*/ 0 h 9967"/>
                  <a:gd name="connsiteX2-131" fmla="*/ 8426 w 10009"/>
                  <a:gd name="connsiteY2-132" fmla="*/ 4494 h 9967"/>
                  <a:gd name="connsiteX3-133" fmla="*/ 9987 w 10009"/>
                  <a:gd name="connsiteY3-134" fmla="*/ 4494 h 9967"/>
                  <a:gd name="connsiteX4-135" fmla="*/ 10009 w 10009"/>
                  <a:gd name="connsiteY4-136" fmla="*/ 9967 h 9967"/>
                  <a:gd name="connsiteX5-137" fmla="*/ 8426 w 10009"/>
                  <a:gd name="connsiteY5-138" fmla="*/ 9934 h 9967"/>
                  <a:gd name="connsiteX6-139" fmla="*/ 6782 w 10009"/>
                  <a:gd name="connsiteY6-140" fmla="*/ 8278 h 9967"/>
                  <a:gd name="connsiteX7-141" fmla="*/ 0 w 10009"/>
                  <a:gd name="connsiteY7-142" fmla="*/ 8278 h 9967"/>
                  <a:gd name="connsiteX8-143" fmla="*/ 0 w 10009"/>
                  <a:gd name="connsiteY8-144" fmla="*/ 0 h 9967"/>
                  <a:gd name="connsiteX0-145" fmla="*/ 0 w 10000"/>
                  <a:gd name="connsiteY0-146" fmla="*/ 0 h 10000"/>
                  <a:gd name="connsiteX1-147" fmla="*/ 6776 w 10000"/>
                  <a:gd name="connsiteY1-148" fmla="*/ 0 h 10000"/>
                  <a:gd name="connsiteX2-149" fmla="*/ 8418 w 10000"/>
                  <a:gd name="connsiteY2-150" fmla="*/ 4509 h 10000"/>
                  <a:gd name="connsiteX3-151" fmla="*/ 9978 w 10000"/>
                  <a:gd name="connsiteY3-152" fmla="*/ 4509 h 10000"/>
                  <a:gd name="connsiteX4-153" fmla="*/ 10000 w 10000"/>
                  <a:gd name="connsiteY4-154" fmla="*/ 10000 h 10000"/>
                  <a:gd name="connsiteX5-155" fmla="*/ 8418 w 10000"/>
                  <a:gd name="connsiteY5-156" fmla="*/ 9967 h 10000"/>
                  <a:gd name="connsiteX6-157" fmla="*/ 6776 w 10000"/>
                  <a:gd name="connsiteY6-158" fmla="*/ 8305 h 10000"/>
                  <a:gd name="connsiteX7-159" fmla="*/ 0 w 10000"/>
                  <a:gd name="connsiteY7-160" fmla="*/ 8305 h 10000"/>
                  <a:gd name="connsiteX8-161" fmla="*/ 0 w 10000"/>
                  <a:gd name="connsiteY8-162" fmla="*/ 0 h 10000"/>
                  <a:gd name="connsiteX0-163" fmla="*/ 0 w 10000"/>
                  <a:gd name="connsiteY0-164" fmla="*/ 0 h 10000"/>
                  <a:gd name="connsiteX1-165" fmla="*/ 6776 w 10000"/>
                  <a:gd name="connsiteY1-166" fmla="*/ 0 h 10000"/>
                  <a:gd name="connsiteX2-167" fmla="*/ 8418 w 10000"/>
                  <a:gd name="connsiteY2-168" fmla="*/ 4509 h 10000"/>
                  <a:gd name="connsiteX3-169" fmla="*/ 9978 w 10000"/>
                  <a:gd name="connsiteY3-170" fmla="*/ 4509 h 10000"/>
                  <a:gd name="connsiteX4-171" fmla="*/ 10000 w 10000"/>
                  <a:gd name="connsiteY4-172" fmla="*/ 10000 h 10000"/>
                  <a:gd name="connsiteX5-173" fmla="*/ 8418 w 10000"/>
                  <a:gd name="connsiteY5-174" fmla="*/ 9967 h 10000"/>
                  <a:gd name="connsiteX6-175" fmla="*/ 6776 w 10000"/>
                  <a:gd name="connsiteY6-176" fmla="*/ 8305 h 10000"/>
                  <a:gd name="connsiteX7-177" fmla="*/ 0 w 10000"/>
                  <a:gd name="connsiteY7-178" fmla="*/ 8305 h 10000"/>
                  <a:gd name="connsiteX8-179" fmla="*/ 0 w 10000"/>
                  <a:gd name="connsiteY8-180" fmla="*/ 0 h 10000"/>
                  <a:gd name="connsiteX0-181" fmla="*/ 0 w 10000"/>
                  <a:gd name="connsiteY0-182" fmla="*/ 0 h 10000"/>
                  <a:gd name="connsiteX1-183" fmla="*/ 6776 w 10000"/>
                  <a:gd name="connsiteY1-184" fmla="*/ 0 h 10000"/>
                  <a:gd name="connsiteX2-185" fmla="*/ 8418 w 10000"/>
                  <a:gd name="connsiteY2-186" fmla="*/ 4509 h 10000"/>
                  <a:gd name="connsiteX3-187" fmla="*/ 9987 w 10000"/>
                  <a:gd name="connsiteY3-188" fmla="*/ 4509 h 10000"/>
                  <a:gd name="connsiteX4-189" fmla="*/ 10000 w 10000"/>
                  <a:gd name="connsiteY4-190" fmla="*/ 10000 h 10000"/>
                  <a:gd name="connsiteX5-191" fmla="*/ 8418 w 10000"/>
                  <a:gd name="connsiteY5-192" fmla="*/ 9967 h 10000"/>
                  <a:gd name="connsiteX6-193" fmla="*/ 6776 w 10000"/>
                  <a:gd name="connsiteY6-194" fmla="*/ 8305 h 10000"/>
                  <a:gd name="connsiteX7-195" fmla="*/ 0 w 10000"/>
                  <a:gd name="connsiteY7-196" fmla="*/ 8305 h 10000"/>
                  <a:gd name="connsiteX8-197" fmla="*/ 0 w 10000"/>
                  <a:gd name="connsiteY8-198" fmla="*/ 0 h 10000"/>
                  <a:gd name="connsiteX0-199" fmla="*/ 0 w 10000"/>
                  <a:gd name="connsiteY0-200" fmla="*/ 0 h 10000"/>
                  <a:gd name="connsiteX1-201" fmla="*/ 6776 w 10000"/>
                  <a:gd name="connsiteY1-202" fmla="*/ 0 h 10000"/>
                  <a:gd name="connsiteX2-203" fmla="*/ 8418 w 10000"/>
                  <a:gd name="connsiteY2-204" fmla="*/ 4509 h 10000"/>
                  <a:gd name="connsiteX3-205" fmla="*/ 9978 w 10000"/>
                  <a:gd name="connsiteY3-206" fmla="*/ 4509 h 10000"/>
                  <a:gd name="connsiteX4-207" fmla="*/ 10000 w 10000"/>
                  <a:gd name="connsiteY4-208" fmla="*/ 10000 h 10000"/>
                  <a:gd name="connsiteX5-209" fmla="*/ 8418 w 10000"/>
                  <a:gd name="connsiteY5-210" fmla="*/ 9967 h 10000"/>
                  <a:gd name="connsiteX6-211" fmla="*/ 6776 w 10000"/>
                  <a:gd name="connsiteY6-212" fmla="*/ 8305 h 10000"/>
                  <a:gd name="connsiteX7-213" fmla="*/ 0 w 10000"/>
                  <a:gd name="connsiteY7-214" fmla="*/ 8305 h 10000"/>
                  <a:gd name="connsiteX8-215" fmla="*/ 0 w 10000"/>
                  <a:gd name="connsiteY8-216" fmla="*/ 0 h 10000"/>
                  <a:gd name="connsiteX0-217" fmla="*/ 0 w 10036"/>
                  <a:gd name="connsiteY0-218" fmla="*/ 0 h 9967"/>
                  <a:gd name="connsiteX1-219" fmla="*/ 6776 w 10036"/>
                  <a:gd name="connsiteY1-220" fmla="*/ 0 h 9967"/>
                  <a:gd name="connsiteX2-221" fmla="*/ 8418 w 10036"/>
                  <a:gd name="connsiteY2-222" fmla="*/ 4509 h 9967"/>
                  <a:gd name="connsiteX3-223" fmla="*/ 9978 w 10036"/>
                  <a:gd name="connsiteY3-224" fmla="*/ 4509 h 9967"/>
                  <a:gd name="connsiteX4-225" fmla="*/ 10036 w 10036"/>
                  <a:gd name="connsiteY4-226" fmla="*/ 9967 h 9967"/>
                  <a:gd name="connsiteX5-227" fmla="*/ 8418 w 10036"/>
                  <a:gd name="connsiteY5-228" fmla="*/ 9967 h 9967"/>
                  <a:gd name="connsiteX6-229" fmla="*/ 6776 w 10036"/>
                  <a:gd name="connsiteY6-230" fmla="*/ 8305 h 9967"/>
                  <a:gd name="connsiteX7-231" fmla="*/ 0 w 10036"/>
                  <a:gd name="connsiteY7-232" fmla="*/ 8305 h 9967"/>
                  <a:gd name="connsiteX8-233" fmla="*/ 0 w 10036"/>
                  <a:gd name="connsiteY8-234" fmla="*/ 0 h 9967"/>
                  <a:gd name="connsiteX0-235" fmla="*/ 0 w 10008"/>
                  <a:gd name="connsiteY0-236" fmla="*/ 0 h 10000"/>
                  <a:gd name="connsiteX1-237" fmla="*/ 6752 w 10008"/>
                  <a:gd name="connsiteY1-238" fmla="*/ 0 h 10000"/>
                  <a:gd name="connsiteX2-239" fmla="*/ 8388 w 10008"/>
                  <a:gd name="connsiteY2-240" fmla="*/ 4524 h 10000"/>
                  <a:gd name="connsiteX3-241" fmla="*/ 10004 w 10008"/>
                  <a:gd name="connsiteY3-242" fmla="*/ 4524 h 10000"/>
                  <a:gd name="connsiteX4-243" fmla="*/ 10000 w 10008"/>
                  <a:gd name="connsiteY4-244" fmla="*/ 10000 h 10000"/>
                  <a:gd name="connsiteX5-245" fmla="*/ 8388 w 10008"/>
                  <a:gd name="connsiteY5-246" fmla="*/ 10000 h 10000"/>
                  <a:gd name="connsiteX6-247" fmla="*/ 6752 w 10008"/>
                  <a:gd name="connsiteY6-248" fmla="*/ 8332 h 10000"/>
                  <a:gd name="connsiteX7-249" fmla="*/ 0 w 10008"/>
                  <a:gd name="connsiteY7-250" fmla="*/ 8332 h 10000"/>
                  <a:gd name="connsiteX8-251" fmla="*/ 0 w 10008"/>
                  <a:gd name="connsiteY8-252" fmla="*/ 0 h 10000"/>
                  <a:gd name="connsiteX0-253" fmla="*/ 0 w 10004"/>
                  <a:gd name="connsiteY0-254" fmla="*/ 0 h 10000"/>
                  <a:gd name="connsiteX1-255" fmla="*/ 6752 w 10004"/>
                  <a:gd name="connsiteY1-256" fmla="*/ 0 h 10000"/>
                  <a:gd name="connsiteX2-257" fmla="*/ 8388 w 10004"/>
                  <a:gd name="connsiteY2-258" fmla="*/ 4524 h 10000"/>
                  <a:gd name="connsiteX3-259" fmla="*/ 10004 w 10004"/>
                  <a:gd name="connsiteY3-260" fmla="*/ 4524 h 10000"/>
                  <a:gd name="connsiteX4-261" fmla="*/ 10000 w 10004"/>
                  <a:gd name="connsiteY4-262" fmla="*/ 10000 h 10000"/>
                  <a:gd name="connsiteX5-263" fmla="*/ 8388 w 10004"/>
                  <a:gd name="connsiteY5-264" fmla="*/ 10000 h 10000"/>
                  <a:gd name="connsiteX6-265" fmla="*/ 6752 w 10004"/>
                  <a:gd name="connsiteY6-266" fmla="*/ 8332 h 10000"/>
                  <a:gd name="connsiteX7-267" fmla="*/ 0 w 10004"/>
                  <a:gd name="connsiteY7-268" fmla="*/ 8332 h 10000"/>
                  <a:gd name="connsiteX8-269" fmla="*/ 0 w 10004"/>
                  <a:gd name="connsiteY8-270" fmla="*/ 0 h 10000"/>
                  <a:gd name="connsiteX0-271" fmla="*/ 0 w 10004"/>
                  <a:gd name="connsiteY0-272" fmla="*/ 0 h 10000"/>
                  <a:gd name="connsiteX1-273" fmla="*/ 6752 w 10004"/>
                  <a:gd name="connsiteY1-274" fmla="*/ 0 h 10000"/>
                  <a:gd name="connsiteX2-275" fmla="*/ 8388 w 10004"/>
                  <a:gd name="connsiteY2-276" fmla="*/ 4524 h 10000"/>
                  <a:gd name="connsiteX3-277" fmla="*/ 10004 w 10004"/>
                  <a:gd name="connsiteY3-278" fmla="*/ 4524 h 10000"/>
                  <a:gd name="connsiteX4-279" fmla="*/ 10000 w 10004"/>
                  <a:gd name="connsiteY4-280" fmla="*/ 10000 h 10000"/>
                  <a:gd name="connsiteX5-281" fmla="*/ 8388 w 10004"/>
                  <a:gd name="connsiteY5-282" fmla="*/ 10000 h 10000"/>
                  <a:gd name="connsiteX6-283" fmla="*/ 6752 w 10004"/>
                  <a:gd name="connsiteY6-284" fmla="*/ 8332 h 10000"/>
                  <a:gd name="connsiteX7-285" fmla="*/ 0 w 10004"/>
                  <a:gd name="connsiteY7-286" fmla="*/ 8332 h 10000"/>
                  <a:gd name="connsiteX8-287" fmla="*/ 0 w 10004"/>
                  <a:gd name="connsiteY8-288" fmla="*/ 0 h 10000"/>
                  <a:gd name="connsiteX0-289" fmla="*/ 0 w 10004"/>
                  <a:gd name="connsiteY0-290" fmla="*/ 0 h 10000"/>
                  <a:gd name="connsiteX1-291" fmla="*/ 6752 w 10004"/>
                  <a:gd name="connsiteY1-292" fmla="*/ 0 h 10000"/>
                  <a:gd name="connsiteX2-293" fmla="*/ 8388 w 10004"/>
                  <a:gd name="connsiteY2-294" fmla="*/ 4524 h 10000"/>
                  <a:gd name="connsiteX3-295" fmla="*/ 10004 w 10004"/>
                  <a:gd name="connsiteY3-296" fmla="*/ 4524 h 10000"/>
                  <a:gd name="connsiteX4-297" fmla="*/ 10000 w 10004"/>
                  <a:gd name="connsiteY4-298" fmla="*/ 10000 h 10000"/>
                  <a:gd name="connsiteX5-299" fmla="*/ 8388 w 10004"/>
                  <a:gd name="connsiteY5-300" fmla="*/ 10000 h 10000"/>
                  <a:gd name="connsiteX6-301" fmla="*/ 6752 w 10004"/>
                  <a:gd name="connsiteY6-302" fmla="*/ 8332 h 10000"/>
                  <a:gd name="connsiteX7-303" fmla="*/ 0 w 10004"/>
                  <a:gd name="connsiteY7-304" fmla="*/ 8332 h 10000"/>
                  <a:gd name="connsiteX8-305" fmla="*/ 0 w 10004"/>
                  <a:gd name="connsiteY8-306" fmla="*/ 0 h 10000"/>
                  <a:gd name="connsiteX0-307" fmla="*/ 0 w 10004"/>
                  <a:gd name="connsiteY0-308" fmla="*/ 0 h 10000"/>
                  <a:gd name="connsiteX1-309" fmla="*/ 6752 w 10004"/>
                  <a:gd name="connsiteY1-310" fmla="*/ 0 h 10000"/>
                  <a:gd name="connsiteX2-311" fmla="*/ 8388 w 10004"/>
                  <a:gd name="connsiteY2-312" fmla="*/ 4524 h 10000"/>
                  <a:gd name="connsiteX3-313" fmla="*/ 10004 w 10004"/>
                  <a:gd name="connsiteY3-314" fmla="*/ 4524 h 10000"/>
                  <a:gd name="connsiteX4-315" fmla="*/ 10000 w 10004"/>
                  <a:gd name="connsiteY4-316" fmla="*/ 10000 h 10000"/>
                  <a:gd name="connsiteX5-317" fmla="*/ 8388 w 10004"/>
                  <a:gd name="connsiteY5-318" fmla="*/ 10000 h 10000"/>
                  <a:gd name="connsiteX6-319" fmla="*/ 6752 w 10004"/>
                  <a:gd name="connsiteY6-320" fmla="*/ 8332 h 10000"/>
                  <a:gd name="connsiteX7-321" fmla="*/ 0 w 10004"/>
                  <a:gd name="connsiteY7-322" fmla="*/ 8332 h 10000"/>
                  <a:gd name="connsiteX8-323" fmla="*/ 0 w 10004"/>
                  <a:gd name="connsiteY8-324" fmla="*/ 0 h 10000"/>
                  <a:gd name="connsiteX0-325" fmla="*/ 0 w 10022"/>
                  <a:gd name="connsiteY0-326" fmla="*/ 0 h 10000"/>
                  <a:gd name="connsiteX1-327" fmla="*/ 6752 w 10022"/>
                  <a:gd name="connsiteY1-328" fmla="*/ 0 h 10000"/>
                  <a:gd name="connsiteX2-329" fmla="*/ 8388 w 10022"/>
                  <a:gd name="connsiteY2-330" fmla="*/ 4524 h 10000"/>
                  <a:gd name="connsiteX3-331" fmla="*/ 10022 w 10022"/>
                  <a:gd name="connsiteY3-332" fmla="*/ 4966 h 10000"/>
                  <a:gd name="connsiteX4-333" fmla="*/ 10000 w 10022"/>
                  <a:gd name="connsiteY4-334" fmla="*/ 10000 h 10000"/>
                  <a:gd name="connsiteX5-335" fmla="*/ 8388 w 10022"/>
                  <a:gd name="connsiteY5-336" fmla="*/ 10000 h 10000"/>
                  <a:gd name="connsiteX6-337" fmla="*/ 6752 w 10022"/>
                  <a:gd name="connsiteY6-338" fmla="*/ 8332 h 10000"/>
                  <a:gd name="connsiteX7-339" fmla="*/ 0 w 10022"/>
                  <a:gd name="connsiteY7-340" fmla="*/ 8332 h 10000"/>
                  <a:gd name="connsiteX8-341" fmla="*/ 0 w 10022"/>
                  <a:gd name="connsiteY8-342" fmla="*/ 0 h 10000"/>
                  <a:gd name="connsiteX0-343" fmla="*/ 0 w 10022"/>
                  <a:gd name="connsiteY0-344" fmla="*/ 0 h 10000"/>
                  <a:gd name="connsiteX1-345" fmla="*/ 6752 w 10022"/>
                  <a:gd name="connsiteY1-346" fmla="*/ 0 h 10000"/>
                  <a:gd name="connsiteX2-347" fmla="*/ 8406 w 10022"/>
                  <a:gd name="connsiteY2-348" fmla="*/ 4921 h 10000"/>
                  <a:gd name="connsiteX3-349" fmla="*/ 10022 w 10022"/>
                  <a:gd name="connsiteY3-350" fmla="*/ 4966 h 10000"/>
                  <a:gd name="connsiteX4-351" fmla="*/ 10000 w 10022"/>
                  <a:gd name="connsiteY4-352" fmla="*/ 10000 h 10000"/>
                  <a:gd name="connsiteX5-353" fmla="*/ 8388 w 10022"/>
                  <a:gd name="connsiteY5-354" fmla="*/ 10000 h 10000"/>
                  <a:gd name="connsiteX6-355" fmla="*/ 6752 w 10022"/>
                  <a:gd name="connsiteY6-356" fmla="*/ 8332 h 10000"/>
                  <a:gd name="connsiteX7-357" fmla="*/ 0 w 10022"/>
                  <a:gd name="connsiteY7-358" fmla="*/ 8332 h 10000"/>
                  <a:gd name="connsiteX8-359" fmla="*/ 0 w 10022"/>
                  <a:gd name="connsiteY8-360" fmla="*/ 0 h 10000"/>
                  <a:gd name="connsiteX0-361" fmla="*/ 0 w 10022"/>
                  <a:gd name="connsiteY0-362" fmla="*/ 0 h 10000"/>
                  <a:gd name="connsiteX1-363" fmla="*/ 6752 w 10022"/>
                  <a:gd name="connsiteY1-364" fmla="*/ 0 h 10000"/>
                  <a:gd name="connsiteX2-365" fmla="*/ 8406 w 10022"/>
                  <a:gd name="connsiteY2-366" fmla="*/ 4921 h 10000"/>
                  <a:gd name="connsiteX3-367" fmla="*/ 10022 w 10022"/>
                  <a:gd name="connsiteY3-368" fmla="*/ 4966 h 10000"/>
                  <a:gd name="connsiteX4-369" fmla="*/ 10000 w 10022"/>
                  <a:gd name="connsiteY4-370" fmla="*/ 10000 h 10000"/>
                  <a:gd name="connsiteX5-371" fmla="*/ 8388 w 10022"/>
                  <a:gd name="connsiteY5-372" fmla="*/ 10000 h 10000"/>
                  <a:gd name="connsiteX6-373" fmla="*/ 6752 w 10022"/>
                  <a:gd name="connsiteY6-374" fmla="*/ 8332 h 10000"/>
                  <a:gd name="connsiteX7-375" fmla="*/ 0 w 10022"/>
                  <a:gd name="connsiteY7-376" fmla="*/ 8332 h 10000"/>
                  <a:gd name="connsiteX8-377" fmla="*/ 0 w 10022"/>
                  <a:gd name="connsiteY8-378" fmla="*/ 0 h 10000"/>
                  <a:gd name="connsiteX0-379" fmla="*/ 0 w 10022"/>
                  <a:gd name="connsiteY0-380" fmla="*/ 0 h 10000"/>
                  <a:gd name="connsiteX1-381" fmla="*/ 6752 w 10022"/>
                  <a:gd name="connsiteY1-382" fmla="*/ 0 h 10000"/>
                  <a:gd name="connsiteX2-383" fmla="*/ 8406 w 10022"/>
                  <a:gd name="connsiteY2-384" fmla="*/ 4921 h 10000"/>
                  <a:gd name="connsiteX3-385" fmla="*/ 10022 w 10022"/>
                  <a:gd name="connsiteY3-386" fmla="*/ 4966 h 10000"/>
                  <a:gd name="connsiteX4-387" fmla="*/ 10000 w 10022"/>
                  <a:gd name="connsiteY4-388" fmla="*/ 10000 h 10000"/>
                  <a:gd name="connsiteX5-389" fmla="*/ 8388 w 10022"/>
                  <a:gd name="connsiteY5-390" fmla="*/ 10000 h 10000"/>
                  <a:gd name="connsiteX6-391" fmla="*/ 6752 w 10022"/>
                  <a:gd name="connsiteY6-392" fmla="*/ 8332 h 10000"/>
                  <a:gd name="connsiteX7-393" fmla="*/ 0 w 10022"/>
                  <a:gd name="connsiteY7-394" fmla="*/ 8332 h 10000"/>
                  <a:gd name="connsiteX8-395" fmla="*/ 0 w 10022"/>
                  <a:gd name="connsiteY8-396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22" h="10000">
                    <a:moveTo>
                      <a:pt x="0" y="0"/>
                    </a:moveTo>
                    <a:lnTo>
                      <a:pt x="6752" y="0"/>
                    </a:lnTo>
                    <a:lnTo>
                      <a:pt x="8406" y="4921"/>
                    </a:lnTo>
                    <a:cubicBezTo>
                      <a:pt x="9010" y="4921"/>
                      <a:pt x="9483" y="4966"/>
                      <a:pt x="10022" y="4966"/>
                    </a:cubicBezTo>
                    <a:cubicBezTo>
                      <a:pt x="10014" y="9749"/>
                      <a:pt x="10005" y="6089"/>
                      <a:pt x="10000" y="10000"/>
                    </a:cubicBezTo>
                    <a:lnTo>
                      <a:pt x="8388" y="10000"/>
                    </a:lnTo>
                    <a:lnTo>
                      <a:pt x="6752" y="8332"/>
                    </a:lnTo>
                    <a:lnTo>
                      <a:pt x="0" y="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grpSp>
            <p:nvGrpSpPr>
              <p:cNvPr id="56" name="组合 34"/>
              <p:cNvGrpSpPr/>
              <p:nvPr/>
            </p:nvGrpSpPr>
            <p:grpSpPr bwMode="auto">
              <a:xfrm>
                <a:off x="4206624" y="2789195"/>
                <a:ext cx="2727270" cy="400325"/>
                <a:chOff x="4206624" y="2789195"/>
                <a:chExt cx="2727270" cy="400325"/>
              </a:xfrm>
            </p:grpSpPr>
            <p:sp>
              <p:nvSpPr>
                <p:cNvPr id="5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206624" y="2847472"/>
                  <a:ext cx="1728192" cy="277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3765"/>
                  <a:r>
                    <a:rPr lang="zh-CN" altLang="en-US" sz="1200" dirty="0"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5903496" y="2789195"/>
                  <a:ext cx="1030398" cy="400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indent="0" algn="ctr" defTabSz="913765">
                    <a:defRPr/>
                  </a:pPr>
                  <a:r>
                    <a:rPr lang="en-US" altLang="zh-CN" sz="2000" dirty="0"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25%</a:t>
                  </a:r>
                  <a:endParaRPr lang="zh-CN" altLang="en-US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0" name="组合 38"/>
            <p:cNvGrpSpPr/>
            <p:nvPr/>
          </p:nvGrpSpPr>
          <p:grpSpPr bwMode="auto">
            <a:xfrm>
              <a:off x="3779838" y="3302516"/>
              <a:ext cx="5369506" cy="617538"/>
              <a:chOff x="3779910" y="3303201"/>
              <a:chExt cx="5370079" cy="616734"/>
            </a:xfrm>
          </p:grpSpPr>
          <p:grpSp>
            <p:nvGrpSpPr>
              <p:cNvPr id="51" name="组合 32"/>
              <p:cNvGrpSpPr/>
              <p:nvPr/>
            </p:nvGrpSpPr>
            <p:grpSpPr bwMode="auto">
              <a:xfrm>
                <a:off x="3779910" y="3303201"/>
                <a:ext cx="5370079" cy="616734"/>
                <a:chOff x="3779912" y="3303201"/>
                <a:chExt cx="5370081" cy="616734"/>
              </a:xfrm>
            </p:grpSpPr>
            <p:sp>
              <p:nvSpPr>
                <p:cNvPr id="53" name="Freeform 9"/>
                <p:cNvSpPr/>
                <p:nvPr/>
              </p:nvSpPr>
              <p:spPr bwMode="auto">
                <a:xfrm>
                  <a:off x="3779912" y="3303201"/>
                  <a:ext cx="5370081" cy="616734"/>
                </a:xfrm>
                <a:custGeom>
                  <a:avLst/>
                  <a:gdLst>
                    <a:gd name="T0" fmla="*/ 0 w 293"/>
                    <a:gd name="T1" fmla="*/ 0 h 36"/>
                    <a:gd name="T2" fmla="*/ 2147483646 w 293"/>
                    <a:gd name="T3" fmla="*/ 0 h 36"/>
                    <a:gd name="T4" fmla="*/ 2147483646 w 293"/>
                    <a:gd name="T5" fmla="*/ 2147483646 h 36"/>
                    <a:gd name="T6" fmla="*/ 2147483646 w 293"/>
                    <a:gd name="T7" fmla="*/ 2147483646 h 36"/>
                    <a:gd name="T8" fmla="*/ 2147483646 w 293"/>
                    <a:gd name="T9" fmla="*/ 2147483646 h 36"/>
                    <a:gd name="T10" fmla="*/ 2147483646 w 293"/>
                    <a:gd name="T11" fmla="*/ 2147483646 h 36"/>
                    <a:gd name="T12" fmla="*/ 2147483646 w 293"/>
                    <a:gd name="T13" fmla="*/ 2147483646 h 36"/>
                    <a:gd name="T14" fmla="*/ 0 w 293"/>
                    <a:gd name="T15" fmla="*/ 2147483646 h 36"/>
                    <a:gd name="T16" fmla="*/ 0 w 293"/>
                    <a:gd name="T17" fmla="*/ 0 h 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connsiteX0" fmla="*/ 0 w 10000"/>
                    <a:gd name="connsiteY0" fmla="*/ 0 h 10000"/>
                    <a:gd name="connsiteX1" fmla="*/ 6758 w 10000"/>
                    <a:gd name="connsiteY1" fmla="*/ 0 h 10000"/>
                    <a:gd name="connsiteX2" fmla="*/ 8396 w 10000"/>
                    <a:gd name="connsiteY2" fmla="*/ 1944 h 10000"/>
                    <a:gd name="connsiteX3" fmla="*/ 9976 w 10000"/>
                    <a:gd name="connsiteY3" fmla="*/ 1944 h 10000"/>
                    <a:gd name="connsiteX4" fmla="*/ 10000 w 10000"/>
                    <a:gd name="connsiteY4" fmla="*/ 8333 h 10000"/>
                    <a:gd name="connsiteX5" fmla="*/ 8396 w 10000"/>
                    <a:gd name="connsiteY5" fmla="*/ 8333 h 10000"/>
                    <a:gd name="connsiteX6" fmla="*/ 6758 w 10000"/>
                    <a:gd name="connsiteY6" fmla="*/ 10000 h 10000"/>
                    <a:gd name="connsiteX7" fmla="*/ 0 w 10000"/>
                    <a:gd name="connsiteY7" fmla="*/ 10000 h 10000"/>
                    <a:gd name="connsiteX8" fmla="*/ 0 w 10000"/>
                    <a:gd name="connsiteY8" fmla="*/ 0 h 10000"/>
                    <a:gd name="connsiteX0-1" fmla="*/ 0 w 10008"/>
                    <a:gd name="connsiteY0-2" fmla="*/ 0 h 10000"/>
                    <a:gd name="connsiteX1-3" fmla="*/ 6758 w 10008"/>
                    <a:gd name="connsiteY1-4" fmla="*/ 0 h 10000"/>
                    <a:gd name="connsiteX2-5" fmla="*/ 8396 w 10008"/>
                    <a:gd name="connsiteY2-6" fmla="*/ 1944 h 10000"/>
                    <a:gd name="connsiteX3-7" fmla="*/ 10007 w 10008"/>
                    <a:gd name="connsiteY3-8" fmla="*/ 1944 h 10000"/>
                    <a:gd name="connsiteX4-9" fmla="*/ 10000 w 10008"/>
                    <a:gd name="connsiteY4-10" fmla="*/ 8333 h 10000"/>
                    <a:gd name="connsiteX5-11" fmla="*/ 8396 w 10008"/>
                    <a:gd name="connsiteY5-12" fmla="*/ 8333 h 10000"/>
                    <a:gd name="connsiteX6-13" fmla="*/ 6758 w 10008"/>
                    <a:gd name="connsiteY6-14" fmla="*/ 10000 h 10000"/>
                    <a:gd name="connsiteX7-15" fmla="*/ 0 w 10008"/>
                    <a:gd name="connsiteY7-16" fmla="*/ 10000 h 10000"/>
                    <a:gd name="connsiteX8-17" fmla="*/ 0 w 10008"/>
                    <a:gd name="connsiteY8-18" fmla="*/ 0 h 10000"/>
                    <a:gd name="connsiteX0-19" fmla="*/ 0 w 10007"/>
                    <a:gd name="connsiteY0-20" fmla="*/ 0 h 10000"/>
                    <a:gd name="connsiteX1-21" fmla="*/ 6758 w 10007"/>
                    <a:gd name="connsiteY1-22" fmla="*/ 0 h 10000"/>
                    <a:gd name="connsiteX2-23" fmla="*/ 8396 w 10007"/>
                    <a:gd name="connsiteY2-24" fmla="*/ 1944 h 10000"/>
                    <a:gd name="connsiteX3-25" fmla="*/ 10007 w 10007"/>
                    <a:gd name="connsiteY3-26" fmla="*/ 1944 h 10000"/>
                    <a:gd name="connsiteX4-27" fmla="*/ 10000 w 10007"/>
                    <a:gd name="connsiteY4-28" fmla="*/ 8333 h 10000"/>
                    <a:gd name="connsiteX5-29" fmla="*/ 8396 w 10007"/>
                    <a:gd name="connsiteY5-30" fmla="*/ 8333 h 10000"/>
                    <a:gd name="connsiteX6-31" fmla="*/ 6758 w 10007"/>
                    <a:gd name="connsiteY6-32" fmla="*/ 10000 h 10000"/>
                    <a:gd name="connsiteX7-33" fmla="*/ 0 w 10007"/>
                    <a:gd name="connsiteY7-34" fmla="*/ 10000 h 10000"/>
                    <a:gd name="connsiteX8-35" fmla="*/ 0 w 10007"/>
                    <a:gd name="connsiteY8-36" fmla="*/ 0 h 10000"/>
                    <a:gd name="connsiteX0-37" fmla="*/ 0 w 10007"/>
                    <a:gd name="connsiteY0-38" fmla="*/ 0 h 10000"/>
                    <a:gd name="connsiteX1-39" fmla="*/ 6758 w 10007"/>
                    <a:gd name="connsiteY1-40" fmla="*/ 0 h 10000"/>
                    <a:gd name="connsiteX2-41" fmla="*/ 8396 w 10007"/>
                    <a:gd name="connsiteY2-42" fmla="*/ 1944 h 10000"/>
                    <a:gd name="connsiteX3-43" fmla="*/ 10007 w 10007"/>
                    <a:gd name="connsiteY3-44" fmla="*/ 1944 h 10000"/>
                    <a:gd name="connsiteX4-45" fmla="*/ 10000 w 10007"/>
                    <a:gd name="connsiteY4-46" fmla="*/ 8333 h 10000"/>
                    <a:gd name="connsiteX5-47" fmla="*/ 8396 w 10007"/>
                    <a:gd name="connsiteY5-48" fmla="*/ 8333 h 10000"/>
                    <a:gd name="connsiteX6-49" fmla="*/ 6758 w 10007"/>
                    <a:gd name="connsiteY6-50" fmla="*/ 10000 h 10000"/>
                    <a:gd name="connsiteX7-51" fmla="*/ 0 w 10007"/>
                    <a:gd name="connsiteY7-52" fmla="*/ 10000 h 10000"/>
                    <a:gd name="connsiteX8-53" fmla="*/ 0 w 10007"/>
                    <a:gd name="connsiteY8-54" fmla="*/ 0 h 10000"/>
                    <a:gd name="connsiteX0-55" fmla="*/ 0 w 10007"/>
                    <a:gd name="connsiteY0-56" fmla="*/ 0 h 10000"/>
                    <a:gd name="connsiteX1-57" fmla="*/ 6758 w 10007"/>
                    <a:gd name="connsiteY1-58" fmla="*/ 0 h 10000"/>
                    <a:gd name="connsiteX2-59" fmla="*/ 8396 w 10007"/>
                    <a:gd name="connsiteY2-60" fmla="*/ 1944 h 10000"/>
                    <a:gd name="connsiteX3-61" fmla="*/ 10007 w 10007"/>
                    <a:gd name="connsiteY3-62" fmla="*/ 1944 h 10000"/>
                    <a:gd name="connsiteX4-63" fmla="*/ 10000 w 10007"/>
                    <a:gd name="connsiteY4-64" fmla="*/ 8333 h 10000"/>
                    <a:gd name="connsiteX5-65" fmla="*/ 8396 w 10007"/>
                    <a:gd name="connsiteY5-66" fmla="*/ 8333 h 10000"/>
                    <a:gd name="connsiteX6-67" fmla="*/ 6758 w 10007"/>
                    <a:gd name="connsiteY6-68" fmla="*/ 10000 h 10000"/>
                    <a:gd name="connsiteX7-69" fmla="*/ 0 w 10007"/>
                    <a:gd name="connsiteY7-70" fmla="*/ 10000 h 10000"/>
                    <a:gd name="connsiteX8-71" fmla="*/ 0 w 10007"/>
                    <a:gd name="connsiteY8-72" fmla="*/ 0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</a:cxnLst>
                  <a:rect l="l" t="t" r="r" b="b"/>
                  <a:pathLst>
                    <a:path w="10007" h="10000">
                      <a:moveTo>
                        <a:pt x="0" y="0"/>
                      </a:moveTo>
                      <a:lnTo>
                        <a:pt x="6758" y="0"/>
                      </a:lnTo>
                      <a:lnTo>
                        <a:pt x="8396" y="1944"/>
                      </a:lnTo>
                      <a:lnTo>
                        <a:pt x="10007" y="1944"/>
                      </a:lnTo>
                      <a:cubicBezTo>
                        <a:pt x="10002" y="7775"/>
                        <a:pt x="10005" y="2424"/>
                        <a:pt x="10000" y="8333"/>
                      </a:cubicBezTo>
                      <a:lnTo>
                        <a:pt x="8396" y="8333"/>
                      </a:lnTo>
                      <a:lnTo>
                        <a:pt x="6758" y="10000"/>
                      </a:lnTo>
                      <a:lnTo>
                        <a:pt x="0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206625" y="3460275"/>
                  <a:ext cx="1728192" cy="276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3765"/>
                  <a:r>
                    <a:rPr lang="zh-CN" altLang="en-US" sz="1200" dirty="0"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2" name="TextBox 14"/>
              <p:cNvSpPr txBox="1">
                <a:spLocks noChangeArrowheads="1"/>
              </p:cNvSpPr>
              <p:nvPr/>
            </p:nvSpPr>
            <p:spPr bwMode="auto">
              <a:xfrm>
                <a:off x="5903497" y="3422740"/>
                <a:ext cx="1030398" cy="399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3765">
                  <a:defRPr/>
                </a:pPr>
                <a:r>
                  <a:rPr lang="en-US" altLang="zh-CN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zh-CN" altLang="en-US" sz="2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56500" y="1831004"/>
            <a:ext cx="31686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/>
          <a:p>
            <a:pPr algn="just" defTabSz="685165">
              <a:lnSpc>
                <a:spcPts val="1800"/>
              </a:lnSpc>
              <a:buClr>
                <a:srgbClr val="0070C0"/>
              </a:buClr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46067" y="1603229"/>
            <a:ext cx="1200329" cy="276999"/>
          </a:xfrm>
          <a:prstGeom prst="rect">
            <a:avLst/>
          </a:prstGeom>
          <a:noFill/>
        </p:spPr>
        <p:txBody>
          <a:bodyPr wrap="none" lIns="91411" tIns="45705" rIns="91411" bIns="45705">
            <a:spAutoFit/>
          </a:bodyPr>
          <a:lstStyle/>
          <a:p>
            <a:pPr algn="r" defTabSz="913765">
              <a:defRPr/>
            </a:pPr>
            <a:r>
              <a:rPr lang="zh-CN" altLang="en-US" sz="1200" spc="12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竞争策略选择</a:t>
            </a:r>
            <a:endParaRPr lang="zh-CN" altLang="en-US" sz="1200" spc="12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542926" y="1884950"/>
            <a:ext cx="2962274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2930" y="854861"/>
            <a:ext cx="4207418" cy="3560933"/>
            <a:chOff x="1669175" y="1490728"/>
            <a:chExt cx="5713412" cy="4835525"/>
          </a:xfrm>
          <a:solidFill>
            <a:schemeClr val="bg1"/>
          </a:solidFill>
          <a:effectLst/>
        </p:grpSpPr>
        <p:sp>
          <p:nvSpPr>
            <p:cNvPr id="3" name="Freeform 7"/>
            <p:cNvSpPr/>
            <p:nvPr/>
          </p:nvSpPr>
          <p:spPr bwMode="auto">
            <a:xfrm>
              <a:off x="5438544" y="6090053"/>
              <a:ext cx="292752" cy="236200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6645924" y="5547567"/>
              <a:ext cx="188873" cy="462953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1669175" y="2029265"/>
              <a:ext cx="2285365" cy="1738436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" name="Freeform 10"/>
            <p:cNvSpPr/>
            <p:nvPr/>
          </p:nvSpPr>
          <p:spPr bwMode="auto">
            <a:xfrm>
              <a:off x="1886379" y="3635429"/>
              <a:ext cx="2247590" cy="1388859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4048976" y="1547417"/>
              <a:ext cx="2502568" cy="2144701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6107693" y="1490728"/>
              <a:ext cx="1274894" cy="1152658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3897878" y="4788089"/>
              <a:ext cx="1029358" cy="1077075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4747807" y="5166009"/>
              <a:ext cx="868817" cy="651914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5333313" y="5260489"/>
              <a:ext cx="906591" cy="699154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6154912" y="2756763"/>
              <a:ext cx="689387" cy="642465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6296567" y="2407186"/>
              <a:ext cx="972697" cy="623569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3151829" y="3380333"/>
              <a:ext cx="1425993" cy="1048730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3548462" y="2945723"/>
              <a:ext cx="1624309" cy="1379412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3945096" y="4117279"/>
              <a:ext cx="1142682" cy="1124315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91145" y="3437021"/>
              <a:ext cx="358859" cy="519641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4634483" y="4769192"/>
              <a:ext cx="708274" cy="642465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842243" y="4362927"/>
              <a:ext cx="538288" cy="557433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870575" y="3399229"/>
              <a:ext cx="576063" cy="1029834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5654397" y="2936275"/>
              <a:ext cx="670500" cy="935354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5342758" y="3238612"/>
              <a:ext cx="406077" cy="803082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Freeform 32"/>
            <p:cNvSpPr/>
            <p:nvPr/>
          </p:nvSpPr>
          <p:spPr bwMode="auto">
            <a:xfrm>
              <a:off x="5380531" y="3786598"/>
              <a:ext cx="651612" cy="642465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5172772" y="4240103"/>
              <a:ext cx="878260" cy="547986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25" name="组合 25"/>
            <p:cNvGrpSpPr/>
            <p:nvPr/>
          </p:nvGrpSpPr>
          <p:grpSpPr bwMode="auto">
            <a:xfrm>
              <a:off x="5786608" y="3522053"/>
              <a:ext cx="916035" cy="1936845"/>
              <a:chOff x="5593829" y="2406963"/>
              <a:chExt cx="829748" cy="1753589"/>
            </a:xfrm>
            <a:grpFill/>
          </p:grpSpPr>
          <p:sp>
            <p:nvSpPr>
              <p:cNvPr id="29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5219990" y="4636920"/>
              <a:ext cx="632726" cy="755841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5824384" y="3153580"/>
              <a:ext cx="292753" cy="321233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" name="Freeform 38"/>
            <p:cNvSpPr/>
            <p:nvPr/>
          </p:nvSpPr>
          <p:spPr bwMode="auto">
            <a:xfrm>
              <a:off x="6598763" y="4362927"/>
              <a:ext cx="66106" cy="75584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5" name="五角星 34"/>
          <p:cNvSpPr/>
          <p:nvPr/>
        </p:nvSpPr>
        <p:spPr bwMode="auto">
          <a:xfrm>
            <a:off x="4032468" y="2025081"/>
            <a:ext cx="230303" cy="229134"/>
          </a:xfrm>
          <a:prstGeom prst="star5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4843956" y="1667966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666948" y="1667966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255832" y="1982137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175893" y="2387703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4261542" y="2633327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781908" y="2890376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347191" y="3215972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569878" y="3061742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427130" y="3010333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535619" y="2924649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3978900" y="3747205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747647" y="3875730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105280" y="3121721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702729" y="2504803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4561314" y="3198835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3822433" y="2318477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3855835" y="4255658"/>
            <a:ext cx="108188" cy="10823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5178939" y="1585889"/>
            <a:ext cx="2538643" cy="1711522"/>
            <a:chOff x="6013982" y="2488783"/>
            <a:chExt cx="2709794" cy="1733975"/>
          </a:xfrm>
        </p:grpSpPr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6300710" y="2488783"/>
              <a:ext cx="854168" cy="374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165" eaLnBrk="1" hangingPunct="1">
                <a:lnSpc>
                  <a:spcPct val="150000"/>
                </a:lnSpc>
                <a:buClr>
                  <a:srgbClr val="0070C0"/>
                </a:buClr>
              </a:pPr>
              <a:r>
                <a:rPr lang="zh-CN" altLang="en-US" sz="12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公司业务</a:t>
              </a:r>
              <a:endParaRPr lang="en-US" altLang="zh-CN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7231260" y="2718197"/>
              <a:ext cx="142207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67"/>
            <p:cNvSpPr>
              <a:spLocks noChangeArrowheads="1"/>
            </p:cNvSpPr>
            <p:nvPr/>
          </p:nvSpPr>
          <p:spPr bwMode="auto">
            <a:xfrm>
              <a:off x="6013982" y="2842980"/>
              <a:ext cx="2709794" cy="1379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 eaLnBrk="1" hangingPunct="1"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069330" y="2718197"/>
              <a:ext cx="1603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8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4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17660" y="1038544"/>
            <a:ext cx="1129291" cy="3193732"/>
          </a:xfrm>
          <a:prstGeom prst="roundRect">
            <a:avLst>
              <a:gd name="adj" fmla="val 1208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08310" y="1038544"/>
            <a:ext cx="1129291" cy="3193732"/>
          </a:xfrm>
          <a:prstGeom prst="roundRect">
            <a:avLst>
              <a:gd name="adj" fmla="val 12086"/>
            </a:avLst>
          </a:prstGeom>
          <a:solidFill>
            <a:schemeClr val="bg1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00326" y="1038544"/>
            <a:ext cx="1127923" cy="3193732"/>
          </a:xfrm>
          <a:prstGeom prst="roundRect">
            <a:avLst>
              <a:gd name="adj" fmla="val 12086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28905" y="1259207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19554" y="1259207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11573" y="1259207"/>
            <a:ext cx="862691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 dirty="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092912" y="2179249"/>
            <a:ext cx="3601640" cy="277002"/>
            <a:chOff x="356677" y="3599155"/>
            <a:chExt cx="4181950" cy="321998"/>
          </a:xfrm>
        </p:grpSpPr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56677" y="3599155"/>
              <a:ext cx="924757" cy="32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1991680" y="3599158"/>
              <a:ext cx="924757" cy="32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3613870" y="3599155"/>
              <a:ext cx="924757" cy="32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16485" r="71321" b="41014"/>
          <a:stretch>
            <a:fillRect/>
          </a:stretch>
        </p:blipFill>
        <p:spPr>
          <a:xfrm>
            <a:off x="2398734" y="1243332"/>
            <a:ext cx="902339" cy="894136"/>
          </a:xfrm>
          <a:prstGeom prst="ellipse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5" t="46105" r="23324" b="25128"/>
          <a:stretch>
            <a:fillRect/>
          </a:stretch>
        </p:blipFill>
        <p:spPr>
          <a:xfrm>
            <a:off x="1016287" y="1243332"/>
            <a:ext cx="894136" cy="902339"/>
          </a:xfrm>
          <a:prstGeom prst="ellipse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1" t="439" r="15182" b="50270"/>
          <a:stretch>
            <a:fillRect/>
          </a:stretch>
        </p:blipFill>
        <p:spPr>
          <a:xfrm>
            <a:off x="3815793" y="1240751"/>
            <a:ext cx="858471" cy="888745"/>
          </a:xfrm>
          <a:prstGeom prst="ellipse">
            <a:avLst/>
          </a:prstGeom>
          <a:ln>
            <a:noFill/>
          </a:ln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54913" y="2391686"/>
            <a:ext cx="977584" cy="190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zh-CN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100" dirty="0">
              <a:solidFill>
                <a:srgbClr val="FFC6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401549" y="2392033"/>
            <a:ext cx="1054390" cy="165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846595" y="2391686"/>
            <a:ext cx="975304" cy="190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5090976" y="1057911"/>
            <a:ext cx="3044962" cy="3019174"/>
            <a:chOff x="5141082" y="2430213"/>
            <a:chExt cx="3535267" cy="3505705"/>
          </a:xfrm>
        </p:grpSpPr>
        <p:sp>
          <p:nvSpPr>
            <p:cNvPr id="17" name="TextBox 35"/>
            <p:cNvSpPr txBox="1">
              <a:spLocks noChangeArrowheads="1"/>
            </p:cNvSpPr>
            <p:nvPr/>
          </p:nvSpPr>
          <p:spPr bwMode="auto">
            <a:xfrm>
              <a:off x="5141082" y="2430213"/>
              <a:ext cx="3535267" cy="1050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lnSpc>
                  <a:spcPct val="120000"/>
                </a:lnSpc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5141082" y="3654988"/>
              <a:ext cx="3535267" cy="1050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lnSpc>
                  <a:spcPct val="120000"/>
                </a:lnSpc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5141082" y="4885239"/>
              <a:ext cx="3535267" cy="1050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lnSpc>
                  <a:spcPct val="120000"/>
                </a:lnSpc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190625" y="1176975"/>
            <a:ext cx="2852738" cy="1673225"/>
            <a:chOff x="1206501" y="1547434"/>
            <a:chExt cx="2852738" cy="1673225"/>
          </a:xfrm>
        </p:grpSpPr>
        <p:sp>
          <p:nvSpPr>
            <p:cNvPr id="3" name="Freeform 12"/>
            <p:cNvSpPr/>
            <p:nvPr/>
          </p:nvSpPr>
          <p:spPr bwMode="auto">
            <a:xfrm>
              <a:off x="1206501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11244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11244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" name="Freeform 13"/>
            <p:cNvSpPr>
              <a:spLocks noEditPoints="1"/>
            </p:cNvSpPr>
            <p:nvPr/>
          </p:nvSpPr>
          <p:spPr bwMode="auto">
            <a:xfrm>
              <a:off x="1362076" y="1547434"/>
              <a:ext cx="2540000" cy="1444625"/>
            </a:xfrm>
            <a:custGeom>
              <a:avLst/>
              <a:gdLst>
                <a:gd name="T0" fmla="*/ 2415592 w 245"/>
                <a:gd name="T1" fmla="*/ 0 h 139"/>
                <a:gd name="T2" fmla="*/ 124408 w 245"/>
                <a:gd name="T3" fmla="*/ 0 h 139"/>
                <a:gd name="T4" fmla="*/ 0 w 245"/>
                <a:gd name="T5" fmla="*/ 114323 h 139"/>
                <a:gd name="T6" fmla="*/ 0 w 245"/>
                <a:gd name="T7" fmla="*/ 1330302 h 139"/>
                <a:gd name="T8" fmla="*/ 124408 w 245"/>
                <a:gd name="T9" fmla="*/ 1444625 h 139"/>
                <a:gd name="T10" fmla="*/ 2415592 w 245"/>
                <a:gd name="T11" fmla="*/ 1444625 h 139"/>
                <a:gd name="T12" fmla="*/ 2540000 w 245"/>
                <a:gd name="T13" fmla="*/ 1330302 h 139"/>
                <a:gd name="T14" fmla="*/ 2540000 w 245"/>
                <a:gd name="T15" fmla="*/ 114323 h 139"/>
                <a:gd name="T16" fmla="*/ 2415592 w 245"/>
                <a:gd name="T17" fmla="*/ 0 h 139"/>
                <a:gd name="T18" fmla="*/ 2415592 w 245"/>
                <a:gd name="T19" fmla="*/ 1340695 h 139"/>
                <a:gd name="T20" fmla="*/ 124408 w 245"/>
                <a:gd name="T21" fmla="*/ 1340695 h 139"/>
                <a:gd name="T22" fmla="*/ 124408 w 245"/>
                <a:gd name="T23" fmla="*/ 145502 h 139"/>
                <a:gd name="T24" fmla="*/ 2415592 w 245"/>
                <a:gd name="T25" fmla="*/ 145502 h 139"/>
                <a:gd name="T26" fmla="*/ 2415592 w 245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1408172" y="1902557"/>
              <a:ext cx="245356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4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4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5068888" y="1176975"/>
            <a:ext cx="2852737" cy="1673225"/>
            <a:chOff x="5084763" y="1547434"/>
            <a:chExt cx="2852738" cy="1673225"/>
          </a:xfrm>
          <a:solidFill>
            <a:schemeClr val="bg1"/>
          </a:solidFill>
        </p:grpSpPr>
        <p:sp>
          <p:nvSpPr>
            <p:cNvPr id="7" name="Freeform 14"/>
            <p:cNvSpPr/>
            <p:nvPr/>
          </p:nvSpPr>
          <p:spPr bwMode="auto">
            <a:xfrm>
              <a:off x="5084763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21617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21617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5251451" y="1547434"/>
              <a:ext cx="2530475" cy="1444625"/>
            </a:xfrm>
            <a:custGeom>
              <a:avLst/>
              <a:gdLst>
                <a:gd name="T0" fmla="*/ 2416396 w 244"/>
                <a:gd name="T1" fmla="*/ 0 h 139"/>
                <a:gd name="T2" fmla="*/ 114079 w 244"/>
                <a:gd name="T3" fmla="*/ 0 h 139"/>
                <a:gd name="T4" fmla="*/ 0 w 244"/>
                <a:gd name="T5" fmla="*/ 114323 h 139"/>
                <a:gd name="T6" fmla="*/ 0 w 244"/>
                <a:gd name="T7" fmla="*/ 1330302 h 139"/>
                <a:gd name="T8" fmla="*/ 114079 w 244"/>
                <a:gd name="T9" fmla="*/ 1444625 h 139"/>
                <a:gd name="T10" fmla="*/ 2416396 w 244"/>
                <a:gd name="T11" fmla="*/ 1444625 h 139"/>
                <a:gd name="T12" fmla="*/ 2530475 w 244"/>
                <a:gd name="T13" fmla="*/ 1330302 h 139"/>
                <a:gd name="T14" fmla="*/ 2530475 w 244"/>
                <a:gd name="T15" fmla="*/ 114323 h 139"/>
                <a:gd name="T16" fmla="*/ 2416396 w 244"/>
                <a:gd name="T17" fmla="*/ 0 h 139"/>
                <a:gd name="T18" fmla="*/ 2416396 w 244"/>
                <a:gd name="T19" fmla="*/ 1340695 h 139"/>
                <a:gd name="T20" fmla="*/ 114079 w 244"/>
                <a:gd name="T21" fmla="*/ 1340695 h 139"/>
                <a:gd name="T22" fmla="*/ 114079 w 244"/>
                <a:gd name="T23" fmla="*/ 145502 h 139"/>
                <a:gd name="T24" fmla="*/ 2416396 w 244"/>
                <a:gd name="T25" fmla="*/ 145502 h 139"/>
                <a:gd name="T26" fmla="*/ 2416396 w 244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5663566" y="1904890"/>
              <a:ext cx="1843402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4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4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105088" y="3170238"/>
            <a:ext cx="6326951" cy="966571"/>
            <a:chOff x="376314" y="3779682"/>
            <a:chExt cx="6327136" cy="96646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76314" y="3779682"/>
              <a:ext cx="6327136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定位：</a:t>
              </a:r>
              <a:r>
                <a:rPr lang="zh-CN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76314" y="4099885"/>
              <a:ext cx="6175556" cy="6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>
                <a:lnSpc>
                  <a:spcPct val="150000"/>
                </a:lnSpc>
              </a:pPr>
              <a:r>
                <a:rPr lang="zh-CN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领域：</a:t>
              </a:r>
              <a:r>
                <a:rPr lang="zh-CN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</a:t>
              </a:r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培训课件、婚庆礼仪</a:t>
              </a: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t="17397" r="17636" b="2239"/>
          <a:stretch>
            <a:fillRect/>
          </a:stretch>
        </p:blipFill>
        <p:spPr>
          <a:xfrm>
            <a:off x="6319769" y="1292144"/>
            <a:ext cx="1802536" cy="1384439"/>
          </a:xfrm>
          <a:prstGeom prst="rect">
            <a:avLst/>
          </a:prstGeom>
          <a:noFill/>
          <a:ln w="12700">
            <a:noFill/>
          </a:ln>
          <a:effectLst/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 r="21152"/>
          <a:stretch>
            <a:fillRect/>
          </a:stretch>
        </p:blipFill>
        <p:spPr>
          <a:xfrm>
            <a:off x="988983" y="1292146"/>
            <a:ext cx="1797129" cy="1376595"/>
          </a:xfrm>
          <a:prstGeom prst="rect">
            <a:avLst/>
          </a:prstGeom>
          <a:noFill/>
          <a:ln w="12700">
            <a:noFill/>
          </a:ln>
          <a:effectLst/>
        </p:spPr>
      </p:pic>
      <p:grpSp>
        <p:nvGrpSpPr>
          <p:cNvPr id="61" name="组合 60"/>
          <p:cNvGrpSpPr/>
          <p:nvPr/>
        </p:nvGrpSpPr>
        <p:grpSpPr>
          <a:xfrm>
            <a:off x="869741" y="2839218"/>
            <a:ext cx="1509145" cy="1080158"/>
            <a:chOff x="905492" y="2893938"/>
            <a:chExt cx="1509145" cy="1080158"/>
          </a:xfrm>
        </p:grpSpPr>
        <p:sp>
          <p:nvSpPr>
            <p:cNvPr id="62" name="矩形 61"/>
            <p:cNvSpPr>
              <a:spLocks noChangeArrowheads="1"/>
            </p:cNvSpPr>
            <p:nvPr/>
          </p:nvSpPr>
          <p:spPr bwMode="auto">
            <a:xfrm>
              <a:off x="905492" y="2893938"/>
              <a:ext cx="86177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165">
                <a:defRPr/>
              </a:pPr>
              <a:r>
                <a:rPr lang="zh-CN" altLang="en-US" sz="1200" spc="12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200" spc="12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9"/>
            <p:cNvSpPr>
              <a:spLocks noChangeArrowheads="1"/>
            </p:cNvSpPr>
            <p:nvPr/>
          </p:nvSpPr>
          <p:spPr bwMode="auto">
            <a:xfrm>
              <a:off x="906764" y="3120016"/>
              <a:ext cx="1507873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165">
                <a:lnSpc>
                  <a:spcPct val="150000"/>
                </a:lnSpc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991252" y="3186177"/>
              <a:ext cx="133284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758354" y="2845578"/>
            <a:ext cx="3144305" cy="1316854"/>
            <a:chOff x="2802822" y="2900298"/>
            <a:chExt cx="3144305" cy="1316854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2914577" y="3188839"/>
              <a:ext cx="2925856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802822" y="3109156"/>
              <a:ext cx="314430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165">
                <a:lnSpc>
                  <a:spcPct val="150000"/>
                </a:lnSpc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2820238" y="2900298"/>
              <a:ext cx="187743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165"/>
              <a:r>
                <a:rPr lang="zh-CN" altLang="zh-CN" sz="1200" spc="12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 spc="12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233559" y="2836085"/>
            <a:ext cx="1465265" cy="1072431"/>
            <a:chOff x="6799417" y="2876373"/>
            <a:chExt cx="1465265" cy="1072431"/>
          </a:xfrm>
        </p:grpSpPr>
        <p:sp>
          <p:nvSpPr>
            <p:cNvPr id="72" name="矩形 11"/>
            <p:cNvSpPr>
              <a:spLocks noChangeArrowheads="1"/>
            </p:cNvSpPr>
            <p:nvPr/>
          </p:nvSpPr>
          <p:spPr bwMode="auto">
            <a:xfrm>
              <a:off x="6799417" y="2876373"/>
              <a:ext cx="86177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165">
                <a:defRPr/>
              </a:pPr>
              <a:r>
                <a:rPr lang="zh-CN" altLang="en-US" sz="1200" spc="12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200" spc="12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6894917" y="3160177"/>
              <a:ext cx="1243243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13"/>
            <p:cNvSpPr>
              <a:spLocks noChangeArrowheads="1"/>
            </p:cNvSpPr>
            <p:nvPr/>
          </p:nvSpPr>
          <p:spPr bwMode="auto">
            <a:xfrm>
              <a:off x="6813308" y="3094724"/>
              <a:ext cx="1451374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165">
                <a:lnSpc>
                  <a:spcPct val="150000"/>
                </a:lnSpc>
              </a:pP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 t="-477" r="-389" b="42573"/>
          <a:stretch>
            <a:fillRect/>
          </a:stretch>
        </p:blipFill>
        <p:spPr>
          <a:xfrm>
            <a:off x="2870394" y="1278820"/>
            <a:ext cx="3379729" cy="138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536" name="组合 535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537" name="任意多边形 536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538" name="组合 537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545" name="任意多边形 544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任意多边形 545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任意多边形 546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任意多边形 547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任意多边形 548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9" name="组合 538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540" name="任意多边形 539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任意多边形 540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任意多边形 541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任意多边形 542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任意多边形 543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86" name="TextBox 22"/>
          <p:cNvSpPr txBox="1">
            <a:spLocks noChangeArrowheads="1"/>
          </p:cNvSpPr>
          <p:nvPr/>
        </p:nvSpPr>
        <p:spPr bwMode="auto">
          <a:xfrm>
            <a:off x="111398" y="143921"/>
            <a:ext cx="1260769" cy="707886"/>
          </a:xfrm>
          <a:prstGeom prst="rect">
            <a:avLst/>
          </a:prstGeom>
          <a:noFill/>
          <a:effectLst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目录</a:t>
            </a:r>
            <a:endParaRPr lang="en-US" altLang="zh-CN" sz="4000" dirty="0">
              <a:solidFill>
                <a:prstClr val="black">
                  <a:lumMod val="95000"/>
                  <a:lumOff val="5000"/>
                </a:prst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91" name="任意多边形 390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45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9503" y="522911"/>
            <a:ext cx="1728200" cy="318996"/>
            <a:chOff x="1219503" y="522911"/>
            <a:chExt cx="1728200" cy="318996"/>
          </a:xfrm>
        </p:grpSpPr>
        <p:sp>
          <p:nvSpPr>
            <p:cNvPr id="446" name="矩形 445"/>
            <p:cNvSpPr/>
            <p:nvPr/>
          </p:nvSpPr>
          <p:spPr bwMode="auto">
            <a:xfrm>
              <a:off x="1219503" y="522911"/>
              <a:ext cx="2853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2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/</a:t>
              </a:r>
              <a:endParaRPr lang="zh-CN" altLang="en-US" sz="1400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447" name="矩形 446"/>
            <p:cNvSpPr/>
            <p:nvPr/>
          </p:nvSpPr>
          <p:spPr bwMode="auto">
            <a:xfrm>
              <a:off x="1323636" y="534130"/>
              <a:ext cx="16240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CONTENTS</a:t>
              </a:r>
              <a:endParaRPr lang="zh-CN" altLang="en-US" sz="1400" i="1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550" name="组合 549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551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2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3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4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5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6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7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8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9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0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1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2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3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4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5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6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7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8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9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0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1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2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3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4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5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6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7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8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9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0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1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2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3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4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5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6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7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8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9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0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1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2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593" name="组合 592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594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5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6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7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8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9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0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1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2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3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4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5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6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7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8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9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0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1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2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3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5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6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8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9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0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1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2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3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4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5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6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7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8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9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0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1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2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3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4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5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36" name="组合 635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637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8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9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0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1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2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3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4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5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6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7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8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9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50" name="组合 649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651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2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3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4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5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6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7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8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9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0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1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62" name="组合 661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663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4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5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6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7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8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9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0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1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2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3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4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5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6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7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8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9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80" name="组合 679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681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2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3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4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5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6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7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8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9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0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1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2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3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4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5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6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7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8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9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0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1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2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3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4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5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6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7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8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9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0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1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2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3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4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5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6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7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8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9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0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1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2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23" name="组合 722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724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5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6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7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8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9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0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1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2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3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4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5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6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7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8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9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0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1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2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3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4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45" name="组合 744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746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7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8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9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0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1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2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3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4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5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6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7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8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9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0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1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2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3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4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5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6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67" name="组合 766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768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9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0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1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2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3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4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5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6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7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8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9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0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1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2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3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4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5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6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7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8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9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0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1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2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3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4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5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6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7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8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9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0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1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802" name="组合 801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803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4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5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6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7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8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9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0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1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2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3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4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5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6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7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8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9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0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1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2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3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4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5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6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7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8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9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0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1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2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3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4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5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6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7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8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9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0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1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2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3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4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845" name="组合 844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846" name="组合 845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849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0" name="组合 849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851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2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3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4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5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6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7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8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9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0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1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2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3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4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47" name="任意多边形 846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8" name="任意多边形 847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55" name="组合 454"/>
          <p:cNvGrpSpPr/>
          <p:nvPr/>
        </p:nvGrpSpPr>
        <p:grpSpPr>
          <a:xfrm>
            <a:off x="2990223" y="2117635"/>
            <a:ext cx="3687374" cy="1177677"/>
            <a:chOff x="2990222" y="2731844"/>
            <a:chExt cx="3687374" cy="1177677"/>
          </a:xfrm>
        </p:grpSpPr>
        <p:sp>
          <p:nvSpPr>
            <p:cNvPr id="456" name="矩形 455"/>
            <p:cNvSpPr/>
            <p:nvPr/>
          </p:nvSpPr>
          <p:spPr>
            <a:xfrm>
              <a:off x="2990222" y="2739935"/>
              <a:ext cx="3687374" cy="60048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57" name="TextBox 164"/>
            <p:cNvSpPr txBox="1">
              <a:spLocks noChangeArrowheads="1"/>
            </p:cNvSpPr>
            <p:nvPr/>
          </p:nvSpPr>
          <p:spPr bwMode="auto">
            <a:xfrm>
              <a:off x="3935792" y="2832303"/>
              <a:ext cx="2408133" cy="107721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点击添加标题</a:t>
              </a:r>
              <a:endParaRPr lang="zh-CN" altLang="en-US" b="1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458" name="TextBox 164"/>
            <p:cNvSpPr txBox="1">
              <a:spLocks noChangeArrowheads="1"/>
            </p:cNvSpPr>
            <p:nvPr/>
          </p:nvSpPr>
          <p:spPr bwMode="auto">
            <a:xfrm>
              <a:off x="3003322" y="2731844"/>
              <a:ext cx="867318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defTabSz="685165"/>
              <a:r>
                <a:rPr lang="en-US" altLang="zh-CN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9" name="任意多边形 458"/>
          <p:cNvSpPr/>
          <p:nvPr/>
        </p:nvSpPr>
        <p:spPr>
          <a:xfrm>
            <a:off x="2988760" y="2752447"/>
            <a:ext cx="3688836" cy="52772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0" name="Freeform 335"/>
          <p:cNvSpPr>
            <a:spLocks noEditPoints="1"/>
          </p:cNvSpPr>
          <p:nvPr/>
        </p:nvSpPr>
        <p:spPr bwMode="auto">
          <a:xfrm>
            <a:off x="2654301" y="2291128"/>
            <a:ext cx="340300" cy="478311"/>
          </a:xfrm>
          <a:custGeom>
            <a:avLst/>
            <a:gdLst>
              <a:gd name="T0" fmla="*/ 64 w 76"/>
              <a:gd name="T1" fmla="*/ 55 h 107"/>
              <a:gd name="T2" fmla="*/ 61 w 76"/>
              <a:gd name="T3" fmla="*/ 52 h 107"/>
              <a:gd name="T4" fmla="*/ 55 w 76"/>
              <a:gd name="T5" fmla="*/ 42 h 107"/>
              <a:gd name="T6" fmla="*/ 48 w 76"/>
              <a:gd name="T7" fmla="*/ 31 h 107"/>
              <a:gd name="T8" fmla="*/ 31 w 76"/>
              <a:gd name="T9" fmla="*/ 23 h 107"/>
              <a:gd name="T10" fmla="*/ 33 w 76"/>
              <a:gd name="T11" fmla="*/ 20 h 107"/>
              <a:gd name="T12" fmla="*/ 30 w 76"/>
              <a:gd name="T13" fmla="*/ 8 h 107"/>
              <a:gd name="T14" fmla="*/ 31 w 76"/>
              <a:gd name="T15" fmla="*/ 5 h 107"/>
              <a:gd name="T16" fmla="*/ 20 w 76"/>
              <a:gd name="T17" fmla="*/ 0 h 107"/>
              <a:gd name="T18" fmla="*/ 13 w 76"/>
              <a:gd name="T19" fmla="*/ 18 h 107"/>
              <a:gd name="T20" fmla="*/ 17 w 76"/>
              <a:gd name="T21" fmla="*/ 20 h 107"/>
              <a:gd name="T22" fmla="*/ 18 w 76"/>
              <a:gd name="T23" fmla="*/ 25 h 107"/>
              <a:gd name="T24" fmla="*/ 4 w 76"/>
              <a:gd name="T25" fmla="*/ 38 h 107"/>
              <a:gd name="T26" fmla="*/ 5 w 76"/>
              <a:gd name="T27" fmla="*/ 50 h 107"/>
              <a:gd name="T28" fmla="*/ 7 w 76"/>
              <a:gd name="T29" fmla="*/ 59 h 107"/>
              <a:gd name="T30" fmla="*/ 13 w 76"/>
              <a:gd name="T31" fmla="*/ 69 h 107"/>
              <a:gd name="T32" fmla="*/ 14 w 76"/>
              <a:gd name="T33" fmla="*/ 79 h 107"/>
              <a:gd name="T34" fmla="*/ 16 w 76"/>
              <a:gd name="T35" fmla="*/ 87 h 107"/>
              <a:gd name="T36" fmla="*/ 19 w 76"/>
              <a:gd name="T37" fmla="*/ 91 h 107"/>
              <a:gd name="T38" fmla="*/ 23 w 76"/>
              <a:gd name="T39" fmla="*/ 90 h 107"/>
              <a:gd name="T40" fmla="*/ 37 w 76"/>
              <a:gd name="T41" fmla="*/ 97 h 107"/>
              <a:gd name="T42" fmla="*/ 38 w 76"/>
              <a:gd name="T43" fmla="*/ 94 h 107"/>
              <a:gd name="T44" fmla="*/ 49 w 76"/>
              <a:gd name="T45" fmla="*/ 97 h 107"/>
              <a:gd name="T46" fmla="*/ 66 w 76"/>
              <a:gd name="T47" fmla="*/ 92 h 107"/>
              <a:gd name="T48" fmla="*/ 54 w 76"/>
              <a:gd name="T49" fmla="*/ 74 h 107"/>
              <a:gd name="T50" fmla="*/ 56 w 76"/>
              <a:gd name="T51" fmla="*/ 67 h 107"/>
              <a:gd name="T52" fmla="*/ 59 w 76"/>
              <a:gd name="T53" fmla="*/ 65 h 107"/>
              <a:gd name="T54" fmla="*/ 63 w 76"/>
              <a:gd name="T55" fmla="*/ 68 h 107"/>
              <a:gd name="T56" fmla="*/ 68 w 76"/>
              <a:gd name="T57" fmla="*/ 63 h 107"/>
              <a:gd name="T58" fmla="*/ 67 w 76"/>
              <a:gd name="T59" fmla="*/ 60 h 107"/>
              <a:gd name="T60" fmla="*/ 76 w 76"/>
              <a:gd name="T61" fmla="*/ 58 h 107"/>
              <a:gd name="T62" fmla="*/ 52 w 76"/>
              <a:gd name="T63" fmla="*/ 57 h 107"/>
              <a:gd name="T64" fmla="*/ 45 w 76"/>
              <a:gd name="T65" fmla="*/ 57 h 107"/>
              <a:gd name="T66" fmla="*/ 45 w 76"/>
              <a:gd name="T67" fmla="*/ 50 h 107"/>
              <a:gd name="T68" fmla="*/ 47 w 76"/>
              <a:gd name="T69" fmla="*/ 47 h 107"/>
              <a:gd name="T70" fmla="*/ 52 w 76"/>
              <a:gd name="T71" fmla="*/ 5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" h="107">
                <a:moveTo>
                  <a:pt x="75" y="54"/>
                </a:moveTo>
                <a:cubicBezTo>
                  <a:pt x="64" y="55"/>
                  <a:pt x="64" y="55"/>
                  <a:pt x="64" y="55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1" y="52"/>
                  <a:pt x="61" y="52"/>
                </a:cubicBezTo>
                <a:cubicBezTo>
                  <a:pt x="60" y="51"/>
                  <a:pt x="53" y="44"/>
                  <a:pt x="53" y="44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1"/>
                  <a:pt x="55" y="41"/>
                  <a:pt x="55" y="41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6" y="24"/>
                  <a:pt x="33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4" y="22"/>
                  <a:pt x="33" y="20"/>
                </a:cubicBezTo>
                <a:cubicBezTo>
                  <a:pt x="33" y="19"/>
                  <a:pt x="33" y="17"/>
                  <a:pt x="33" y="17"/>
                </a:cubicBezTo>
                <a:cubicBezTo>
                  <a:pt x="33" y="17"/>
                  <a:pt x="33" y="10"/>
                  <a:pt x="30" y="8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7"/>
                  <a:pt x="34" y="5"/>
                  <a:pt x="31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7" y="1"/>
                  <a:pt x="20" y="0"/>
                </a:cubicBezTo>
                <a:cubicBezTo>
                  <a:pt x="18" y="1"/>
                  <a:pt x="10" y="5"/>
                  <a:pt x="14" y="14"/>
                </a:cubicBezTo>
                <a:cubicBezTo>
                  <a:pt x="13" y="15"/>
                  <a:pt x="12" y="19"/>
                  <a:pt x="13" y="18"/>
                </a:cubicBezTo>
                <a:cubicBezTo>
                  <a:pt x="15" y="18"/>
                  <a:pt x="15" y="17"/>
                  <a:pt x="15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4" y="26"/>
                  <a:pt x="12" y="27"/>
                </a:cubicBezTo>
                <a:cubicBezTo>
                  <a:pt x="9" y="29"/>
                  <a:pt x="5" y="34"/>
                  <a:pt x="4" y="38"/>
                </a:cubicBezTo>
                <a:cubicBezTo>
                  <a:pt x="4" y="42"/>
                  <a:pt x="1" y="48"/>
                  <a:pt x="1" y="48"/>
                </a:cubicBezTo>
                <a:cubicBezTo>
                  <a:pt x="1" y="48"/>
                  <a:pt x="0" y="50"/>
                  <a:pt x="5" y="50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5"/>
                  <a:pt x="4" y="59"/>
                  <a:pt x="7" y="59"/>
                </a:cubicBezTo>
                <a:cubicBezTo>
                  <a:pt x="8" y="58"/>
                  <a:pt x="12" y="62"/>
                  <a:pt x="12" y="62"/>
                </a:cubicBezTo>
                <a:cubicBezTo>
                  <a:pt x="13" y="69"/>
                  <a:pt x="13" y="69"/>
                  <a:pt x="13" y="69"/>
                </a:cubicBezTo>
                <a:cubicBezTo>
                  <a:pt x="13" y="69"/>
                  <a:pt x="9" y="76"/>
                  <a:pt x="14" y="79"/>
                </a:cubicBezTo>
                <a:cubicBezTo>
                  <a:pt x="14" y="79"/>
                  <a:pt x="14" y="79"/>
                  <a:pt x="14" y="79"/>
                </a:cubicBezTo>
                <a:cubicBezTo>
                  <a:pt x="14" y="79"/>
                  <a:pt x="13" y="81"/>
                  <a:pt x="15" y="83"/>
                </a:cubicBezTo>
                <a:cubicBezTo>
                  <a:pt x="16" y="85"/>
                  <a:pt x="16" y="87"/>
                  <a:pt x="16" y="87"/>
                </a:cubicBezTo>
                <a:cubicBezTo>
                  <a:pt x="15" y="91"/>
                  <a:pt x="15" y="91"/>
                  <a:pt x="15" y="91"/>
                </a:cubicBezTo>
                <a:cubicBezTo>
                  <a:pt x="15" y="91"/>
                  <a:pt x="17" y="97"/>
                  <a:pt x="19" y="91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90"/>
                  <a:pt x="23" y="90"/>
                  <a:pt x="23" y="90"/>
                </a:cubicBezTo>
                <a:cubicBezTo>
                  <a:pt x="25" y="99"/>
                  <a:pt x="25" y="99"/>
                  <a:pt x="25" y="99"/>
                </a:cubicBezTo>
                <a:cubicBezTo>
                  <a:pt x="25" y="99"/>
                  <a:pt x="35" y="107"/>
                  <a:pt x="37" y="97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4"/>
                  <a:pt x="38" y="94"/>
                  <a:pt x="38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44" y="97"/>
                  <a:pt x="49" y="97"/>
                </a:cubicBezTo>
                <a:cubicBezTo>
                  <a:pt x="53" y="98"/>
                  <a:pt x="58" y="99"/>
                  <a:pt x="58" y="99"/>
                </a:cubicBezTo>
                <a:cubicBezTo>
                  <a:pt x="58" y="99"/>
                  <a:pt x="66" y="100"/>
                  <a:pt x="66" y="92"/>
                </a:cubicBezTo>
                <a:cubicBezTo>
                  <a:pt x="63" y="85"/>
                  <a:pt x="61" y="82"/>
                  <a:pt x="61" y="82"/>
                </a:cubicBezTo>
                <a:cubicBezTo>
                  <a:pt x="61" y="82"/>
                  <a:pt x="59" y="76"/>
                  <a:pt x="54" y="74"/>
                </a:cubicBezTo>
                <a:cubicBezTo>
                  <a:pt x="54" y="74"/>
                  <a:pt x="56" y="72"/>
                  <a:pt x="56" y="71"/>
                </a:cubicBezTo>
                <a:cubicBezTo>
                  <a:pt x="56" y="69"/>
                  <a:pt x="56" y="67"/>
                  <a:pt x="56" y="67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60" y="65"/>
                  <a:pt x="61" y="67"/>
                  <a:pt x="63" y="68"/>
                </a:cubicBezTo>
                <a:cubicBezTo>
                  <a:pt x="65" y="69"/>
                  <a:pt x="68" y="67"/>
                  <a:pt x="68" y="65"/>
                </a:cubicBezTo>
                <a:cubicBezTo>
                  <a:pt x="68" y="64"/>
                  <a:pt x="68" y="63"/>
                  <a:pt x="68" y="63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0"/>
                  <a:pt x="67" y="60"/>
                </a:cubicBezTo>
                <a:cubicBezTo>
                  <a:pt x="68" y="60"/>
                  <a:pt x="72" y="59"/>
                  <a:pt x="72" y="59"/>
                </a:cubicBezTo>
                <a:cubicBezTo>
                  <a:pt x="76" y="58"/>
                  <a:pt x="76" y="58"/>
                  <a:pt x="76" y="58"/>
                </a:cubicBezTo>
                <a:lnTo>
                  <a:pt x="75" y="54"/>
                </a:lnTo>
                <a:close/>
                <a:moveTo>
                  <a:pt x="52" y="57"/>
                </a:moveTo>
                <a:cubicBezTo>
                  <a:pt x="49" y="57"/>
                  <a:pt x="49" y="57"/>
                  <a:pt x="49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2"/>
                  <a:pt x="45" y="50"/>
                </a:cubicBezTo>
                <a:cubicBezTo>
                  <a:pt x="44" y="48"/>
                  <a:pt x="45" y="46"/>
                  <a:pt x="45" y="46"/>
                </a:cubicBezTo>
                <a:cubicBezTo>
                  <a:pt x="47" y="47"/>
                  <a:pt x="47" y="47"/>
                  <a:pt x="47" y="47"/>
                </a:cubicBezTo>
                <a:cubicBezTo>
                  <a:pt x="52" y="55"/>
                  <a:pt x="52" y="55"/>
                  <a:pt x="52" y="55"/>
                </a:cubicBezTo>
                <a:lnTo>
                  <a:pt x="52" y="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462" name="图片 461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t="17397" r="17636" b="2239"/>
          <a:stretch>
            <a:fillRect/>
          </a:stretch>
        </p:blipFill>
        <p:spPr>
          <a:xfrm>
            <a:off x="6319769" y="1292144"/>
            <a:ext cx="1802536" cy="1384439"/>
          </a:xfrm>
          <a:prstGeom prst="rect">
            <a:avLst/>
          </a:prstGeom>
          <a:noFill/>
          <a:ln w="12700">
            <a:noFill/>
          </a:ln>
          <a:effectLst/>
        </p:spPr>
      </p:pic>
      <p:pic>
        <p:nvPicPr>
          <p:cNvPr id="463" name="图片 462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 r="21152"/>
          <a:stretch>
            <a:fillRect/>
          </a:stretch>
        </p:blipFill>
        <p:spPr>
          <a:xfrm>
            <a:off x="988983" y="1292146"/>
            <a:ext cx="1797129" cy="1376595"/>
          </a:xfrm>
          <a:prstGeom prst="rect">
            <a:avLst/>
          </a:prstGeom>
          <a:noFill/>
          <a:ln w="12700">
            <a:noFill/>
          </a:ln>
          <a:effectLst/>
        </p:spPr>
      </p:pic>
      <p:grpSp>
        <p:nvGrpSpPr>
          <p:cNvPr id="464" name="组合 463"/>
          <p:cNvGrpSpPr/>
          <p:nvPr/>
        </p:nvGrpSpPr>
        <p:grpSpPr>
          <a:xfrm>
            <a:off x="869741" y="2839218"/>
            <a:ext cx="1509145" cy="1080158"/>
            <a:chOff x="905492" y="2893938"/>
            <a:chExt cx="1509145" cy="1080158"/>
          </a:xfrm>
        </p:grpSpPr>
        <p:sp>
          <p:nvSpPr>
            <p:cNvPr id="465" name="矩形 464"/>
            <p:cNvSpPr>
              <a:spLocks noChangeArrowheads="1"/>
            </p:cNvSpPr>
            <p:nvPr/>
          </p:nvSpPr>
          <p:spPr bwMode="auto">
            <a:xfrm>
              <a:off x="905492" y="2893938"/>
              <a:ext cx="86177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165">
                <a:defRPr/>
              </a:pPr>
              <a:r>
                <a:rPr lang="zh-CN" altLang="en-US" sz="1200" spc="12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200" spc="12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矩形 9"/>
            <p:cNvSpPr>
              <a:spLocks noChangeArrowheads="1"/>
            </p:cNvSpPr>
            <p:nvPr/>
          </p:nvSpPr>
          <p:spPr bwMode="auto">
            <a:xfrm>
              <a:off x="906764" y="3120016"/>
              <a:ext cx="1507873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165">
                <a:lnSpc>
                  <a:spcPct val="150000"/>
                </a:lnSpc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7" name="直接连接符 466"/>
            <p:cNvCxnSpPr/>
            <p:nvPr/>
          </p:nvCxnSpPr>
          <p:spPr bwMode="auto">
            <a:xfrm>
              <a:off x="991252" y="3186177"/>
              <a:ext cx="133284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组合 467"/>
          <p:cNvGrpSpPr/>
          <p:nvPr/>
        </p:nvGrpSpPr>
        <p:grpSpPr>
          <a:xfrm>
            <a:off x="2758354" y="2845578"/>
            <a:ext cx="3144305" cy="1316854"/>
            <a:chOff x="2802822" y="2900298"/>
            <a:chExt cx="3144305" cy="1316854"/>
          </a:xfrm>
        </p:grpSpPr>
        <p:cxnSp>
          <p:nvCxnSpPr>
            <p:cNvPr id="469" name="直接连接符 468"/>
            <p:cNvCxnSpPr/>
            <p:nvPr/>
          </p:nvCxnSpPr>
          <p:spPr bwMode="auto">
            <a:xfrm>
              <a:off x="2914577" y="3188839"/>
              <a:ext cx="2925856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矩形 469"/>
            <p:cNvSpPr/>
            <p:nvPr/>
          </p:nvSpPr>
          <p:spPr>
            <a:xfrm>
              <a:off x="2802822" y="3109156"/>
              <a:ext cx="314430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165">
                <a:lnSpc>
                  <a:spcPct val="150000"/>
                </a:lnSpc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" name="矩形 25"/>
            <p:cNvSpPr>
              <a:spLocks noChangeArrowheads="1"/>
            </p:cNvSpPr>
            <p:nvPr/>
          </p:nvSpPr>
          <p:spPr bwMode="auto">
            <a:xfrm>
              <a:off x="2820238" y="2900298"/>
              <a:ext cx="187743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165"/>
              <a:r>
                <a:rPr lang="zh-CN" altLang="zh-CN" sz="1200" spc="12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 spc="12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2" name="组合 471"/>
          <p:cNvGrpSpPr/>
          <p:nvPr/>
        </p:nvGrpSpPr>
        <p:grpSpPr>
          <a:xfrm>
            <a:off x="6233559" y="2836085"/>
            <a:ext cx="1465265" cy="1072431"/>
            <a:chOff x="6799417" y="2876373"/>
            <a:chExt cx="1465265" cy="1072431"/>
          </a:xfrm>
        </p:grpSpPr>
        <p:sp>
          <p:nvSpPr>
            <p:cNvPr id="473" name="矩形 11"/>
            <p:cNvSpPr>
              <a:spLocks noChangeArrowheads="1"/>
            </p:cNvSpPr>
            <p:nvPr/>
          </p:nvSpPr>
          <p:spPr bwMode="auto">
            <a:xfrm>
              <a:off x="6799417" y="2876373"/>
              <a:ext cx="86177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165">
                <a:defRPr/>
              </a:pPr>
              <a:r>
                <a:rPr lang="zh-CN" altLang="en-US" sz="1200" spc="12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200" spc="12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4" name="直接连接符 473"/>
            <p:cNvCxnSpPr/>
            <p:nvPr/>
          </p:nvCxnSpPr>
          <p:spPr bwMode="auto">
            <a:xfrm>
              <a:off x="6894917" y="3160177"/>
              <a:ext cx="1243243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矩形 13"/>
            <p:cNvSpPr>
              <a:spLocks noChangeArrowheads="1"/>
            </p:cNvSpPr>
            <p:nvPr/>
          </p:nvSpPr>
          <p:spPr bwMode="auto">
            <a:xfrm>
              <a:off x="6813308" y="3094724"/>
              <a:ext cx="1451374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165">
                <a:lnSpc>
                  <a:spcPct val="150000"/>
                </a:lnSpc>
              </a:pP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76" name="图片 475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 t="-477" r="-389" b="42573"/>
          <a:stretch>
            <a:fillRect/>
          </a:stretch>
        </p:blipFill>
        <p:spPr>
          <a:xfrm>
            <a:off x="2870394" y="1278820"/>
            <a:ext cx="3379729" cy="1389921"/>
          </a:xfrm>
          <a:prstGeom prst="rect">
            <a:avLst/>
          </a:prstGeom>
        </p:spPr>
      </p:pic>
      <p:grpSp>
        <p:nvGrpSpPr>
          <p:cNvPr id="477" name="组合 476"/>
          <p:cNvGrpSpPr/>
          <p:nvPr/>
        </p:nvGrpSpPr>
        <p:grpSpPr>
          <a:xfrm>
            <a:off x="186803" y="308639"/>
            <a:ext cx="3351086" cy="1077218"/>
            <a:chOff x="186803" y="308637"/>
            <a:chExt cx="3351086" cy="1077218"/>
          </a:xfrm>
        </p:grpSpPr>
        <p:sp>
          <p:nvSpPr>
            <p:cNvPr id="478" name="TextBox 164"/>
            <p:cNvSpPr txBox="1">
              <a:spLocks noChangeArrowheads="1"/>
            </p:cNvSpPr>
            <p:nvPr/>
          </p:nvSpPr>
          <p:spPr bwMode="auto">
            <a:xfrm>
              <a:off x="186803" y="308637"/>
              <a:ext cx="2092685" cy="107721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9" name="矩形 478"/>
            <p:cNvSpPr/>
            <p:nvPr/>
          </p:nvSpPr>
          <p:spPr>
            <a:xfrm>
              <a:off x="2141353" y="514949"/>
              <a:ext cx="1396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en-US" altLang="zh-CN" sz="900" i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 CLICK TO ADD TITLE</a:t>
              </a:r>
              <a:endParaRPr lang="zh-CN" altLang="en-US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  <p:bldP spid="459" grpId="0" animBg="1"/>
      <p:bldP spid="4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 rot="1641803" flipH="1">
            <a:off x="6462366" y="3821461"/>
            <a:ext cx="3468471" cy="2258205"/>
          </a:xfrm>
          <a:custGeom>
            <a:avLst/>
            <a:gdLst>
              <a:gd name="connsiteX0" fmla="*/ 156088 w 2884203"/>
              <a:gd name="connsiteY0" fmla="*/ 0 h 1877808"/>
              <a:gd name="connsiteX1" fmla="*/ 0 w 2884203"/>
              <a:gd name="connsiteY1" fmla="*/ 301596 h 1877808"/>
              <a:gd name="connsiteX2" fmla="*/ 2884203 w 2884203"/>
              <a:gd name="connsiteY2" fmla="*/ 1877808 h 187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203" h="1877808">
                <a:moveTo>
                  <a:pt x="156088" y="0"/>
                </a:moveTo>
                <a:lnTo>
                  <a:pt x="0" y="301596"/>
                </a:lnTo>
                <a:lnTo>
                  <a:pt x="2884203" y="1877808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27" name="任意多边形 26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35" name="任意多边形 34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30" name="任意多边形 29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2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45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5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6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88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9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0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1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2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4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1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2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3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4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2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8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9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131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2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3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4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5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6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7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8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9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0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1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2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3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145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6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7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8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9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0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1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2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3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4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5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157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8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9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0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1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2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3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4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5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6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7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8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9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0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1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175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9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8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9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4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4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5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6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9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1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218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9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0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3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4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8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9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0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1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2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3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4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5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6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7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8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240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1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2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3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4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5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6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7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8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9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0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1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2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3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4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5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6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7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8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9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0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262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3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4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5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6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7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8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9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0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1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2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3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4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5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6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7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8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9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0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1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2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3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4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5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6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7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8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9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0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1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2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3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4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5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297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8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9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0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1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2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3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4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5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6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7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8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9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0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1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2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3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4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5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6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7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9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0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1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2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3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5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6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7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8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9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0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1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2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3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4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5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6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7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340" name="组合 339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343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44" name="组合 343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345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6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7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8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9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0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1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2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3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4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5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6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7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8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9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41" name="任意多边形 340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2" name="任意多边形 341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96841" y="3078607"/>
            <a:ext cx="6633552" cy="1400383"/>
          </a:xfrm>
          <a:prstGeom prst="rect">
            <a:avLst/>
          </a:prstGeom>
        </p:spPr>
        <p:txBody>
          <a:bodyPr wrap="square" lIns="91411" tIns="45705" rIns="91411" bIns="45705">
            <a:spAutoFit/>
          </a:bodyPr>
          <a:lstStyle/>
          <a:p>
            <a:pPr algn="just" defTabSz="685165">
              <a:lnSpc>
                <a:spcPts val="1650"/>
              </a:lnSpc>
              <a:buClr>
                <a:srgbClr val="0070C0"/>
              </a:buClr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培训。清晰、美观、创意、有效、超值、保密，我们为数百家客户带来意想不到的价值。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165">
              <a:lnSpc>
                <a:spcPts val="1650"/>
              </a:lnSpc>
              <a:buClr>
                <a:srgbClr val="0070C0"/>
              </a:buClr>
            </a:pPr>
            <a:endParaRPr lang="zh-CN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165">
              <a:lnSpc>
                <a:spcPts val="1650"/>
              </a:lnSpc>
              <a:buClr>
                <a:srgbClr val="0070C0"/>
              </a:buClr>
            </a:pPr>
            <a:endParaRPr lang="zh-CN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88803" y="2732844"/>
            <a:ext cx="2012347" cy="4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165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zh-CN" altLang="zh-C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96841" y="1274898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5" name="TextBox 338"/>
          <p:cNvSpPr txBox="1">
            <a:spLocks noChangeArrowheads="1"/>
          </p:cNvSpPr>
          <p:nvPr/>
        </p:nvSpPr>
        <p:spPr bwMode="auto">
          <a:xfrm>
            <a:off x="1175852" y="1693501"/>
            <a:ext cx="128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18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空心弧 5"/>
          <p:cNvSpPr/>
          <p:nvPr/>
        </p:nvSpPr>
        <p:spPr>
          <a:xfrm rot="19800000">
            <a:off x="1146974" y="1236323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TextBox 340"/>
          <p:cNvSpPr txBox="1">
            <a:spLocks noChangeArrowheads="1"/>
          </p:cNvSpPr>
          <p:nvPr/>
        </p:nvSpPr>
        <p:spPr bwMode="auto">
          <a:xfrm>
            <a:off x="3264951" y="1693501"/>
            <a:ext cx="962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18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13880" y="1236323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9800000">
            <a:off x="3069490" y="1210104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80225" y="1271717"/>
            <a:ext cx="1184838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11" name="TextBox 341"/>
          <p:cNvSpPr txBox="1">
            <a:spLocks noChangeArrowheads="1"/>
          </p:cNvSpPr>
          <p:nvPr/>
        </p:nvSpPr>
        <p:spPr bwMode="auto">
          <a:xfrm>
            <a:off x="5165769" y="1693501"/>
            <a:ext cx="962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25%</a:t>
            </a:r>
            <a:endParaRPr lang="en-US" altLang="zh-CN" sz="18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空心弧 11"/>
          <p:cNvSpPr/>
          <p:nvPr/>
        </p:nvSpPr>
        <p:spPr>
          <a:xfrm rot="19800000">
            <a:off x="4891478" y="1235367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90872" y="1278422"/>
            <a:ext cx="1184840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14" name="TextBox 342"/>
          <p:cNvSpPr txBox="1">
            <a:spLocks noChangeArrowheads="1"/>
          </p:cNvSpPr>
          <p:nvPr/>
        </p:nvSpPr>
        <p:spPr bwMode="auto">
          <a:xfrm>
            <a:off x="6903318" y="1693501"/>
            <a:ext cx="9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10%</a:t>
            </a:r>
            <a:endParaRPr lang="en-US" altLang="zh-CN" sz="18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空心弧 14"/>
          <p:cNvSpPr/>
          <p:nvPr/>
        </p:nvSpPr>
        <p:spPr>
          <a:xfrm rot="19800000">
            <a:off x="6701558" y="1240130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54303" y="2117635"/>
            <a:ext cx="4023295" cy="1177677"/>
            <a:chOff x="2654301" y="2117635"/>
            <a:chExt cx="4023295" cy="1177677"/>
          </a:xfrm>
        </p:grpSpPr>
        <p:grpSp>
          <p:nvGrpSpPr>
            <p:cNvPr id="17" name="组合 16"/>
            <p:cNvGrpSpPr/>
            <p:nvPr/>
          </p:nvGrpSpPr>
          <p:grpSpPr>
            <a:xfrm>
              <a:off x="2990222" y="2117635"/>
              <a:ext cx="3687374" cy="1177677"/>
              <a:chOff x="2990222" y="2731844"/>
              <a:chExt cx="3687374" cy="117767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990222" y="2739935"/>
                <a:ext cx="3687374" cy="6004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64"/>
              <p:cNvSpPr txBox="1">
                <a:spLocks noChangeArrowheads="1"/>
              </p:cNvSpPr>
              <p:nvPr/>
            </p:nvSpPr>
            <p:spPr bwMode="auto">
              <a:xfrm>
                <a:off x="3935792" y="2832303"/>
                <a:ext cx="2408133" cy="107721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algn="dist" defTabSz="685165"/>
                <a:r>
                  <a:rPr lang="zh-CN" altLang="en-US" b="1" dirty="0">
                    <a:solidFill>
                      <a:srgbClr val="FFC617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点击添加标题</a:t>
                </a:r>
                <a:endPara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21" name="TextBox 164"/>
              <p:cNvSpPr txBox="1">
                <a:spLocks noChangeArrowheads="1"/>
              </p:cNvSpPr>
              <p:nvPr/>
            </p:nvSpPr>
            <p:spPr bwMode="auto">
              <a:xfrm>
                <a:off x="3003322" y="2731844"/>
                <a:ext cx="867318" cy="64633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defTabSz="685165"/>
                <a:r>
                  <a:rPr lang="en-US" altLang="zh-CN" sz="36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任意多边形 21"/>
            <p:cNvSpPr/>
            <p:nvPr/>
          </p:nvSpPr>
          <p:spPr>
            <a:xfrm>
              <a:off x="2988760" y="2752447"/>
              <a:ext cx="3688836" cy="52772"/>
            </a:xfrm>
            <a:custGeom>
              <a:avLst/>
              <a:gdLst>
                <a:gd name="connsiteX0" fmla="*/ 0 w 9169400"/>
                <a:gd name="connsiteY0" fmla="*/ 0 h 0"/>
                <a:gd name="connsiteX1" fmla="*/ 9169400 w 9169400"/>
                <a:gd name="connsiteY1" fmla="*/ 0 h 0"/>
                <a:gd name="connsiteX2" fmla="*/ 9118600 w 9169400"/>
                <a:gd name="connsiteY2" fmla="*/ 0 h 0"/>
                <a:gd name="connsiteX0-1" fmla="*/ 0 w 9945"/>
                <a:gd name="connsiteY0-2" fmla="*/ 0 h 0"/>
                <a:gd name="connsiteX1-3" fmla="*/ 9945 w 9945"/>
                <a:gd name="connsiteY1-4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945">
                  <a:moveTo>
                    <a:pt x="0" y="0"/>
                  </a:moveTo>
                  <a:lnTo>
                    <a:pt x="9945" y="0"/>
                  </a:ln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3" name="Freeform 335"/>
            <p:cNvSpPr>
              <a:spLocks noEditPoints="1"/>
            </p:cNvSpPr>
            <p:nvPr/>
          </p:nvSpPr>
          <p:spPr bwMode="auto">
            <a:xfrm>
              <a:off x="2654301" y="2291126"/>
              <a:ext cx="340300" cy="478311"/>
            </a:xfrm>
            <a:custGeom>
              <a:avLst/>
              <a:gdLst>
                <a:gd name="T0" fmla="*/ 64 w 76"/>
                <a:gd name="T1" fmla="*/ 55 h 107"/>
                <a:gd name="T2" fmla="*/ 61 w 76"/>
                <a:gd name="T3" fmla="*/ 52 h 107"/>
                <a:gd name="T4" fmla="*/ 55 w 76"/>
                <a:gd name="T5" fmla="*/ 42 h 107"/>
                <a:gd name="T6" fmla="*/ 48 w 76"/>
                <a:gd name="T7" fmla="*/ 31 h 107"/>
                <a:gd name="T8" fmla="*/ 31 w 76"/>
                <a:gd name="T9" fmla="*/ 23 h 107"/>
                <a:gd name="T10" fmla="*/ 33 w 76"/>
                <a:gd name="T11" fmla="*/ 20 h 107"/>
                <a:gd name="T12" fmla="*/ 30 w 76"/>
                <a:gd name="T13" fmla="*/ 8 h 107"/>
                <a:gd name="T14" fmla="*/ 31 w 76"/>
                <a:gd name="T15" fmla="*/ 5 h 107"/>
                <a:gd name="T16" fmla="*/ 20 w 76"/>
                <a:gd name="T17" fmla="*/ 0 h 107"/>
                <a:gd name="T18" fmla="*/ 13 w 76"/>
                <a:gd name="T19" fmla="*/ 18 h 107"/>
                <a:gd name="T20" fmla="*/ 17 w 76"/>
                <a:gd name="T21" fmla="*/ 20 h 107"/>
                <a:gd name="T22" fmla="*/ 18 w 76"/>
                <a:gd name="T23" fmla="*/ 25 h 107"/>
                <a:gd name="T24" fmla="*/ 4 w 76"/>
                <a:gd name="T25" fmla="*/ 38 h 107"/>
                <a:gd name="T26" fmla="*/ 5 w 76"/>
                <a:gd name="T27" fmla="*/ 50 h 107"/>
                <a:gd name="T28" fmla="*/ 7 w 76"/>
                <a:gd name="T29" fmla="*/ 59 h 107"/>
                <a:gd name="T30" fmla="*/ 13 w 76"/>
                <a:gd name="T31" fmla="*/ 69 h 107"/>
                <a:gd name="T32" fmla="*/ 14 w 76"/>
                <a:gd name="T33" fmla="*/ 79 h 107"/>
                <a:gd name="T34" fmla="*/ 16 w 76"/>
                <a:gd name="T35" fmla="*/ 87 h 107"/>
                <a:gd name="T36" fmla="*/ 19 w 76"/>
                <a:gd name="T37" fmla="*/ 91 h 107"/>
                <a:gd name="T38" fmla="*/ 23 w 76"/>
                <a:gd name="T39" fmla="*/ 90 h 107"/>
                <a:gd name="T40" fmla="*/ 37 w 76"/>
                <a:gd name="T41" fmla="*/ 97 h 107"/>
                <a:gd name="T42" fmla="*/ 38 w 76"/>
                <a:gd name="T43" fmla="*/ 94 h 107"/>
                <a:gd name="T44" fmla="*/ 49 w 76"/>
                <a:gd name="T45" fmla="*/ 97 h 107"/>
                <a:gd name="T46" fmla="*/ 66 w 76"/>
                <a:gd name="T47" fmla="*/ 92 h 107"/>
                <a:gd name="T48" fmla="*/ 54 w 76"/>
                <a:gd name="T49" fmla="*/ 74 h 107"/>
                <a:gd name="T50" fmla="*/ 56 w 76"/>
                <a:gd name="T51" fmla="*/ 67 h 107"/>
                <a:gd name="T52" fmla="*/ 59 w 76"/>
                <a:gd name="T53" fmla="*/ 65 h 107"/>
                <a:gd name="T54" fmla="*/ 63 w 76"/>
                <a:gd name="T55" fmla="*/ 68 h 107"/>
                <a:gd name="T56" fmla="*/ 68 w 76"/>
                <a:gd name="T57" fmla="*/ 63 h 107"/>
                <a:gd name="T58" fmla="*/ 67 w 76"/>
                <a:gd name="T59" fmla="*/ 60 h 107"/>
                <a:gd name="T60" fmla="*/ 76 w 76"/>
                <a:gd name="T61" fmla="*/ 58 h 107"/>
                <a:gd name="T62" fmla="*/ 52 w 76"/>
                <a:gd name="T63" fmla="*/ 57 h 107"/>
                <a:gd name="T64" fmla="*/ 45 w 76"/>
                <a:gd name="T65" fmla="*/ 57 h 107"/>
                <a:gd name="T66" fmla="*/ 45 w 76"/>
                <a:gd name="T67" fmla="*/ 50 h 107"/>
                <a:gd name="T68" fmla="*/ 47 w 76"/>
                <a:gd name="T69" fmla="*/ 47 h 107"/>
                <a:gd name="T70" fmla="*/ 52 w 76"/>
                <a:gd name="T71" fmla="*/ 5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07">
                  <a:moveTo>
                    <a:pt x="75" y="54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4"/>
                    <a:pt x="61" y="52"/>
                    <a:pt x="61" y="52"/>
                  </a:cubicBezTo>
                  <a:cubicBezTo>
                    <a:pt x="60" y="51"/>
                    <a:pt x="53" y="44"/>
                    <a:pt x="53" y="44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6" y="24"/>
                    <a:pt x="33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4" y="22"/>
                    <a:pt x="33" y="20"/>
                  </a:cubicBezTo>
                  <a:cubicBezTo>
                    <a:pt x="33" y="19"/>
                    <a:pt x="33" y="17"/>
                    <a:pt x="33" y="17"/>
                  </a:cubicBezTo>
                  <a:cubicBezTo>
                    <a:pt x="33" y="17"/>
                    <a:pt x="33" y="10"/>
                    <a:pt x="30" y="8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4" y="5"/>
                    <a:pt x="31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7" y="1"/>
                    <a:pt x="20" y="0"/>
                  </a:cubicBezTo>
                  <a:cubicBezTo>
                    <a:pt x="18" y="1"/>
                    <a:pt x="10" y="5"/>
                    <a:pt x="14" y="14"/>
                  </a:cubicBezTo>
                  <a:cubicBezTo>
                    <a:pt x="13" y="15"/>
                    <a:pt x="12" y="19"/>
                    <a:pt x="13" y="18"/>
                  </a:cubicBezTo>
                  <a:cubicBezTo>
                    <a:pt x="15" y="18"/>
                    <a:pt x="15" y="17"/>
                    <a:pt x="15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4" y="26"/>
                    <a:pt x="12" y="27"/>
                  </a:cubicBezTo>
                  <a:cubicBezTo>
                    <a:pt x="9" y="29"/>
                    <a:pt x="5" y="34"/>
                    <a:pt x="4" y="38"/>
                  </a:cubicBezTo>
                  <a:cubicBezTo>
                    <a:pt x="4" y="42"/>
                    <a:pt x="1" y="48"/>
                    <a:pt x="1" y="48"/>
                  </a:cubicBezTo>
                  <a:cubicBezTo>
                    <a:pt x="1" y="48"/>
                    <a:pt x="0" y="50"/>
                    <a:pt x="5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4" y="59"/>
                    <a:pt x="7" y="59"/>
                  </a:cubicBezTo>
                  <a:cubicBezTo>
                    <a:pt x="8" y="58"/>
                    <a:pt x="12" y="62"/>
                    <a:pt x="12" y="6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9"/>
                    <a:pt x="9" y="76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3" y="81"/>
                    <a:pt x="15" y="83"/>
                  </a:cubicBezTo>
                  <a:cubicBezTo>
                    <a:pt x="16" y="85"/>
                    <a:pt x="16" y="87"/>
                    <a:pt x="16" y="8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7" y="97"/>
                    <a:pt x="19" y="91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99"/>
                    <a:pt x="35" y="107"/>
                    <a:pt x="37" y="97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4"/>
                    <a:pt x="44" y="97"/>
                    <a:pt x="49" y="97"/>
                  </a:cubicBezTo>
                  <a:cubicBezTo>
                    <a:pt x="53" y="98"/>
                    <a:pt x="58" y="99"/>
                    <a:pt x="58" y="99"/>
                  </a:cubicBezTo>
                  <a:cubicBezTo>
                    <a:pt x="58" y="99"/>
                    <a:pt x="66" y="100"/>
                    <a:pt x="66" y="92"/>
                  </a:cubicBezTo>
                  <a:cubicBezTo>
                    <a:pt x="63" y="85"/>
                    <a:pt x="61" y="82"/>
                    <a:pt x="61" y="82"/>
                  </a:cubicBezTo>
                  <a:cubicBezTo>
                    <a:pt x="61" y="82"/>
                    <a:pt x="59" y="76"/>
                    <a:pt x="54" y="74"/>
                  </a:cubicBezTo>
                  <a:cubicBezTo>
                    <a:pt x="54" y="74"/>
                    <a:pt x="56" y="72"/>
                    <a:pt x="56" y="71"/>
                  </a:cubicBezTo>
                  <a:cubicBezTo>
                    <a:pt x="56" y="69"/>
                    <a:pt x="56" y="67"/>
                    <a:pt x="56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5"/>
                    <a:pt x="61" y="67"/>
                    <a:pt x="63" y="68"/>
                  </a:cubicBezTo>
                  <a:cubicBezTo>
                    <a:pt x="65" y="69"/>
                    <a:pt x="68" y="67"/>
                    <a:pt x="68" y="65"/>
                  </a:cubicBezTo>
                  <a:cubicBezTo>
                    <a:pt x="68" y="64"/>
                    <a:pt x="68" y="63"/>
                    <a:pt x="68" y="63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0"/>
                    <a:pt x="67" y="60"/>
                  </a:cubicBezTo>
                  <a:cubicBezTo>
                    <a:pt x="68" y="60"/>
                    <a:pt x="72" y="59"/>
                    <a:pt x="72" y="59"/>
                  </a:cubicBezTo>
                  <a:cubicBezTo>
                    <a:pt x="76" y="58"/>
                    <a:pt x="76" y="58"/>
                    <a:pt x="76" y="58"/>
                  </a:cubicBezTo>
                  <a:lnTo>
                    <a:pt x="75" y="54"/>
                  </a:lnTo>
                  <a:close/>
                  <a:moveTo>
                    <a:pt x="52" y="57"/>
                  </a:moveTo>
                  <a:cubicBezTo>
                    <a:pt x="49" y="57"/>
                    <a:pt x="49" y="57"/>
                    <a:pt x="49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2"/>
                    <a:pt x="45" y="50"/>
                  </a:cubicBezTo>
                  <a:cubicBezTo>
                    <a:pt x="44" y="48"/>
                    <a:pt x="45" y="46"/>
                    <a:pt x="45" y="4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55"/>
                    <a:pt x="52" y="55"/>
                    <a:pt x="52" y="55"/>
                  </a:cubicBezTo>
                  <a:lnTo>
                    <a:pt x="52" y="5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111398" y="143921"/>
            <a:ext cx="2836307" cy="707886"/>
            <a:chOff x="111396" y="143920"/>
            <a:chExt cx="2836307" cy="707886"/>
          </a:xfrm>
        </p:grpSpPr>
        <p:sp>
          <p:nvSpPr>
            <p:cNvPr id="362" name="TextBox 22"/>
            <p:cNvSpPr txBox="1">
              <a:spLocks noChangeArrowheads="1"/>
            </p:cNvSpPr>
            <p:nvPr/>
          </p:nvSpPr>
          <p:spPr bwMode="auto">
            <a:xfrm>
              <a:off x="111396" y="143920"/>
              <a:ext cx="1260769" cy="707886"/>
            </a:xfrm>
            <a:prstGeom prst="rect">
              <a:avLst/>
            </a:prstGeom>
            <a:noFill/>
            <a:effectLst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sz="4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目录</a:t>
              </a:r>
              <a:endParaRPr lang="en-US" altLang="zh-CN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grpSp>
          <p:nvGrpSpPr>
            <p:cNvPr id="363" name="组合 362"/>
            <p:cNvGrpSpPr/>
            <p:nvPr/>
          </p:nvGrpSpPr>
          <p:grpSpPr>
            <a:xfrm>
              <a:off x="1219503" y="522911"/>
              <a:ext cx="1728200" cy="318996"/>
              <a:chOff x="1219503" y="522911"/>
              <a:chExt cx="1728200" cy="318996"/>
            </a:xfrm>
          </p:grpSpPr>
          <p:sp>
            <p:nvSpPr>
              <p:cNvPr id="364" name="矩形 363"/>
              <p:cNvSpPr/>
              <p:nvPr/>
            </p:nvSpPr>
            <p:spPr bwMode="auto">
              <a:xfrm>
                <a:off x="1219503" y="522911"/>
                <a:ext cx="28534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165">
                  <a:defRPr/>
                </a:pPr>
                <a:r>
                  <a:rPr lang="en-US" altLang="zh-CN" sz="1200" spc="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/</a:t>
                </a:r>
                <a:endParaRPr lang="zh-CN" altLang="en-US" sz="14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 bwMode="auto">
              <a:xfrm>
                <a:off x="1323636" y="534130"/>
                <a:ext cx="162406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165">
                  <a:defRPr/>
                </a:pPr>
                <a:r>
                  <a:rPr lang="en-US" altLang="zh-CN" sz="1400" i="1" spc="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CONTENTS</a:t>
                </a:r>
                <a:endParaRPr lang="zh-CN" altLang="en-US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</p:grpSp>
      </p:grpSp>
      <p:sp>
        <p:nvSpPr>
          <p:cNvPr id="366" name="TextBox 164"/>
          <p:cNvSpPr txBox="1">
            <a:spLocks noChangeArrowheads="1"/>
          </p:cNvSpPr>
          <p:nvPr/>
        </p:nvSpPr>
        <p:spPr bwMode="auto">
          <a:xfrm>
            <a:off x="186805" y="308639"/>
            <a:ext cx="2092685" cy="1077188"/>
          </a:xfrm>
          <a:prstGeom prst="rect">
            <a:avLst/>
          </a:prstGeom>
          <a:noFill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2141353" y="514950"/>
            <a:ext cx="1396536" cy="230832"/>
          </a:xfrm>
          <a:prstGeom prst="rect">
            <a:avLst/>
          </a:prstGeom>
        </p:spPr>
        <p:txBody>
          <a:bodyPr wrap="none" lIns="91411" tIns="45705" rIns="91411" bIns="45705">
            <a:spAutoFit/>
          </a:bodyPr>
          <a:lstStyle/>
          <a:p>
            <a:pPr defTabSz="913765"/>
            <a:r>
              <a:rPr lang="en-US" altLang="zh-CN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CLICK TO ADD TITLE</a:t>
            </a:r>
            <a:endParaRPr lang="zh-CN" altLang="en-US" sz="900" i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366" grpId="0"/>
      <p:bldP spid="3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 bwMode="auto">
          <a:xfrm>
            <a:off x="4317300" y="2853380"/>
            <a:ext cx="4099015" cy="1336870"/>
            <a:chOff x="1445043" y="3340041"/>
            <a:chExt cx="4288766" cy="1336365"/>
          </a:xfrm>
        </p:grpSpPr>
        <p:sp>
          <p:nvSpPr>
            <p:cNvPr id="74" name="TextBox 18"/>
            <p:cNvSpPr txBox="1">
              <a:spLocks noChangeArrowheads="1"/>
            </p:cNvSpPr>
            <p:nvPr/>
          </p:nvSpPr>
          <p:spPr bwMode="auto">
            <a:xfrm>
              <a:off x="1476594" y="3340041"/>
              <a:ext cx="1320299" cy="307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445043" y="3602672"/>
              <a:ext cx="4288766" cy="1073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165">
                <a:lnSpc>
                  <a:spcPct val="120000"/>
                </a:lnSpc>
                <a:defRPr/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值。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685165">
                <a:defRPr/>
              </a:pP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 bwMode="auto">
          <a:xfrm>
            <a:off x="4373903" y="1198597"/>
            <a:ext cx="2999581" cy="1407858"/>
            <a:chOff x="5132931" y="1203598"/>
            <a:chExt cx="2999492" cy="1406565"/>
          </a:xfrm>
        </p:grpSpPr>
        <p:grpSp>
          <p:nvGrpSpPr>
            <p:cNvPr id="143" name="组合 51"/>
            <p:cNvGrpSpPr/>
            <p:nvPr/>
          </p:nvGrpSpPr>
          <p:grpSpPr bwMode="auto">
            <a:xfrm>
              <a:off x="5132931" y="1268625"/>
              <a:ext cx="2523971" cy="1295779"/>
              <a:chOff x="4725693" y="729907"/>
              <a:chExt cx="2523971" cy="1531645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138195" y="1078888"/>
                <a:ext cx="2106708" cy="2106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4725693" y="729907"/>
                <a:ext cx="2521591" cy="204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6097174" y="1386067"/>
                <a:ext cx="1147729" cy="21372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6386091" y="1693524"/>
                <a:ext cx="849288" cy="2184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6964304" y="2045977"/>
                <a:ext cx="285360" cy="2155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4" name="TextBox 52"/>
            <p:cNvSpPr txBox="1">
              <a:spLocks noChangeArrowheads="1"/>
            </p:cNvSpPr>
            <p:nvPr/>
          </p:nvSpPr>
          <p:spPr bwMode="auto">
            <a:xfrm>
              <a:off x="7631980" y="1203598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42%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5" name="TextBox 53"/>
            <p:cNvSpPr txBox="1">
              <a:spLocks noChangeArrowheads="1"/>
            </p:cNvSpPr>
            <p:nvPr/>
          </p:nvSpPr>
          <p:spPr bwMode="auto">
            <a:xfrm>
              <a:off x="7631980" y="1486053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31%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" name="TextBox 54"/>
            <p:cNvSpPr txBox="1">
              <a:spLocks noChangeArrowheads="1"/>
            </p:cNvSpPr>
            <p:nvPr/>
          </p:nvSpPr>
          <p:spPr bwMode="auto">
            <a:xfrm>
              <a:off x="7631980" y="1768508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15%</a:t>
              </a:r>
              <a:endPara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7" name="TextBox 55"/>
            <p:cNvSpPr txBox="1">
              <a:spLocks noChangeArrowheads="1"/>
            </p:cNvSpPr>
            <p:nvPr/>
          </p:nvSpPr>
          <p:spPr bwMode="auto">
            <a:xfrm>
              <a:off x="7654839" y="2050963"/>
              <a:ext cx="410678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9%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8" name="TextBox 56"/>
            <p:cNvSpPr txBox="1">
              <a:spLocks noChangeArrowheads="1"/>
            </p:cNvSpPr>
            <p:nvPr/>
          </p:nvSpPr>
          <p:spPr bwMode="auto">
            <a:xfrm>
              <a:off x="7654839" y="2333418"/>
              <a:ext cx="410678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3%</a:t>
              </a:r>
              <a:endPara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 bwMode="auto">
          <a:xfrm>
            <a:off x="7308308" y="1198598"/>
            <a:ext cx="1107996" cy="1399361"/>
            <a:chOff x="7485104" y="987574"/>
            <a:chExt cx="1107842" cy="1399296"/>
          </a:xfrm>
        </p:grpSpPr>
        <p:sp>
          <p:nvSpPr>
            <p:cNvPr id="155" name="矩形 154"/>
            <p:cNvSpPr/>
            <p:nvPr/>
          </p:nvSpPr>
          <p:spPr>
            <a:xfrm>
              <a:off x="7485104" y="987574"/>
              <a:ext cx="1107842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7485104" y="1362207"/>
              <a:ext cx="1107842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7485104" y="1735251"/>
              <a:ext cx="1107842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485104" y="2109884"/>
              <a:ext cx="1107842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14550" y="1063662"/>
            <a:ext cx="3204362" cy="3231968"/>
            <a:chOff x="564997" y="1140462"/>
            <a:chExt cx="3204362" cy="3231968"/>
          </a:xfrm>
        </p:grpSpPr>
        <p:grpSp>
          <p:nvGrpSpPr>
            <p:cNvPr id="160" name="组合 159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162" name="任意多边形 161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685165">
                  <a:defRPr/>
                </a:pPr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92365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165"/>
                <a:r>
                  <a:rPr lang="en-US" altLang="zh-CN" sz="28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21%</a:t>
                </a:r>
                <a:endParaRPr lang="zh-CN" altLang="en-US" sz="28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735988" y="1074773"/>
            <a:ext cx="3170168" cy="3190874"/>
            <a:chOff x="686435" y="1151573"/>
            <a:chExt cx="3170168" cy="3190874"/>
          </a:xfrm>
        </p:grpSpPr>
        <p:sp>
          <p:nvSpPr>
            <p:cNvPr id="165" name="任意多边形 164"/>
            <p:cNvSpPr/>
            <p:nvPr/>
          </p:nvSpPr>
          <p:spPr bwMode="auto">
            <a:xfrm rot="5400000">
              <a:off x="68643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66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923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en-US" altLang="zh-CN" sz="28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37%</a:t>
              </a:r>
              <a:endParaRPr lang="zh-CN" altLang="en-US" sz="28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691568" y="1005775"/>
            <a:ext cx="3224713" cy="3203253"/>
            <a:chOff x="642014" y="1082573"/>
            <a:chExt cx="3224713" cy="3203253"/>
          </a:xfrm>
        </p:grpSpPr>
        <p:sp>
          <p:nvSpPr>
            <p:cNvPr id="169" name="任意多边形 168"/>
            <p:cNvSpPr/>
            <p:nvPr/>
          </p:nvSpPr>
          <p:spPr bwMode="auto">
            <a:xfrm rot="16200000" flipV="1">
              <a:off x="642445" y="2762348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70" name="TextBox 11"/>
            <p:cNvSpPr txBox="1">
              <a:spLocks noChangeArrowheads="1"/>
            </p:cNvSpPr>
            <p:nvPr/>
          </p:nvSpPr>
          <p:spPr bwMode="auto">
            <a:xfrm>
              <a:off x="1010415" y="3252956"/>
              <a:ext cx="923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en-US" altLang="zh-CN" sz="28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188784" y="1082573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614551" y="996778"/>
            <a:ext cx="3204315" cy="3221247"/>
            <a:chOff x="564997" y="1073576"/>
            <a:chExt cx="3204315" cy="3221247"/>
          </a:xfrm>
        </p:grpSpPr>
        <p:sp>
          <p:nvSpPr>
            <p:cNvPr id="173" name="任意多边形 172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74" name="TextBox 11"/>
            <p:cNvSpPr txBox="1">
              <a:spLocks noChangeArrowheads="1"/>
            </p:cNvSpPr>
            <p:nvPr/>
          </p:nvSpPr>
          <p:spPr bwMode="auto">
            <a:xfrm>
              <a:off x="2542527" y="3261847"/>
              <a:ext cx="923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en-US" altLang="zh-CN" sz="28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32%</a:t>
              </a:r>
              <a:endPara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445" name="组合 444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446" name="任意多边形 445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47" name="组合 446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454" name="任意多边形 453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任意多边形 454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任意多边形 455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任意多边形 456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任意多边形 457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8" name="组合 447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449" name="任意多边形 448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任意多边形 449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任意多边形 450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任意多边形 451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任意多边形 452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-12756" y="3607895"/>
            <a:ext cx="9156756" cy="13759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2824" y="1269289"/>
            <a:ext cx="9209653" cy="2512610"/>
            <a:chOff x="-32826" y="1269289"/>
            <a:chExt cx="9209653" cy="2512610"/>
          </a:xfrm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 flipH="1">
              <a:off x="5654604" y="3306521"/>
              <a:ext cx="369868" cy="366799"/>
            </a:xfrm>
            <a:custGeom>
              <a:avLst/>
              <a:gdLst>
                <a:gd name="T0" fmla="*/ 0 w 102"/>
                <a:gd name="T1" fmla="*/ 99 h 101"/>
                <a:gd name="T2" fmla="*/ 25 w 102"/>
                <a:gd name="T3" fmla="*/ 94 h 101"/>
                <a:gd name="T4" fmla="*/ 7 w 102"/>
                <a:gd name="T5" fmla="*/ 92 h 101"/>
                <a:gd name="T6" fmla="*/ 31 w 102"/>
                <a:gd name="T7" fmla="*/ 67 h 101"/>
                <a:gd name="T8" fmla="*/ 31 w 102"/>
                <a:gd name="T9" fmla="*/ 77 h 101"/>
                <a:gd name="T10" fmla="*/ 31 w 102"/>
                <a:gd name="T11" fmla="*/ 82 h 101"/>
                <a:gd name="T12" fmla="*/ 30 w 102"/>
                <a:gd name="T13" fmla="*/ 85 h 101"/>
                <a:gd name="T14" fmla="*/ 31 w 102"/>
                <a:gd name="T15" fmla="*/ 94 h 101"/>
                <a:gd name="T16" fmla="*/ 36 w 102"/>
                <a:gd name="T17" fmla="*/ 89 h 101"/>
                <a:gd name="T18" fmla="*/ 38 w 102"/>
                <a:gd name="T19" fmla="*/ 88 h 101"/>
                <a:gd name="T20" fmla="*/ 38 w 102"/>
                <a:gd name="T21" fmla="*/ 83 h 101"/>
                <a:gd name="T22" fmla="*/ 42 w 102"/>
                <a:gd name="T23" fmla="*/ 70 h 101"/>
                <a:gd name="T24" fmla="*/ 43 w 102"/>
                <a:gd name="T25" fmla="*/ 62 h 101"/>
                <a:gd name="T26" fmla="*/ 45 w 102"/>
                <a:gd name="T27" fmla="*/ 52 h 101"/>
                <a:gd name="T28" fmla="*/ 49 w 102"/>
                <a:gd name="T29" fmla="*/ 51 h 101"/>
                <a:gd name="T30" fmla="*/ 52 w 102"/>
                <a:gd name="T31" fmla="*/ 49 h 101"/>
                <a:gd name="T32" fmla="*/ 54 w 102"/>
                <a:gd name="T33" fmla="*/ 44 h 101"/>
                <a:gd name="T34" fmla="*/ 68 w 102"/>
                <a:gd name="T35" fmla="*/ 59 h 101"/>
                <a:gd name="T36" fmla="*/ 80 w 102"/>
                <a:gd name="T37" fmla="*/ 73 h 101"/>
                <a:gd name="T38" fmla="*/ 81 w 102"/>
                <a:gd name="T39" fmla="*/ 76 h 101"/>
                <a:gd name="T40" fmla="*/ 84 w 102"/>
                <a:gd name="T41" fmla="*/ 77 h 101"/>
                <a:gd name="T42" fmla="*/ 86 w 102"/>
                <a:gd name="T43" fmla="*/ 78 h 101"/>
                <a:gd name="T44" fmla="*/ 100 w 102"/>
                <a:gd name="T45" fmla="*/ 80 h 101"/>
                <a:gd name="T46" fmla="*/ 91 w 102"/>
                <a:gd name="T47" fmla="*/ 73 h 101"/>
                <a:gd name="T48" fmla="*/ 90 w 102"/>
                <a:gd name="T49" fmla="*/ 70 h 101"/>
                <a:gd name="T50" fmla="*/ 87 w 102"/>
                <a:gd name="T51" fmla="*/ 66 h 101"/>
                <a:gd name="T52" fmla="*/ 83 w 102"/>
                <a:gd name="T53" fmla="*/ 61 h 101"/>
                <a:gd name="T54" fmla="*/ 81 w 102"/>
                <a:gd name="T55" fmla="*/ 56 h 101"/>
                <a:gd name="T56" fmla="*/ 74 w 102"/>
                <a:gd name="T57" fmla="*/ 49 h 101"/>
                <a:gd name="T58" fmla="*/ 70 w 102"/>
                <a:gd name="T59" fmla="*/ 42 h 101"/>
                <a:gd name="T60" fmla="*/ 67 w 102"/>
                <a:gd name="T61" fmla="*/ 38 h 101"/>
                <a:gd name="T62" fmla="*/ 63 w 102"/>
                <a:gd name="T63" fmla="*/ 28 h 101"/>
                <a:gd name="T64" fmla="*/ 64 w 102"/>
                <a:gd name="T65" fmla="*/ 14 h 101"/>
                <a:gd name="T66" fmla="*/ 64 w 102"/>
                <a:gd name="T67" fmla="*/ 10 h 101"/>
                <a:gd name="T68" fmla="*/ 48 w 102"/>
                <a:gd name="T69" fmla="*/ 6 h 101"/>
                <a:gd name="T70" fmla="*/ 37 w 102"/>
                <a:gd name="T71" fmla="*/ 17 h 101"/>
                <a:gd name="T72" fmla="*/ 34 w 102"/>
                <a:gd name="T73" fmla="*/ 25 h 101"/>
                <a:gd name="T74" fmla="*/ 33 w 102"/>
                <a:gd name="T75" fmla="*/ 39 h 101"/>
                <a:gd name="T76" fmla="*/ 33 w 102"/>
                <a:gd name="T77" fmla="*/ 50 h 101"/>
                <a:gd name="T78" fmla="*/ 31 w 102"/>
                <a:gd name="T79" fmla="*/ 64 h 101"/>
                <a:gd name="T80" fmla="*/ 4 w 102"/>
                <a:gd name="T81" fmla="*/ 92 h 101"/>
                <a:gd name="T82" fmla="*/ 0 w 102"/>
                <a:gd name="T83" fmla="*/ 93 h 101"/>
                <a:gd name="T84" fmla="*/ 48 w 102"/>
                <a:gd name="T85" fmla="*/ 41 h 101"/>
                <a:gd name="T86" fmla="*/ 51 w 102"/>
                <a:gd name="T87" fmla="*/ 42 h 101"/>
                <a:gd name="T88" fmla="*/ 46 w 102"/>
                <a:gd name="T89" fmla="*/ 44 h 101"/>
                <a:gd name="T90" fmla="*/ 45 w 102"/>
                <a:gd name="T91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1">
                  <a:moveTo>
                    <a:pt x="0" y="9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23" y="74"/>
                    <a:pt x="25" y="72"/>
                  </a:cubicBezTo>
                  <a:cubicBezTo>
                    <a:pt x="28" y="69"/>
                    <a:pt x="31" y="67"/>
                    <a:pt x="31" y="67"/>
                  </a:cubicBezTo>
                  <a:cubicBezTo>
                    <a:pt x="31" y="67"/>
                    <a:pt x="31" y="68"/>
                    <a:pt x="31" y="72"/>
                  </a:cubicBezTo>
                  <a:cubicBezTo>
                    <a:pt x="30" y="76"/>
                    <a:pt x="31" y="77"/>
                    <a:pt x="31" y="7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2"/>
                    <a:pt x="31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4"/>
                    <a:pt x="30" y="85"/>
                    <a:pt x="30" y="85"/>
                  </a:cubicBezTo>
                  <a:cubicBezTo>
                    <a:pt x="27" y="87"/>
                    <a:pt x="27" y="88"/>
                    <a:pt x="27" y="91"/>
                  </a:cubicBezTo>
                  <a:cubicBezTo>
                    <a:pt x="26" y="93"/>
                    <a:pt x="29" y="94"/>
                    <a:pt x="31" y="94"/>
                  </a:cubicBezTo>
                  <a:cubicBezTo>
                    <a:pt x="35" y="93"/>
                    <a:pt x="35" y="90"/>
                    <a:pt x="35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7" y="88"/>
                    <a:pt x="38" y="88"/>
                    <a:pt x="38" y="88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9" y="83"/>
                    <a:pt x="39" y="83"/>
                    <a:pt x="40" y="82"/>
                  </a:cubicBezTo>
                  <a:cubicBezTo>
                    <a:pt x="40" y="79"/>
                    <a:pt x="42" y="71"/>
                    <a:pt x="42" y="70"/>
                  </a:cubicBezTo>
                  <a:cubicBezTo>
                    <a:pt x="42" y="69"/>
                    <a:pt x="42" y="69"/>
                    <a:pt x="43" y="68"/>
                  </a:cubicBezTo>
                  <a:cubicBezTo>
                    <a:pt x="43" y="67"/>
                    <a:pt x="43" y="62"/>
                    <a:pt x="43" y="62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8" y="53"/>
                    <a:pt x="49" y="51"/>
                    <a:pt x="49" y="51"/>
                  </a:cubicBezTo>
                  <a:cubicBezTo>
                    <a:pt x="51" y="52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3" y="49"/>
                    <a:pt x="52" y="46"/>
                    <a:pt x="52" y="46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7"/>
                    <a:pt x="82" y="77"/>
                    <a:pt x="82" y="77"/>
                  </a:cubicBezTo>
                  <a:cubicBezTo>
                    <a:pt x="83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8"/>
                    <a:pt x="86" y="78"/>
                    <a:pt x="86" y="78"/>
                  </a:cubicBezTo>
                  <a:cubicBezTo>
                    <a:pt x="86" y="78"/>
                    <a:pt x="89" y="79"/>
                    <a:pt x="93" y="80"/>
                  </a:cubicBezTo>
                  <a:cubicBezTo>
                    <a:pt x="98" y="81"/>
                    <a:pt x="99" y="80"/>
                    <a:pt x="100" y="80"/>
                  </a:cubicBezTo>
                  <a:cubicBezTo>
                    <a:pt x="102" y="77"/>
                    <a:pt x="96" y="76"/>
                    <a:pt x="96" y="76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90" y="71"/>
                    <a:pt x="90" y="70"/>
                  </a:cubicBezTo>
                  <a:cubicBezTo>
                    <a:pt x="89" y="70"/>
                    <a:pt x="89" y="69"/>
                    <a:pt x="89" y="67"/>
                  </a:cubicBezTo>
                  <a:cubicBezTo>
                    <a:pt x="89" y="66"/>
                    <a:pt x="88" y="67"/>
                    <a:pt x="87" y="66"/>
                  </a:cubicBezTo>
                  <a:cubicBezTo>
                    <a:pt x="86" y="66"/>
                    <a:pt x="85" y="64"/>
                    <a:pt x="85" y="64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0" y="52"/>
                    <a:pt x="77" y="52"/>
                    <a:pt x="77" y="51"/>
                  </a:cubicBezTo>
                  <a:cubicBezTo>
                    <a:pt x="76" y="49"/>
                    <a:pt x="75" y="49"/>
                    <a:pt x="74" y="49"/>
                  </a:cubicBezTo>
                  <a:cubicBezTo>
                    <a:pt x="74" y="48"/>
                    <a:pt x="74" y="48"/>
                    <a:pt x="73" y="47"/>
                  </a:cubicBezTo>
                  <a:cubicBezTo>
                    <a:pt x="74" y="43"/>
                    <a:pt x="70" y="42"/>
                    <a:pt x="70" y="42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39"/>
                    <a:pt x="67" y="38"/>
                    <a:pt x="67" y="38"/>
                  </a:cubicBezTo>
                  <a:cubicBezTo>
                    <a:pt x="65" y="35"/>
                    <a:pt x="63" y="32"/>
                    <a:pt x="63" y="31"/>
                  </a:cubicBezTo>
                  <a:cubicBezTo>
                    <a:pt x="63" y="30"/>
                    <a:pt x="63" y="28"/>
                    <a:pt x="63" y="28"/>
                  </a:cubicBezTo>
                  <a:cubicBezTo>
                    <a:pt x="63" y="28"/>
                    <a:pt x="63" y="26"/>
                    <a:pt x="65" y="21"/>
                  </a:cubicBezTo>
                  <a:cubicBezTo>
                    <a:pt x="67" y="16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5" y="12"/>
                    <a:pt x="64" y="11"/>
                    <a:pt x="64" y="10"/>
                  </a:cubicBezTo>
                  <a:cubicBezTo>
                    <a:pt x="65" y="0"/>
                    <a:pt x="56" y="1"/>
                    <a:pt x="55" y="1"/>
                  </a:cubicBezTo>
                  <a:cubicBezTo>
                    <a:pt x="48" y="1"/>
                    <a:pt x="48" y="6"/>
                    <a:pt x="48" y="6"/>
                  </a:cubicBezTo>
                  <a:cubicBezTo>
                    <a:pt x="44" y="7"/>
                    <a:pt x="40" y="9"/>
                    <a:pt x="38" y="10"/>
                  </a:cubicBezTo>
                  <a:cubicBezTo>
                    <a:pt x="37" y="12"/>
                    <a:pt x="37" y="17"/>
                    <a:pt x="37" y="17"/>
                  </a:cubicBezTo>
                  <a:cubicBezTo>
                    <a:pt x="35" y="19"/>
                    <a:pt x="34" y="24"/>
                    <a:pt x="34" y="24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7"/>
                    <a:pt x="33" y="30"/>
                    <a:pt x="33" y="30"/>
                  </a:cubicBezTo>
                  <a:cubicBezTo>
                    <a:pt x="33" y="30"/>
                    <a:pt x="33" y="35"/>
                    <a:pt x="33" y="39"/>
                  </a:cubicBezTo>
                  <a:cubicBezTo>
                    <a:pt x="30" y="45"/>
                    <a:pt x="33" y="48"/>
                    <a:pt x="33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2" y="52"/>
                    <a:pt x="32" y="55"/>
                  </a:cubicBezTo>
                  <a:cubicBezTo>
                    <a:pt x="31" y="58"/>
                    <a:pt x="31" y="64"/>
                    <a:pt x="31" y="64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2" y="92"/>
                    <a:pt x="1" y="92"/>
                  </a:cubicBezTo>
                  <a:cubicBezTo>
                    <a:pt x="0" y="92"/>
                    <a:pt x="0" y="93"/>
                    <a:pt x="0" y="93"/>
                  </a:cubicBezTo>
                  <a:close/>
                  <a:moveTo>
                    <a:pt x="45" y="43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49" y="43"/>
                  </a:cubicBezTo>
                  <a:cubicBezTo>
                    <a:pt x="47" y="43"/>
                    <a:pt x="46" y="44"/>
                    <a:pt x="46" y="44"/>
                  </a:cubicBezTo>
                  <a:cubicBezTo>
                    <a:pt x="46" y="45"/>
                    <a:pt x="45" y="45"/>
                    <a:pt x="45" y="45"/>
                  </a:cubicBezTo>
                  <a:lnTo>
                    <a:pt x="45" y="4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6131942" y="3133424"/>
              <a:ext cx="321758" cy="535565"/>
            </a:xfrm>
            <a:custGeom>
              <a:avLst/>
              <a:gdLst>
                <a:gd name="T0" fmla="*/ 92 w 130"/>
                <a:gd name="T1" fmla="*/ 33 h 216"/>
                <a:gd name="T2" fmla="*/ 101 w 130"/>
                <a:gd name="T3" fmla="*/ 22 h 216"/>
                <a:gd name="T4" fmla="*/ 90 w 130"/>
                <a:gd name="T5" fmla="*/ 0 h 216"/>
                <a:gd name="T6" fmla="*/ 72 w 130"/>
                <a:gd name="T7" fmla="*/ 15 h 216"/>
                <a:gd name="T8" fmla="*/ 76 w 130"/>
                <a:gd name="T9" fmla="*/ 25 h 216"/>
                <a:gd name="T10" fmla="*/ 77 w 130"/>
                <a:gd name="T11" fmla="*/ 33 h 216"/>
                <a:gd name="T12" fmla="*/ 59 w 130"/>
                <a:gd name="T13" fmla="*/ 42 h 216"/>
                <a:gd name="T14" fmla="*/ 39 w 130"/>
                <a:gd name="T15" fmla="*/ 65 h 216"/>
                <a:gd name="T16" fmla="*/ 21 w 130"/>
                <a:gd name="T17" fmla="*/ 58 h 216"/>
                <a:gd name="T18" fmla="*/ 0 w 130"/>
                <a:gd name="T19" fmla="*/ 65 h 216"/>
                <a:gd name="T20" fmla="*/ 13 w 130"/>
                <a:gd name="T21" fmla="*/ 66 h 216"/>
                <a:gd name="T22" fmla="*/ 28 w 130"/>
                <a:gd name="T23" fmla="*/ 85 h 216"/>
                <a:gd name="T24" fmla="*/ 49 w 130"/>
                <a:gd name="T25" fmla="*/ 102 h 216"/>
                <a:gd name="T26" fmla="*/ 57 w 130"/>
                <a:gd name="T27" fmla="*/ 135 h 216"/>
                <a:gd name="T28" fmla="*/ 56 w 130"/>
                <a:gd name="T29" fmla="*/ 167 h 216"/>
                <a:gd name="T30" fmla="*/ 54 w 130"/>
                <a:gd name="T31" fmla="*/ 192 h 216"/>
                <a:gd name="T32" fmla="*/ 56 w 130"/>
                <a:gd name="T33" fmla="*/ 199 h 216"/>
                <a:gd name="T34" fmla="*/ 47 w 130"/>
                <a:gd name="T35" fmla="*/ 210 h 216"/>
                <a:gd name="T36" fmla="*/ 63 w 130"/>
                <a:gd name="T37" fmla="*/ 212 h 216"/>
                <a:gd name="T38" fmla="*/ 69 w 130"/>
                <a:gd name="T39" fmla="*/ 210 h 216"/>
                <a:gd name="T40" fmla="*/ 70 w 130"/>
                <a:gd name="T41" fmla="*/ 198 h 216"/>
                <a:gd name="T42" fmla="*/ 70 w 130"/>
                <a:gd name="T43" fmla="*/ 191 h 216"/>
                <a:gd name="T44" fmla="*/ 71 w 130"/>
                <a:gd name="T45" fmla="*/ 177 h 216"/>
                <a:gd name="T46" fmla="*/ 74 w 130"/>
                <a:gd name="T47" fmla="*/ 152 h 216"/>
                <a:gd name="T48" fmla="*/ 78 w 130"/>
                <a:gd name="T49" fmla="*/ 133 h 216"/>
                <a:gd name="T50" fmla="*/ 82 w 130"/>
                <a:gd name="T51" fmla="*/ 133 h 216"/>
                <a:gd name="T52" fmla="*/ 88 w 130"/>
                <a:gd name="T53" fmla="*/ 156 h 216"/>
                <a:gd name="T54" fmla="*/ 91 w 130"/>
                <a:gd name="T55" fmla="*/ 172 h 216"/>
                <a:gd name="T56" fmla="*/ 93 w 130"/>
                <a:gd name="T57" fmla="*/ 194 h 216"/>
                <a:gd name="T58" fmla="*/ 93 w 130"/>
                <a:gd name="T59" fmla="*/ 203 h 216"/>
                <a:gd name="T60" fmla="*/ 94 w 130"/>
                <a:gd name="T61" fmla="*/ 214 h 216"/>
                <a:gd name="T62" fmla="*/ 106 w 130"/>
                <a:gd name="T63" fmla="*/ 205 h 216"/>
                <a:gd name="T64" fmla="*/ 106 w 130"/>
                <a:gd name="T65" fmla="*/ 197 h 216"/>
                <a:gd name="T66" fmla="*/ 105 w 130"/>
                <a:gd name="T67" fmla="*/ 164 h 216"/>
                <a:gd name="T68" fmla="*/ 104 w 130"/>
                <a:gd name="T69" fmla="*/ 126 h 216"/>
                <a:gd name="T70" fmla="*/ 103 w 130"/>
                <a:gd name="T71" fmla="*/ 94 h 216"/>
                <a:gd name="T72" fmla="*/ 113 w 130"/>
                <a:gd name="T73" fmla="*/ 102 h 216"/>
                <a:gd name="T74" fmla="*/ 119 w 130"/>
                <a:gd name="T75" fmla="*/ 89 h 216"/>
                <a:gd name="T76" fmla="*/ 125 w 130"/>
                <a:gd name="T77" fmla="*/ 87 h 216"/>
                <a:gd name="T78" fmla="*/ 127 w 130"/>
                <a:gd name="T79" fmla="*/ 78 h 216"/>
                <a:gd name="T80" fmla="*/ 129 w 130"/>
                <a:gd name="T81" fmla="*/ 57 h 216"/>
                <a:gd name="T82" fmla="*/ 114 w 130"/>
                <a:gd name="T83" fmla="*/ 52 h 216"/>
                <a:gd name="T84" fmla="*/ 95 w 130"/>
                <a:gd name="T85" fmla="*/ 37 h 216"/>
                <a:gd name="T86" fmla="*/ 91 w 130"/>
                <a:gd name="T87" fmla="*/ 3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" h="216">
                  <a:moveTo>
                    <a:pt x="91" y="36"/>
                  </a:moveTo>
                  <a:cubicBezTo>
                    <a:pt x="92" y="33"/>
                    <a:pt x="92" y="33"/>
                    <a:pt x="92" y="33"/>
                  </a:cubicBezTo>
                  <a:cubicBezTo>
                    <a:pt x="92" y="33"/>
                    <a:pt x="97" y="27"/>
                    <a:pt x="97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2"/>
                    <a:pt x="107" y="21"/>
                    <a:pt x="101" y="17"/>
                  </a:cubicBezTo>
                  <a:cubicBezTo>
                    <a:pt x="101" y="17"/>
                    <a:pt x="105" y="2"/>
                    <a:pt x="90" y="0"/>
                  </a:cubicBezTo>
                  <a:cubicBezTo>
                    <a:pt x="88" y="0"/>
                    <a:pt x="79" y="0"/>
                    <a:pt x="76" y="11"/>
                  </a:cubicBezTo>
                  <a:cubicBezTo>
                    <a:pt x="74" y="11"/>
                    <a:pt x="69" y="12"/>
                    <a:pt x="72" y="15"/>
                  </a:cubicBezTo>
                  <a:cubicBezTo>
                    <a:pt x="74" y="17"/>
                    <a:pt x="75" y="17"/>
                    <a:pt x="75" y="17"/>
                  </a:cubicBezTo>
                  <a:cubicBezTo>
                    <a:pt x="75" y="17"/>
                    <a:pt x="73" y="21"/>
                    <a:pt x="76" y="25"/>
                  </a:cubicBezTo>
                  <a:cubicBezTo>
                    <a:pt x="77" y="26"/>
                    <a:pt x="77" y="27"/>
                    <a:pt x="77" y="27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2" y="35"/>
                    <a:pt x="72" y="38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5" y="45"/>
                    <a:pt x="51" y="49"/>
                  </a:cubicBezTo>
                  <a:cubicBezTo>
                    <a:pt x="48" y="54"/>
                    <a:pt x="39" y="65"/>
                    <a:pt x="39" y="65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15" y="53"/>
                    <a:pt x="12" y="54"/>
                  </a:cubicBezTo>
                  <a:cubicBezTo>
                    <a:pt x="10" y="55"/>
                    <a:pt x="0" y="65"/>
                    <a:pt x="0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16" y="68"/>
                    <a:pt x="19" y="6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1" y="78"/>
                    <a:pt x="51" y="89"/>
                    <a:pt x="49" y="102"/>
                  </a:cubicBezTo>
                  <a:cubicBezTo>
                    <a:pt x="47" y="113"/>
                    <a:pt x="55" y="109"/>
                    <a:pt x="58" y="109"/>
                  </a:cubicBezTo>
                  <a:cubicBezTo>
                    <a:pt x="58" y="109"/>
                    <a:pt x="56" y="128"/>
                    <a:pt x="57" y="135"/>
                  </a:cubicBezTo>
                  <a:cubicBezTo>
                    <a:pt x="59" y="141"/>
                    <a:pt x="57" y="153"/>
                    <a:pt x="57" y="158"/>
                  </a:cubicBezTo>
                  <a:cubicBezTo>
                    <a:pt x="57" y="162"/>
                    <a:pt x="55" y="164"/>
                    <a:pt x="56" y="167"/>
                  </a:cubicBezTo>
                  <a:cubicBezTo>
                    <a:pt x="57" y="170"/>
                    <a:pt x="57" y="182"/>
                    <a:pt x="57" y="184"/>
                  </a:cubicBezTo>
                  <a:cubicBezTo>
                    <a:pt x="56" y="187"/>
                    <a:pt x="53" y="191"/>
                    <a:pt x="54" y="192"/>
                  </a:cubicBezTo>
                  <a:cubicBezTo>
                    <a:pt x="55" y="193"/>
                    <a:pt x="57" y="194"/>
                    <a:pt x="57" y="195"/>
                  </a:cubicBezTo>
                  <a:cubicBezTo>
                    <a:pt x="57" y="196"/>
                    <a:pt x="56" y="199"/>
                    <a:pt x="56" y="199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1" y="216"/>
                    <a:pt x="50" y="215"/>
                  </a:cubicBezTo>
                  <a:cubicBezTo>
                    <a:pt x="59" y="213"/>
                    <a:pt x="63" y="212"/>
                    <a:pt x="63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9" y="212"/>
                    <a:pt x="69" y="210"/>
                  </a:cubicBezTo>
                  <a:cubicBezTo>
                    <a:pt x="69" y="208"/>
                    <a:pt x="69" y="202"/>
                    <a:pt x="69" y="202"/>
                  </a:cubicBezTo>
                  <a:cubicBezTo>
                    <a:pt x="69" y="202"/>
                    <a:pt x="71" y="199"/>
                    <a:pt x="70" y="198"/>
                  </a:cubicBezTo>
                  <a:cubicBezTo>
                    <a:pt x="70" y="196"/>
                    <a:pt x="70" y="193"/>
                    <a:pt x="70" y="193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1"/>
                    <a:pt x="72" y="188"/>
                    <a:pt x="72" y="186"/>
                  </a:cubicBezTo>
                  <a:cubicBezTo>
                    <a:pt x="71" y="184"/>
                    <a:pt x="71" y="177"/>
                    <a:pt x="71" y="177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0"/>
                    <a:pt x="74" y="153"/>
                    <a:pt x="74" y="152"/>
                  </a:cubicBezTo>
                  <a:cubicBezTo>
                    <a:pt x="74" y="150"/>
                    <a:pt x="77" y="144"/>
                    <a:pt x="77" y="143"/>
                  </a:cubicBezTo>
                  <a:cubicBezTo>
                    <a:pt x="77" y="141"/>
                    <a:pt x="78" y="133"/>
                    <a:pt x="78" y="133"/>
                  </a:cubicBezTo>
                  <a:cubicBezTo>
                    <a:pt x="78" y="133"/>
                    <a:pt x="78" y="129"/>
                    <a:pt x="80" y="129"/>
                  </a:cubicBezTo>
                  <a:cubicBezTo>
                    <a:pt x="81" y="130"/>
                    <a:pt x="81" y="131"/>
                    <a:pt x="82" y="133"/>
                  </a:cubicBezTo>
                  <a:cubicBezTo>
                    <a:pt x="83" y="135"/>
                    <a:pt x="87" y="145"/>
                    <a:pt x="87" y="145"/>
                  </a:cubicBezTo>
                  <a:cubicBezTo>
                    <a:pt x="87" y="145"/>
                    <a:pt x="87" y="150"/>
                    <a:pt x="88" y="156"/>
                  </a:cubicBezTo>
                  <a:cubicBezTo>
                    <a:pt x="89" y="161"/>
                    <a:pt x="90" y="163"/>
                    <a:pt x="91" y="164"/>
                  </a:cubicBezTo>
                  <a:cubicBezTo>
                    <a:pt x="91" y="164"/>
                    <a:pt x="91" y="168"/>
                    <a:pt x="91" y="172"/>
                  </a:cubicBezTo>
                  <a:cubicBezTo>
                    <a:pt x="91" y="176"/>
                    <a:pt x="91" y="191"/>
                    <a:pt x="91" y="191"/>
                  </a:cubicBezTo>
                  <a:cubicBezTo>
                    <a:pt x="91" y="191"/>
                    <a:pt x="93" y="192"/>
                    <a:pt x="93" y="194"/>
                  </a:cubicBezTo>
                  <a:cubicBezTo>
                    <a:pt x="92" y="196"/>
                    <a:pt x="91" y="198"/>
                    <a:pt x="91" y="199"/>
                  </a:cubicBezTo>
                  <a:cubicBezTo>
                    <a:pt x="92" y="201"/>
                    <a:pt x="93" y="203"/>
                    <a:pt x="93" y="203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93" y="208"/>
                    <a:pt x="92" y="214"/>
                    <a:pt x="94" y="214"/>
                  </a:cubicBezTo>
                  <a:cubicBezTo>
                    <a:pt x="96" y="214"/>
                    <a:pt x="106" y="216"/>
                    <a:pt x="106" y="212"/>
                  </a:cubicBezTo>
                  <a:cubicBezTo>
                    <a:pt x="106" y="208"/>
                    <a:pt x="106" y="205"/>
                    <a:pt x="106" y="205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106" y="202"/>
                    <a:pt x="107" y="199"/>
                    <a:pt x="106" y="197"/>
                  </a:cubicBezTo>
                  <a:cubicBezTo>
                    <a:pt x="105" y="196"/>
                    <a:pt x="105" y="194"/>
                    <a:pt x="105" y="194"/>
                  </a:cubicBezTo>
                  <a:cubicBezTo>
                    <a:pt x="105" y="194"/>
                    <a:pt x="106" y="169"/>
                    <a:pt x="105" y="164"/>
                  </a:cubicBezTo>
                  <a:cubicBezTo>
                    <a:pt x="105" y="159"/>
                    <a:pt x="103" y="155"/>
                    <a:pt x="104" y="154"/>
                  </a:cubicBezTo>
                  <a:cubicBezTo>
                    <a:pt x="104" y="154"/>
                    <a:pt x="102" y="136"/>
                    <a:pt x="104" y="126"/>
                  </a:cubicBezTo>
                  <a:cubicBezTo>
                    <a:pt x="104" y="116"/>
                    <a:pt x="102" y="100"/>
                    <a:pt x="101" y="95"/>
                  </a:cubicBezTo>
                  <a:cubicBezTo>
                    <a:pt x="101" y="95"/>
                    <a:pt x="102" y="94"/>
                    <a:pt x="103" y="94"/>
                  </a:cubicBezTo>
                  <a:cubicBezTo>
                    <a:pt x="104" y="93"/>
                    <a:pt x="105" y="91"/>
                    <a:pt x="105" y="91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4" y="90"/>
                    <a:pt x="115" y="89"/>
                  </a:cubicBezTo>
                  <a:cubicBezTo>
                    <a:pt x="116" y="88"/>
                    <a:pt x="119" y="89"/>
                    <a:pt x="119" y="89"/>
                  </a:cubicBezTo>
                  <a:cubicBezTo>
                    <a:pt x="119" y="89"/>
                    <a:pt x="121" y="90"/>
                    <a:pt x="122" y="89"/>
                  </a:cubicBezTo>
                  <a:cubicBezTo>
                    <a:pt x="123" y="88"/>
                    <a:pt x="125" y="87"/>
                    <a:pt x="125" y="87"/>
                  </a:cubicBezTo>
                  <a:cubicBezTo>
                    <a:pt x="125" y="87"/>
                    <a:pt x="126" y="87"/>
                    <a:pt x="127" y="86"/>
                  </a:cubicBezTo>
                  <a:cubicBezTo>
                    <a:pt x="127" y="84"/>
                    <a:pt x="130" y="82"/>
                    <a:pt x="127" y="78"/>
                  </a:cubicBezTo>
                  <a:cubicBezTo>
                    <a:pt x="127" y="78"/>
                    <a:pt x="128" y="74"/>
                    <a:pt x="128" y="73"/>
                  </a:cubicBezTo>
                  <a:cubicBezTo>
                    <a:pt x="128" y="71"/>
                    <a:pt x="129" y="57"/>
                    <a:pt x="129" y="57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47"/>
                    <a:pt x="105" y="42"/>
                  </a:cubicBezTo>
                  <a:cubicBezTo>
                    <a:pt x="95" y="38"/>
                    <a:pt x="95" y="37"/>
                    <a:pt x="95" y="37"/>
                  </a:cubicBezTo>
                  <a:cubicBezTo>
                    <a:pt x="95" y="37"/>
                    <a:pt x="94" y="36"/>
                    <a:pt x="94" y="36"/>
                  </a:cubicBezTo>
                  <a:cubicBezTo>
                    <a:pt x="93" y="36"/>
                    <a:pt x="91" y="36"/>
                    <a:pt x="91" y="3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Freeform 99"/>
            <p:cNvSpPr>
              <a:spLocks noEditPoints="1"/>
            </p:cNvSpPr>
            <p:nvPr/>
          </p:nvSpPr>
          <p:spPr bwMode="auto">
            <a:xfrm>
              <a:off x="2853962" y="3211863"/>
              <a:ext cx="200452" cy="257525"/>
            </a:xfrm>
            <a:custGeom>
              <a:avLst/>
              <a:gdLst>
                <a:gd name="T0" fmla="*/ 58 w 61"/>
                <a:gd name="T1" fmla="*/ 37 h 78"/>
                <a:gd name="T2" fmla="*/ 56 w 61"/>
                <a:gd name="T3" fmla="*/ 34 h 78"/>
                <a:gd name="T4" fmla="*/ 55 w 61"/>
                <a:gd name="T5" fmla="*/ 36 h 78"/>
                <a:gd name="T6" fmla="*/ 53 w 61"/>
                <a:gd name="T7" fmla="*/ 27 h 78"/>
                <a:gd name="T8" fmla="*/ 48 w 61"/>
                <a:gd name="T9" fmla="*/ 19 h 78"/>
                <a:gd name="T10" fmla="*/ 31 w 61"/>
                <a:gd name="T11" fmla="*/ 8 h 78"/>
                <a:gd name="T12" fmla="*/ 29 w 61"/>
                <a:gd name="T13" fmla="*/ 11 h 78"/>
                <a:gd name="T14" fmla="*/ 10 w 61"/>
                <a:gd name="T15" fmla="*/ 22 h 78"/>
                <a:gd name="T16" fmla="*/ 1 w 61"/>
                <a:gd name="T17" fmla="*/ 32 h 78"/>
                <a:gd name="T18" fmla="*/ 5 w 61"/>
                <a:gd name="T19" fmla="*/ 42 h 78"/>
                <a:gd name="T20" fmla="*/ 16 w 61"/>
                <a:gd name="T21" fmla="*/ 54 h 78"/>
                <a:gd name="T22" fmla="*/ 18 w 61"/>
                <a:gd name="T23" fmla="*/ 59 h 78"/>
                <a:gd name="T24" fmla="*/ 16 w 61"/>
                <a:gd name="T25" fmla="*/ 66 h 78"/>
                <a:gd name="T26" fmla="*/ 21 w 61"/>
                <a:gd name="T27" fmla="*/ 78 h 78"/>
                <a:gd name="T28" fmla="*/ 28 w 61"/>
                <a:gd name="T29" fmla="*/ 76 h 78"/>
                <a:gd name="T30" fmla="*/ 35 w 61"/>
                <a:gd name="T31" fmla="*/ 76 h 78"/>
                <a:gd name="T32" fmla="*/ 40 w 61"/>
                <a:gd name="T33" fmla="*/ 74 h 78"/>
                <a:gd name="T34" fmla="*/ 47 w 61"/>
                <a:gd name="T35" fmla="*/ 76 h 78"/>
                <a:gd name="T36" fmla="*/ 49 w 61"/>
                <a:gd name="T37" fmla="*/ 70 h 78"/>
                <a:gd name="T38" fmla="*/ 55 w 61"/>
                <a:gd name="T39" fmla="*/ 61 h 78"/>
                <a:gd name="T40" fmla="*/ 56 w 61"/>
                <a:gd name="T41" fmla="*/ 50 h 78"/>
                <a:gd name="T42" fmla="*/ 58 w 61"/>
                <a:gd name="T43" fmla="*/ 52 h 78"/>
                <a:gd name="T44" fmla="*/ 60 w 61"/>
                <a:gd name="T45" fmla="*/ 50 h 78"/>
                <a:gd name="T46" fmla="*/ 60 w 61"/>
                <a:gd name="T47" fmla="*/ 40 h 78"/>
                <a:gd name="T48" fmla="*/ 20 w 61"/>
                <a:gd name="T49" fmla="*/ 52 h 78"/>
                <a:gd name="T50" fmla="*/ 14 w 61"/>
                <a:gd name="T51" fmla="*/ 41 h 78"/>
                <a:gd name="T52" fmla="*/ 13 w 61"/>
                <a:gd name="T53" fmla="*/ 32 h 78"/>
                <a:gd name="T54" fmla="*/ 22 w 61"/>
                <a:gd name="T55" fmla="*/ 26 h 78"/>
                <a:gd name="T56" fmla="*/ 24 w 61"/>
                <a:gd name="T57" fmla="*/ 30 h 78"/>
                <a:gd name="T58" fmla="*/ 26 w 61"/>
                <a:gd name="T59" fmla="*/ 37 h 78"/>
                <a:gd name="T60" fmla="*/ 21 w 61"/>
                <a:gd name="T61" fmla="*/ 53 h 78"/>
                <a:gd name="T62" fmla="*/ 39 w 61"/>
                <a:gd name="T63" fmla="*/ 65 h 78"/>
                <a:gd name="T64" fmla="*/ 34 w 61"/>
                <a:gd name="T65" fmla="*/ 70 h 78"/>
                <a:gd name="T66" fmla="*/ 31 w 61"/>
                <a:gd name="T67" fmla="*/ 70 h 78"/>
                <a:gd name="T68" fmla="*/ 32 w 61"/>
                <a:gd name="T69" fmla="*/ 67 h 78"/>
                <a:gd name="T70" fmla="*/ 34 w 61"/>
                <a:gd name="T71" fmla="*/ 64 h 78"/>
                <a:gd name="T72" fmla="*/ 36 w 61"/>
                <a:gd name="T73" fmla="*/ 60 h 78"/>
                <a:gd name="T74" fmla="*/ 39 w 61"/>
                <a:gd name="T75" fmla="*/ 56 h 78"/>
                <a:gd name="T76" fmla="*/ 39 w 61"/>
                <a:gd name="T77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" h="78">
                  <a:moveTo>
                    <a:pt x="60" y="40"/>
                  </a:moveTo>
                  <a:cubicBezTo>
                    <a:pt x="60" y="39"/>
                    <a:pt x="58" y="37"/>
                    <a:pt x="58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7" y="33"/>
                    <a:pt x="56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5" y="28"/>
                    <a:pt x="53" y="27"/>
                  </a:cubicBezTo>
                  <a:cubicBezTo>
                    <a:pt x="52" y="25"/>
                    <a:pt x="51" y="23"/>
                    <a:pt x="51" y="23"/>
                  </a:cubicBezTo>
                  <a:cubicBezTo>
                    <a:pt x="51" y="23"/>
                    <a:pt x="49" y="19"/>
                    <a:pt x="48" y="19"/>
                  </a:cubicBezTo>
                  <a:cubicBezTo>
                    <a:pt x="48" y="19"/>
                    <a:pt x="49" y="10"/>
                    <a:pt x="46" y="7"/>
                  </a:cubicBezTo>
                  <a:cubicBezTo>
                    <a:pt x="45" y="5"/>
                    <a:pt x="38" y="0"/>
                    <a:pt x="31" y="8"/>
                  </a:cubicBezTo>
                  <a:cubicBezTo>
                    <a:pt x="31" y="8"/>
                    <a:pt x="29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2" y="11"/>
                    <a:pt x="17" y="15"/>
                  </a:cubicBezTo>
                  <a:cubicBezTo>
                    <a:pt x="14" y="18"/>
                    <a:pt x="11" y="21"/>
                    <a:pt x="10" y="22"/>
                  </a:cubicBezTo>
                  <a:cubicBezTo>
                    <a:pt x="8" y="23"/>
                    <a:pt x="6" y="26"/>
                    <a:pt x="6" y="2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4"/>
                    <a:pt x="1" y="36"/>
                  </a:cubicBezTo>
                  <a:cubicBezTo>
                    <a:pt x="2" y="38"/>
                    <a:pt x="4" y="42"/>
                    <a:pt x="5" y="42"/>
                  </a:cubicBezTo>
                  <a:cubicBezTo>
                    <a:pt x="5" y="43"/>
                    <a:pt x="10" y="48"/>
                    <a:pt x="13" y="51"/>
                  </a:cubicBezTo>
                  <a:cubicBezTo>
                    <a:pt x="15" y="52"/>
                    <a:pt x="16" y="53"/>
                    <a:pt x="16" y="54"/>
                  </a:cubicBezTo>
                  <a:cubicBezTo>
                    <a:pt x="16" y="54"/>
                    <a:pt x="17" y="57"/>
                    <a:pt x="18" y="57"/>
                  </a:cubicBezTo>
                  <a:cubicBezTo>
                    <a:pt x="18" y="57"/>
                    <a:pt x="19" y="59"/>
                    <a:pt x="18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1"/>
                    <a:pt x="16" y="66"/>
                    <a:pt x="16" y="66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67"/>
                    <a:pt x="12" y="78"/>
                    <a:pt x="21" y="78"/>
                  </a:cubicBezTo>
                  <a:cubicBezTo>
                    <a:pt x="23" y="78"/>
                    <a:pt x="25" y="78"/>
                    <a:pt x="26" y="7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31" y="76"/>
                    <a:pt x="32" y="76"/>
                  </a:cubicBezTo>
                  <a:cubicBezTo>
                    <a:pt x="33" y="77"/>
                    <a:pt x="34" y="76"/>
                    <a:pt x="35" y="76"/>
                  </a:cubicBezTo>
                  <a:cubicBezTo>
                    <a:pt x="36" y="76"/>
                    <a:pt x="41" y="72"/>
                    <a:pt x="41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4"/>
                    <a:pt x="39" y="76"/>
                    <a:pt x="41" y="76"/>
                  </a:cubicBezTo>
                  <a:cubicBezTo>
                    <a:pt x="44" y="76"/>
                    <a:pt x="47" y="76"/>
                    <a:pt x="47" y="76"/>
                  </a:cubicBezTo>
                  <a:cubicBezTo>
                    <a:pt x="47" y="76"/>
                    <a:pt x="49" y="76"/>
                    <a:pt x="49" y="74"/>
                  </a:cubicBezTo>
                  <a:cubicBezTo>
                    <a:pt x="49" y="72"/>
                    <a:pt x="49" y="70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6" y="60"/>
                    <a:pt x="56" y="58"/>
                  </a:cubicBezTo>
                  <a:cubicBezTo>
                    <a:pt x="56" y="57"/>
                    <a:pt x="56" y="50"/>
                    <a:pt x="56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60" y="52"/>
                    <a:pt x="60" y="52"/>
                  </a:cubicBezTo>
                  <a:cubicBezTo>
                    <a:pt x="60" y="51"/>
                    <a:pt x="60" y="50"/>
                    <a:pt x="60" y="5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1"/>
                    <a:pt x="60" y="40"/>
                  </a:cubicBezTo>
                  <a:close/>
                  <a:moveTo>
                    <a:pt x="21" y="53"/>
                  </a:moveTo>
                  <a:cubicBezTo>
                    <a:pt x="21" y="53"/>
                    <a:pt x="20" y="52"/>
                    <a:pt x="20" y="52"/>
                  </a:cubicBezTo>
                  <a:cubicBezTo>
                    <a:pt x="20" y="52"/>
                    <a:pt x="18" y="48"/>
                    <a:pt x="17" y="47"/>
                  </a:cubicBezTo>
                  <a:cubicBezTo>
                    <a:pt x="16" y="46"/>
                    <a:pt x="14" y="42"/>
                    <a:pt x="14" y="41"/>
                  </a:cubicBezTo>
                  <a:cubicBezTo>
                    <a:pt x="14" y="41"/>
                    <a:pt x="12" y="35"/>
                    <a:pt x="11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6" y="30"/>
                    <a:pt x="17" y="29"/>
                  </a:cubicBezTo>
                  <a:cubicBezTo>
                    <a:pt x="18" y="27"/>
                    <a:pt x="22" y="26"/>
                    <a:pt x="22" y="26"/>
                  </a:cubicBezTo>
                  <a:cubicBezTo>
                    <a:pt x="22" y="26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2" y="52"/>
                    <a:pt x="21" y="53"/>
                  </a:cubicBezTo>
                  <a:close/>
                  <a:moveTo>
                    <a:pt x="39" y="63"/>
                  </a:moveTo>
                  <a:cubicBezTo>
                    <a:pt x="39" y="65"/>
                    <a:pt x="39" y="65"/>
                    <a:pt x="39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7" y="67"/>
                    <a:pt x="34" y="70"/>
                    <a:pt x="34" y="70"/>
                  </a:cubicBezTo>
                  <a:cubicBezTo>
                    <a:pt x="34" y="70"/>
                    <a:pt x="32" y="70"/>
                    <a:pt x="32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5" y="63"/>
                    <a:pt x="35" y="62"/>
                  </a:cubicBezTo>
                  <a:cubicBezTo>
                    <a:pt x="35" y="62"/>
                    <a:pt x="36" y="61"/>
                    <a:pt x="36" y="60"/>
                  </a:cubicBezTo>
                  <a:cubicBezTo>
                    <a:pt x="37" y="59"/>
                    <a:pt x="38" y="57"/>
                    <a:pt x="38" y="57"/>
                  </a:cubicBezTo>
                  <a:cubicBezTo>
                    <a:pt x="38" y="57"/>
                    <a:pt x="39" y="56"/>
                    <a:pt x="39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39" y="61"/>
                    <a:pt x="39" y="62"/>
                  </a:cubicBezTo>
                  <a:cubicBezTo>
                    <a:pt x="38" y="63"/>
                    <a:pt x="39" y="63"/>
                    <a:pt x="39" y="6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Freeform 101"/>
            <p:cNvSpPr>
              <a:spLocks noEditPoints="1"/>
            </p:cNvSpPr>
            <p:nvPr/>
          </p:nvSpPr>
          <p:spPr bwMode="auto">
            <a:xfrm>
              <a:off x="5495980" y="2119818"/>
              <a:ext cx="226900" cy="292326"/>
            </a:xfrm>
            <a:custGeom>
              <a:avLst/>
              <a:gdLst>
                <a:gd name="T0" fmla="*/ 0 w 69"/>
                <a:gd name="T1" fmla="*/ 57 h 89"/>
                <a:gd name="T2" fmla="*/ 3 w 69"/>
                <a:gd name="T3" fmla="*/ 60 h 89"/>
                <a:gd name="T4" fmla="*/ 5 w 69"/>
                <a:gd name="T5" fmla="*/ 57 h 89"/>
                <a:gd name="T6" fmla="*/ 7 w 69"/>
                <a:gd name="T7" fmla="*/ 69 h 89"/>
                <a:gd name="T8" fmla="*/ 13 w 69"/>
                <a:gd name="T9" fmla="*/ 80 h 89"/>
                <a:gd name="T10" fmla="*/ 15 w 69"/>
                <a:gd name="T11" fmla="*/ 87 h 89"/>
                <a:gd name="T12" fmla="*/ 23 w 69"/>
                <a:gd name="T13" fmla="*/ 84 h 89"/>
                <a:gd name="T14" fmla="*/ 30 w 69"/>
                <a:gd name="T15" fmla="*/ 87 h 89"/>
                <a:gd name="T16" fmla="*/ 37 w 69"/>
                <a:gd name="T17" fmla="*/ 87 h 89"/>
                <a:gd name="T18" fmla="*/ 46 w 69"/>
                <a:gd name="T19" fmla="*/ 89 h 89"/>
                <a:gd name="T20" fmla="*/ 51 w 69"/>
                <a:gd name="T21" fmla="*/ 75 h 89"/>
                <a:gd name="T22" fmla="*/ 49 w 69"/>
                <a:gd name="T23" fmla="*/ 68 h 89"/>
                <a:gd name="T24" fmla="*/ 51 w 69"/>
                <a:gd name="T25" fmla="*/ 62 h 89"/>
                <a:gd name="T26" fmla="*/ 64 w 69"/>
                <a:gd name="T27" fmla="*/ 48 h 89"/>
                <a:gd name="T28" fmla="*/ 68 w 69"/>
                <a:gd name="T29" fmla="*/ 37 h 89"/>
                <a:gd name="T30" fmla="*/ 58 w 69"/>
                <a:gd name="T31" fmla="*/ 25 h 89"/>
                <a:gd name="T32" fmla="*/ 37 w 69"/>
                <a:gd name="T33" fmla="*/ 13 h 89"/>
                <a:gd name="T34" fmla="*/ 34 w 69"/>
                <a:gd name="T35" fmla="*/ 10 h 89"/>
                <a:gd name="T36" fmla="*/ 14 w 69"/>
                <a:gd name="T37" fmla="*/ 22 h 89"/>
                <a:gd name="T38" fmla="*/ 8 w 69"/>
                <a:gd name="T39" fmla="*/ 31 h 89"/>
                <a:gd name="T40" fmla="*/ 6 w 69"/>
                <a:gd name="T41" fmla="*/ 41 h 89"/>
                <a:gd name="T42" fmla="*/ 5 w 69"/>
                <a:gd name="T43" fmla="*/ 39 h 89"/>
                <a:gd name="T44" fmla="*/ 3 w 69"/>
                <a:gd name="T45" fmla="*/ 43 h 89"/>
                <a:gd name="T46" fmla="*/ 0 w 69"/>
                <a:gd name="T47" fmla="*/ 51 h 89"/>
                <a:gd name="T48" fmla="*/ 39 w 69"/>
                <a:gd name="T49" fmla="*/ 43 h 89"/>
                <a:gd name="T50" fmla="*/ 41 w 69"/>
                <a:gd name="T51" fmla="*/ 35 h 89"/>
                <a:gd name="T52" fmla="*/ 44 w 69"/>
                <a:gd name="T53" fmla="*/ 29 h 89"/>
                <a:gd name="T54" fmla="*/ 55 w 69"/>
                <a:gd name="T55" fmla="*/ 37 h 89"/>
                <a:gd name="T56" fmla="*/ 54 w 69"/>
                <a:gd name="T57" fmla="*/ 47 h 89"/>
                <a:gd name="T58" fmla="*/ 46 w 69"/>
                <a:gd name="T59" fmla="*/ 59 h 89"/>
                <a:gd name="T60" fmla="*/ 39 w 69"/>
                <a:gd name="T61" fmla="*/ 48 h 89"/>
                <a:gd name="T62" fmla="*/ 23 w 69"/>
                <a:gd name="T63" fmla="*/ 66 h 89"/>
                <a:gd name="T64" fmla="*/ 25 w 69"/>
                <a:gd name="T65" fmla="*/ 66 h 89"/>
                <a:gd name="T66" fmla="*/ 29 w 69"/>
                <a:gd name="T67" fmla="*/ 71 h 89"/>
                <a:gd name="T68" fmla="*/ 32 w 69"/>
                <a:gd name="T69" fmla="*/ 75 h 89"/>
                <a:gd name="T70" fmla="*/ 34 w 69"/>
                <a:gd name="T71" fmla="*/ 78 h 89"/>
                <a:gd name="T72" fmla="*/ 33 w 69"/>
                <a:gd name="T73" fmla="*/ 80 h 89"/>
                <a:gd name="T74" fmla="*/ 25 w 69"/>
                <a:gd name="T75" fmla="*/ 75 h 89"/>
                <a:gd name="T76" fmla="*/ 25 w 69"/>
                <a:gd name="T77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89">
                  <a:moveTo>
                    <a:pt x="0" y="51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9"/>
                    <a:pt x="1" y="59"/>
                  </a:cubicBezTo>
                  <a:cubicBezTo>
                    <a:pt x="1" y="60"/>
                    <a:pt x="3" y="60"/>
                    <a:pt x="3" y="60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6" y="65"/>
                    <a:pt x="6" y="67"/>
                  </a:cubicBezTo>
                  <a:cubicBezTo>
                    <a:pt x="5" y="68"/>
                    <a:pt x="7" y="69"/>
                    <a:pt x="7" y="69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2"/>
                    <a:pt x="13" y="84"/>
                  </a:cubicBezTo>
                  <a:cubicBezTo>
                    <a:pt x="13" y="87"/>
                    <a:pt x="15" y="87"/>
                    <a:pt x="15" y="87"/>
                  </a:cubicBezTo>
                  <a:cubicBezTo>
                    <a:pt x="15" y="87"/>
                    <a:pt x="19" y="87"/>
                    <a:pt x="22" y="87"/>
                  </a:cubicBezTo>
                  <a:cubicBezTo>
                    <a:pt x="24" y="87"/>
                    <a:pt x="23" y="84"/>
                    <a:pt x="23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3"/>
                    <a:pt x="29" y="86"/>
                    <a:pt x="30" y="87"/>
                  </a:cubicBezTo>
                  <a:cubicBezTo>
                    <a:pt x="31" y="87"/>
                    <a:pt x="32" y="88"/>
                    <a:pt x="33" y="87"/>
                  </a:cubicBezTo>
                  <a:cubicBezTo>
                    <a:pt x="34" y="87"/>
                    <a:pt x="37" y="87"/>
                    <a:pt x="37" y="87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41" y="89"/>
                    <a:pt x="43" y="89"/>
                    <a:pt x="46" y="89"/>
                  </a:cubicBezTo>
                  <a:cubicBezTo>
                    <a:pt x="55" y="89"/>
                    <a:pt x="52" y="77"/>
                    <a:pt x="52" y="77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5"/>
                    <a:pt x="50" y="69"/>
                    <a:pt x="50" y="69"/>
                  </a:cubicBezTo>
                  <a:cubicBezTo>
                    <a:pt x="50" y="69"/>
                    <a:pt x="49" y="68"/>
                    <a:pt x="49" y="68"/>
                  </a:cubicBezTo>
                  <a:cubicBezTo>
                    <a:pt x="48" y="67"/>
                    <a:pt x="49" y="66"/>
                    <a:pt x="49" y="66"/>
                  </a:cubicBezTo>
                  <a:cubicBezTo>
                    <a:pt x="49" y="65"/>
                    <a:pt x="51" y="62"/>
                    <a:pt x="51" y="62"/>
                  </a:cubicBezTo>
                  <a:cubicBezTo>
                    <a:pt x="51" y="61"/>
                    <a:pt x="53" y="60"/>
                    <a:pt x="54" y="59"/>
                  </a:cubicBezTo>
                  <a:cubicBezTo>
                    <a:pt x="57" y="55"/>
                    <a:pt x="63" y="49"/>
                    <a:pt x="64" y="48"/>
                  </a:cubicBezTo>
                  <a:cubicBezTo>
                    <a:pt x="64" y="48"/>
                    <a:pt x="67" y="43"/>
                    <a:pt x="68" y="41"/>
                  </a:cubicBezTo>
                  <a:cubicBezTo>
                    <a:pt x="69" y="39"/>
                    <a:pt x="68" y="37"/>
                    <a:pt x="68" y="3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0" y="26"/>
                    <a:pt x="58" y="25"/>
                  </a:cubicBezTo>
                  <a:cubicBezTo>
                    <a:pt x="57" y="24"/>
                    <a:pt x="53" y="21"/>
                    <a:pt x="50" y="18"/>
                  </a:cubicBezTo>
                  <a:cubicBezTo>
                    <a:pt x="44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4" y="10"/>
                    <a:pt x="34" y="10"/>
                  </a:cubicBezTo>
                  <a:cubicBezTo>
                    <a:pt x="26" y="0"/>
                    <a:pt x="18" y="6"/>
                    <a:pt x="16" y="8"/>
                  </a:cubicBezTo>
                  <a:cubicBezTo>
                    <a:pt x="13" y="12"/>
                    <a:pt x="14" y="22"/>
                    <a:pt x="14" y="22"/>
                  </a:cubicBezTo>
                  <a:cubicBezTo>
                    <a:pt x="13" y="23"/>
                    <a:pt x="10" y="26"/>
                    <a:pt x="10" y="26"/>
                  </a:cubicBezTo>
                  <a:cubicBezTo>
                    <a:pt x="10" y="26"/>
                    <a:pt x="9" y="28"/>
                    <a:pt x="8" y="31"/>
                  </a:cubicBezTo>
                  <a:cubicBezTo>
                    <a:pt x="7" y="33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39"/>
                  </a:cubicBezTo>
                  <a:cubicBezTo>
                    <a:pt x="4" y="38"/>
                    <a:pt x="4" y="40"/>
                    <a:pt x="4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1" y="44"/>
                    <a:pt x="0" y="46"/>
                  </a:cubicBezTo>
                  <a:cubicBezTo>
                    <a:pt x="0" y="47"/>
                    <a:pt x="0" y="51"/>
                    <a:pt x="0" y="51"/>
                  </a:cubicBezTo>
                  <a:close/>
                  <a:moveTo>
                    <a:pt x="39" y="48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41" y="37"/>
                    <a:pt x="41" y="35"/>
                  </a:cubicBezTo>
                  <a:cubicBezTo>
                    <a:pt x="42" y="34"/>
                    <a:pt x="43" y="31"/>
                    <a:pt x="44" y="3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8" y="32"/>
                    <a:pt x="50" y="33"/>
                  </a:cubicBezTo>
                  <a:cubicBezTo>
                    <a:pt x="51" y="34"/>
                    <a:pt x="55" y="37"/>
                    <a:pt x="55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40"/>
                    <a:pt x="54" y="47"/>
                    <a:pt x="54" y="47"/>
                  </a:cubicBezTo>
                  <a:cubicBezTo>
                    <a:pt x="54" y="48"/>
                    <a:pt x="51" y="52"/>
                    <a:pt x="49" y="54"/>
                  </a:cubicBezTo>
                  <a:cubicBezTo>
                    <a:pt x="48" y="55"/>
                    <a:pt x="46" y="59"/>
                    <a:pt x="46" y="59"/>
                  </a:cubicBezTo>
                  <a:cubicBezTo>
                    <a:pt x="46" y="59"/>
                    <a:pt x="46" y="61"/>
                    <a:pt x="45" y="60"/>
                  </a:cubicBezTo>
                  <a:cubicBezTo>
                    <a:pt x="45" y="60"/>
                    <a:pt x="39" y="48"/>
                    <a:pt x="39" y="48"/>
                  </a:cubicBezTo>
                  <a:close/>
                  <a:moveTo>
                    <a:pt x="25" y="71"/>
                  </a:moveTo>
                  <a:cubicBezTo>
                    <a:pt x="25" y="70"/>
                    <a:pt x="23" y="66"/>
                    <a:pt x="23" y="66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5" y="65"/>
                    <a:pt x="25" y="66"/>
                  </a:cubicBezTo>
                  <a:cubicBezTo>
                    <a:pt x="26" y="66"/>
                    <a:pt x="27" y="68"/>
                    <a:pt x="28" y="69"/>
                  </a:cubicBezTo>
                  <a:cubicBezTo>
                    <a:pt x="28" y="70"/>
                    <a:pt x="29" y="71"/>
                    <a:pt x="29" y="71"/>
                  </a:cubicBezTo>
                  <a:cubicBezTo>
                    <a:pt x="30" y="72"/>
                    <a:pt x="31" y="73"/>
                    <a:pt x="31" y="73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33" y="80"/>
                    <a:pt x="33" y="80"/>
                  </a:cubicBezTo>
                  <a:cubicBezTo>
                    <a:pt x="32" y="80"/>
                    <a:pt x="30" y="80"/>
                    <a:pt x="30" y="80"/>
                  </a:cubicBezTo>
                  <a:cubicBezTo>
                    <a:pt x="30" y="80"/>
                    <a:pt x="27" y="77"/>
                    <a:pt x="25" y="75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Freeform 102"/>
            <p:cNvSpPr/>
            <p:nvPr/>
          </p:nvSpPr>
          <p:spPr bwMode="auto">
            <a:xfrm>
              <a:off x="5279264" y="3299779"/>
              <a:ext cx="231077" cy="357751"/>
            </a:xfrm>
            <a:custGeom>
              <a:avLst/>
              <a:gdLst>
                <a:gd name="T0" fmla="*/ 35 w 70"/>
                <a:gd name="T1" fmla="*/ 61 h 109"/>
                <a:gd name="T2" fmla="*/ 36 w 70"/>
                <a:gd name="T3" fmla="*/ 66 h 109"/>
                <a:gd name="T4" fmla="*/ 41 w 70"/>
                <a:gd name="T5" fmla="*/ 72 h 109"/>
                <a:gd name="T6" fmla="*/ 43 w 70"/>
                <a:gd name="T7" fmla="*/ 76 h 109"/>
                <a:gd name="T8" fmla="*/ 49 w 70"/>
                <a:gd name="T9" fmla="*/ 87 h 109"/>
                <a:gd name="T10" fmla="*/ 53 w 70"/>
                <a:gd name="T11" fmla="*/ 91 h 109"/>
                <a:gd name="T12" fmla="*/ 55 w 70"/>
                <a:gd name="T13" fmla="*/ 95 h 109"/>
                <a:gd name="T14" fmla="*/ 59 w 70"/>
                <a:gd name="T15" fmla="*/ 98 h 109"/>
                <a:gd name="T16" fmla="*/ 58 w 70"/>
                <a:gd name="T17" fmla="*/ 99 h 109"/>
                <a:gd name="T18" fmla="*/ 68 w 70"/>
                <a:gd name="T19" fmla="*/ 103 h 109"/>
                <a:gd name="T20" fmla="*/ 63 w 70"/>
                <a:gd name="T21" fmla="*/ 108 h 109"/>
                <a:gd name="T22" fmla="*/ 57 w 70"/>
                <a:gd name="T23" fmla="*/ 108 h 109"/>
                <a:gd name="T24" fmla="*/ 48 w 70"/>
                <a:gd name="T25" fmla="*/ 109 h 109"/>
                <a:gd name="T26" fmla="*/ 46 w 70"/>
                <a:gd name="T27" fmla="*/ 101 h 109"/>
                <a:gd name="T28" fmla="*/ 45 w 70"/>
                <a:gd name="T29" fmla="*/ 98 h 109"/>
                <a:gd name="T30" fmla="*/ 35 w 70"/>
                <a:gd name="T31" fmla="*/ 86 h 109"/>
                <a:gd name="T32" fmla="*/ 32 w 70"/>
                <a:gd name="T33" fmla="*/ 91 h 109"/>
                <a:gd name="T34" fmla="*/ 40 w 70"/>
                <a:gd name="T35" fmla="*/ 94 h 109"/>
                <a:gd name="T36" fmla="*/ 38 w 70"/>
                <a:gd name="T37" fmla="*/ 98 h 109"/>
                <a:gd name="T38" fmla="*/ 27 w 70"/>
                <a:gd name="T39" fmla="*/ 98 h 109"/>
                <a:gd name="T40" fmla="*/ 19 w 70"/>
                <a:gd name="T41" fmla="*/ 96 h 109"/>
                <a:gd name="T42" fmla="*/ 22 w 70"/>
                <a:gd name="T43" fmla="*/ 87 h 109"/>
                <a:gd name="T44" fmla="*/ 23 w 70"/>
                <a:gd name="T45" fmla="*/ 81 h 109"/>
                <a:gd name="T46" fmla="*/ 20 w 70"/>
                <a:gd name="T47" fmla="*/ 71 h 109"/>
                <a:gd name="T48" fmla="*/ 0 w 70"/>
                <a:gd name="T49" fmla="*/ 55 h 109"/>
                <a:gd name="T50" fmla="*/ 2 w 70"/>
                <a:gd name="T51" fmla="*/ 43 h 109"/>
                <a:gd name="T52" fmla="*/ 5 w 70"/>
                <a:gd name="T53" fmla="*/ 35 h 109"/>
                <a:gd name="T54" fmla="*/ 9 w 70"/>
                <a:gd name="T55" fmla="*/ 31 h 109"/>
                <a:gd name="T56" fmla="*/ 14 w 70"/>
                <a:gd name="T57" fmla="*/ 26 h 109"/>
                <a:gd name="T58" fmla="*/ 22 w 70"/>
                <a:gd name="T59" fmla="*/ 19 h 109"/>
                <a:gd name="T60" fmla="*/ 29 w 70"/>
                <a:gd name="T61" fmla="*/ 15 h 109"/>
                <a:gd name="T62" fmla="*/ 32 w 70"/>
                <a:gd name="T63" fmla="*/ 12 h 109"/>
                <a:gd name="T64" fmla="*/ 35 w 70"/>
                <a:gd name="T65" fmla="*/ 4 h 109"/>
                <a:gd name="T66" fmla="*/ 51 w 70"/>
                <a:gd name="T67" fmla="*/ 12 h 109"/>
                <a:gd name="T68" fmla="*/ 51 w 70"/>
                <a:gd name="T69" fmla="*/ 19 h 109"/>
                <a:gd name="T70" fmla="*/ 46 w 70"/>
                <a:gd name="T71" fmla="*/ 21 h 109"/>
                <a:gd name="T72" fmla="*/ 45 w 70"/>
                <a:gd name="T73" fmla="*/ 22 h 109"/>
                <a:gd name="T74" fmla="*/ 44 w 70"/>
                <a:gd name="T75" fmla="*/ 22 h 109"/>
                <a:gd name="T76" fmla="*/ 46 w 70"/>
                <a:gd name="T77" fmla="*/ 28 h 109"/>
                <a:gd name="T78" fmla="*/ 52 w 70"/>
                <a:gd name="T79" fmla="*/ 28 h 109"/>
                <a:gd name="T80" fmla="*/ 55 w 70"/>
                <a:gd name="T81" fmla="*/ 20 h 109"/>
                <a:gd name="T82" fmla="*/ 59 w 70"/>
                <a:gd name="T83" fmla="*/ 18 h 109"/>
                <a:gd name="T84" fmla="*/ 61 w 70"/>
                <a:gd name="T85" fmla="*/ 18 h 109"/>
                <a:gd name="T86" fmla="*/ 63 w 70"/>
                <a:gd name="T87" fmla="*/ 20 h 109"/>
                <a:gd name="T88" fmla="*/ 63 w 70"/>
                <a:gd name="T89" fmla="*/ 23 h 109"/>
                <a:gd name="T90" fmla="*/ 62 w 70"/>
                <a:gd name="T91" fmla="*/ 25 h 109"/>
                <a:gd name="T92" fmla="*/ 58 w 70"/>
                <a:gd name="T93" fmla="*/ 27 h 109"/>
                <a:gd name="T94" fmla="*/ 58 w 70"/>
                <a:gd name="T95" fmla="*/ 32 h 109"/>
                <a:gd name="T96" fmla="*/ 56 w 70"/>
                <a:gd name="T97" fmla="*/ 36 h 109"/>
                <a:gd name="T98" fmla="*/ 52 w 70"/>
                <a:gd name="T99" fmla="*/ 39 h 109"/>
                <a:gd name="T100" fmla="*/ 48 w 70"/>
                <a:gd name="T101" fmla="*/ 44 h 109"/>
                <a:gd name="T102" fmla="*/ 43 w 70"/>
                <a:gd name="T103" fmla="*/ 42 h 109"/>
                <a:gd name="T104" fmla="*/ 39 w 70"/>
                <a:gd name="T105" fmla="*/ 42 h 109"/>
                <a:gd name="T106" fmla="*/ 34 w 70"/>
                <a:gd name="T10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109">
                  <a:moveTo>
                    <a:pt x="33" y="58"/>
                  </a:move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6" y="63"/>
                    <a:pt x="36" y="64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2"/>
                    <a:pt x="42" y="73"/>
                    <a:pt x="42" y="75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3" y="76"/>
                    <a:pt x="44" y="79"/>
                    <a:pt x="45" y="80"/>
                  </a:cubicBezTo>
                  <a:cubicBezTo>
                    <a:pt x="45" y="81"/>
                    <a:pt x="49" y="87"/>
                    <a:pt x="49" y="87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4" y="94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7" y="94"/>
                    <a:pt x="58" y="96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60" y="101"/>
                    <a:pt x="62" y="102"/>
                  </a:cubicBezTo>
                  <a:cubicBezTo>
                    <a:pt x="64" y="102"/>
                    <a:pt x="68" y="102"/>
                    <a:pt x="68" y="103"/>
                  </a:cubicBezTo>
                  <a:cubicBezTo>
                    <a:pt x="69" y="104"/>
                    <a:pt x="70" y="106"/>
                    <a:pt x="67" y="107"/>
                  </a:cubicBezTo>
                  <a:cubicBezTo>
                    <a:pt x="65" y="108"/>
                    <a:pt x="64" y="108"/>
                    <a:pt x="63" y="108"/>
                  </a:cubicBezTo>
                  <a:cubicBezTo>
                    <a:pt x="62" y="108"/>
                    <a:pt x="58" y="108"/>
                    <a:pt x="58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57" y="108"/>
                    <a:pt x="54" y="108"/>
                    <a:pt x="52" y="108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4" y="108"/>
                    <a:pt x="45" y="106"/>
                  </a:cubicBezTo>
                  <a:cubicBezTo>
                    <a:pt x="45" y="104"/>
                    <a:pt x="46" y="101"/>
                    <a:pt x="46" y="101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4" y="98"/>
                    <a:pt x="45" y="98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6"/>
                    <a:pt x="32" y="89"/>
                    <a:pt x="31" y="89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2" y="91"/>
                    <a:pt x="34" y="92"/>
                    <a:pt x="34" y="93"/>
                  </a:cubicBezTo>
                  <a:cubicBezTo>
                    <a:pt x="35" y="93"/>
                    <a:pt x="39" y="92"/>
                    <a:pt x="40" y="94"/>
                  </a:cubicBezTo>
                  <a:cubicBezTo>
                    <a:pt x="40" y="95"/>
                    <a:pt x="40" y="96"/>
                    <a:pt x="40" y="96"/>
                  </a:cubicBezTo>
                  <a:cubicBezTo>
                    <a:pt x="40" y="96"/>
                    <a:pt x="40" y="97"/>
                    <a:pt x="38" y="98"/>
                  </a:cubicBezTo>
                  <a:cubicBezTo>
                    <a:pt x="36" y="98"/>
                    <a:pt x="31" y="98"/>
                    <a:pt x="31" y="98"/>
                  </a:cubicBezTo>
                  <a:cubicBezTo>
                    <a:pt x="31" y="98"/>
                    <a:pt x="28" y="98"/>
                    <a:pt x="27" y="98"/>
                  </a:cubicBezTo>
                  <a:cubicBezTo>
                    <a:pt x="25" y="98"/>
                    <a:pt x="22" y="99"/>
                    <a:pt x="21" y="98"/>
                  </a:cubicBezTo>
                  <a:cubicBezTo>
                    <a:pt x="20" y="98"/>
                    <a:pt x="19" y="97"/>
                    <a:pt x="19" y="96"/>
                  </a:cubicBezTo>
                  <a:cubicBezTo>
                    <a:pt x="19" y="94"/>
                    <a:pt x="20" y="92"/>
                    <a:pt x="20" y="92"/>
                  </a:cubicBezTo>
                  <a:cubicBezTo>
                    <a:pt x="20" y="92"/>
                    <a:pt x="21" y="88"/>
                    <a:pt x="22" y="87"/>
                  </a:cubicBezTo>
                  <a:cubicBezTo>
                    <a:pt x="22" y="87"/>
                    <a:pt x="22" y="85"/>
                    <a:pt x="22" y="85"/>
                  </a:cubicBezTo>
                  <a:cubicBezTo>
                    <a:pt x="22" y="85"/>
                    <a:pt x="21" y="84"/>
                    <a:pt x="23" y="81"/>
                  </a:cubicBezTo>
                  <a:cubicBezTo>
                    <a:pt x="23" y="78"/>
                    <a:pt x="23" y="75"/>
                    <a:pt x="23" y="75"/>
                  </a:cubicBezTo>
                  <a:cubicBezTo>
                    <a:pt x="23" y="75"/>
                    <a:pt x="22" y="73"/>
                    <a:pt x="20" y="71"/>
                  </a:cubicBezTo>
                  <a:cubicBezTo>
                    <a:pt x="18" y="70"/>
                    <a:pt x="14" y="66"/>
                    <a:pt x="10" y="64"/>
                  </a:cubicBezTo>
                  <a:cubicBezTo>
                    <a:pt x="7" y="64"/>
                    <a:pt x="1" y="61"/>
                    <a:pt x="0" y="55"/>
                  </a:cubicBezTo>
                  <a:cubicBezTo>
                    <a:pt x="0" y="51"/>
                    <a:pt x="0" y="46"/>
                    <a:pt x="0" y="46"/>
                  </a:cubicBezTo>
                  <a:cubicBezTo>
                    <a:pt x="0" y="46"/>
                    <a:pt x="1" y="44"/>
                    <a:pt x="2" y="43"/>
                  </a:cubicBezTo>
                  <a:cubicBezTo>
                    <a:pt x="3" y="41"/>
                    <a:pt x="4" y="37"/>
                    <a:pt x="4" y="37"/>
                  </a:cubicBezTo>
                  <a:cubicBezTo>
                    <a:pt x="4" y="37"/>
                    <a:pt x="4" y="35"/>
                    <a:pt x="5" y="35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2"/>
                    <a:pt x="8" y="31"/>
                    <a:pt x="9" y="31"/>
                  </a:cubicBezTo>
                  <a:cubicBezTo>
                    <a:pt x="9" y="30"/>
                    <a:pt x="11" y="29"/>
                    <a:pt x="11" y="29"/>
                  </a:cubicBezTo>
                  <a:cubicBezTo>
                    <a:pt x="11" y="29"/>
                    <a:pt x="13" y="27"/>
                    <a:pt x="14" y="26"/>
                  </a:cubicBezTo>
                  <a:cubicBezTo>
                    <a:pt x="15" y="25"/>
                    <a:pt x="18" y="22"/>
                    <a:pt x="18" y="22"/>
                  </a:cubicBezTo>
                  <a:cubicBezTo>
                    <a:pt x="18" y="22"/>
                    <a:pt x="20" y="20"/>
                    <a:pt x="22" y="19"/>
                  </a:cubicBezTo>
                  <a:cubicBezTo>
                    <a:pt x="24" y="18"/>
                    <a:pt x="26" y="17"/>
                    <a:pt x="27" y="16"/>
                  </a:cubicBezTo>
                  <a:cubicBezTo>
                    <a:pt x="28" y="16"/>
                    <a:pt x="29" y="15"/>
                    <a:pt x="29" y="15"/>
                  </a:cubicBezTo>
                  <a:cubicBezTo>
                    <a:pt x="29" y="15"/>
                    <a:pt x="30" y="15"/>
                    <a:pt x="31" y="14"/>
                  </a:cubicBezTo>
                  <a:cubicBezTo>
                    <a:pt x="33" y="14"/>
                    <a:pt x="32" y="12"/>
                    <a:pt x="32" y="12"/>
                  </a:cubicBezTo>
                  <a:cubicBezTo>
                    <a:pt x="32" y="12"/>
                    <a:pt x="33" y="8"/>
                    <a:pt x="33" y="7"/>
                  </a:cubicBezTo>
                  <a:cubicBezTo>
                    <a:pt x="33" y="7"/>
                    <a:pt x="31" y="4"/>
                    <a:pt x="35" y="4"/>
                  </a:cubicBezTo>
                  <a:cubicBezTo>
                    <a:pt x="36" y="3"/>
                    <a:pt x="37" y="0"/>
                    <a:pt x="44" y="1"/>
                  </a:cubicBezTo>
                  <a:cubicBezTo>
                    <a:pt x="46" y="1"/>
                    <a:pt x="52" y="4"/>
                    <a:pt x="51" y="12"/>
                  </a:cubicBezTo>
                  <a:cubicBezTo>
                    <a:pt x="50" y="13"/>
                    <a:pt x="50" y="15"/>
                    <a:pt x="50" y="15"/>
                  </a:cubicBezTo>
                  <a:cubicBezTo>
                    <a:pt x="50" y="15"/>
                    <a:pt x="52" y="18"/>
                    <a:pt x="51" y="19"/>
                  </a:cubicBezTo>
                  <a:cubicBezTo>
                    <a:pt x="51" y="19"/>
                    <a:pt x="48" y="20"/>
                    <a:pt x="46" y="1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5" y="24"/>
                    <a:pt x="45" y="25"/>
                  </a:cubicBezTo>
                  <a:cubicBezTo>
                    <a:pt x="45" y="26"/>
                    <a:pt x="46" y="28"/>
                    <a:pt x="46" y="28"/>
                  </a:cubicBezTo>
                  <a:cubicBezTo>
                    <a:pt x="46" y="28"/>
                    <a:pt x="47" y="32"/>
                    <a:pt x="48" y="31"/>
                  </a:cubicBezTo>
                  <a:cubicBezTo>
                    <a:pt x="49" y="31"/>
                    <a:pt x="51" y="29"/>
                    <a:pt x="52" y="28"/>
                  </a:cubicBezTo>
                  <a:cubicBezTo>
                    <a:pt x="53" y="26"/>
                    <a:pt x="55" y="24"/>
                    <a:pt x="55" y="24"/>
                  </a:cubicBezTo>
                  <a:cubicBezTo>
                    <a:pt x="55" y="24"/>
                    <a:pt x="55" y="21"/>
                    <a:pt x="55" y="20"/>
                  </a:cubicBezTo>
                  <a:cubicBezTo>
                    <a:pt x="55" y="19"/>
                    <a:pt x="55" y="19"/>
                    <a:pt x="57" y="17"/>
                  </a:cubicBezTo>
                  <a:cubicBezTo>
                    <a:pt x="57" y="17"/>
                    <a:pt x="59" y="17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8"/>
                    <a:pt x="60" y="17"/>
                    <a:pt x="61" y="18"/>
                  </a:cubicBezTo>
                  <a:cubicBezTo>
                    <a:pt x="61" y="18"/>
                    <a:pt x="61" y="18"/>
                    <a:pt x="61" y="19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1"/>
                    <a:pt x="63" y="22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4" y="24"/>
                    <a:pt x="63" y="24"/>
                  </a:cubicBezTo>
                  <a:cubicBezTo>
                    <a:pt x="63" y="24"/>
                    <a:pt x="62" y="25"/>
                    <a:pt x="62" y="25"/>
                  </a:cubicBezTo>
                  <a:cubicBezTo>
                    <a:pt x="62" y="25"/>
                    <a:pt x="62" y="27"/>
                    <a:pt x="61" y="27"/>
                  </a:cubicBezTo>
                  <a:cubicBezTo>
                    <a:pt x="61" y="27"/>
                    <a:pt x="60" y="25"/>
                    <a:pt x="58" y="2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7"/>
                    <a:pt x="56" y="37"/>
                  </a:cubicBezTo>
                  <a:cubicBezTo>
                    <a:pt x="55" y="37"/>
                    <a:pt x="52" y="39"/>
                    <a:pt x="52" y="39"/>
                  </a:cubicBezTo>
                  <a:cubicBezTo>
                    <a:pt x="52" y="39"/>
                    <a:pt x="51" y="40"/>
                    <a:pt x="51" y="41"/>
                  </a:cubicBezTo>
                  <a:cubicBezTo>
                    <a:pt x="50" y="41"/>
                    <a:pt x="48" y="44"/>
                    <a:pt x="48" y="44"/>
                  </a:cubicBezTo>
                  <a:cubicBezTo>
                    <a:pt x="48" y="44"/>
                    <a:pt x="47" y="45"/>
                    <a:pt x="46" y="44"/>
                  </a:cubicBezTo>
                  <a:cubicBezTo>
                    <a:pt x="45" y="44"/>
                    <a:pt x="43" y="42"/>
                    <a:pt x="43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0" y="42"/>
                    <a:pt x="39" y="42"/>
                  </a:cubicBezTo>
                  <a:cubicBezTo>
                    <a:pt x="39" y="42"/>
                    <a:pt x="38" y="46"/>
                    <a:pt x="37" y="49"/>
                  </a:cubicBezTo>
                  <a:cubicBezTo>
                    <a:pt x="36" y="51"/>
                    <a:pt x="34" y="51"/>
                    <a:pt x="34" y="53"/>
                  </a:cubicBezTo>
                  <a:cubicBezTo>
                    <a:pt x="34" y="54"/>
                    <a:pt x="35" y="58"/>
                    <a:pt x="33" y="5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103"/>
            <p:cNvSpPr/>
            <p:nvPr/>
          </p:nvSpPr>
          <p:spPr bwMode="auto">
            <a:xfrm>
              <a:off x="7332391" y="1625648"/>
              <a:ext cx="231077" cy="359143"/>
            </a:xfrm>
            <a:custGeom>
              <a:avLst/>
              <a:gdLst>
                <a:gd name="T0" fmla="*/ 35 w 70"/>
                <a:gd name="T1" fmla="*/ 62 h 109"/>
                <a:gd name="T2" fmla="*/ 37 w 70"/>
                <a:gd name="T3" fmla="*/ 67 h 109"/>
                <a:gd name="T4" fmla="*/ 41 w 70"/>
                <a:gd name="T5" fmla="*/ 73 h 109"/>
                <a:gd name="T6" fmla="*/ 43 w 70"/>
                <a:gd name="T7" fmla="*/ 77 h 109"/>
                <a:gd name="T8" fmla="*/ 49 w 70"/>
                <a:gd name="T9" fmla="*/ 87 h 109"/>
                <a:gd name="T10" fmla="*/ 53 w 70"/>
                <a:gd name="T11" fmla="*/ 92 h 109"/>
                <a:gd name="T12" fmla="*/ 55 w 70"/>
                <a:gd name="T13" fmla="*/ 95 h 109"/>
                <a:gd name="T14" fmla="*/ 59 w 70"/>
                <a:gd name="T15" fmla="*/ 99 h 109"/>
                <a:gd name="T16" fmla="*/ 58 w 70"/>
                <a:gd name="T17" fmla="*/ 100 h 109"/>
                <a:gd name="T18" fmla="*/ 68 w 70"/>
                <a:gd name="T19" fmla="*/ 103 h 109"/>
                <a:gd name="T20" fmla="*/ 63 w 70"/>
                <a:gd name="T21" fmla="*/ 109 h 109"/>
                <a:gd name="T22" fmla="*/ 58 w 70"/>
                <a:gd name="T23" fmla="*/ 108 h 109"/>
                <a:gd name="T24" fmla="*/ 48 w 70"/>
                <a:gd name="T25" fmla="*/ 109 h 109"/>
                <a:gd name="T26" fmla="*/ 46 w 70"/>
                <a:gd name="T27" fmla="*/ 102 h 109"/>
                <a:gd name="T28" fmla="*/ 45 w 70"/>
                <a:gd name="T29" fmla="*/ 98 h 109"/>
                <a:gd name="T30" fmla="*/ 35 w 70"/>
                <a:gd name="T31" fmla="*/ 87 h 109"/>
                <a:gd name="T32" fmla="*/ 32 w 70"/>
                <a:gd name="T33" fmla="*/ 92 h 109"/>
                <a:gd name="T34" fmla="*/ 40 w 70"/>
                <a:gd name="T35" fmla="*/ 95 h 109"/>
                <a:gd name="T36" fmla="*/ 38 w 70"/>
                <a:gd name="T37" fmla="*/ 98 h 109"/>
                <a:gd name="T38" fmla="*/ 27 w 70"/>
                <a:gd name="T39" fmla="*/ 99 h 109"/>
                <a:gd name="T40" fmla="*/ 19 w 70"/>
                <a:gd name="T41" fmla="*/ 96 h 109"/>
                <a:gd name="T42" fmla="*/ 22 w 70"/>
                <a:gd name="T43" fmla="*/ 88 h 109"/>
                <a:gd name="T44" fmla="*/ 23 w 70"/>
                <a:gd name="T45" fmla="*/ 82 h 109"/>
                <a:gd name="T46" fmla="*/ 20 w 70"/>
                <a:gd name="T47" fmla="*/ 72 h 109"/>
                <a:gd name="T48" fmla="*/ 0 w 70"/>
                <a:gd name="T49" fmla="*/ 55 h 109"/>
                <a:gd name="T50" fmla="*/ 2 w 70"/>
                <a:gd name="T51" fmla="*/ 43 h 109"/>
                <a:gd name="T52" fmla="*/ 6 w 70"/>
                <a:gd name="T53" fmla="*/ 35 h 109"/>
                <a:gd name="T54" fmla="*/ 9 w 70"/>
                <a:gd name="T55" fmla="*/ 31 h 109"/>
                <a:gd name="T56" fmla="*/ 15 w 70"/>
                <a:gd name="T57" fmla="*/ 27 h 109"/>
                <a:gd name="T58" fmla="*/ 23 w 70"/>
                <a:gd name="T59" fmla="*/ 20 h 109"/>
                <a:gd name="T60" fmla="*/ 30 w 70"/>
                <a:gd name="T61" fmla="*/ 16 h 109"/>
                <a:gd name="T62" fmla="*/ 33 w 70"/>
                <a:gd name="T63" fmla="*/ 13 h 109"/>
                <a:gd name="T64" fmla="*/ 35 w 70"/>
                <a:gd name="T65" fmla="*/ 4 h 109"/>
                <a:gd name="T66" fmla="*/ 51 w 70"/>
                <a:gd name="T67" fmla="*/ 13 h 109"/>
                <a:gd name="T68" fmla="*/ 51 w 70"/>
                <a:gd name="T69" fmla="*/ 19 h 109"/>
                <a:gd name="T70" fmla="*/ 46 w 70"/>
                <a:gd name="T71" fmla="*/ 21 h 109"/>
                <a:gd name="T72" fmla="*/ 45 w 70"/>
                <a:gd name="T73" fmla="*/ 22 h 109"/>
                <a:gd name="T74" fmla="*/ 44 w 70"/>
                <a:gd name="T75" fmla="*/ 23 h 109"/>
                <a:gd name="T76" fmla="*/ 46 w 70"/>
                <a:gd name="T77" fmla="*/ 29 h 109"/>
                <a:gd name="T78" fmla="*/ 52 w 70"/>
                <a:gd name="T79" fmla="*/ 28 h 109"/>
                <a:gd name="T80" fmla="*/ 56 w 70"/>
                <a:gd name="T81" fmla="*/ 21 h 109"/>
                <a:gd name="T82" fmla="*/ 59 w 70"/>
                <a:gd name="T83" fmla="*/ 19 h 109"/>
                <a:gd name="T84" fmla="*/ 61 w 70"/>
                <a:gd name="T85" fmla="*/ 19 h 109"/>
                <a:gd name="T86" fmla="*/ 63 w 70"/>
                <a:gd name="T87" fmla="*/ 21 h 109"/>
                <a:gd name="T88" fmla="*/ 64 w 70"/>
                <a:gd name="T89" fmla="*/ 24 h 109"/>
                <a:gd name="T90" fmla="*/ 63 w 70"/>
                <a:gd name="T91" fmla="*/ 25 h 109"/>
                <a:gd name="T92" fmla="*/ 58 w 70"/>
                <a:gd name="T93" fmla="*/ 28 h 109"/>
                <a:gd name="T94" fmla="*/ 59 w 70"/>
                <a:gd name="T95" fmla="*/ 32 h 109"/>
                <a:gd name="T96" fmla="*/ 56 w 70"/>
                <a:gd name="T97" fmla="*/ 37 h 109"/>
                <a:gd name="T98" fmla="*/ 53 w 70"/>
                <a:gd name="T99" fmla="*/ 40 h 109"/>
                <a:gd name="T100" fmla="*/ 48 w 70"/>
                <a:gd name="T101" fmla="*/ 45 h 109"/>
                <a:gd name="T102" fmla="*/ 43 w 70"/>
                <a:gd name="T103" fmla="*/ 43 h 109"/>
                <a:gd name="T104" fmla="*/ 39 w 70"/>
                <a:gd name="T105" fmla="*/ 43 h 109"/>
                <a:gd name="T106" fmla="*/ 34 w 70"/>
                <a:gd name="T10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109">
                  <a:moveTo>
                    <a:pt x="33" y="59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35" y="62"/>
                    <a:pt x="37" y="63"/>
                    <a:pt x="37" y="65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2" y="74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4" y="80"/>
                    <a:pt x="45" y="81"/>
                  </a:cubicBezTo>
                  <a:cubicBezTo>
                    <a:pt x="46" y="82"/>
                    <a:pt x="49" y="87"/>
                    <a:pt x="49" y="87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3" y="92"/>
                    <a:pt x="55" y="94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7" y="95"/>
                    <a:pt x="58" y="96"/>
                  </a:cubicBezTo>
                  <a:cubicBezTo>
                    <a:pt x="59" y="98"/>
                    <a:pt x="59" y="99"/>
                    <a:pt x="59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60" y="102"/>
                    <a:pt x="62" y="103"/>
                  </a:cubicBezTo>
                  <a:cubicBezTo>
                    <a:pt x="64" y="102"/>
                    <a:pt x="68" y="102"/>
                    <a:pt x="68" y="103"/>
                  </a:cubicBezTo>
                  <a:cubicBezTo>
                    <a:pt x="69" y="104"/>
                    <a:pt x="70" y="107"/>
                    <a:pt x="68" y="108"/>
                  </a:cubicBezTo>
                  <a:cubicBezTo>
                    <a:pt x="66" y="109"/>
                    <a:pt x="64" y="109"/>
                    <a:pt x="63" y="109"/>
                  </a:cubicBezTo>
                  <a:cubicBezTo>
                    <a:pt x="62" y="109"/>
                    <a:pt x="58" y="109"/>
                    <a:pt x="58" y="109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4" y="109"/>
                    <a:pt x="53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4" y="109"/>
                    <a:pt x="45" y="107"/>
                  </a:cubicBezTo>
                  <a:cubicBezTo>
                    <a:pt x="45" y="104"/>
                    <a:pt x="46" y="102"/>
                    <a:pt x="46" y="102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4" y="99"/>
                    <a:pt x="45" y="98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87"/>
                    <a:pt x="33" y="89"/>
                    <a:pt x="32" y="9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4" y="93"/>
                    <a:pt x="34" y="93"/>
                  </a:cubicBezTo>
                  <a:cubicBezTo>
                    <a:pt x="35" y="93"/>
                    <a:pt x="39" y="93"/>
                    <a:pt x="40" y="95"/>
                  </a:cubicBezTo>
                  <a:cubicBezTo>
                    <a:pt x="40" y="96"/>
                    <a:pt x="40" y="97"/>
                    <a:pt x="40" y="97"/>
                  </a:cubicBezTo>
                  <a:cubicBezTo>
                    <a:pt x="40" y="97"/>
                    <a:pt x="40" y="98"/>
                    <a:pt x="38" y="98"/>
                  </a:cubicBezTo>
                  <a:cubicBezTo>
                    <a:pt x="36" y="98"/>
                    <a:pt x="32" y="98"/>
                    <a:pt x="32" y="98"/>
                  </a:cubicBezTo>
                  <a:cubicBezTo>
                    <a:pt x="32" y="98"/>
                    <a:pt x="29" y="98"/>
                    <a:pt x="27" y="99"/>
                  </a:cubicBezTo>
                  <a:cubicBezTo>
                    <a:pt x="26" y="99"/>
                    <a:pt x="23" y="99"/>
                    <a:pt x="21" y="99"/>
                  </a:cubicBezTo>
                  <a:cubicBezTo>
                    <a:pt x="20" y="98"/>
                    <a:pt x="19" y="98"/>
                    <a:pt x="19" y="96"/>
                  </a:cubicBezTo>
                  <a:cubicBezTo>
                    <a:pt x="20" y="95"/>
                    <a:pt x="20" y="93"/>
                    <a:pt x="20" y="93"/>
                  </a:cubicBezTo>
                  <a:cubicBezTo>
                    <a:pt x="20" y="93"/>
                    <a:pt x="21" y="88"/>
                    <a:pt x="22" y="88"/>
                  </a:cubicBezTo>
                  <a:cubicBezTo>
                    <a:pt x="22" y="87"/>
                    <a:pt x="22" y="86"/>
                    <a:pt x="22" y="86"/>
                  </a:cubicBezTo>
                  <a:cubicBezTo>
                    <a:pt x="22" y="86"/>
                    <a:pt x="21" y="84"/>
                    <a:pt x="23" y="82"/>
                  </a:cubicBezTo>
                  <a:cubicBezTo>
                    <a:pt x="24" y="79"/>
                    <a:pt x="24" y="76"/>
                    <a:pt x="24" y="76"/>
                  </a:cubicBezTo>
                  <a:cubicBezTo>
                    <a:pt x="24" y="76"/>
                    <a:pt x="22" y="74"/>
                    <a:pt x="20" y="72"/>
                  </a:cubicBezTo>
                  <a:cubicBezTo>
                    <a:pt x="18" y="70"/>
                    <a:pt x="14" y="66"/>
                    <a:pt x="10" y="65"/>
                  </a:cubicBezTo>
                  <a:cubicBezTo>
                    <a:pt x="8" y="64"/>
                    <a:pt x="1" y="62"/>
                    <a:pt x="0" y="55"/>
                  </a:cubicBezTo>
                  <a:cubicBezTo>
                    <a:pt x="0" y="51"/>
                    <a:pt x="1" y="46"/>
                    <a:pt x="1" y="46"/>
                  </a:cubicBezTo>
                  <a:cubicBezTo>
                    <a:pt x="1" y="46"/>
                    <a:pt x="1" y="45"/>
                    <a:pt x="2" y="43"/>
                  </a:cubicBezTo>
                  <a:cubicBezTo>
                    <a:pt x="3" y="42"/>
                    <a:pt x="4" y="37"/>
                    <a:pt x="4" y="37"/>
                  </a:cubicBezTo>
                  <a:cubicBezTo>
                    <a:pt x="4" y="37"/>
                    <a:pt x="5" y="35"/>
                    <a:pt x="6" y="35"/>
                  </a:cubicBezTo>
                  <a:cubicBezTo>
                    <a:pt x="7" y="35"/>
                    <a:pt x="7" y="33"/>
                    <a:pt x="7" y="33"/>
                  </a:cubicBezTo>
                  <a:cubicBezTo>
                    <a:pt x="8" y="33"/>
                    <a:pt x="8" y="32"/>
                    <a:pt x="9" y="31"/>
                  </a:cubicBezTo>
                  <a:cubicBezTo>
                    <a:pt x="9" y="31"/>
                    <a:pt x="11" y="30"/>
                    <a:pt x="11" y="30"/>
                  </a:cubicBezTo>
                  <a:cubicBezTo>
                    <a:pt x="11" y="30"/>
                    <a:pt x="14" y="27"/>
                    <a:pt x="15" y="27"/>
                  </a:cubicBezTo>
                  <a:cubicBezTo>
                    <a:pt x="15" y="26"/>
                    <a:pt x="18" y="23"/>
                    <a:pt x="18" y="23"/>
                  </a:cubicBezTo>
                  <a:cubicBezTo>
                    <a:pt x="18" y="23"/>
                    <a:pt x="20" y="21"/>
                    <a:pt x="23" y="20"/>
                  </a:cubicBezTo>
                  <a:cubicBezTo>
                    <a:pt x="24" y="19"/>
                    <a:pt x="26" y="17"/>
                    <a:pt x="27" y="17"/>
                  </a:cubicBezTo>
                  <a:cubicBezTo>
                    <a:pt x="29" y="17"/>
                    <a:pt x="30" y="16"/>
                    <a:pt x="30" y="16"/>
                  </a:cubicBezTo>
                  <a:cubicBezTo>
                    <a:pt x="30" y="16"/>
                    <a:pt x="31" y="15"/>
                    <a:pt x="32" y="15"/>
                  </a:cubicBezTo>
                  <a:cubicBezTo>
                    <a:pt x="33" y="15"/>
                    <a:pt x="33" y="13"/>
                    <a:pt x="33" y="13"/>
                  </a:cubicBezTo>
                  <a:cubicBezTo>
                    <a:pt x="33" y="13"/>
                    <a:pt x="33" y="9"/>
                    <a:pt x="33" y="8"/>
                  </a:cubicBezTo>
                  <a:cubicBezTo>
                    <a:pt x="33" y="8"/>
                    <a:pt x="32" y="5"/>
                    <a:pt x="35" y="4"/>
                  </a:cubicBezTo>
                  <a:cubicBezTo>
                    <a:pt x="36" y="3"/>
                    <a:pt x="37" y="0"/>
                    <a:pt x="45" y="1"/>
                  </a:cubicBezTo>
                  <a:cubicBezTo>
                    <a:pt x="46" y="2"/>
                    <a:pt x="52" y="4"/>
                    <a:pt x="51" y="13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50" y="15"/>
                    <a:pt x="52" y="19"/>
                    <a:pt x="51" y="19"/>
                  </a:cubicBezTo>
                  <a:cubicBezTo>
                    <a:pt x="51" y="20"/>
                    <a:pt x="48" y="20"/>
                    <a:pt x="47" y="2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3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5" y="25"/>
                    <a:pt x="45" y="25"/>
                  </a:cubicBezTo>
                  <a:cubicBezTo>
                    <a:pt x="45" y="26"/>
                    <a:pt x="46" y="29"/>
                    <a:pt x="46" y="29"/>
                  </a:cubicBezTo>
                  <a:cubicBezTo>
                    <a:pt x="46" y="29"/>
                    <a:pt x="47" y="32"/>
                    <a:pt x="48" y="32"/>
                  </a:cubicBezTo>
                  <a:cubicBezTo>
                    <a:pt x="49" y="31"/>
                    <a:pt x="51" y="30"/>
                    <a:pt x="52" y="28"/>
                  </a:cubicBezTo>
                  <a:cubicBezTo>
                    <a:pt x="53" y="27"/>
                    <a:pt x="55" y="25"/>
                    <a:pt x="55" y="25"/>
                  </a:cubicBezTo>
                  <a:cubicBezTo>
                    <a:pt x="55" y="25"/>
                    <a:pt x="55" y="22"/>
                    <a:pt x="56" y="21"/>
                  </a:cubicBezTo>
                  <a:cubicBezTo>
                    <a:pt x="56" y="20"/>
                    <a:pt x="55" y="19"/>
                    <a:pt x="57" y="18"/>
                  </a:cubicBezTo>
                  <a:cubicBezTo>
                    <a:pt x="58" y="18"/>
                    <a:pt x="59" y="18"/>
                    <a:pt x="59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8"/>
                    <a:pt x="61" y="19"/>
                  </a:cubicBezTo>
                  <a:cubicBezTo>
                    <a:pt x="61" y="19"/>
                    <a:pt x="62" y="19"/>
                    <a:pt x="62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4" y="22"/>
                    <a:pt x="63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2" y="27"/>
                    <a:pt x="61" y="28"/>
                  </a:cubicBezTo>
                  <a:cubicBezTo>
                    <a:pt x="61" y="28"/>
                    <a:pt x="60" y="26"/>
                    <a:pt x="58" y="28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7" y="37"/>
                    <a:pt x="56" y="37"/>
                  </a:cubicBezTo>
                  <a:cubicBezTo>
                    <a:pt x="55" y="37"/>
                    <a:pt x="53" y="40"/>
                    <a:pt x="53" y="40"/>
                  </a:cubicBezTo>
                  <a:cubicBezTo>
                    <a:pt x="53" y="40"/>
                    <a:pt x="52" y="40"/>
                    <a:pt x="51" y="41"/>
                  </a:cubicBezTo>
                  <a:cubicBezTo>
                    <a:pt x="51" y="42"/>
                    <a:pt x="48" y="45"/>
                    <a:pt x="48" y="45"/>
                  </a:cubicBezTo>
                  <a:cubicBezTo>
                    <a:pt x="48" y="45"/>
                    <a:pt x="47" y="46"/>
                    <a:pt x="46" y="45"/>
                  </a:cubicBezTo>
                  <a:cubicBezTo>
                    <a:pt x="46" y="44"/>
                    <a:pt x="43" y="43"/>
                    <a:pt x="43" y="43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1" y="42"/>
                    <a:pt x="39" y="43"/>
                  </a:cubicBezTo>
                  <a:cubicBezTo>
                    <a:pt x="39" y="43"/>
                    <a:pt x="38" y="47"/>
                    <a:pt x="37" y="49"/>
                  </a:cubicBezTo>
                  <a:cubicBezTo>
                    <a:pt x="36" y="52"/>
                    <a:pt x="34" y="52"/>
                    <a:pt x="34" y="53"/>
                  </a:cubicBezTo>
                  <a:cubicBezTo>
                    <a:pt x="34" y="55"/>
                    <a:pt x="35" y="58"/>
                    <a:pt x="33" y="5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32826" y="1958343"/>
              <a:ext cx="1421260" cy="1823556"/>
              <a:chOff x="-32826" y="1958343"/>
              <a:chExt cx="1421260" cy="182355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-32826" y="1958343"/>
                <a:ext cx="1290409" cy="1823556"/>
                <a:chOff x="-32826" y="1958343"/>
                <a:chExt cx="1290409" cy="1823556"/>
              </a:xfrm>
            </p:grpSpPr>
            <p:sp>
              <p:nvSpPr>
                <p:cNvPr id="126" name="Freeform 121"/>
                <p:cNvSpPr>
                  <a:spLocks noEditPoints="1"/>
                </p:cNvSpPr>
                <p:nvPr/>
              </p:nvSpPr>
              <p:spPr bwMode="auto">
                <a:xfrm>
                  <a:off x="-32826" y="1958343"/>
                  <a:ext cx="1290409" cy="1823556"/>
                </a:xfrm>
                <a:custGeom>
                  <a:avLst/>
                  <a:gdLst>
                    <a:gd name="T0" fmla="*/ 205 w 392"/>
                    <a:gd name="T1" fmla="*/ 549 h 554"/>
                    <a:gd name="T2" fmla="*/ 229 w 392"/>
                    <a:gd name="T3" fmla="*/ 498 h 554"/>
                    <a:gd name="T4" fmla="*/ 264 w 392"/>
                    <a:gd name="T5" fmla="*/ 312 h 554"/>
                    <a:gd name="T6" fmla="*/ 363 w 392"/>
                    <a:gd name="T7" fmla="*/ 40 h 554"/>
                    <a:gd name="T8" fmla="*/ 379 w 392"/>
                    <a:gd name="T9" fmla="*/ 156 h 554"/>
                    <a:gd name="T10" fmla="*/ 384 w 392"/>
                    <a:gd name="T11" fmla="*/ 183 h 554"/>
                    <a:gd name="T12" fmla="*/ 381 w 392"/>
                    <a:gd name="T13" fmla="*/ 181 h 554"/>
                    <a:gd name="T14" fmla="*/ 384 w 392"/>
                    <a:gd name="T15" fmla="*/ 186 h 554"/>
                    <a:gd name="T16" fmla="*/ 392 w 392"/>
                    <a:gd name="T17" fmla="*/ 154 h 554"/>
                    <a:gd name="T18" fmla="*/ 366 w 392"/>
                    <a:gd name="T19" fmla="*/ 37 h 554"/>
                    <a:gd name="T20" fmla="*/ 358 w 392"/>
                    <a:gd name="T21" fmla="*/ 1 h 554"/>
                    <a:gd name="T22" fmla="*/ 119 w 392"/>
                    <a:gd name="T23" fmla="*/ 347 h 554"/>
                    <a:gd name="T24" fmla="*/ 62 w 392"/>
                    <a:gd name="T25" fmla="*/ 383 h 554"/>
                    <a:gd name="T26" fmla="*/ 46 w 392"/>
                    <a:gd name="T27" fmla="*/ 384 h 554"/>
                    <a:gd name="T28" fmla="*/ 43 w 392"/>
                    <a:gd name="T29" fmla="*/ 478 h 554"/>
                    <a:gd name="T30" fmla="*/ 181 w 392"/>
                    <a:gd name="T31" fmla="*/ 481 h 554"/>
                    <a:gd name="T32" fmla="*/ 195 w 392"/>
                    <a:gd name="T33" fmla="*/ 333 h 554"/>
                    <a:gd name="T34" fmla="*/ 285 w 392"/>
                    <a:gd name="T35" fmla="*/ 168 h 554"/>
                    <a:gd name="T36" fmla="*/ 268 w 392"/>
                    <a:gd name="T37" fmla="*/ 259 h 554"/>
                    <a:gd name="T38" fmla="*/ 267 w 392"/>
                    <a:gd name="T39" fmla="*/ 255 h 554"/>
                    <a:gd name="T40" fmla="*/ 277 w 392"/>
                    <a:gd name="T41" fmla="*/ 217 h 554"/>
                    <a:gd name="T42" fmla="*/ 324 w 392"/>
                    <a:gd name="T43" fmla="*/ 104 h 554"/>
                    <a:gd name="T44" fmla="*/ 302 w 392"/>
                    <a:gd name="T45" fmla="*/ 161 h 554"/>
                    <a:gd name="T46" fmla="*/ 310 w 392"/>
                    <a:gd name="T47" fmla="*/ 174 h 554"/>
                    <a:gd name="T48" fmla="*/ 305 w 392"/>
                    <a:gd name="T49" fmla="*/ 147 h 554"/>
                    <a:gd name="T50" fmla="*/ 311 w 392"/>
                    <a:gd name="T51" fmla="*/ 138 h 554"/>
                    <a:gd name="T52" fmla="*/ 310 w 392"/>
                    <a:gd name="T53" fmla="*/ 151 h 554"/>
                    <a:gd name="T54" fmla="*/ 285 w 392"/>
                    <a:gd name="T55" fmla="*/ 196 h 554"/>
                    <a:gd name="T56" fmla="*/ 287 w 392"/>
                    <a:gd name="T57" fmla="*/ 203 h 554"/>
                    <a:gd name="T58" fmla="*/ 271 w 392"/>
                    <a:gd name="T59" fmla="*/ 246 h 554"/>
                    <a:gd name="T60" fmla="*/ 270 w 392"/>
                    <a:gd name="T61" fmla="*/ 241 h 554"/>
                    <a:gd name="T62" fmla="*/ 263 w 392"/>
                    <a:gd name="T63" fmla="*/ 267 h 554"/>
                    <a:gd name="T64" fmla="*/ 160 w 392"/>
                    <a:gd name="T65" fmla="*/ 407 h 554"/>
                    <a:gd name="T66" fmla="*/ 155 w 392"/>
                    <a:gd name="T67" fmla="*/ 392 h 554"/>
                    <a:gd name="T68" fmla="*/ 180 w 392"/>
                    <a:gd name="T69" fmla="*/ 366 h 554"/>
                    <a:gd name="T70" fmla="*/ 185 w 392"/>
                    <a:gd name="T71" fmla="*/ 448 h 554"/>
                    <a:gd name="T72" fmla="*/ 115 w 392"/>
                    <a:gd name="T73" fmla="*/ 373 h 554"/>
                    <a:gd name="T74" fmla="*/ 139 w 392"/>
                    <a:gd name="T75" fmla="*/ 373 h 554"/>
                    <a:gd name="T76" fmla="*/ 129 w 392"/>
                    <a:gd name="T77" fmla="*/ 422 h 554"/>
                    <a:gd name="T78" fmla="*/ 365 w 392"/>
                    <a:gd name="T79" fmla="*/ 34 h 554"/>
                    <a:gd name="T80" fmla="*/ 331 w 392"/>
                    <a:gd name="T81" fmla="*/ 110 h 554"/>
                    <a:gd name="T82" fmla="*/ 349 w 392"/>
                    <a:gd name="T83" fmla="*/ 56 h 554"/>
                    <a:gd name="T84" fmla="*/ 318 w 392"/>
                    <a:gd name="T85" fmla="*/ 133 h 554"/>
                    <a:gd name="T86" fmla="*/ 318 w 392"/>
                    <a:gd name="T87" fmla="*/ 133 h 554"/>
                    <a:gd name="T88" fmla="*/ 298 w 392"/>
                    <a:gd name="T89" fmla="*/ 204 h 554"/>
                    <a:gd name="T90" fmla="*/ 294 w 392"/>
                    <a:gd name="T91" fmla="*/ 191 h 554"/>
                    <a:gd name="T92" fmla="*/ 287 w 392"/>
                    <a:gd name="T93" fmla="*/ 205 h 554"/>
                    <a:gd name="T94" fmla="*/ 279 w 392"/>
                    <a:gd name="T95" fmla="*/ 252 h 554"/>
                    <a:gd name="T96" fmla="*/ 287 w 392"/>
                    <a:gd name="T97" fmla="*/ 232 h 554"/>
                    <a:gd name="T98" fmla="*/ 272 w 392"/>
                    <a:gd name="T99" fmla="*/ 257 h 554"/>
                    <a:gd name="T100" fmla="*/ 264 w 392"/>
                    <a:gd name="T101" fmla="*/ 266 h 554"/>
                    <a:gd name="T102" fmla="*/ 260 w 392"/>
                    <a:gd name="T103" fmla="*/ 300 h 554"/>
                    <a:gd name="T104" fmla="*/ 252 w 392"/>
                    <a:gd name="T105" fmla="*/ 317 h 554"/>
                    <a:gd name="T106" fmla="*/ 232 w 392"/>
                    <a:gd name="T107" fmla="*/ 323 h 554"/>
                    <a:gd name="T108" fmla="*/ 230 w 392"/>
                    <a:gd name="T109" fmla="*/ 357 h 554"/>
                    <a:gd name="T110" fmla="*/ 219 w 392"/>
                    <a:gd name="T111" fmla="*/ 369 h 554"/>
                    <a:gd name="T112" fmla="*/ 202 w 392"/>
                    <a:gd name="T113" fmla="*/ 343 h 554"/>
                    <a:gd name="T114" fmla="*/ 202 w 392"/>
                    <a:gd name="T115" fmla="*/ 399 h 554"/>
                    <a:gd name="T116" fmla="*/ 218 w 392"/>
                    <a:gd name="T117" fmla="*/ 463 h 554"/>
                    <a:gd name="T118" fmla="*/ 203 w 392"/>
                    <a:gd name="T119" fmla="*/ 490 h 554"/>
                    <a:gd name="T120" fmla="*/ 158 w 392"/>
                    <a:gd name="T121" fmla="*/ 503 h 554"/>
                    <a:gd name="T122" fmla="*/ 102 w 392"/>
                    <a:gd name="T123" fmla="*/ 501 h 554"/>
                    <a:gd name="T124" fmla="*/ 54 w 392"/>
                    <a:gd name="T125" fmla="*/ 508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92" h="554">
                      <a:moveTo>
                        <a:pt x="10" y="526"/>
                      </a:moveTo>
                      <a:cubicBezTo>
                        <a:pt x="13" y="545"/>
                        <a:pt x="32" y="550"/>
                        <a:pt x="32" y="550"/>
                      </a:cubicBezTo>
                      <a:cubicBezTo>
                        <a:pt x="67" y="554"/>
                        <a:pt x="67" y="554"/>
                        <a:pt x="67" y="554"/>
                      </a:cubicBezTo>
                      <a:cubicBezTo>
                        <a:pt x="117" y="553"/>
                        <a:pt x="117" y="553"/>
                        <a:pt x="117" y="553"/>
                      </a:cubicBezTo>
                      <a:cubicBezTo>
                        <a:pt x="117" y="553"/>
                        <a:pt x="191" y="551"/>
                        <a:pt x="194" y="550"/>
                      </a:cubicBezTo>
                      <a:cubicBezTo>
                        <a:pt x="197" y="550"/>
                        <a:pt x="205" y="549"/>
                        <a:pt x="205" y="549"/>
                      </a:cubicBezTo>
                      <a:cubicBezTo>
                        <a:pt x="205" y="549"/>
                        <a:pt x="205" y="549"/>
                        <a:pt x="205" y="549"/>
                      </a:cubicBezTo>
                      <a:cubicBezTo>
                        <a:pt x="205" y="548"/>
                        <a:pt x="205" y="548"/>
                        <a:pt x="205" y="548"/>
                      </a:cubicBezTo>
                      <a:cubicBezTo>
                        <a:pt x="205" y="548"/>
                        <a:pt x="215" y="537"/>
                        <a:pt x="218" y="532"/>
                      </a:cubicBezTo>
                      <a:cubicBezTo>
                        <a:pt x="218" y="532"/>
                        <a:pt x="218" y="532"/>
                        <a:pt x="218" y="532"/>
                      </a:cubicBezTo>
                      <a:cubicBezTo>
                        <a:pt x="218" y="532"/>
                        <a:pt x="218" y="532"/>
                        <a:pt x="218" y="532"/>
                      </a:cubicBezTo>
                      <a:cubicBezTo>
                        <a:pt x="220" y="527"/>
                        <a:pt x="220" y="522"/>
                        <a:pt x="219" y="518"/>
                      </a:cubicBezTo>
                      <a:cubicBezTo>
                        <a:pt x="218" y="508"/>
                        <a:pt x="212" y="502"/>
                        <a:pt x="208" y="499"/>
                      </a:cubicBezTo>
                      <a:cubicBezTo>
                        <a:pt x="213" y="499"/>
                        <a:pt x="220" y="499"/>
                        <a:pt x="229" y="498"/>
                      </a:cubicBezTo>
                      <a:cubicBezTo>
                        <a:pt x="248" y="493"/>
                        <a:pt x="248" y="477"/>
                        <a:pt x="249" y="473"/>
                      </a:cubicBezTo>
                      <a:cubicBezTo>
                        <a:pt x="248" y="452"/>
                        <a:pt x="226" y="451"/>
                        <a:pt x="226" y="451"/>
                      </a:cubicBezTo>
                      <a:cubicBezTo>
                        <a:pt x="200" y="451"/>
                        <a:pt x="200" y="451"/>
                        <a:pt x="200" y="451"/>
                      </a:cubicBezTo>
                      <a:cubicBezTo>
                        <a:pt x="200" y="449"/>
                        <a:pt x="200" y="449"/>
                        <a:pt x="200" y="449"/>
                      </a:cubicBezTo>
                      <a:cubicBezTo>
                        <a:pt x="213" y="422"/>
                        <a:pt x="213" y="422"/>
                        <a:pt x="213" y="422"/>
                      </a:cubicBezTo>
                      <a:cubicBezTo>
                        <a:pt x="265" y="312"/>
                        <a:pt x="265" y="312"/>
                        <a:pt x="265" y="312"/>
                      </a:cubicBezTo>
                      <a:cubicBezTo>
                        <a:pt x="264" y="312"/>
                        <a:pt x="264" y="312"/>
                        <a:pt x="264" y="312"/>
                      </a:cubicBezTo>
                      <a:cubicBezTo>
                        <a:pt x="265" y="310"/>
                        <a:pt x="265" y="310"/>
                        <a:pt x="265" y="310"/>
                      </a:cubicBezTo>
                      <a:cubicBezTo>
                        <a:pt x="266" y="311"/>
                        <a:pt x="266" y="311"/>
                        <a:pt x="266" y="311"/>
                      </a:cubicBezTo>
                      <a:cubicBezTo>
                        <a:pt x="316" y="185"/>
                        <a:pt x="316" y="185"/>
                        <a:pt x="316" y="185"/>
                      </a:cubicBezTo>
                      <a:cubicBezTo>
                        <a:pt x="316" y="185"/>
                        <a:pt x="316" y="185"/>
                        <a:pt x="316" y="185"/>
                      </a:cubicBezTo>
                      <a:cubicBezTo>
                        <a:pt x="317" y="181"/>
                        <a:pt x="317" y="181"/>
                        <a:pt x="317" y="181"/>
                      </a:cubicBezTo>
                      <a:cubicBezTo>
                        <a:pt x="318" y="182"/>
                        <a:pt x="318" y="182"/>
                        <a:pt x="318" y="182"/>
                      </a:cubicBezTo>
                      <a:cubicBezTo>
                        <a:pt x="363" y="40"/>
                        <a:pt x="363" y="40"/>
                        <a:pt x="363" y="40"/>
                      </a:cubicBezTo>
                      <a:cubicBezTo>
                        <a:pt x="365" y="40"/>
                        <a:pt x="365" y="40"/>
                        <a:pt x="365" y="40"/>
                      </a:cubicBezTo>
                      <a:cubicBezTo>
                        <a:pt x="373" y="101"/>
                        <a:pt x="373" y="101"/>
                        <a:pt x="373" y="101"/>
                      </a:cubicBezTo>
                      <a:cubicBezTo>
                        <a:pt x="369" y="101"/>
                        <a:pt x="369" y="101"/>
                        <a:pt x="369" y="101"/>
                      </a:cubicBezTo>
                      <a:cubicBezTo>
                        <a:pt x="371" y="114"/>
                        <a:pt x="371" y="114"/>
                        <a:pt x="371" y="114"/>
                      </a:cubicBezTo>
                      <a:cubicBezTo>
                        <a:pt x="367" y="115"/>
                        <a:pt x="367" y="115"/>
                        <a:pt x="367" y="115"/>
                      </a:cubicBezTo>
                      <a:cubicBezTo>
                        <a:pt x="374" y="157"/>
                        <a:pt x="374" y="157"/>
                        <a:pt x="374" y="157"/>
                      </a:cubicBezTo>
                      <a:cubicBezTo>
                        <a:pt x="379" y="156"/>
                        <a:pt x="379" y="156"/>
                        <a:pt x="379" y="156"/>
                      </a:cubicBezTo>
                      <a:cubicBezTo>
                        <a:pt x="382" y="171"/>
                        <a:pt x="382" y="171"/>
                        <a:pt x="382" y="171"/>
                      </a:cubicBezTo>
                      <a:cubicBezTo>
                        <a:pt x="382" y="170"/>
                        <a:pt x="382" y="170"/>
                        <a:pt x="382" y="170"/>
                      </a:cubicBezTo>
                      <a:cubicBezTo>
                        <a:pt x="384" y="180"/>
                        <a:pt x="384" y="180"/>
                        <a:pt x="384" y="180"/>
                      </a:cubicBezTo>
                      <a:cubicBezTo>
                        <a:pt x="384" y="180"/>
                        <a:pt x="384" y="180"/>
                        <a:pt x="384" y="180"/>
                      </a:cubicBezTo>
                      <a:cubicBezTo>
                        <a:pt x="384" y="180"/>
                        <a:pt x="384" y="180"/>
                        <a:pt x="384" y="180"/>
                      </a:cubicBezTo>
                      <a:cubicBezTo>
                        <a:pt x="384" y="181"/>
                        <a:pt x="384" y="182"/>
                        <a:pt x="384" y="183"/>
                      </a:cubicBezTo>
                      <a:cubicBezTo>
                        <a:pt x="384" y="183"/>
                        <a:pt x="384" y="183"/>
                        <a:pt x="384" y="183"/>
                      </a:cubicBezTo>
                      <a:cubicBezTo>
                        <a:pt x="383" y="183"/>
                        <a:pt x="383" y="183"/>
                        <a:pt x="383" y="183"/>
                      </a:cubicBezTo>
                      <a:cubicBezTo>
                        <a:pt x="383" y="183"/>
                        <a:pt x="383" y="183"/>
                        <a:pt x="383" y="183"/>
                      </a:cubicBezTo>
                      <a:cubicBezTo>
                        <a:pt x="383" y="184"/>
                        <a:pt x="383" y="184"/>
                        <a:pt x="383" y="184"/>
                      </a:cubicBezTo>
                      <a:cubicBezTo>
                        <a:pt x="383" y="184"/>
                        <a:pt x="383" y="184"/>
                        <a:pt x="382" y="184"/>
                      </a:cubicBezTo>
                      <a:cubicBezTo>
                        <a:pt x="382" y="184"/>
                        <a:pt x="382" y="184"/>
                        <a:pt x="382" y="183"/>
                      </a:cubicBezTo>
                      <a:cubicBezTo>
                        <a:pt x="382" y="183"/>
                        <a:pt x="382" y="183"/>
                        <a:pt x="381" y="182"/>
                      </a:cubicBezTo>
                      <a:cubicBezTo>
                        <a:pt x="381" y="182"/>
                        <a:pt x="381" y="181"/>
                        <a:pt x="381" y="181"/>
                      </a:cubicBezTo>
                      <a:cubicBezTo>
                        <a:pt x="379" y="181"/>
                        <a:pt x="379" y="181"/>
                        <a:pt x="379" y="181"/>
                      </a:cubicBezTo>
                      <a:cubicBezTo>
                        <a:pt x="379" y="182"/>
                        <a:pt x="379" y="182"/>
                        <a:pt x="379" y="182"/>
                      </a:cubicBezTo>
                      <a:cubicBezTo>
                        <a:pt x="379" y="184"/>
                        <a:pt x="380" y="185"/>
                        <a:pt x="380" y="185"/>
                      </a:cubicBezTo>
                      <a:cubicBezTo>
                        <a:pt x="381" y="186"/>
                        <a:pt x="382" y="186"/>
                        <a:pt x="383" y="186"/>
                      </a:cubicBezTo>
                      <a:cubicBezTo>
                        <a:pt x="383" y="186"/>
                        <a:pt x="383" y="186"/>
                        <a:pt x="383" y="186"/>
                      </a:cubicBezTo>
                      <a:cubicBezTo>
                        <a:pt x="384" y="186"/>
                        <a:pt x="384" y="186"/>
                        <a:pt x="384" y="186"/>
                      </a:cubicBezTo>
                      <a:cubicBezTo>
                        <a:pt x="384" y="186"/>
                        <a:pt x="384" y="186"/>
                        <a:pt x="384" y="186"/>
                      </a:cubicBezTo>
                      <a:cubicBezTo>
                        <a:pt x="386" y="186"/>
                        <a:pt x="387" y="184"/>
                        <a:pt x="387" y="183"/>
                      </a:cubicBezTo>
                      <a:cubicBezTo>
                        <a:pt x="387" y="182"/>
                        <a:pt x="387" y="181"/>
                        <a:pt x="387" y="180"/>
                      </a:cubicBezTo>
                      <a:cubicBezTo>
                        <a:pt x="387" y="180"/>
                        <a:pt x="387" y="179"/>
                        <a:pt x="387" y="179"/>
                      </a:cubicBezTo>
                      <a:cubicBezTo>
                        <a:pt x="385" y="170"/>
                        <a:pt x="385" y="170"/>
                        <a:pt x="385" y="170"/>
                      </a:cubicBezTo>
                      <a:cubicBezTo>
                        <a:pt x="386" y="170"/>
                        <a:pt x="386" y="170"/>
                        <a:pt x="386" y="170"/>
                      </a:cubicBezTo>
                      <a:cubicBezTo>
                        <a:pt x="384" y="155"/>
                        <a:pt x="384" y="155"/>
                        <a:pt x="384" y="155"/>
                      </a:cubicBezTo>
                      <a:cubicBezTo>
                        <a:pt x="392" y="154"/>
                        <a:pt x="392" y="154"/>
                        <a:pt x="392" y="154"/>
                      </a:cubicBezTo>
                      <a:cubicBezTo>
                        <a:pt x="385" y="111"/>
                        <a:pt x="385" y="111"/>
                        <a:pt x="385" y="111"/>
                      </a:cubicBezTo>
                      <a:cubicBezTo>
                        <a:pt x="382" y="112"/>
                        <a:pt x="382" y="112"/>
                        <a:pt x="382" y="112"/>
                      </a:cubicBezTo>
                      <a:cubicBezTo>
                        <a:pt x="380" y="99"/>
                        <a:pt x="380" y="99"/>
                        <a:pt x="380" y="99"/>
                      </a:cubicBezTo>
                      <a:cubicBezTo>
                        <a:pt x="374" y="100"/>
                        <a:pt x="374" y="100"/>
                        <a:pt x="374" y="100"/>
                      </a:cubicBezTo>
                      <a:cubicBezTo>
                        <a:pt x="367" y="39"/>
                        <a:pt x="367" y="39"/>
                        <a:pt x="367" y="39"/>
                      </a:cubicBezTo>
                      <a:cubicBezTo>
                        <a:pt x="370" y="38"/>
                        <a:pt x="370" y="38"/>
                        <a:pt x="370" y="38"/>
                      </a:cubicBezTo>
                      <a:cubicBezTo>
                        <a:pt x="366" y="37"/>
                        <a:pt x="366" y="37"/>
                        <a:pt x="366" y="37"/>
                      </a:cubicBezTo>
                      <a:cubicBezTo>
                        <a:pt x="366" y="31"/>
                        <a:pt x="366" y="31"/>
                        <a:pt x="366" y="31"/>
                      </a:cubicBezTo>
                      <a:cubicBezTo>
                        <a:pt x="367" y="26"/>
                        <a:pt x="367" y="26"/>
                        <a:pt x="367" y="26"/>
                      </a:cubicBezTo>
                      <a:cubicBezTo>
                        <a:pt x="367" y="27"/>
                        <a:pt x="367" y="27"/>
                        <a:pt x="367" y="27"/>
                      </a:cubicBezTo>
                      <a:cubicBezTo>
                        <a:pt x="379" y="18"/>
                        <a:pt x="379" y="18"/>
                        <a:pt x="379" y="18"/>
                      </a:cubicBezTo>
                      <a:cubicBezTo>
                        <a:pt x="377" y="10"/>
                        <a:pt x="377" y="10"/>
                        <a:pt x="377" y="10"/>
                      </a:cubicBezTo>
                      <a:cubicBezTo>
                        <a:pt x="377" y="10"/>
                        <a:pt x="371" y="4"/>
                        <a:pt x="368" y="2"/>
                      </a:cubicBezTo>
                      <a:cubicBezTo>
                        <a:pt x="366" y="0"/>
                        <a:pt x="364" y="0"/>
                        <a:pt x="358" y="1"/>
                      </a:cubicBezTo>
                      <a:cubicBezTo>
                        <a:pt x="351" y="5"/>
                        <a:pt x="350" y="12"/>
                        <a:pt x="350" y="12"/>
                      </a:cubicBezTo>
                      <a:cubicBezTo>
                        <a:pt x="350" y="19"/>
                        <a:pt x="350" y="19"/>
                        <a:pt x="350" y="19"/>
                      </a:cubicBezTo>
                      <a:cubicBezTo>
                        <a:pt x="339" y="42"/>
                        <a:pt x="339" y="42"/>
                        <a:pt x="339" y="42"/>
                      </a:cubicBezTo>
                      <a:cubicBezTo>
                        <a:pt x="342" y="43"/>
                        <a:pt x="342" y="43"/>
                        <a:pt x="342" y="43"/>
                      </a:cubicBezTo>
                      <a:cubicBezTo>
                        <a:pt x="333" y="61"/>
                        <a:pt x="333" y="61"/>
                        <a:pt x="333" y="61"/>
                      </a:cubicBezTo>
                      <a:cubicBezTo>
                        <a:pt x="119" y="347"/>
                        <a:pt x="119" y="347"/>
                        <a:pt x="119" y="347"/>
                      </a:cubicBezTo>
                      <a:cubicBezTo>
                        <a:pt x="119" y="347"/>
                        <a:pt x="119" y="347"/>
                        <a:pt x="119" y="347"/>
                      </a:cubicBezTo>
                      <a:cubicBezTo>
                        <a:pt x="116" y="348"/>
                        <a:pt x="112" y="348"/>
                        <a:pt x="110" y="353"/>
                      </a:cubicBezTo>
                      <a:cubicBezTo>
                        <a:pt x="106" y="355"/>
                        <a:pt x="97" y="360"/>
                        <a:pt x="94" y="363"/>
                      </a:cubicBezTo>
                      <a:cubicBezTo>
                        <a:pt x="94" y="363"/>
                        <a:pt x="93" y="364"/>
                        <a:pt x="93" y="365"/>
                      </a:cubicBezTo>
                      <a:cubicBezTo>
                        <a:pt x="88" y="370"/>
                        <a:pt x="86" y="384"/>
                        <a:pt x="84" y="396"/>
                      </a:cubicBezTo>
                      <a:cubicBezTo>
                        <a:pt x="89" y="382"/>
                        <a:pt x="89" y="382"/>
                        <a:pt x="89" y="382"/>
                      </a:cubicBezTo>
                      <a:cubicBezTo>
                        <a:pt x="84" y="382"/>
                        <a:pt x="84" y="382"/>
                        <a:pt x="84" y="382"/>
                      </a:cubicBezTo>
                      <a:cubicBezTo>
                        <a:pt x="62" y="383"/>
                        <a:pt x="62" y="383"/>
                        <a:pt x="62" y="383"/>
                      </a:cubicBezTo>
                      <a:cubicBezTo>
                        <a:pt x="61" y="381"/>
                        <a:pt x="61" y="377"/>
                        <a:pt x="61" y="376"/>
                      </a:cubicBezTo>
                      <a:cubicBezTo>
                        <a:pt x="60" y="374"/>
                        <a:pt x="58" y="372"/>
                        <a:pt x="58" y="372"/>
                      </a:cubicBezTo>
                      <a:cubicBezTo>
                        <a:pt x="50" y="367"/>
                        <a:pt x="50" y="367"/>
                        <a:pt x="50" y="367"/>
                      </a:cubicBezTo>
                      <a:cubicBezTo>
                        <a:pt x="47" y="369"/>
                        <a:pt x="49" y="374"/>
                        <a:pt x="49" y="374"/>
                      </a:cubicBezTo>
                      <a:cubicBezTo>
                        <a:pt x="55" y="378"/>
                        <a:pt x="55" y="378"/>
                        <a:pt x="55" y="378"/>
                      </a:cubicBezTo>
                      <a:cubicBezTo>
                        <a:pt x="56" y="384"/>
                        <a:pt x="56" y="384"/>
                        <a:pt x="56" y="384"/>
                      </a:cubicBezTo>
                      <a:cubicBezTo>
                        <a:pt x="46" y="384"/>
                        <a:pt x="46" y="384"/>
                        <a:pt x="46" y="384"/>
                      </a:cubicBezTo>
                      <a:cubicBezTo>
                        <a:pt x="46" y="384"/>
                        <a:pt x="32" y="385"/>
                        <a:pt x="21" y="395"/>
                      </a:cubicBezTo>
                      <a:cubicBezTo>
                        <a:pt x="19" y="397"/>
                        <a:pt x="11" y="404"/>
                        <a:pt x="11" y="412"/>
                      </a:cubicBezTo>
                      <a:cubicBezTo>
                        <a:pt x="12" y="418"/>
                        <a:pt x="11" y="418"/>
                        <a:pt x="11" y="418"/>
                      </a:cubicBezTo>
                      <a:cubicBezTo>
                        <a:pt x="5" y="418"/>
                        <a:pt x="5" y="418"/>
                        <a:pt x="5" y="418"/>
                      </a:cubicBezTo>
                      <a:cubicBezTo>
                        <a:pt x="5" y="418"/>
                        <a:pt x="1" y="421"/>
                        <a:pt x="0" y="430"/>
                      </a:cubicBezTo>
                      <a:cubicBezTo>
                        <a:pt x="0" y="440"/>
                        <a:pt x="0" y="462"/>
                        <a:pt x="5" y="476"/>
                      </a:cubicBezTo>
                      <a:cubicBezTo>
                        <a:pt x="43" y="478"/>
                        <a:pt x="43" y="478"/>
                        <a:pt x="43" y="478"/>
                      </a:cubicBezTo>
                      <a:cubicBezTo>
                        <a:pt x="22" y="493"/>
                        <a:pt x="22" y="493"/>
                        <a:pt x="22" y="493"/>
                      </a:cubicBezTo>
                      <a:cubicBezTo>
                        <a:pt x="22" y="503"/>
                        <a:pt x="22" y="503"/>
                        <a:pt x="22" y="503"/>
                      </a:cubicBezTo>
                      <a:cubicBezTo>
                        <a:pt x="14" y="508"/>
                        <a:pt x="11" y="515"/>
                        <a:pt x="10" y="522"/>
                      </a:cubicBezTo>
                      <a:cubicBezTo>
                        <a:pt x="10" y="522"/>
                        <a:pt x="10" y="522"/>
                        <a:pt x="10" y="522"/>
                      </a:cubicBezTo>
                      <a:cubicBezTo>
                        <a:pt x="10" y="522"/>
                        <a:pt x="10" y="522"/>
                        <a:pt x="10" y="522"/>
                      </a:cubicBezTo>
                      <a:cubicBezTo>
                        <a:pt x="10" y="523"/>
                        <a:pt x="10" y="525"/>
                        <a:pt x="10" y="526"/>
                      </a:cubicBezTo>
                      <a:close/>
                      <a:moveTo>
                        <a:pt x="181" y="481"/>
                      </a:moveTo>
                      <a:cubicBezTo>
                        <a:pt x="181" y="481"/>
                        <a:pt x="181" y="481"/>
                        <a:pt x="181" y="481"/>
                      </a:cubicBezTo>
                      <a:cubicBezTo>
                        <a:pt x="183" y="491"/>
                        <a:pt x="183" y="491"/>
                        <a:pt x="183" y="491"/>
                      </a:cubicBezTo>
                      <a:cubicBezTo>
                        <a:pt x="179" y="491"/>
                        <a:pt x="177" y="491"/>
                        <a:pt x="175" y="491"/>
                      </a:cubicBezTo>
                      <a:lnTo>
                        <a:pt x="181" y="481"/>
                      </a:lnTo>
                      <a:close/>
                      <a:moveTo>
                        <a:pt x="225" y="298"/>
                      </a:moveTo>
                      <a:cubicBezTo>
                        <a:pt x="195" y="333"/>
                        <a:pt x="195" y="333"/>
                        <a:pt x="195" y="333"/>
                      </a:cubicBezTo>
                      <a:cubicBezTo>
                        <a:pt x="195" y="333"/>
                        <a:pt x="195" y="333"/>
                        <a:pt x="195" y="333"/>
                      </a:cubicBezTo>
                      <a:cubicBezTo>
                        <a:pt x="191" y="331"/>
                        <a:pt x="190" y="332"/>
                        <a:pt x="189" y="333"/>
                      </a:cubicBezTo>
                      <a:cubicBezTo>
                        <a:pt x="188" y="334"/>
                        <a:pt x="181" y="342"/>
                        <a:pt x="172" y="352"/>
                      </a:cubicBezTo>
                      <a:cubicBezTo>
                        <a:pt x="169" y="351"/>
                        <a:pt x="167" y="351"/>
                        <a:pt x="167" y="351"/>
                      </a:cubicBezTo>
                      <a:cubicBezTo>
                        <a:pt x="125" y="351"/>
                        <a:pt x="125" y="351"/>
                        <a:pt x="125" y="351"/>
                      </a:cubicBezTo>
                      <a:cubicBezTo>
                        <a:pt x="125" y="351"/>
                        <a:pt x="125" y="351"/>
                        <a:pt x="124" y="350"/>
                      </a:cubicBezTo>
                      <a:cubicBezTo>
                        <a:pt x="322" y="87"/>
                        <a:pt x="322" y="87"/>
                        <a:pt x="322" y="87"/>
                      </a:cubicBezTo>
                      <a:cubicBezTo>
                        <a:pt x="285" y="168"/>
                        <a:pt x="285" y="168"/>
                        <a:pt x="285" y="168"/>
                      </a:cubicBezTo>
                      <a:cubicBezTo>
                        <a:pt x="286" y="168"/>
                        <a:pt x="286" y="168"/>
                        <a:pt x="286" y="168"/>
                      </a:cubicBezTo>
                      <a:cubicBezTo>
                        <a:pt x="285" y="172"/>
                        <a:pt x="285" y="172"/>
                        <a:pt x="285" y="172"/>
                      </a:cubicBezTo>
                      <a:cubicBezTo>
                        <a:pt x="284" y="171"/>
                        <a:pt x="284" y="171"/>
                        <a:pt x="284" y="171"/>
                      </a:cubicBezTo>
                      <a:cubicBezTo>
                        <a:pt x="237" y="290"/>
                        <a:pt x="237" y="290"/>
                        <a:pt x="237" y="290"/>
                      </a:cubicBezTo>
                      <a:cubicBezTo>
                        <a:pt x="236" y="288"/>
                        <a:pt x="234" y="288"/>
                        <a:pt x="232" y="288"/>
                      </a:cubicBezTo>
                      <a:cubicBezTo>
                        <a:pt x="221" y="289"/>
                        <a:pt x="225" y="298"/>
                        <a:pt x="225" y="298"/>
                      </a:cubicBezTo>
                      <a:close/>
                      <a:moveTo>
                        <a:pt x="268" y="259"/>
                      </a:moveTo>
                      <a:cubicBezTo>
                        <a:pt x="267" y="259"/>
                        <a:pt x="267" y="259"/>
                        <a:pt x="267" y="259"/>
                      </a:cubicBezTo>
                      <a:cubicBezTo>
                        <a:pt x="268" y="257"/>
                        <a:pt x="268" y="257"/>
                        <a:pt x="268" y="257"/>
                      </a:cubicBezTo>
                      <a:lnTo>
                        <a:pt x="268" y="259"/>
                      </a:lnTo>
                      <a:close/>
                      <a:moveTo>
                        <a:pt x="265" y="260"/>
                      </a:moveTo>
                      <a:cubicBezTo>
                        <a:pt x="260" y="264"/>
                        <a:pt x="260" y="264"/>
                        <a:pt x="260" y="264"/>
                      </a:cubicBezTo>
                      <a:cubicBezTo>
                        <a:pt x="265" y="249"/>
                        <a:pt x="265" y="249"/>
                        <a:pt x="265" y="249"/>
                      </a:cubicBezTo>
                      <a:cubicBezTo>
                        <a:pt x="267" y="255"/>
                        <a:pt x="267" y="255"/>
                        <a:pt x="267" y="255"/>
                      </a:cubicBezTo>
                      <a:lnTo>
                        <a:pt x="265" y="260"/>
                      </a:lnTo>
                      <a:close/>
                      <a:moveTo>
                        <a:pt x="285" y="212"/>
                      </a:moveTo>
                      <a:cubicBezTo>
                        <a:pt x="285" y="212"/>
                        <a:pt x="285" y="212"/>
                        <a:pt x="285" y="212"/>
                      </a:cubicBezTo>
                      <a:cubicBezTo>
                        <a:pt x="285" y="211"/>
                        <a:pt x="285" y="211"/>
                        <a:pt x="285" y="211"/>
                      </a:cubicBezTo>
                      <a:lnTo>
                        <a:pt x="285" y="212"/>
                      </a:lnTo>
                      <a:close/>
                      <a:moveTo>
                        <a:pt x="283" y="213"/>
                      </a:moveTo>
                      <a:cubicBezTo>
                        <a:pt x="277" y="217"/>
                        <a:pt x="277" y="217"/>
                        <a:pt x="277" y="217"/>
                      </a:cubicBezTo>
                      <a:cubicBezTo>
                        <a:pt x="282" y="203"/>
                        <a:pt x="282" y="203"/>
                        <a:pt x="282" y="203"/>
                      </a:cubicBezTo>
                      <a:cubicBezTo>
                        <a:pt x="284" y="209"/>
                        <a:pt x="284" y="209"/>
                        <a:pt x="284" y="209"/>
                      </a:cubicBezTo>
                      <a:lnTo>
                        <a:pt x="283" y="213"/>
                      </a:lnTo>
                      <a:close/>
                      <a:moveTo>
                        <a:pt x="323" y="106"/>
                      </a:moveTo>
                      <a:cubicBezTo>
                        <a:pt x="322" y="107"/>
                        <a:pt x="322" y="107"/>
                        <a:pt x="322" y="107"/>
                      </a:cubicBezTo>
                      <a:cubicBezTo>
                        <a:pt x="324" y="103"/>
                        <a:pt x="324" y="103"/>
                        <a:pt x="324" y="103"/>
                      </a:cubicBezTo>
                      <a:cubicBezTo>
                        <a:pt x="324" y="104"/>
                        <a:pt x="324" y="104"/>
                        <a:pt x="324" y="104"/>
                      </a:cubicBezTo>
                      <a:lnTo>
                        <a:pt x="323" y="106"/>
                      </a:lnTo>
                      <a:close/>
                      <a:moveTo>
                        <a:pt x="315" y="120"/>
                      </a:moveTo>
                      <a:cubicBezTo>
                        <a:pt x="319" y="116"/>
                        <a:pt x="319" y="116"/>
                        <a:pt x="319" y="116"/>
                      </a:cubicBezTo>
                      <a:cubicBezTo>
                        <a:pt x="316" y="124"/>
                        <a:pt x="316" y="124"/>
                        <a:pt x="316" y="124"/>
                      </a:cubicBezTo>
                      <a:lnTo>
                        <a:pt x="315" y="120"/>
                      </a:lnTo>
                      <a:close/>
                      <a:moveTo>
                        <a:pt x="293" y="167"/>
                      </a:moveTo>
                      <a:cubicBezTo>
                        <a:pt x="302" y="161"/>
                        <a:pt x="302" y="161"/>
                        <a:pt x="302" y="161"/>
                      </a:cubicBezTo>
                      <a:cubicBezTo>
                        <a:pt x="299" y="169"/>
                        <a:pt x="299" y="169"/>
                        <a:pt x="299" y="169"/>
                      </a:cubicBezTo>
                      <a:lnTo>
                        <a:pt x="293" y="167"/>
                      </a:lnTo>
                      <a:close/>
                      <a:moveTo>
                        <a:pt x="306" y="154"/>
                      </a:moveTo>
                      <a:cubicBezTo>
                        <a:pt x="306" y="154"/>
                        <a:pt x="306" y="154"/>
                        <a:pt x="306" y="154"/>
                      </a:cubicBezTo>
                      <a:cubicBezTo>
                        <a:pt x="306" y="154"/>
                        <a:pt x="306" y="154"/>
                        <a:pt x="306" y="154"/>
                      </a:cubicBezTo>
                      <a:close/>
                      <a:moveTo>
                        <a:pt x="310" y="172"/>
                      </a:moveTo>
                      <a:cubicBezTo>
                        <a:pt x="310" y="174"/>
                        <a:pt x="310" y="174"/>
                        <a:pt x="310" y="174"/>
                      </a:cubicBezTo>
                      <a:cubicBezTo>
                        <a:pt x="300" y="170"/>
                        <a:pt x="300" y="170"/>
                        <a:pt x="300" y="170"/>
                      </a:cubicBezTo>
                      <a:cubicBezTo>
                        <a:pt x="304" y="160"/>
                        <a:pt x="304" y="160"/>
                        <a:pt x="304" y="160"/>
                      </a:cubicBezTo>
                      <a:cubicBezTo>
                        <a:pt x="307" y="158"/>
                        <a:pt x="307" y="158"/>
                        <a:pt x="307" y="158"/>
                      </a:cubicBezTo>
                      <a:lnTo>
                        <a:pt x="310" y="172"/>
                      </a:lnTo>
                      <a:close/>
                      <a:moveTo>
                        <a:pt x="299" y="159"/>
                      </a:moveTo>
                      <a:cubicBezTo>
                        <a:pt x="304" y="148"/>
                        <a:pt x="304" y="148"/>
                        <a:pt x="304" y="148"/>
                      </a:cubicBezTo>
                      <a:cubicBezTo>
                        <a:pt x="305" y="147"/>
                        <a:pt x="305" y="147"/>
                        <a:pt x="305" y="147"/>
                      </a:cubicBezTo>
                      <a:cubicBezTo>
                        <a:pt x="306" y="151"/>
                        <a:pt x="306" y="151"/>
                        <a:pt x="306" y="151"/>
                      </a:cubicBezTo>
                      <a:cubicBezTo>
                        <a:pt x="304" y="155"/>
                        <a:pt x="304" y="155"/>
                        <a:pt x="304" y="155"/>
                      </a:cubicBezTo>
                      <a:lnTo>
                        <a:pt x="299" y="159"/>
                      </a:lnTo>
                      <a:close/>
                      <a:moveTo>
                        <a:pt x="308" y="140"/>
                      </a:moveTo>
                      <a:cubicBezTo>
                        <a:pt x="312" y="131"/>
                        <a:pt x="312" y="131"/>
                        <a:pt x="312" y="131"/>
                      </a:cubicBezTo>
                      <a:cubicBezTo>
                        <a:pt x="313" y="133"/>
                        <a:pt x="313" y="133"/>
                        <a:pt x="313" y="133"/>
                      </a:cubicBezTo>
                      <a:cubicBezTo>
                        <a:pt x="311" y="138"/>
                        <a:pt x="311" y="138"/>
                        <a:pt x="311" y="138"/>
                      </a:cubicBezTo>
                      <a:cubicBezTo>
                        <a:pt x="308" y="140"/>
                        <a:pt x="308" y="140"/>
                        <a:pt x="308" y="140"/>
                      </a:cubicBezTo>
                      <a:close/>
                      <a:moveTo>
                        <a:pt x="313" y="136"/>
                      </a:moveTo>
                      <a:cubicBezTo>
                        <a:pt x="313" y="137"/>
                        <a:pt x="313" y="137"/>
                        <a:pt x="313" y="137"/>
                      </a:cubicBezTo>
                      <a:cubicBezTo>
                        <a:pt x="313" y="137"/>
                        <a:pt x="313" y="137"/>
                        <a:pt x="313" y="137"/>
                      </a:cubicBezTo>
                      <a:lnTo>
                        <a:pt x="313" y="136"/>
                      </a:lnTo>
                      <a:close/>
                      <a:moveTo>
                        <a:pt x="315" y="147"/>
                      </a:moveTo>
                      <a:cubicBezTo>
                        <a:pt x="310" y="151"/>
                        <a:pt x="310" y="151"/>
                        <a:pt x="310" y="151"/>
                      </a:cubicBezTo>
                      <a:cubicBezTo>
                        <a:pt x="309" y="146"/>
                        <a:pt x="309" y="146"/>
                        <a:pt x="309" y="146"/>
                      </a:cubicBezTo>
                      <a:cubicBezTo>
                        <a:pt x="310" y="143"/>
                        <a:pt x="310" y="143"/>
                        <a:pt x="310" y="143"/>
                      </a:cubicBezTo>
                      <a:cubicBezTo>
                        <a:pt x="314" y="140"/>
                        <a:pt x="314" y="140"/>
                        <a:pt x="314" y="140"/>
                      </a:cubicBezTo>
                      <a:lnTo>
                        <a:pt x="315" y="147"/>
                      </a:lnTo>
                      <a:close/>
                      <a:moveTo>
                        <a:pt x="288" y="188"/>
                      </a:moveTo>
                      <a:cubicBezTo>
                        <a:pt x="290" y="193"/>
                        <a:pt x="290" y="193"/>
                        <a:pt x="290" y="193"/>
                      </a:cubicBezTo>
                      <a:cubicBezTo>
                        <a:pt x="285" y="196"/>
                        <a:pt x="285" y="196"/>
                        <a:pt x="285" y="196"/>
                      </a:cubicBezTo>
                      <a:lnTo>
                        <a:pt x="288" y="188"/>
                      </a:lnTo>
                      <a:close/>
                      <a:moveTo>
                        <a:pt x="296" y="179"/>
                      </a:moveTo>
                      <a:cubicBezTo>
                        <a:pt x="293" y="186"/>
                        <a:pt x="293" y="186"/>
                        <a:pt x="293" y="186"/>
                      </a:cubicBezTo>
                      <a:cubicBezTo>
                        <a:pt x="290" y="177"/>
                        <a:pt x="290" y="177"/>
                        <a:pt x="290" y="177"/>
                      </a:cubicBezTo>
                      <a:lnTo>
                        <a:pt x="296" y="179"/>
                      </a:lnTo>
                      <a:close/>
                      <a:moveTo>
                        <a:pt x="288" y="199"/>
                      </a:moveTo>
                      <a:cubicBezTo>
                        <a:pt x="287" y="203"/>
                        <a:pt x="287" y="203"/>
                        <a:pt x="287" y="203"/>
                      </a:cubicBezTo>
                      <a:cubicBezTo>
                        <a:pt x="286" y="200"/>
                        <a:pt x="286" y="200"/>
                        <a:pt x="286" y="200"/>
                      </a:cubicBezTo>
                      <a:lnTo>
                        <a:pt x="288" y="199"/>
                      </a:lnTo>
                      <a:close/>
                      <a:moveTo>
                        <a:pt x="280" y="220"/>
                      </a:moveTo>
                      <a:cubicBezTo>
                        <a:pt x="274" y="236"/>
                        <a:pt x="274" y="236"/>
                        <a:pt x="274" y="236"/>
                      </a:cubicBezTo>
                      <a:cubicBezTo>
                        <a:pt x="271" y="226"/>
                        <a:pt x="271" y="226"/>
                        <a:pt x="271" y="226"/>
                      </a:cubicBezTo>
                      <a:lnTo>
                        <a:pt x="280" y="220"/>
                      </a:lnTo>
                      <a:close/>
                      <a:moveTo>
                        <a:pt x="271" y="246"/>
                      </a:moveTo>
                      <a:cubicBezTo>
                        <a:pt x="269" y="249"/>
                        <a:pt x="269" y="249"/>
                        <a:pt x="269" y="249"/>
                      </a:cubicBezTo>
                      <a:cubicBezTo>
                        <a:pt x="269" y="247"/>
                        <a:pt x="269" y="247"/>
                        <a:pt x="269" y="247"/>
                      </a:cubicBezTo>
                      <a:lnTo>
                        <a:pt x="271" y="246"/>
                      </a:lnTo>
                      <a:close/>
                      <a:moveTo>
                        <a:pt x="267" y="243"/>
                      </a:moveTo>
                      <a:cubicBezTo>
                        <a:pt x="267" y="243"/>
                        <a:pt x="267" y="243"/>
                        <a:pt x="267" y="243"/>
                      </a:cubicBezTo>
                      <a:cubicBezTo>
                        <a:pt x="269" y="238"/>
                        <a:pt x="269" y="238"/>
                        <a:pt x="269" y="238"/>
                      </a:cubicBezTo>
                      <a:cubicBezTo>
                        <a:pt x="270" y="241"/>
                        <a:pt x="270" y="241"/>
                        <a:pt x="270" y="241"/>
                      </a:cubicBezTo>
                      <a:lnTo>
                        <a:pt x="267" y="243"/>
                      </a:lnTo>
                      <a:close/>
                      <a:moveTo>
                        <a:pt x="263" y="267"/>
                      </a:moveTo>
                      <a:cubicBezTo>
                        <a:pt x="256" y="285"/>
                        <a:pt x="256" y="285"/>
                        <a:pt x="256" y="285"/>
                      </a:cubicBezTo>
                      <a:cubicBezTo>
                        <a:pt x="256" y="285"/>
                        <a:pt x="256" y="285"/>
                        <a:pt x="256" y="285"/>
                      </a:cubicBezTo>
                      <a:cubicBezTo>
                        <a:pt x="254" y="279"/>
                        <a:pt x="254" y="279"/>
                        <a:pt x="254" y="279"/>
                      </a:cubicBezTo>
                      <a:cubicBezTo>
                        <a:pt x="257" y="270"/>
                        <a:pt x="257" y="270"/>
                        <a:pt x="257" y="270"/>
                      </a:cubicBezTo>
                      <a:lnTo>
                        <a:pt x="263" y="267"/>
                      </a:lnTo>
                      <a:close/>
                      <a:moveTo>
                        <a:pt x="249" y="298"/>
                      </a:moveTo>
                      <a:cubicBezTo>
                        <a:pt x="252" y="291"/>
                        <a:pt x="252" y="291"/>
                        <a:pt x="252" y="291"/>
                      </a:cubicBezTo>
                      <a:cubicBezTo>
                        <a:pt x="255" y="301"/>
                        <a:pt x="255" y="301"/>
                        <a:pt x="255" y="301"/>
                      </a:cubicBezTo>
                      <a:lnTo>
                        <a:pt x="249" y="298"/>
                      </a:lnTo>
                      <a:close/>
                      <a:moveTo>
                        <a:pt x="162" y="420"/>
                      </a:moveTo>
                      <a:cubicBezTo>
                        <a:pt x="160" y="407"/>
                        <a:pt x="160" y="407"/>
                        <a:pt x="160" y="407"/>
                      </a:cubicBezTo>
                      <a:cubicBezTo>
                        <a:pt x="160" y="407"/>
                        <a:pt x="160" y="407"/>
                        <a:pt x="160" y="407"/>
                      </a:cubicBezTo>
                      <a:cubicBezTo>
                        <a:pt x="157" y="390"/>
                        <a:pt x="157" y="390"/>
                        <a:pt x="157" y="390"/>
                      </a:cubicBezTo>
                      <a:cubicBezTo>
                        <a:pt x="162" y="384"/>
                        <a:pt x="162" y="384"/>
                        <a:pt x="162" y="384"/>
                      </a:cubicBezTo>
                      <a:cubicBezTo>
                        <a:pt x="168" y="397"/>
                        <a:pt x="179" y="420"/>
                        <a:pt x="179" y="420"/>
                      </a:cubicBezTo>
                      <a:moveTo>
                        <a:pt x="157" y="407"/>
                      </a:moveTo>
                      <a:cubicBezTo>
                        <a:pt x="150" y="407"/>
                        <a:pt x="150" y="407"/>
                        <a:pt x="150" y="407"/>
                      </a:cubicBezTo>
                      <a:cubicBezTo>
                        <a:pt x="149" y="398"/>
                        <a:pt x="149" y="398"/>
                        <a:pt x="149" y="398"/>
                      </a:cubicBezTo>
                      <a:cubicBezTo>
                        <a:pt x="155" y="392"/>
                        <a:pt x="155" y="392"/>
                        <a:pt x="155" y="392"/>
                      </a:cubicBezTo>
                      <a:lnTo>
                        <a:pt x="157" y="407"/>
                      </a:lnTo>
                      <a:close/>
                      <a:moveTo>
                        <a:pt x="145" y="373"/>
                      </a:moveTo>
                      <a:cubicBezTo>
                        <a:pt x="152" y="372"/>
                        <a:pt x="152" y="372"/>
                        <a:pt x="152" y="372"/>
                      </a:cubicBezTo>
                      <a:cubicBezTo>
                        <a:pt x="152" y="374"/>
                        <a:pt x="152" y="374"/>
                        <a:pt x="152" y="374"/>
                      </a:cubicBezTo>
                      <a:cubicBezTo>
                        <a:pt x="150" y="376"/>
                        <a:pt x="148" y="379"/>
                        <a:pt x="146" y="381"/>
                      </a:cubicBezTo>
                      <a:lnTo>
                        <a:pt x="145" y="373"/>
                      </a:lnTo>
                      <a:close/>
                      <a:moveTo>
                        <a:pt x="180" y="366"/>
                      </a:moveTo>
                      <a:cubicBezTo>
                        <a:pt x="200" y="408"/>
                        <a:pt x="200" y="408"/>
                        <a:pt x="200" y="408"/>
                      </a:cubicBezTo>
                      <a:cubicBezTo>
                        <a:pt x="193" y="431"/>
                        <a:pt x="193" y="431"/>
                        <a:pt x="193" y="431"/>
                      </a:cubicBezTo>
                      <a:cubicBezTo>
                        <a:pt x="192" y="431"/>
                        <a:pt x="192" y="431"/>
                        <a:pt x="192" y="431"/>
                      </a:cubicBezTo>
                      <a:cubicBezTo>
                        <a:pt x="168" y="378"/>
                        <a:pt x="168" y="378"/>
                        <a:pt x="168" y="378"/>
                      </a:cubicBezTo>
                      <a:lnTo>
                        <a:pt x="180" y="366"/>
                      </a:lnTo>
                      <a:close/>
                      <a:moveTo>
                        <a:pt x="188" y="441"/>
                      </a:moveTo>
                      <a:cubicBezTo>
                        <a:pt x="185" y="448"/>
                        <a:pt x="185" y="448"/>
                        <a:pt x="185" y="448"/>
                      </a:cubicBezTo>
                      <a:cubicBezTo>
                        <a:pt x="183" y="448"/>
                        <a:pt x="181" y="448"/>
                        <a:pt x="179" y="448"/>
                      </a:cubicBezTo>
                      <a:cubicBezTo>
                        <a:pt x="166" y="448"/>
                        <a:pt x="165" y="448"/>
                        <a:pt x="165" y="448"/>
                      </a:cubicBezTo>
                      <a:cubicBezTo>
                        <a:pt x="165" y="447"/>
                        <a:pt x="165" y="447"/>
                        <a:pt x="165" y="447"/>
                      </a:cubicBezTo>
                      <a:cubicBezTo>
                        <a:pt x="163" y="427"/>
                        <a:pt x="163" y="427"/>
                        <a:pt x="163" y="427"/>
                      </a:cubicBezTo>
                      <a:cubicBezTo>
                        <a:pt x="181" y="427"/>
                        <a:pt x="181" y="427"/>
                        <a:pt x="181" y="427"/>
                      </a:cubicBezTo>
                      <a:lnTo>
                        <a:pt x="188" y="441"/>
                      </a:lnTo>
                      <a:close/>
                      <a:moveTo>
                        <a:pt x="115" y="373"/>
                      </a:moveTo>
                      <a:cubicBezTo>
                        <a:pt x="121" y="424"/>
                        <a:pt x="121" y="424"/>
                        <a:pt x="121" y="424"/>
                      </a:cubicBezTo>
                      <a:cubicBezTo>
                        <a:pt x="103" y="425"/>
                        <a:pt x="103" y="425"/>
                        <a:pt x="103" y="425"/>
                      </a:cubicBezTo>
                      <a:cubicBezTo>
                        <a:pt x="97" y="374"/>
                        <a:pt x="97" y="374"/>
                        <a:pt x="97" y="374"/>
                      </a:cubicBezTo>
                      <a:lnTo>
                        <a:pt x="115" y="373"/>
                      </a:lnTo>
                      <a:close/>
                      <a:moveTo>
                        <a:pt x="126" y="416"/>
                      </a:moveTo>
                      <a:cubicBezTo>
                        <a:pt x="126" y="412"/>
                        <a:pt x="122" y="373"/>
                        <a:pt x="122" y="373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141" y="386"/>
                        <a:pt x="141" y="386"/>
                        <a:pt x="141" y="386"/>
                      </a:cubicBezTo>
                      <a:cubicBezTo>
                        <a:pt x="139" y="388"/>
                        <a:pt x="137" y="390"/>
                        <a:pt x="136" y="391"/>
                      </a:cubicBezTo>
                      <a:cubicBezTo>
                        <a:pt x="131" y="396"/>
                        <a:pt x="132" y="401"/>
                        <a:pt x="132" y="401"/>
                      </a:cubicBezTo>
                      <a:cubicBezTo>
                        <a:pt x="134" y="410"/>
                        <a:pt x="134" y="410"/>
                        <a:pt x="134" y="410"/>
                      </a:cubicBezTo>
                      <a:cubicBezTo>
                        <a:pt x="132" y="410"/>
                        <a:pt x="132" y="410"/>
                        <a:pt x="132" y="410"/>
                      </a:cubicBezTo>
                      <a:cubicBezTo>
                        <a:pt x="130" y="422"/>
                        <a:pt x="130" y="422"/>
                        <a:pt x="130" y="422"/>
                      </a:cubicBezTo>
                      <a:cubicBezTo>
                        <a:pt x="129" y="422"/>
                        <a:pt x="129" y="422"/>
                        <a:pt x="129" y="422"/>
                      </a:cubicBezTo>
                      <a:cubicBezTo>
                        <a:pt x="129" y="422"/>
                        <a:pt x="127" y="421"/>
                        <a:pt x="126" y="416"/>
                      </a:cubicBezTo>
                      <a:close/>
                      <a:moveTo>
                        <a:pt x="331" y="67"/>
                      </a:moveTo>
                      <a:cubicBezTo>
                        <a:pt x="325" y="81"/>
                        <a:pt x="325" y="81"/>
                        <a:pt x="325" y="81"/>
                      </a:cubicBezTo>
                      <a:cubicBezTo>
                        <a:pt x="124" y="349"/>
                        <a:pt x="124" y="349"/>
                        <a:pt x="124" y="349"/>
                      </a:cubicBezTo>
                      <a:cubicBezTo>
                        <a:pt x="123" y="348"/>
                        <a:pt x="122" y="348"/>
                        <a:pt x="120" y="348"/>
                      </a:cubicBezTo>
                      <a:lnTo>
                        <a:pt x="331" y="67"/>
                      </a:lnTo>
                      <a:close/>
                      <a:moveTo>
                        <a:pt x="365" y="34"/>
                      </a:moveTo>
                      <a:cubicBezTo>
                        <a:pt x="365" y="34"/>
                        <a:pt x="365" y="34"/>
                        <a:pt x="365" y="34"/>
                      </a:cubicBezTo>
                      <a:cubicBezTo>
                        <a:pt x="365" y="35"/>
                        <a:pt x="365" y="35"/>
                        <a:pt x="365" y="35"/>
                      </a:cubicBezTo>
                      <a:lnTo>
                        <a:pt x="365" y="34"/>
                      </a:lnTo>
                      <a:close/>
                      <a:moveTo>
                        <a:pt x="329" y="105"/>
                      </a:moveTo>
                      <a:cubicBezTo>
                        <a:pt x="331" y="103"/>
                        <a:pt x="331" y="103"/>
                        <a:pt x="331" y="103"/>
                      </a:cubicBezTo>
                      <a:cubicBezTo>
                        <a:pt x="333" y="104"/>
                        <a:pt x="333" y="104"/>
                        <a:pt x="333" y="104"/>
                      </a:cubicBezTo>
                      <a:cubicBezTo>
                        <a:pt x="331" y="110"/>
                        <a:pt x="331" y="110"/>
                        <a:pt x="331" y="110"/>
                      </a:cubicBezTo>
                      <a:lnTo>
                        <a:pt x="329" y="105"/>
                      </a:lnTo>
                      <a:close/>
                      <a:moveTo>
                        <a:pt x="328" y="101"/>
                      </a:moveTo>
                      <a:cubicBezTo>
                        <a:pt x="327" y="98"/>
                        <a:pt x="327" y="98"/>
                        <a:pt x="327" y="98"/>
                      </a:cubicBezTo>
                      <a:cubicBezTo>
                        <a:pt x="331" y="87"/>
                        <a:pt x="331" y="87"/>
                        <a:pt x="331" y="87"/>
                      </a:cubicBezTo>
                      <a:cubicBezTo>
                        <a:pt x="347" y="55"/>
                        <a:pt x="347" y="55"/>
                        <a:pt x="347" y="55"/>
                      </a:cubicBezTo>
                      <a:cubicBezTo>
                        <a:pt x="344" y="53"/>
                        <a:pt x="344" y="53"/>
                        <a:pt x="344" y="53"/>
                      </a:cubicBezTo>
                      <a:cubicBezTo>
                        <a:pt x="349" y="56"/>
                        <a:pt x="349" y="56"/>
                        <a:pt x="349" y="56"/>
                      </a:cubicBezTo>
                      <a:cubicBezTo>
                        <a:pt x="337" y="93"/>
                        <a:pt x="337" y="93"/>
                        <a:pt x="337" y="93"/>
                      </a:cubicBezTo>
                      <a:lnTo>
                        <a:pt x="328" y="101"/>
                      </a:lnTo>
                      <a:close/>
                      <a:moveTo>
                        <a:pt x="319" y="137"/>
                      </a:moveTo>
                      <a:cubicBezTo>
                        <a:pt x="323" y="135"/>
                        <a:pt x="323" y="135"/>
                        <a:pt x="323" y="135"/>
                      </a:cubicBezTo>
                      <a:cubicBezTo>
                        <a:pt x="320" y="143"/>
                        <a:pt x="320" y="143"/>
                        <a:pt x="320" y="143"/>
                      </a:cubicBezTo>
                      <a:lnTo>
                        <a:pt x="319" y="137"/>
                      </a:lnTo>
                      <a:close/>
                      <a:moveTo>
                        <a:pt x="318" y="133"/>
                      </a:moveTo>
                      <a:cubicBezTo>
                        <a:pt x="318" y="136"/>
                        <a:pt x="318" y="136"/>
                        <a:pt x="318" y="136"/>
                      </a:cubicBezTo>
                      <a:cubicBezTo>
                        <a:pt x="317" y="127"/>
                        <a:pt x="317" y="127"/>
                        <a:pt x="317" y="127"/>
                      </a:cubicBezTo>
                      <a:cubicBezTo>
                        <a:pt x="322" y="113"/>
                        <a:pt x="322" y="113"/>
                        <a:pt x="322" y="113"/>
                      </a:cubicBezTo>
                      <a:cubicBezTo>
                        <a:pt x="325" y="109"/>
                        <a:pt x="325" y="109"/>
                        <a:pt x="325" y="109"/>
                      </a:cubicBezTo>
                      <a:cubicBezTo>
                        <a:pt x="327" y="120"/>
                        <a:pt x="327" y="120"/>
                        <a:pt x="327" y="120"/>
                      </a:cubicBezTo>
                      <a:cubicBezTo>
                        <a:pt x="325" y="128"/>
                        <a:pt x="325" y="128"/>
                        <a:pt x="325" y="128"/>
                      </a:cubicBezTo>
                      <a:lnTo>
                        <a:pt x="318" y="133"/>
                      </a:lnTo>
                      <a:close/>
                      <a:moveTo>
                        <a:pt x="317" y="153"/>
                      </a:moveTo>
                      <a:cubicBezTo>
                        <a:pt x="313" y="164"/>
                        <a:pt x="313" y="164"/>
                        <a:pt x="313" y="164"/>
                      </a:cubicBezTo>
                      <a:cubicBezTo>
                        <a:pt x="311" y="156"/>
                        <a:pt x="311" y="156"/>
                        <a:pt x="311" y="156"/>
                      </a:cubicBezTo>
                      <a:lnTo>
                        <a:pt x="317" y="153"/>
                      </a:lnTo>
                      <a:close/>
                      <a:moveTo>
                        <a:pt x="295" y="195"/>
                      </a:moveTo>
                      <a:cubicBezTo>
                        <a:pt x="304" y="189"/>
                        <a:pt x="304" y="189"/>
                        <a:pt x="304" y="189"/>
                      </a:cubicBezTo>
                      <a:cubicBezTo>
                        <a:pt x="298" y="204"/>
                        <a:pt x="298" y="204"/>
                        <a:pt x="298" y="204"/>
                      </a:cubicBezTo>
                      <a:lnTo>
                        <a:pt x="295" y="195"/>
                      </a:lnTo>
                      <a:close/>
                      <a:moveTo>
                        <a:pt x="294" y="191"/>
                      </a:moveTo>
                      <a:cubicBezTo>
                        <a:pt x="293" y="189"/>
                        <a:pt x="293" y="189"/>
                        <a:pt x="293" y="189"/>
                      </a:cubicBezTo>
                      <a:cubicBezTo>
                        <a:pt x="297" y="179"/>
                        <a:pt x="297" y="179"/>
                        <a:pt x="297" y="179"/>
                      </a:cubicBezTo>
                      <a:cubicBezTo>
                        <a:pt x="306" y="183"/>
                        <a:pt x="306" y="183"/>
                        <a:pt x="306" y="183"/>
                      </a:cubicBezTo>
                      <a:cubicBezTo>
                        <a:pt x="306" y="183"/>
                        <a:pt x="306" y="183"/>
                        <a:pt x="306" y="183"/>
                      </a:cubicBezTo>
                      <a:lnTo>
                        <a:pt x="294" y="191"/>
                      </a:lnTo>
                      <a:close/>
                      <a:moveTo>
                        <a:pt x="290" y="214"/>
                      </a:moveTo>
                      <a:cubicBezTo>
                        <a:pt x="294" y="210"/>
                        <a:pt x="294" y="210"/>
                        <a:pt x="294" y="210"/>
                      </a:cubicBezTo>
                      <a:cubicBezTo>
                        <a:pt x="295" y="211"/>
                        <a:pt x="295" y="211"/>
                        <a:pt x="295" y="211"/>
                      </a:cubicBezTo>
                      <a:cubicBezTo>
                        <a:pt x="291" y="220"/>
                        <a:pt x="291" y="220"/>
                        <a:pt x="291" y="220"/>
                      </a:cubicBezTo>
                      <a:lnTo>
                        <a:pt x="290" y="214"/>
                      </a:lnTo>
                      <a:close/>
                      <a:moveTo>
                        <a:pt x="288" y="209"/>
                      </a:moveTo>
                      <a:cubicBezTo>
                        <a:pt x="287" y="205"/>
                        <a:pt x="287" y="205"/>
                        <a:pt x="287" y="205"/>
                      </a:cubicBezTo>
                      <a:cubicBezTo>
                        <a:pt x="290" y="198"/>
                        <a:pt x="290" y="198"/>
                        <a:pt x="290" y="198"/>
                      </a:cubicBezTo>
                      <a:cubicBezTo>
                        <a:pt x="291" y="197"/>
                        <a:pt x="291" y="197"/>
                        <a:pt x="291" y="197"/>
                      </a:cubicBezTo>
                      <a:cubicBezTo>
                        <a:pt x="293" y="206"/>
                        <a:pt x="293" y="206"/>
                        <a:pt x="293" y="206"/>
                      </a:cubicBezTo>
                      <a:lnTo>
                        <a:pt x="288" y="209"/>
                      </a:lnTo>
                      <a:close/>
                      <a:moveTo>
                        <a:pt x="276" y="242"/>
                      </a:moveTo>
                      <a:cubicBezTo>
                        <a:pt x="285" y="238"/>
                        <a:pt x="285" y="238"/>
                        <a:pt x="285" y="238"/>
                      </a:cubicBezTo>
                      <a:cubicBezTo>
                        <a:pt x="279" y="252"/>
                        <a:pt x="279" y="252"/>
                        <a:pt x="279" y="252"/>
                      </a:cubicBezTo>
                      <a:lnTo>
                        <a:pt x="276" y="242"/>
                      </a:lnTo>
                      <a:close/>
                      <a:moveTo>
                        <a:pt x="275" y="238"/>
                      </a:moveTo>
                      <a:cubicBezTo>
                        <a:pt x="275" y="238"/>
                        <a:pt x="275" y="238"/>
                        <a:pt x="275" y="238"/>
                      </a:cubicBezTo>
                      <a:cubicBezTo>
                        <a:pt x="282" y="218"/>
                        <a:pt x="282" y="218"/>
                        <a:pt x="282" y="218"/>
                      </a:cubicBezTo>
                      <a:cubicBezTo>
                        <a:pt x="286" y="216"/>
                        <a:pt x="286" y="216"/>
                        <a:pt x="286" y="216"/>
                      </a:cubicBezTo>
                      <a:cubicBezTo>
                        <a:pt x="289" y="226"/>
                        <a:pt x="289" y="226"/>
                        <a:pt x="289" y="226"/>
                      </a:cubicBezTo>
                      <a:cubicBezTo>
                        <a:pt x="287" y="232"/>
                        <a:pt x="287" y="232"/>
                        <a:pt x="287" y="232"/>
                      </a:cubicBezTo>
                      <a:lnTo>
                        <a:pt x="275" y="238"/>
                      </a:lnTo>
                      <a:close/>
                      <a:moveTo>
                        <a:pt x="273" y="260"/>
                      </a:moveTo>
                      <a:cubicBezTo>
                        <a:pt x="275" y="259"/>
                        <a:pt x="275" y="259"/>
                        <a:pt x="275" y="259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274" y="263"/>
                        <a:pt x="274" y="263"/>
                        <a:pt x="274" y="263"/>
                      </a:cubicBezTo>
                      <a:lnTo>
                        <a:pt x="273" y="260"/>
                      </a:lnTo>
                      <a:close/>
                      <a:moveTo>
                        <a:pt x="272" y="257"/>
                      </a:moveTo>
                      <a:cubicBezTo>
                        <a:pt x="270" y="251"/>
                        <a:pt x="270" y="251"/>
                        <a:pt x="270" y="251"/>
                      </a:cubicBezTo>
                      <a:cubicBezTo>
                        <a:pt x="272" y="247"/>
                        <a:pt x="272" y="247"/>
                        <a:pt x="272" y="247"/>
                      </a:cubicBezTo>
                      <a:cubicBezTo>
                        <a:pt x="274" y="255"/>
                        <a:pt x="274" y="255"/>
                        <a:pt x="274" y="255"/>
                      </a:cubicBezTo>
                      <a:lnTo>
                        <a:pt x="272" y="257"/>
                      </a:lnTo>
                      <a:close/>
                      <a:moveTo>
                        <a:pt x="269" y="276"/>
                      </a:moveTo>
                      <a:cubicBezTo>
                        <a:pt x="258" y="283"/>
                        <a:pt x="258" y="283"/>
                        <a:pt x="258" y="283"/>
                      </a:cubicBezTo>
                      <a:cubicBezTo>
                        <a:pt x="264" y="266"/>
                        <a:pt x="264" y="266"/>
                        <a:pt x="264" y="266"/>
                      </a:cubicBezTo>
                      <a:cubicBezTo>
                        <a:pt x="269" y="263"/>
                        <a:pt x="269" y="263"/>
                        <a:pt x="269" y="263"/>
                      </a:cubicBezTo>
                      <a:cubicBezTo>
                        <a:pt x="272" y="270"/>
                        <a:pt x="272" y="270"/>
                        <a:pt x="272" y="270"/>
                      </a:cubicBezTo>
                      <a:lnTo>
                        <a:pt x="269" y="276"/>
                      </a:lnTo>
                      <a:close/>
                      <a:moveTo>
                        <a:pt x="260" y="300"/>
                      </a:moveTo>
                      <a:cubicBezTo>
                        <a:pt x="257" y="289"/>
                        <a:pt x="257" y="289"/>
                        <a:pt x="257" y="289"/>
                      </a:cubicBezTo>
                      <a:cubicBezTo>
                        <a:pt x="267" y="283"/>
                        <a:pt x="267" y="283"/>
                        <a:pt x="267" y="283"/>
                      </a:cubicBezTo>
                      <a:lnTo>
                        <a:pt x="260" y="300"/>
                      </a:lnTo>
                      <a:close/>
                      <a:moveTo>
                        <a:pt x="254" y="311"/>
                      </a:moveTo>
                      <a:cubicBezTo>
                        <a:pt x="238" y="320"/>
                        <a:pt x="238" y="320"/>
                        <a:pt x="238" y="320"/>
                      </a:cubicBezTo>
                      <a:cubicBezTo>
                        <a:pt x="244" y="306"/>
                        <a:pt x="244" y="306"/>
                        <a:pt x="244" y="306"/>
                      </a:cubicBezTo>
                      <a:lnTo>
                        <a:pt x="254" y="311"/>
                      </a:lnTo>
                      <a:close/>
                      <a:moveTo>
                        <a:pt x="233" y="333"/>
                      </a:moveTo>
                      <a:cubicBezTo>
                        <a:pt x="236" y="326"/>
                        <a:pt x="236" y="326"/>
                        <a:pt x="236" y="326"/>
                      </a:cubicBezTo>
                      <a:cubicBezTo>
                        <a:pt x="252" y="317"/>
                        <a:pt x="252" y="317"/>
                        <a:pt x="252" y="317"/>
                      </a:cubicBezTo>
                      <a:cubicBezTo>
                        <a:pt x="236" y="348"/>
                        <a:pt x="236" y="348"/>
                        <a:pt x="236" y="348"/>
                      </a:cubicBezTo>
                      <a:lnTo>
                        <a:pt x="233" y="333"/>
                      </a:lnTo>
                      <a:close/>
                      <a:moveTo>
                        <a:pt x="231" y="321"/>
                      </a:moveTo>
                      <a:cubicBezTo>
                        <a:pt x="238" y="303"/>
                        <a:pt x="238" y="303"/>
                        <a:pt x="238" y="303"/>
                      </a:cubicBezTo>
                      <a:cubicBezTo>
                        <a:pt x="240" y="303"/>
                        <a:pt x="240" y="303"/>
                        <a:pt x="240" y="303"/>
                      </a:cubicBezTo>
                      <a:cubicBezTo>
                        <a:pt x="232" y="323"/>
                        <a:pt x="232" y="323"/>
                        <a:pt x="232" y="323"/>
                      </a:cubicBezTo>
                      <a:cubicBezTo>
                        <a:pt x="232" y="323"/>
                        <a:pt x="232" y="323"/>
                        <a:pt x="232" y="323"/>
                      </a:cubicBezTo>
                      <a:lnTo>
                        <a:pt x="231" y="321"/>
                      </a:lnTo>
                      <a:close/>
                      <a:moveTo>
                        <a:pt x="230" y="357"/>
                      </a:moveTo>
                      <a:cubicBezTo>
                        <a:pt x="225" y="360"/>
                        <a:pt x="225" y="360"/>
                        <a:pt x="225" y="360"/>
                      </a:cubicBezTo>
                      <a:cubicBezTo>
                        <a:pt x="226" y="353"/>
                        <a:pt x="226" y="353"/>
                        <a:pt x="226" y="353"/>
                      </a:cubicBezTo>
                      <a:cubicBezTo>
                        <a:pt x="230" y="342"/>
                        <a:pt x="230" y="342"/>
                        <a:pt x="230" y="342"/>
                      </a:cubicBezTo>
                      <a:cubicBezTo>
                        <a:pt x="232" y="353"/>
                        <a:pt x="232" y="353"/>
                        <a:pt x="232" y="353"/>
                      </a:cubicBezTo>
                      <a:lnTo>
                        <a:pt x="230" y="357"/>
                      </a:lnTo>
                      <a:close/>
                      <a:moveTo>
                        <a:pt x="225" y="369"/>
                      </a:moveTo>
                      <a:cubicBezTo>
                        <a:pt x="225" y="365"/>
                        <a:pt x="225" y="365"/>
                        <a:pt x="225" y="365"/>
                      </a:cubicBezTo>
                      <a:cubicBezTo>
                        <a:pt x="227" y="365"/>
                        <a:pt x="227" y="365"/>
                        <a:pt x="227" y="365"/>
                      </a:cubicBezTo>
                      <a:lnTo>
                        <a:pt x="225" y="369"/>
                      </a:lnTo>
                      <a:close/>
                      <a:moveTo>
                        <a:pt x="208" y="410"/>
                      </a:moveTo>
                      <a:cubicBezTo>
                        <a:pt x="205" y="405"/>
                        <a:pt x="205" y="405"/>
                        <a:pt x="205" y="405"/>
                      </a:cubicBezTo>
                      <a:cubicBezTo>
                        <a:pt x="219" y="369"/>
                        <a:pt x="219" y="369"/>
                        <a:pt x="219" y="369"/>
                      </a:cubicBezTo>
                      <a:cubicBezTo>
                        <a:pt x="220" y="368"/>
                        <a:pt x="220" y="368"/>
                        <a:pt x="220" y="368"/>
                      </a:cubicBezTo>
                      <a:cubicBezTo>
                        <a:pt x="220" y="381"/>
                        <a:pt x="220" y="381"/>
                        <a:pt x="220" y="381"/>
                      </a:cubicBezTo>
                      <a:lnTo>
                        <a:pt x="208" y="410"/>
                      </a:lnTo>
                      <a:close/>
                      <a:moveTo>
                        <a:pt x="202" y="399"/>
                      </a:moveTo>
                      <a:cubicBezTo>
                        <a:pt x="183" y="362"/>
                        <a:pt x="183" y="362"/>
                        <a:pt x="183" y="362"/>
                      </a:cubicBezTo>
                      <a:cubicBezTo>
                        <a:pt x="202" y="343"/>
                        <a:pt x="202" y="343"/>
                        <a:pt x="202" y="343"/>
                      </a:cubicBezTo>
                      <a:cubicBezTo>
                        <a:pt x="202" y="343"/>
                        <a:pt x="202" y="343"/>
                        <a:pt x="202" y="343"/>
                      </a:cubicBezTo>
                      <a:cubicBezTo>
                        <a:pt x="202" y="343"/>
                        <a:pt x="202" y="343"/>
                        <a:pt x="202" y="342"/>
                      </a:cubicBezTo>
                      <a:cubicBezTo>
                        <a:pt x="203" y="342"/>
                        <a:pt x="203" y="342"/>
                        <a:pt x="203" y="342"/>
                      </a:cubicBezTo>
                      <a:cubicBezTo>
                        <a:pt x="203" y="342"/>
                        <a:pt x="203" y="342"/>
                        <a:pt x="203" y="342"/>
                      </a:cubicBezTo>
                      <a:cubicBezTo>
                        <a:pt x="203" y="340"/>
                        <a:pt x="202" y="338"/>
                        <a:pt x="201" y="337"/>
                      </a:cubicBezTo>
                      <a:cubicBezTo>
                        <a:pt x="230" y="303"/>
                        <a:pt x="230" y="303"/>
                        <a:pt x="230" y="303"/>
                      </a:cubicBezTo>
                      <a:cubicBezTo>
                        <a:pt x="232" y="304"/>
                        <a:pt x="232" y="304"/>
                        <a:pt x="232" y="304"/>
                      </a:cubicBezTo>
                      <a:lnTo>
                        <a:pt x="202" y="399"/>
                      </a:lnTo>
                      <a:close/>
                      <a:moveTo>
                        <a:pt x="197" y="449"/>
                      </a:moveTo>
                      <a:cubicBezTo>
                        <a:pt x="187" y="460"/>
                        <a:pt x="187" y="460"/>
                        <a:pt x="187" y="460"/>
                      </a:cubicBezTo>
                      <a:cubicBezTo>
                        <a:pt x="194" y="444"/>
                        <a:pt x="194" y="444"/>
                        <a:pt x="194" y="444"/>
                      </a:cubicBezTo>
                      <a:cubicBezTo>
                        <a:pt x="207" y="429"/>
                        <a:pt x="207" y="429"/>
                        <a:pt x="207" y="429"/>
                      </a:cubicBezTo>
                      <a:moveTo>
                        <a:pt x="223" y="461"/>
                      </a:moveTo>
                      <a:cubicBezTo>
                        <a:pt x="221" y="461"/>
                        <a:pt x="219" y="462"/>
                        <a:pt x="217" y="463"/>
                      </a:cubicBezTo>
                      <a:cubicBezTo>
                        <a:pt x="218" y="463"/>
                        <a:pt x="218" y="463"/>
                        <a:pt x="218" y="463"/>
                      </a:cubicBezTo>
                      <a:cubicBezTo>
                        <a:pt x="200" y="464"/>
                        <a:pt x="200" y="464"/>
                        <a:pt x="200" y="464"/>
                      </a:cubicBezTo>
                      <a:cubicBezTo>
                        <a:pt x="200" y="463"/>
                        <a:pt x="200" y="463"/>
                        <a:pt x="200" y="463"/>
                      </a:cubicBezTo>
                      <a:cubicBezTo>
                        <a:pt x="202" y="460"/>
                        <a:pt x="202" y="460"/>
                        <a:pt x="202" y="460"/>
                      </a:cubicBezTo>
                      <a:cubicBezTo>
                        <a:pt x="202" y="457"/>
                        <a:pt x="202" y="457"/>
                        <a:pt x="202" y="457"/>
                      </a:cubicBezTo>
                      <a:lnTo>
                        <a:pt x="223" y="461"/>
                      </a:lnTo>
                      <a:close/>
                      <a:moveTo>
                        <a:pt x="213" y="488"/>
                      </a:moveTo>
                      <a:cubicBezTo>
                        <a:pt x="203" y="490"/>
                        <a:pt x="203" y="490"/>
                        <a:pt x="203" y="490"/>
                      </a:cubicBezTo>
                      <a:cubicBezTo>
                        <a:pt x="203" y="490"/>
                        <a:pt x="203" y="490"/>
                        <a:pt x="203" y="490"/>
                      </a:cubicBezTo>
                      <a:cubicBezTo>
                        <a:pt x="202" y="485"/>
                        <a:pt x="202" y="485"/>
                        <a:pt x="202" y="485"/>
                      </a:cubicBezTo>
                      <a:cubicBezTo>
                        <a:pt x="212" y="485"/>
                        <a:pt x="212" y="485"/>
                        <a:pt x="212" y="485"/>
                      </a:cubicBezTo>
                      <a:cubicBezTo>
                        <a:pt x="212" y="486"/>
                        <a:pt x="213" y="487"/>
                        <a:pt x="214" y="488"/>
                      </a:cubicBezTo>
                      <a:lnTo>
                        <a:pt x="213" y="488"/>
                      </a:lnTo>
                      <a:close/>
                      <a:moveTo>
                        <a:pt x="158" y="503"/>
                      </a:moveTo>
                      <a:cubicBezTo>
                        <a:pt x="158" y="503"/>
                        <a:pt x="158" y="503"/>
                        <a:pt x="158" y="503"/>
                      </a:cubicBezTo>
                      <a:cubicBezTo>
                        <a:pt x="164" y="503"/>
                        <a:pt x="169" y="504"/>
                        <a:pt x="172" y="504"/>
                      </a:cubicBezTo>
                      <a:cubicBezTo>
                        <a:pt x="169" y="508"/>
                        <a:pt x="169" y="508"/>
                        <a:pt x="169" y="508"/>
                      </a:cubicBezTo>
                      <a:cubicBezTo>
                        <a:pt x="161" y="508"/>
                        <a:pt x="161" y="508"/>
                        <a:pt x="161" y="508"/>
                      </a:cubicBezTo>
                      <a:cubicBezTo>
                        <a:pt x="160" y="506"/>
                        <a:pt x="159" y="504"/>
                        <a:pt x="158" y="503"/>
                      </a:cubicBezTo>
                      <a:close/>
                      <a:moveTo>
                        <a:pt x="71" y="508"/>
                      </a:moveTo>
                      <a:cubicBezTo>
                        <a:pt x="70" y="506"/>
                        <a:pt x="69" y="504"/>
                        <a:pt x="68" y="503"/>
                      </a:cubicBezTo>
                      <a:cubicBezTo>
                        <a:pt x="78" y="503"/>
                        <a:pt x="89" y="502"/>
                        <a:pt x="102" y="501"/>
                      </a:cubicBezTo>
                      <a:cubicBezTo>
                        <a:pt x="102" y="502"/>
                        <a:pt x="102" y="502"/>
                        <a:pt x="102" y="502"/>
                      </a:cubicBezTo>
                      <a:cubicBezTo>
                        <a:pt x="102" y="502"/>
                        <a:pt x="124" y="502"/>
                        <a:pt x="143" y="503"/>
                      </a:cubicBezTo>
                      <a:cubicBezTo>
                        <a:pt x="142" y="504"/>
                        <a:pt x="141" y="506"/>
                        <a:pt x="141" y="508"/>
                      </a:cubicBezTo>
                      <a:lnTo>
                        <a:pt x="71" y="508"/>
                      </a:lnTo>
                      <a:close/>
                      <a:moveTo>
                        <a:pt x="44" y="504"/>
                      </a:moveTo>
                      <a:cubicBezTo>
                        <a:pt x="47" y="504"/>
                        <a:pt x="51" y="504"/>
                        <a:pt x="56" y="504"/>
                      </a:cubicBezTo>
                      <a:cubicBezTo>
                        <a:pt x="55" y="505"/>
                        <a:pt x="54" y="506"/>
                        <a:pt x="54" y="508"/>
                      </a:cubicBezTo>
                      <a:cubicBezTo>
                        <a:pt x="49" y="508"/>
                        <a:pt x="49" y="508"/>
                        <a:pt x="49" y="508"/>
                      </a:cubicBezTo>
                      <a:cubicBezTo>
                        <a:pt x="47" y="506"/>
                        <a:pt x="45" y="505"/>
                        <a:pt x="44" y="50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Freeform 122"/>
                <p:cNvSpPr/>
                <p:nvPr/>
              </p:nvSpPr>
              <p:spPr bwMode="auto">
                <a:xfrm>
                  <a:off x="276204" y="3126254"/>
                  <a:ext cx="359143" cy="329911"/>
                </a:xfrm>
                <a:custGeom>
                  <a:avLst/>
                  <a:gdLst>
                    <a:gd name="T0" fmla="*/ 0 w 258"/>
                    <a:gd name="T1" fmla="*/ 38 h 237"/>
                    <a:gd name="T2" fmla="*/ 0 w 258"/>
                    <a:gd name="T3" fmla="*/ 218 h 237"/>
                    <a:gd name="T4" fmla="*/ 213 w 258"/>
                    <a:gd name="T5" fmla="*/ 237 h 237"/>
                    <a:gd name="T6" fmla="*/ 258 w 258"/>
                    <a:gd name="T7" fmla="*/ 116 h 237"/>
                    <a:gd name="T8" fmla="*/ 196 w 258"/>
                    <a:gd name="T9" fmla="*/ 0 h 237"/>
                    <a:gd name="T10" fmla="*/ 0 w 258"/>
                    <a:gd name="T11" fmla="*/ 38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8" h="237">
                      <a:moveTo>
                        <a:pt x="0" y="38"/>
                      </a:moveTo>
                      <a:lnTo>
                        <a:pt x="0" y="218"/>
                      </a:lnTo>
                      <a:lnTo>
                        <a:pt x="213" y="237"/>
                      </a:lnTo>
                      <a:lnTo>
                        <a:pt x="258" y="116"/>
                      </a:lnTo>
                      <a:lnTo>
                        <a:pt x="196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Freeform 123"/>
                <p:cNvSpPr/>
                <p:nvPr/>
              </p:nvSpPr>
              <p:spPr bwMode="auto">
                <a:xfrm>
                  <a:off x="56264" y="3446420"/>
                  <a:ext cx="651469" cy="226900"/>
                </a:xfrm>
                <a:custGeom>
                  <a:avLst/>
                  <a:gdLst>
                    <a:gd name="T0" fmla="*/ 154 w 198"/>
                    <a:gd name="T1" fmla="*/ 9 h 69"/>
                    <a:gd name="T2" fmla="*/ 182 w 198"/>
                    <a:gd name="T3" fmla="*/ 3 h 69"/>
                    <a:gd name="T4" fmla="*/ 195 w 198"/>
                    <a:gd name="T5" fmla="*/ 22 h 69"/>
                    <a:gd name="T6" fmla="*/ 196 w 198"/>
                    <a:gd name="T7" fmla="*/ 34 h 69"/>
                    <a:gd name="T8" fmla="*/ 174 w 198"/>
                    <a:gd name="T9" fmla="*/ 45 h 69"/>
                    <a:gd name="T10" fmla="*/ 163 w 198"/>
                    <a:gd name="T11" fmla="*/ 69 h 69"/>
                    <a:gd name="T12" fmla="*/ 0 w 198"/>
                    <a:gd name="T13" fmla="*/ 64 h 69"/>
                    <a:gd name="T14" fmla="*/ 6 w 198"/>
                    <a:gd name="T15" fmla="*/ 45 h 69"/>
                    <a:gd name="T16" fmla="*/ 154 w 198"/>
                    <a:gd name="T17" fmla="*/ 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69">
                      <a:moveTo>
                        <a:pt x="154" y="9"/>
                      </a:moveTo>
                      <a:cubicBezTo>
                        <a:pt x="154" y="9"/>
                        <a:pt x="169" y="0"/>
                        <a:pt x="182" y="3"/>
                      </a:cubicBezTo>
                      <a:cubicBezTo>
                        <a:pt x="196" y="6"/>
                        <a:pt x="195" y="22"/>
                        <a:pt x="195" y="22"/>
                      </a:cubicBezTo>
                      <a:cubicBezTo>
                        <a:pt x="195" y="22"/>
                        <a:pt x="198" y="32"/>
                        <a:pt x="196" y="34"/>
                      </a:cubicBezTo>
                      <a:cubicBezTo>
                        <a:pt x="194" y="36"/>
                        <a:pt x="174" y="45"/>
                        <a:pt x="174" y="45"/>
                      </a:cubicBezTo>
                      <a:cubicBezTo>
                        <a:pt x="163" y="69"/>
                        <a:pt x="163" y="69"/>
                        <a:pt x="163" y="69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6" y="45"/>
                        <a:pt x="6" y="45"/>
                        <a:pt x="6" y="45"/>
                      </a:cubicBezTo>
                      <a:lnTo>
                        <a:pt x="154" y="9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9" name="Freeform 124"/>
              <p:cNvSpPr/>
              <p:nvPr/>
            </p:nvSpPr>
            <p:spPr bwMode="auto">
              <a:xfrm>
                <a:off x="1072444" y="2616772"/>
                <a:ext cx="315990" cy="29233"/>
              </a:xfrm>
              <a:custGeom>
                <a:avLst/>
                <a:gdLst>
                  <a:gd name="T0" fmla="*/ 96 w 96"/>
                  <a:gd name="T1" fmla="*/ 1 h 9"/>
                  <a:gd name="T2" fmla="*/ 94 w 96"/>
                  <a:gd name="T3" fmla="*/ 2 h 9"/>
                  <a:gd name="T4" fmla="*/ 2 w 96"/>
                  <a:gd name="T5" fmla="*/ 9 h 9"/>
                  <a:gd name="T6" fmla="*/ 0 w 96"/>
                  <a:gd name="T7" fmla="*/ 8 h 9"/>
                  <a:gd name="T8" fmla="*/ 0 w 96"/>
                  <a:gd name="T9" fmla="*/ 8 h 9"/>
                  <a:gd name="T10" fmla="*/ 2 w 96"/>
                  <a:gd name="T11" fmla="*/ 6 h 9"/>
                  <a:gd name="T12" fmla="*/ 94 w 96"/>
                  <a:gd name="T13" fmla="*/ 0 h 9"/>
                  <a:gd name="T14" fmla="*/ 96 w 96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9">
                    <a:moveTo>
                      <a:pt x="96" y="1"/>
                    </a:moveTo>
                    <a:cubicBezTo>
                      <a:pt x="96" y="2"/>
                      <a:pt x="95" y="2"/>
                      <a:pt x="94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5" y="0"/>
                      <a:pt x="96" y="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125"/>
              <p:cNvSpPr/>
              <p:nvPr/>
            </p:nvSpPr>
            <p:spPr bwMode="auto">
              <a:xfrm>
                <a:off x="1082188" y="2622340"/>
                <a:ext cx="296502" cy="279798"/>
              </a:xfrm>
              <a:custGeom>
                <a:avLst/>
                <a:gdLst>
                  <a:gd name="T0" fmla="*/ 0 w 90"/>
                  <a:gd name="T1" fmla="*/ 7 h 85"/>
                  <a:gd name="T2" fmla="*/ 2 w 90"/>
                  <a:gd name="T3" fmla="*/ 34 h 85"/>
                  <a:gd name="T4" fmla="*/ 38 w 90"/>
                  <a:gd name="T5" fmla="*/ 64 h 85"/>
                  <a:gd name="T6" fmla="*/ 37 w 90"/>
                  <a:gd name="T7" fmla="*/ 77 h 85"/>
                  <a:gd name="T8" fmla="*/ 61 w 90"/>
                  <a:gd name="T9" fmla="*/ 75 h 85"/>
                  <a:gd name="T10" fmla="*/ 60 w 90"/>
                  <a:gd name="T11" fmla="*/ 63 h 85"/>
                  <a:gd name="T12" fmla="*/ 90 w 90"/>
                  <a:gd name="T13" fmla="*/ 28 h 85"/>
                  <a:gd name="T14" fmla="*/ 88 w 90"/>
                  <a:gd name="T15" fmla="*/ 0 h 85"/>
                  <a:gd name="T16" fmla="*/ 0 w 90"/>
                  <a:gd name="T17" fmla="*/ 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85">
                    <a:moveTo>
                      <a:pt x="0" y="7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7" y="77"/>
                      <a:pt x="51" y="85"/>
                      <a:pt x="61" y="7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126"/>
              <p:cNvSpPr/>
              <p:nvPr/>
            </p:nvSpPr>
            <p:spPr bwMode="auto">
              <a:xfrm>
                <a:off x="1101676" y="2737878"/>
                <a:ext cx="33409" cy="211588"/>
              </a:xfrm>
              <a:custGeom>
                <a:avLst/>
                <a:gdLst>
                  <a:gd name="T0" fmla="*/ 24 w 24"/>
                  <a:gd name="T1" fmla="*/ 149 h 152"/>
                  <a:gd name="T2" fmla="*/ 10 w 24"/>
                  <a:gd name="T3" fmla="*/ 152 h 152"/>
                  <a:gd name="T4" fmla="*/ 0 w 24"/>
                  <a:gd name="T5" fmla="*/ 0 h 152"/>
                  <a:gd name="T6" fmla="*/ 12 w 24"/>
                  <a:gd name="T7" fmla="*/ 0 h 152"/>
                  <a:gd name="T8" fmla="*/ 24 w 24"/>
                  <a:gd name="T9" fmla="*/ 14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2">
                    <a:moveTo>
                      <a:pt x="24" y="149"/>
                    </a:moveTo>
                    <a:lnTo>
                      <a:pt x="10" y="15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4" y="14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27"/>
              <p:cNvSpPr/>
              <p:nvPr/>
            </p:nvSpPr>
            <p:spPr bwMode="auto">
              <a:xfrm>
                <a:off x="1115597" y="2909097"/>
                <a:ext cx="260309" cy="40369"/>
              </a:xfrm>
              <a:custGeom>
                <a:avLst/>
                <a:gdLst>
                  <a:gd name="T0" fmla="*/ 0 w 187"/>
                  <a:gd name="T1" fmla="*/ 29 h 29"/>
                  <a:gd name="T2" fmla="*/ 0 w 187"/>
                  <a:gd name="T3" fmla="*/ 14 h 29"/>
                  <a:gd name="T4" fmla="*/ 187 w 187"/>
                  <a:gd name="T5" fmla="*/ 0 h 29"/>
                  <a:gd name="T6" fmla="*/ 187 w 187"/>
                  <a:gd name="T7" fmla="*/ 14 h 29"/>
                  <a:gd name="T8" fmla="*/ 0 w 187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29">
                    <a:moveTo>
                      <a:pt x="0" y="29"/>
                    </a:moveTo>
                    <a:lnTo>
                      <a:pt x="0" y="14"/>
                    </a:lnTo>
                    <a:lnTo>
                      <a:pt x="187" y="0"/>
                    </a:lnTo>
                    <a:lnTo>
                      <a:pt x="187" y="14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128"/>
              <p:cNvSpPr/>
              <p:nvPr/>
            </p:nvSpPr>
            <p:spPr bwMode="auto">
              <a:xfrm>
                <a:off x="1089148" y="2544386"/>
                <a:ext cx="147555" cy="114146"/>
              </a:xfrm>
              <a:custGeom>
                <a:avLst/>
                <a:gdLst>
                  <a:gd name="T0" fmla="*/ 7 w 106"/>
                  <a:gd name="T1" fmla="*/ 82 h 82"/>
                  <a:gd name="T2" fmla="*/ 0 w 106"/>
                  <a:gd name="T3" fmla="*/ 73 h 82"/>
                  <a:gd name="T4" fmla="*/ 99 w 106"/>
                  <a:gd name="T5" fmla="*/ 0 h 82"/>
                  <a:gd name="T6" fmla="*/ 106 w 106"/>
                  <a:gd name="T7" fmla="*/ 12 h 82"/>
                  <a:gd name="T8" fmla="*/ 7 w 106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82">
                    <a:moveTo>
                      <a:pt x="7" y="82"/>
                    </a:moveTo>
                    <a:lnTo>
                      <a:pt x="0" y="73"/>
                    </a:lnTo>
                    <a:lnTo>
                      <a:pt x="99" y="0"/>
                    </a:lnTo>
                    <a:lnTo>
                      <a:pt x="106" y="12"/>
                    </a:lnTo>
                    <a:lnTo>
                      <a:pt x="7" y="8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129"/>
              <p:cNvSpPr/>
              <p:nvPr/>
            </p:nvSpPr>
            <p:spPr bwMode="auto">
              <a:xfrm>
                <a:off x="1214431" y="2547170"/>
                <a:ext cx="161475" cy="96050"/>
              </a:xfrm>
              <a:custGeom>
                <a:avLst/>
                <a:gdLst>
                  <a:gd name="T0" fmla="*/ 109 w 116"/>
                  <a:gd name="T1" fmla="*/ 69 h 69"/>
                  <a:gd name="T2" fmla="*/ 116 w 116"/>
                  <a:gd name="T3" fmla="*/ 59 h 69"/>
                  <a:gd name="T4" fmla="*/ 7 w 116"/>
                  <a:gd name="T5" fmla="*/ 0 h 69"/>
                  <a:gd name="T6" fmla="*/ 0 w 116"/>
                  <a:gd name="T7" fmla="*/ 12 h 69"/>
                  <a:gd name="T8" fmla="*/ 109 w 11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9">
                    <a:moveTo>
                      <a:pt x="109" y="69"/>
                    </a:moveTo>
                    <a:lnTo>
                      <a:pt x="116" y="59"/>
                    </a:lnTo>
                    <a:lnTo>
                      <a:pt x="7" y="0"/>
                    </a:lnTo>
                    <a:lnTo>
                      <a:pt x="0" y="12"/>
                    </a:lnTo>
                    <a:lnTo>
                      <a:pt x="109" y="6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30"/>
              <p:cNvSpPr/>
              <p:nvPr/>
            </p:nvSpPr>
            <p:spPr bwMode="auto">
              <a:xfrm>
                <a:off x="1345281" y="2718390"/>
                <a:ext cx="33409" cy="210196"/>
              </a:xfrm>
              <a:custGeom>
                <a:avLst/>
                <a:gdLst>
                  <a:gd name="T0" fmla="*/ 24 w 24"/>
                  <a:gd name="T1" fmla="*/ 151 h 151"/>
                  <a:gd name="T2" fmla="*/ 10 w 24"/>
                  <a:gd name="T3" fmla="*/ 151 h 151"/>
                  <a:gd name="T4" fmla="*/ 0 w 24"/>
                  <a:gd name="T5" fmla="*/ 2 h 151"/>
                  <a:gd name="T6" fmla="*/ 12 w 24"/>
                  <a:gd name="T7" fmla="*/ 0 h 151"/>
                  <a:gd name="T8" fmla="*/ 24 w 24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1">
                    <a:moveTo>
                      <a:pt x="24" y="151"/>
                    </a:moveTo>
                    <a:lnTo>
                      <a:pt x="10" y="151"/>
                    </a:lnTo>
                    <a:lnTo>
                      <a:pt x="0" y="2"/>
                    </a:lnTo>
                    <a:lnTo>
                      <a:pt x="12" y="0"/>
                    </a:lnTo>
                    <a:lnTo>
                      <a:pt x="24" y="15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6" name="Freeform 131"/>
            <p:cNvSpPr/>
            <p:nvPr/>
          </p:nvSpPr>
          <p:spPr bwMode="auto">
            <a:xfrm>
              <a:off x="1194929" y="2227882"/>
              <a:ext cx="260309" cy="407864"/>
            </a:xfrm>
            <a:custGeom>
              <a:avLst/>
              <a:gdLst>
                <a:gd name="T0" fmla="*/ 39 w 79"/>
                <a:gd name="T1" fmla="*/ 70 h 124"/>
                <a:gd name="T2" fmla="*/ 38 w 79"/>
                <a:gd name="T3" fmla="*/ 76 h 124"/>
                <a:gd name="T4" fmla="*/ 33 w 79"/>
                <a:gd name="T5" fmla="*/ 83 h 124"/>
                <a:gd name="T6" fmla="*/ 30 w 79"/>
                <a:gd name="T7" fmla="*/ 87 h 124"/>
                <a:gd name="T8" fmla="*/ 23 w 79"/>
                <a:gd name="T9" fmla="*/ 99 h 124"/>
                <a:gd name="T10" fmla="*/ 19 w 79"/>
                <a:gd name="T11" fmla="*/ 104 h 124"/>
                <a:gd name="T12" fmla="*/ 17 w 79"/>
                <a:gd name="T13" fmla="*/ 108 h 124"/>
                <a:gd name="T14" fmla="*/ 12 w 79"/>
                <a:gd name="T15" fmla="*/ 112 h 124"/>
                <a:gd name="T16" fmla="*/ 13 w 79"/>
                <a:gd name="T17" fmla="*/ 114 h 124"/>
                <a:gd name="T18" fmla="*/ 2 w 79"/>
                <a:gd name="T19" fmla="*/ 118 h 124"/>
                <a:gd name="T20" fmla="*/ 8 w 79"/>
                <a:gd name="T21" fmla="*/ 124 h 124"/>
                <a:gd name="T22" fmla="*/ 14 w 79"/>
                <a:gd name="T23" fmla="*/ 123 h 124"/>
                <a:gd name="T24" fmla="*/ 25 w 79"/>
                <a:gd name="T25" fmla="*/ 124 h 124"/>
                <a:gd name="T26" fmla="*/ 26 w 79"/>
                <a:gd name="T27" fmla="*/ 116 h 124"/>
                <a:gd name="T28" fmla="*/ 28 w 79"/>
                <a:gd name="T29" fmla="*/ 112 h 124"/>
                <a:gd name="T30" fmla="*/ 39 w 79"/>
                <a:gd name="T31" fmla="*/ 99 h 124"/>
                <a:gd name="T32" fmla="*/ 43 w 79"/>
                <a:gd name="T33" fmla="*/ 104 h 124"/>
                <a:gd name="T34" fmla="*/ 34 w 79"/>
                <a:gd name="T35" fmla="*/ 108 h 124"/>
                <a:gd name="T36" fmla="*/ 36 w 79"/>
                <a:gd name="T37" fmla="*/ 112 h 124"/>
                <a:gd name="T38" fmla="*/ 48 w 79"/>
                <a:gd name="T39" fmla="*/ 112 h 124"/>
                <a:gd name="T40" fmla="*/ 57 w 79"/>
                <a:gd name="T41" fmla="*/ 110 h 124"/>
                <a:gd name="T42" fmla="*/ 54 w 79"/>
                <a:gd name="T43" fmla="*/ 100 h 124"/>
                <a:gd name="T44" fmla="*/ 53 w 79"/>
                <a:gd name="T45" fmla="*/ 93 h 124"/>
                <a:gd name="T46" fmla="*/ 56 w 79"/>
                <a:gd name="T47" fmla="*/ 82 h 124"/>
                <a:gd name="T48" fmla="*/ 79 w 79"/>
                <a:gd name="T49" fmla="*/ 63 h 124"/>
                <a:gd name="T50" fmla="*/ 77 w 79"/>
                <a:gd name="T51" fmla="*/ 49 h 124"/>
                <a:gd name="T52" fmla="*/ 73 w 79"/>
                <a:gd name="T53" fmla="*/ 40 h 124"/>
                <a:gd name="T54" fmla="*/ 69 w 79"/>
                <a:gd name="T55" fmla="*/ 36 h 124"/>
                <a:gd name="T56" fmla="*/ 63 w 79"/>
                <a:gd name="T57" fmla="*/ 30 h 124"/>
                <a:gd name="T58" fmla="*/ 54 w 79"/>
                <a:gd name="T59" fmla="*/ 23 h 124"/>
                <a:gd name="T60" fmla="*/ 46 w 79"/>
                <a:gd name="T61" fmla="*/ 18 h 124"/>
                <a:gd name="T62" fmla="*/ 42 w 79"/>
                <a:gd name="T63" fmla="*/ 14 h 124"/>
                <a:gd name="T64" fmla="*/ 40 w 79"/>
                <a:gd name="T65" fmla="*/ 5 h 124"/>
                <a:gd name="T66" fmla="*/ 22 w 79"/>
                <a:gd name="T67" fmla="*/ 14 h 124"/>
                <a:gd name="T68" fmla="*/ 21 w 79"/>
                <a:gd name="T69" fmla="*/ 22 h 124"/>
                <a:gd name="T70" fmla="*/ 27 w 79"/>
                <a:gd name="T71" fmla="*/ 24 h 124"/>
                <a:gd name="T72" fmla="*/ 28 w 79"/>
                <a:gd name="T73" fmla="*/ 25 h 124"/>
                <a:gd name="T74" fmla="*/ 29 w 79"/>
                <a:gd name="T75" fmla="*/ 26 h 124"/>
                <a:gd name="T76" fmla="*/ 27 w 79"/>
                <a:gd name="T77" fmla="*/ 33 h 124"/>
                <a:gd name="T78" fmla="*/ 20 w 79"/>
                <a:gd name="T79" fmla="*/ 32 h 124"/>
                <a:gd name="T80" fmla="*/ 16 w 79"/>
                <a:gd name="T81" fmla="*/ 24 h 124"/>
                <a:gd name="T82" fmla="*/ 12 w 79"/>
                <a:gd name="T83" fmla="*/ 21 h 124"/>
                <a:gd name="T84" fmla="*/ 10 w 79"/>
                <a:gd name="T85" fmla="*/ 21 h 124"/>
                <a:gd name="T86" fmla="*/ 8 w 79"/>
                <a:gd name="T87" fmla="*/ 24 h 124"/>
                <a:gd name="T88" fmla="*/ 7 w 79"/>
                <a:gd name="T89" fmla="*/ 27 h 124"/>
                <a:gd name="T90" fmla="*/ 8 w 79"/>
                <a:gd name="T91" fmla="*/ 29 h 124"/>
                <a:gd name="T92" fmla="*/ 13 w 79"/>
                <a:gd name="T93" fmla="*/ 31 h 124"/>
                <a:gd name="T94" fmla="*/ 13 w 79"/>
                <a:gd name="T95" fmla="*/ 37 h 124"/>
                <a:gd name="T96" fmla="*/ 15 w 79"/>
                <a:gd name="T97" fmla="*/ 42 h 124"/>
                <a:gd name="T98" fmla="*/ 19 w 79"/>
                <a:gd name="T99" fmla="*/ 45 h 124"/>
                <a:gd name="T100" fmla="*/ 24 w 79"/>
                <a:gd name="T101" fmla="*/ 51 h 124"/>
                <a:gd name="T102" fmla="*/ 30 w 79"/>
                <a:gd name="T103" fmla="*/ 48 h 124"/>
                <a:gd name="T104" fmla="*/ 34 w 79"/>
                <a:gd name="T105" fmla="*/ 48 h 124"/>
                <a:gd name="T106" fmla="*/ 40 w 79"/>
                <a:gd name="T107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124">
                  <a:moveTo>
                    <a:pt x="42" y="67"/>
                  </a:moveTo>
                  <a:cubicBezTo>
                    <a:pt x="39" y="70"/>
                    <a:pt x="39" y="70"/>
                    <a:pt x="39" y="70"/>
                  </a:cubicBezTo>
                  <a:cubicBezTo>
                    <a:pt x="39" y="70"/>
                    <a:pt x="38" y="72"/>
                    <a:pt x="38" y="74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1" y="84"/>
                    <a:pt x="31" y="86"/>
                  </a:cubicBezTo>
                  <a:cubicBezTo>
                    <a:pt x="31" y="87"/>
                    <a:pt x="30" y="87"/>
                    <a:pt x="30" y="87"/>
                  </a:cubicBezTo>
                  <a:cubicBezTo>
                    <a:pt x="30" y="87"/>
                    <a:pt x="29" y="91"/>
                    <a:pt x="28" y="92"/>
                  </a:cubicBezTo>
                  <a:cubicBezTo>
                    <a:pt x="27" y="93"/>
                    <a:pt x="23" y="99"/>
                    <a:pt x="23" y="99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19" y="104"/>
                    <a:pt x="17" y="107"/>
                    <a:pt x="17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08"/>
                    <a:pt x="14" y="108"/>
                    <a:pt x="13" y="110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4"/>
                    <a:pt x="11" y="116"/>
                    <a:pt x="8" y="117"/>
                  </a:cubicBezTo>
                  <a:cubicBezTo>
                    <a:pt x="7" y="116"/>
                    <a:pt x="2" y="116"/>
                    <a:pt x="2" y="118"/>
                  </a:cubicBezTo>
                  <a:cubicBezTo>
                    <a:pt x="1" y="119"/>
                    <a:pt x="0" y="121"/>
                    <a:pt x="2" y="122"/>
                  </a:cubicBezTo>
                  <a:cubicBezTo>
                    <a:pt x="5" y="124"/>
                    <a:pt x="6" y="124"/>
                    <a:pt x="8" y="124"/>
                  </a:cubicBezTo>
                  <a:cubicBezTo>
                    <a:pt x="9" y="124"/>
                    <a:pt x="13" y="124"/>
                    <a:pt x="13" y="124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3"/>
                    <a:pt x="18" y="123"/>
                    <a:pt x="19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9" y="124"/>
                    <a:pt x="28" y="121"/>
                  </a:cubicBezTo>
                  <a:cubicBezTo>
                    <a:pt x="28" y="119"/>
                    <a:pt x="26" y="116"/>
                    <a:pt x="26" y="11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8" y="114"/>
                    <a:pt x="29" y="113"/>
                    <a:pt x="28" y="112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42" y="102"/>
                    <a:pt x="43" y="102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4"/>
                    <a:pt x="41" y="105"/>
                    <a:pt x="40" y="106"/>
                  </a:cubicBezTo>
                  <a:cubicBezTo>
                    <a:pt x="39" y="106"/>
                    <a:pt x="35" y="106"/>
                    <a:pt x="34" y="108"/>
                  </a:cubicBezTo>
                  <a:cubicBezTo>
                    <a:pt x="34" y="109"/>
                    <a:pt x="34" y="110"/>
                    <a:pt x="34" y="110"/>
                  </a:cubicBezTo>
                  <a:cubicBezTo>
                    <a:pt x="34" y="110"/>
                    <a:pt x="34" y="111"/>
                    <a:pt x="36" y="112"/>
                  </a:cubicBezTo>
                  <a:cubicBezTo>
                    <a:pt x="39" y="112"/>
                    <a:pt x="43" y="112"/>
                    <a:pt x="43" y="112"/>
                  </a:cubicBezTo>
                  <a:cubicBezTo>
                    <a:pt x="43" y="112"/>
                    <a:pt x="47" y="112"/>
                    <a:pt x="48" y="112"/>
                  </a:cubicBezTo>
                  <a:cubicBezTo>
                    <a:pt x="50" y="113"/>
                    <a:pt x="54" y="113"/>
                    <a:pt x="55" y="112"/>
                  </a:cubicBezTo>
                  <a:cubicBezTo>
                    <a:pt x="57" y="112"/>
                    <a:pt x="58" y="111"/>
                    <a:pt x="57" y="110"/>
                  </a:cubicBezTo>
                  <a:cubicBezTo>
                    <a:pt x="57" y="108"/>
                    <a:pt x="56" y="106"/>
                    <a:pt x="56" y="106"/>
                  </a:cubicBezTo>
                  <a:cubicBezTo>
                    <a:pt x="56" y="106"/>
                    <a:pt x="55" y="100"/>
                    <a:pt x="54" y="100"/>
                  </a:cubicBezTo>
                  <a:cubicBezTo>
                    <a:pt x="54" y="99"/>
                    <a:pt x="54" y="98"/>
                    <a:pt x="54" y="98"/>
                  </a:cubicBezTo>
                  <a:cubicBezTo>
                    <a:pt x="54" y="98"/>
                    <a:pt x="55" y="96"/>
                    <a:pt x="53" y="93"/>
                  </a:cubicBezTo>
                  <a:cubicBezTo>
                    <a:pt x="52" y="90"/>
                    <a:pt x="52" y="86"/>
                    <a:pt x="52" y="86"/>
                  </a:cubicBezTo>
                  <a:cubicBezTo>
                    <a:pt x="52" y="86"/>
                    <a:pt x="54" y="84"/>
                    <a:pt x="56" y="82"/>
                  </a:cubicBezTo>
                  <a:cubicBezTo>
                    <a:pt x="59" y="80"/>
                    <a:pt x="63" y="75"/>
                    <a:pt x="68" y="74"/>
                  </a:cubicBezTo>
                  <a:cubicBezTo>
                    <a:pt x="71" y="73"/>
                    <a:pt x="78" y="70"/>
                    <a:pt x="79" y="63"/>
                  </a:cubicBezTo>
                  <a:cubicBezTo>
                    <a:pt x="79" y="58"/>
                    <a:pt x="79" y="53"/>
                    <a:pt x="79" y="53"/>
                  </a:cubicBezTo>
                  <a:cubicBezTo>
                    <a:pt x="79" y="53"/>
                    <a:pt x="78" y="51"/>
                    <a:pt x="77" y="49"/>
                  </a:cubicBezTo>
                  <a:cubicBezTo>
                    <a:pt x="76" y="47"/>
                    <a:pt x="74" y="43"/>
                    <a:pt x="74" y="43"/>
                  </a:cubicBezTo>
                  <a:cubicBezTo>
                    <a:pt x="74" y="43"/>
                    <a:pt x="74" y="40"/>
                    <a:pt x="73" y="40"/>
                  </a:cubicBezTo>
                  <a:cubicBezTo>
                    <a:pt x="72" y="39"/>
                    <a:pt x="71" y="38"/>
                    <a:pt x="71" y="37"/>
                  </a:cubicBezTo>
                  <a:cubicBezTo>
                    <a:pt x="71" y="37"/>
                    <a:pt x="70" y="36"/>
                    <a:pt x="69" y="36"/>
                  </a:cubicBezTo>
                  <a:cubicBezTo>
                    <a:pt x="69" y="35"/>
                    <a:pt x="67" y="34"/>
                    <a:pt x="67" y="34"/>
                  </a:cubicBezTo>
                  <a:cubicBezTo>
                    <a:pt x="67" y="34"/>
                    <a:pt x="64" y="31"/>
                    <a:pt x="63" y="30"/>
                  </a:cubicBezTo>
                  <a:cubicBezTo>
                    <a:pt x="62" y="29"/>
                    <a:pt x="59" y="26"/>
                    <a:pt x="59" y="26"/>
                  </a:cubicBezTo>
                  <a:cubicBezTo>
                    <a:pt x="59" y="26"/>
                    <a:pt x="56" y="23"/>
                    <a:pt x="54" y="23"/>
                  </a:cubicBezTo>
                  <a:cubicBezTo>
                    <a:pt x="52" y="22"/>
                    <a:pt x="49" y="20"/>
                    <a:pt x="48" y="19"/>
                  </a:cubicBezTo>
                  <a:cubicBezTo>
                    <a:pt x="47" y="19"/>
                    <a:pt x="46" y="18"/>
                    <a:pt x="46" y="18"/>
                  </a:cubicBezTo>
                  <a:cubicBezTo>
                    <a:pt x="46" y="18"/>
                    <a:pt x="44" y="17"/>
                    <a:pt x="43" y="17"/>
                  </a:cubicBezTo>
                  <a:cubicBezTo>
                    <a:pt x="42" y="17"/>
                    <a:pt x="42" y="14"/>
                    <a:pt x="42" y="14"/>
                  </a:cubicBezTo>
                  <a:cubicBezTo>
                    <a:pt x="42" y="14"/>
                    <a:pt x="42" y="10"/>
                    <a:pt x="41" y="9"/>
                  </a:cubicBezTo>
                  <a:cubicBezTo>
                    <a:pt x="41" y="9"/>
                    <a:pt x="43" y="5"/>
                    <a:pt x="40" y="5"/>
                  </a:cubicBezTo>
                  <a:cubicBezTo>
                    <a:pt x="39" y="4"/>
                    <a:pt x="37" y="0"/>
                    <a:pt x="29" y="1"/>
                  </a:cubicBezTo>
                  <a:cubicBezTo>
                    <a:pt x="27" y="2"/>
                    <a:pt x="20" y="5"/>
                    <a:pt x="22" y="14"/>
                  </a:cubicBezTo>
                  <a:cubicBezTo>
                    <a:pt x="22" y="16"/>
                    <a:pt x="23" y="18"/>
                    <a:pt x="23" y="18"/>
                  </a:cubicBezTo>
                  <a:cubicBezTo>
                    <a:pt x="23" y="18"/>
                    <a:pt x="20" y="21"/>
                    <a:pt x="21" y="22"/>
                  </a:cubicBezTo>
                  <a:cubicBezTo>
                    <a:pt x="22" y="22"/>
                    <a:pt x="24" y="23"/>
                    <a:pt x="26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8" y="26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8" y="28"/>
                    <a:pt x="28" y="29"/>
                  </a:cubicBezTo>
                  <a:cubicBezTo>
                    <a:pt x="28" y="30"/>
                    <a:pt x="27" y="33"/>
                    <a:pt x="27" y="33"/>
                  </a:cubicBezTo>
                  <a:cubicBezTo>
                    <a:pt x="27" y="33"/>
                    <a:pt x="25" y="37"/>
                    <a:pt x="25" y="36"/>
                  </a:cubicBezTo>
                  <a:cubicBezTo>
                    <a:pt x="23" y="36"/>
                    <a:pt x="21" y="34"/>
                    <a:pt x="20" y="32"/>
                  </a:cubicBezTo>
                  <a:cubicBezTo>
                    <a:pt x="19" y="30"/>
                    <a:pt x="17" y="28"/>
                    <a:pt x="17" y="28"/>
                  </a:cubicBezTo>
                  <a:cubicBezTo>
                    <a:pt x="17" y="28"/>
                    <a:pt x="17" y="25"/>
                    <a:pt x="16" y="24"/>
                  </a:cubicBezTo>
                  <a:cubicBezTo>
                    <a:pt x="16" y="23"/>
                    <a:pt x="17" y="22"/>
                    <a:pt x="14" y="20"/>
                  </a:cubicBezTo>
                  <a:cubicBezTo>
                    <a:pt x="14" y="20"/>
                    <a:pt x="12" y="20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0"/>
                    <a:pt x="10" y="21"/>
                  </a:cubicBezTo>
                  <a:cubicBezTo>
                    <a:pt x="9" y="21"/>
                    <a:pt x="9" y="21"/>
                    <a:pt x="9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5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29"/>
                    <a:pt x="9" y="31"/>
                    <a:pt x="9" y="31"/>
                  </a:cubicBezTo>
                  <a:cubicBezTo>
                    <a:pt x="9" y="31"/>
                    <a:pt x="11" y="29"/>
                    <a:pt x="13" y="3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6" y="43"/>
                  </a:cubicBezTo>
                  <a:cubicBezTo>
                    <a:pt x="16" y="43"/>
                    <a:pt x="19" y="45"/>
                    <a:pt x="19" y="45"/>
                  </a:cubicBezTo>
                  <a:cubicBezTo>
                    <a:pt x="19" y="45"/>
                    <a:pt x="21" y="46"/>
                    <a:pt x="21" y="47"/>
                  </a:cubicBezTo>
                  <a:cubicBezTo>
                    <a:pt x="22" y="48"/>
                    <a:pt x="24" y="51"/>
                    <a:pt x="24" y="51"/>
                  </a:cubicBezTo>
                  <a:cubicBezTo>
                    <a:pt x="24" y="51"/>
                    <a:pt x="26" y="52"/>
                    <a:pt x="27" y="51"/>
                  </a:cubicBezTo>
                  <a:cubicBezTo>
                    <a:pt x="27" y="50"/>
                    <a:pt x="30" y="48"/>
                    <a:pt x="30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3" y="48"/>
                    <a:pt x="34" y="48"/>
                  </a:cubicBezTo>
                  <a:cubicBezTo>
                    <a:pt x="34" y="48"/>
                    <a:pt x="36" y="53"/>
                    <a:pt x="37" y="56"/>
                  </a:cubicBezTo>
                  <a:cubicBezTo>
                    <a:pt x="39" y="59"/>
                    <a:pt x="40" y="59"/>
                    <a:pt x="40" y="60"/>
                  </a:cubicBezTo>
                  <a:cubicBezTo>
                    <a:pt x="40" y="62"/>
                    <a:pt x="39" y="66"/>
                    <a:pt x="42" y="6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/>
            <p:nvPr/>
          </p:nvSpPr>
          <p:spPr bwMode="auto">
            <a:xfrm>
              <a:off x="2186435" y="3225088"/>
              <a:ext cx="232469" cy="407864"/>
            </a:xfrm>
            <a:custGeom>
              <a:avLst/>
              <a:gdLst>
                <a:gd name="T0" fmla="*/ 11 w 71"/>
                <a:gd name="T1" fmla="*/ 120 h 124"/>
                <a:gd name="T2" fmla="*/ 4 w 71"/>
                <a:gd name="T3" fmla="*/ 122 h 124"/>
                <a:gd name="T4" fmla="*/ 3 w 71"/>
                <a:gd name="T5" fmla="*/ 117 h 124"/>
                <a:gd name="T6" fmla="*/ 3 w 71"/>
                <a:gd name="T7" fmla="*/ 111 h 124"/>
                <a:gd name="T8" fmla="*/ 5 w 71"/>
                <a:gd name="T9" fmla="*/ 103 h 124"/>
                <a:gd name="T10" fmla="*/ 13 w 71"/>
                <a:gd name="T11" fmla="*/ 73 h 124"/>
                <a:gd name="T12" fmla="*/ 15 w 71"/>
                <a:gd name="T13" fmla="*/ 55 h 124"/>
                <a:gd name="T14" fmla="*/ 20 w 71"/>
                <a:gd name="T15" fmla="*/ 40 h 124"/>
                <a:gd name="T16" fmla="*/ 16 w 71"/>
                <a:gd name="T17" fmla="*/ 33 h 124"/>
                <a:gd name="T18" fmla="*/ 32 w 71"/>
                <a:gd name="T19" fmla="*/ 14 h 124"/>
                <a:gd name="T20" fmla="*/ 39 w 71"/>
                <a:gd name="T21" fmla="*/ 10 h 124"/>
                <a:gd name="T22" fmla="*/ 49 w 71"/>
                <a:gd name="T23" fmla="*/ 0 h 124"/>
                <a:gd name="T24" fmla="*/ 56 w 71"/>
                <a:gd name="T25" fmla="*/ 10 h 124"/>
                <a:gd name="T26" fmla="*/ 55 w 71"/>
                <a:gd name="T27" fmla="*/ 13 h 124"/>
                <a:gd name="T28" fmla="*/ 51 w 71"/>
                <a:gd name="T29" fmla="*/ 18 h 124"/>
                <a:gd name="T30" fmla="*/ 63 w 71"/>
                <a:gd name="T31" fmla="*/ 25 h 124"/>
                <a:gd name="T32" fmla="*/ 64 w 71"/>
                <a:gd name="T33" fmla="*/ 21 h 124"/>
                <a:gd name="T34" fmla="*/ 65 w 71"/>
                <a:gd name="T35" fmla="*/ 17 h 124"/>
                <a:gd name="T36" fmla="*/ 67 w 71"/>
                <a:gd name="T37" fmla="*/ 15 h 124"/>
                <a:gd name="T38" fmla="*/ 70 w 71"/>
                <a:gd name="T39" fmla="*/ 16 h 124"/>
                <a:gd name="T40" fmla="*/ 70 w 71"/>
                <a:gd name="T41" fmla="*/ 24 h 124"/>
                <a:gd name="T42" fmla="*/ 70 w 71"/>
                <a:gd name="T43" fmla="*/ 29 h 124"/>
                <a:gd name="T44" fmla="*/ 62 w 71"/>
                <a:gd name="T45" fmla="*/ 37 h 124"/>
                <a:gd name="T46" fmla="*/ 52 w 71"/>
                <a:gd name="T47" fmla="*/ 43 h 124"/>
                <a:gd name="T48" fmla="*/ 51 w 71"/>
                <a:gd name="T49" fmla="*/ 64 h 124"/>
                <a:gd name="T50" fmla="*/ 53 w 71"/>
                <a:gd name="T51" fmla="*/ 75 h 124"/>
                <a:gd name="T52" fmla="*/ 55 w 71"/>
                <a:gd name="T53" fmla="*/ 85 h 124"/>
                <a:gd name="T54" fmla="*/ 54 w 71"/>
                <a:gd name="T55" fmla="*/ 102 h 124"/>
                <a:gd name="T56" fmla="*/ 52 w 71"/>
                <a:gd name="T57" fmla="*/ 109 h 124"/>
                <a:gd name="T58" fmla="*/ 54 w 71"/>
                <a:gd name="T59" fmla="*/ 114 h 124"/>
                <a:gd name="T60" fmla="*/ 54 w 71"/>
                <a:gd name="T61" fmla="*/ 120 h 124"/>
                <a:gd name="T62" fmla="*/ 47 w 71"/>
                <a:gd name="T63" fmla="*/ 120 h 124"/>
                <a:gd name="T64" fmla="*/ 40 w 71"/>
                <a:gd name="T65" fmla="*/ 115 h 124"/>
                <a:gd name="T66" fmla="*/ 40 w 71"/>
                <a:gd name="T67" fmla="*/ 109 h 124"/>
                <a:gd name="T68" fmla="*/ 39 w 71"/>
                <a:gd name="T69" fmla="*/ 92 h 124"/>
                <a:gd name="T70" fmla="*/ 33 w 71"/>
                <a:gd name="T71" fmla="*/ 77 h 124"/>
                <a:gd name="T72" fmla="*/ 27 w 71"/>
                <a:gd name="T73" fmla="*/ 86 h 124"/>
                <a:gd name="T74" fmla="*/ 17 w 71"/>
                <a:gd name="T75" fmla="*/ 108 h 124"/>
                <a:gd name="T76" fmla="*/ 14 w 71"/>
                <a:gd name="T77" fmla="*/ 113 h 124"/>
                <a:gd name="T78" fmla="*/ 11 w 71"/>
                <a:gd name="T79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124">
                  <a:moveTo>
                    <a:pt x="12" y="117"/>
                  </a:moveTo>
                  <a:cubicBezTo>
                    <a:pt x="12" y="117"/>
                    <a:pt x="11" y="118"/>
                    <a:pt x="11" y="120"/>
                  </a:cubicBezTo>
                  <a:cubicBezTo>
                    <a:pt x="11" y="122"/>
                    <a:pt x="11" y="124"/>
                    <a:pt x="10" y="124"/>
                  </a:cubicBezTo>
                  <a:cubicBezTo>
                    <a:pt x="9" y="124"/>
                    <a:pt x="5" y="123"/>
                    <a:pt x="4" y="122"/>
                  </a:cubicBezTo>
                  <a:cubicBezTo>
                    <a:pt x="4" y="122"/>
                    <a:pt x="4" y="121"/>
                    <a:pt x="4" y="121"/>
                  </a:cubicBezTo>
                  <a:cubicBezTo>
                    <a:pt x="4" y="121"/>
                    <a:pt x="0" y="121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6"/>
                    <a:pt x="2" y="112"/>
                    <a:pt x="3" y="111"/>
                  </a:cubicBezTo>
                  <a:cubicBezTo>
                    <a:pt x="4" y="109"/>
                    <a:pt x="5" y="109"/>
                    <a:pt x="5" y="108"/>
                  </a:cubicBezTo>
                  <a:cubicBezTo>
                    <a:pt x="5" y="108"/>
                    <a:pt x="5" y="103"/>
                    <a:pt x="5" y="103"/>
                  </a:cubicBezTo>
                  <a:cubicBezTo>
                    <a:pt x="5" y="103"/>
                    <a:pt x="7" y="96"/>
                    <a:pt x="8" y="93"/>
                  </a:cubicBezTo>
                  <a:cubicBezTo>
                    <a:pt x="9" y="90"/>
                    <a:pt x="12" y="77"/>
                    <a:pt x="13" y="73"/>
                  </a:cubicBezTo>
                  <a:cubicBezTo>
                    <a:pt x="13" y="73"/>
                    <a:pt x="14" y="69"/>
                    <a:pt x="14" y="66"/>
                  </a:cubicBezTo>
                  <a:cubicBezTo>
                    <a:pt x="14" y="64"/>
                    <a:pt x="14" y="58"/>
                    <a:pt x="15" y="5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7" y="46"/>
                    <a:pt x="20" y="40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6" y="35"/>
                    <a:pt x="16" y="33"/>
                  </a:cubicBezTo>
                  <a:cubicBezTo>
                    <a:pt x="17" y="32"/>
                    <a:pt x="18" y="28"/>
                    <a:pt x="20" y="26"/>
                  </a:cubicBezTo>
                  <a:cubicBezTo>
                    <a:pt x="21" y="24"/>
                    <a:pt x="26" y="16"/>
                    <a:pt x="32" y="14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8"/>
                    <a:pt x="40" y="6"/>
                  </a:cubicBezTo>
                  <a:cubicBezTo>
                    <a:pt x="40" y="6"/>
                    <a:pt x="40" y="0"/>
                    <a:pt x="49" y="0"/>
                  </a:cubicBezTo>
                  <a:cubicBezTo>
                    <a:pt x="51" y="1"/>
                    <a:pt x="56" y="2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61" y="14"/>
                    <a:pt x="57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3" y="17"/>
                    <a:pt x="52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4" y="21"/>
                    <a:pt x="55" y="22"/>
                  </a:cubicBezTo>
                  <a:cubicBezTo>
                    <a:pt x="56" y="22"/>
                    <a:pt x="63" y="25"/>
                    <a:pt x="63" y="25"/>
                  </a:cubicBezTo>
                  <a:cubicBezTo>
                    <a:pt x="63" y="25"/>
                    <a:pt x="64" y="24"/>
                    <a:pt x="64" y="2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3" y="20"/>
                    <a:pt x="64" y="19"/>
                  </a:cubicBezTo>
                  <a:cubicBezTo>
                    <a:pt x="65" y="18"/>
                    <a:pt x="65" y="17"/>
                    <a:pt x="65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4"/>
                    <a:pt x="69" y="14"/>
                  </a:cubicBezTo>
                  <a:cubicBezTo>
                    <a:pt x="69" y="14"/>
                    <a:pt x="70" y="14"/>
                    <a:pt x="70" y="16"/>
                  </a:cubicBezTo>
                  <a:cubicBezTo>
                    <a:pt x="71" y="17"/>
                    <a:pt x="71" y="19"/>
                    <a:pt x="70" y="21"/>
                  </a:cubicBezTo>
                  <a:cubicBezTo>
                    <a:pt x="70" y="21"/>
                    <a:pt x="70" y="23"/>
                    <a:pt x="70" y="24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0" y="26"/>
                    <a:pt x="70" y="29"/>
                  </a:cubicBezTo>
                  <a:cubicBezTo>
                    <a:pt x="70" y="31"/>
                    <a:pt x="67" y="35"/>
                    <a:pt x="67" y="35"/>
                  </a:cubicBezTo>
                  <a:cubicBezTo>
                    <a:pt x="67" y="35"/>
                    <a:pt x="65" y="38"/>
                    <a:pt x="62" y="37"/>
                  </a:cubicBezTo>
                  <a:cubicBezTo>
                    <a:pt x="59" y="36"/>
                    <a:pt x="54" y="34"/>
                    <a:pt x="54" y="3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49" y="51"/>
                    <a:pt x="49" y="58"/>
                  </a:cubicBezTo>
                  <a:cubicBezTo>
                    <a:pt x="50" y="61"/>
                    <a:pt x="51" y="64"/>
                    <a:pt x="51" y="64"/>
                  </a:cubicBezTo>
                  <a:cubicBezTo>
                    <a:pt x="51" y="64"/>
                    <a:pt x="52" y="67"/>
                    <a:pt x="49" y="6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5" y="78"/>
                    <a:pt x="55" y="80"/>
                  </a:cubicBezTo>
                  <a:cubicBezTo>
                    <a:pt x="55" y="81"/>
                    <a:pt x="55" y="85"/>
                    <a:pt x="55" y="85"/>
                  </a:cubicBezTo>
                  <a:cubicBezTo>
                    <a:pt x="55" y="85"/>
                    <a:pt x="54" y="89"/>
                    <a:pt x="54" y="91"/>
                  </a:cubicBezTo>
                  <a:cubicBezTo>
                    <a:pt x="54" y="93"/>
                    <a:pt x="55" y="99"/>
                    <a:pt x="54" y="102"/>
                  </a:cubicBezTo>
                  <a:cubicBezTo>
                    <a:pt x="53" y="104"/>
                    <a:pt x="54" y="108"/>
                    <a:pt x="53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3" y="113"/>
                    <a:pt x="54" y="114"/>
                    <a:pt x="54" y="114"/>
                  </a:cubicBezTo>
                  <a:cubicBezTo>
                    <a:pt x="55" y="114"/>
                    <a:pt x="58" y="113"/>
                    <a:pt x="58" y="117"/>
                  </a:cubicBezTo>
                  <a:cubicBezTo>
                    <a:pt x="58" y="118"/>
                    <a:pt x="58" y="120"/>
                    <a:pt x="54" y="120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51" y="120"/>
                    <a:pt x="49" y="119"/>
                    <a:pt x="47" y="120"/>
                  </a:cubicBezTo>
                  <a:cubicBezTo>
                    <a:pt x="46" y="120"/>
                    <a:pt x="41" y="120"/>
                    <a:pt x="39" y="119"/>
                  </a:cubicBezTo>
                  <a:cubicBezTo>
                    <a:pt x="39" y="117"/>
                    <a:pt x="40" y="115"/>
                    <a:pt x="40" y="115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40" y="110"/>
                    <a:pt x="40" y="109"/>
                  </a:cubicBezTo>
                  <a:cubicBezTo>
                    <a:pt x="40" y="107"/>
                    <a:pt x="41" y="105"/>
                    <a:pt x="41" y="103"/>
                  </a:cubicBezTo>
                  <a:cubicBezTo>
                    <a:pt x="41" y="102"/>
                    <a:pt x="40" y="95"/>
                    <a:pt x="39" y="92"/>
                  </a:cubicBezTo>
                  <a:cubicBezTo>
                    <a:pt x="38" y="90"/>
                    <a:pt x="37" y="85"/>
                    <a:pt x="36" y="84"/>
                  </a:cubicBezTo>
                  <a:cubicBezTo>
                    <a:pt x="35" y="82"/>
                    <a:pt x="33" y="77"/>
                    <a:pt x="33" y="77"/>
                  </a:cubicBezTo>
                  <a:cubicBezTo>
                    <a:pt x="33" y="77"/>
                    <a:pt x="33" y="77"/>
                    <a:pt x="32" y="78"/>
                  </a:cubicBezTo>
                  <a:cubicBezTo>
                    <a:pt x="32" y="79"/>
                    <a:pt x="29" y="84"/>
                    <a:pt x="27" y="86"/>
                  </a:cubicBezTo>
                  <a:cubicBezTo>
                    <a:pt x="26" y="88"/>
                    <a:pt x="23" y="91"/>
                    <a:pt x="23" y="95"/>
                  </a:cubicBezTo>
                  <a:cubicBezTo>
                    <a:pt x="22" y="98"/>
                    <a:pt x="17" y="108"/>
                    <a:pt x="17" y="108"/>
                  </a:cubicBezTo>
                  <a:cubicBezTo>
                    <a:pt x="17" y="108"/>
                    <a:pt x="16" y="110"/>
                    <a:pt x="16" y="110"/>
                  </a:cubicBezTo>
                  <a:cubicBezTo>
                    <a:pt x="15" y="111"/>
                    <a:pt x="14" y="113"/>
                    <a:pt x="14" y="113"/>
                  </a:cubicBezTo>
                  <a:cubicBezTo>
                    <a:pt x="13" y="114"/>
                    <a:pt x="12" y="114"/>
                    <a:pt x="12" y="115"/>
                  </a:cubicBezTo>
                  <a:cubicBezTo>
                    <a:pt x="12" y="115"/>
                    <a:pt x="12" y="118"/>
                    <a:pt x="11" y="116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/>
            <p:nvPr/>
          </p:nvSpPr>
          <p:spPr bwMode="auto">
            <a:xfrm>
              <a:off x="7580968" y="3205270"/>
              <a:ext cx="233861" cy="412040"/>
            </a:xfrm>
            <a:custGeom>
              <a:avLst/>
              <a:gdLst>
                <a:gd name="T0" fmla="*/ 61 w 71"/>
                <a:gd name="T1" fmla="*/ 122 h 125"/>
                <a:gd name="T2" fmla="*/ 67 w 71"/>
                <a:gd name="T3" fmla="*/ 124 h 125"/>
                <a:gd name="T4" fmla="*/ 69 w 71"/>
                <a:gd name="T5" fmla="*/ 118 h 125"/>
                <a:gd name="T6" fmla="*/ 69 w 71"/>
                <a:gd name="T7" fmla="*/ 112 h 125"/>
                <a:gd name="T8" fmla="*/ 66 w 71"/>
                <a:gd name="T9" fmla="*/ 104 h 125"/>
                <a:gd name="T10" fmla="*/ 58 w 71"/>
                <a:gd name="T11" fmla="*/ 74 h 125"/>
                <a:gd name="T12" fmla="*/ 57 w 71"/>
                <a:gd name="T13" fmla="*/ 56 h 125"/>
                <a:gd name="T14" fmla="*/ 52 w 71"/>
                <a:gd name="T15" fmla="*/ 40 h 125"/>
                <a:gd name="T16" fmla="*/ 55 w 71"/>
                <a:gd name="T17" fmla="*/ 34 h 125"/>
                <a:gd name="T18" fmla="*/ 39 w 71"/>
                <a:gd name="T19" fmla="*/ 14 h 125"/>
                <a:gd name="T20" fmla="*/ 32 w 71"/>
                <a:gd name="T21" fmla="*/ 10 h 125"/>
                <a:gd name="T22" fmla="*/ 22 w 71"/>
                <a:gd name="T23" fmla="*/ 0 h 125"/>
                <a:gd name="T24" fmla="*/ 15 w 71"/>
                <a:gd name="T25" fmla="*/ 10 h 125"/>
                <a:gd name="T26" fmla="*/ 16 w 71"/>
                <a:gd name="T27" fmla="*/ 13 h 125"/>
                <a:gd name="T28" fmla="*/ 19 w 71"/>
                <a:gd name="T29" fmla="*/ 18 h 125"/>
                <a:gd name="T30" fmla="*/ 8 w 71"/>
                <a:gd name="T31" fmla="*/ 25 h 125"/>
                <a:gd name="T32" fmla="*/ 7 w 71"/>
                <a:gd name="T33" fmla="*/ 21 h 125"/>
                <a:gd name="T34" fmla="*/ 6 w 71"/>
                <a:gd name="T35" fmla="*/ 17 h 125"/>
                <a:gd name="T36" fmla="*/ 4 w 71"/>
                <a:gd name="T37" fmla="*/ 15 h 125"/>
                <a:gd name="T38" fmla="*/ 0 w 71"/>
                <a:gd name="T39" fmla="*/ 16 h 125"/>
                <a:gd name="T40" fmla="*/ 1 w 71"/>
                <a:gd name="T41" fmla="*/ 24 h 125"/>
                <a:gd name="T42" fmla="*/ 1 w 71"/>
                <a:gd name="T43" fmla="*/ 29 h 125"/>
                <a:gd name="T44" fmla="*/ 9 w 71"/>
                <a:gd name="T45" fmla="*/ 37 h 125"/>
                <a:gd name="T46" fmla="*/ 19 w 71"/>
                <a:gd name="T47" fmla="*/ 44 h 125"/>
                <a:gd name="T48" fmla="*/ 20 w 71"/>
                <a:gd name="T49" fmla="*/ 65 h 125"/>
                <a:gd name="T50" fmla="*/ 17 w 71"/>
                <a:gd name="T51" fmla="*/ 76 h 125"/>
                <a:gd name="T52" fmla="*/ 16 w 71"/>
                <a:gd name="T53" fmla="*/ 87 h 125"/>
                <a:gd name="T54" fmla="*/ 17 w 71"/>
                <a:gd name="T55" fmla="*/ 104 h 125"/>
                <a:gd name="T56" fmla="*/ 19 w 71"/>
                <a:gd name="T57" fmla="*/ 110 h 125"/>
                <a:gd name="T58" fmla="*/ 17 w 71"/>
                <a:gd name="T59" fmla="*/ 116 h 125"/>
                <a:gd name="T60" fmla="*/ 16 w 71"/>
                <a:gd name="T61" fmla="*/ 122 h 125"/>
                <a:gd name="T62" fmla="*/ 24 w 71"/>
                <a:gd name="T63" fmla="*/ 122 h 125"/>
                <a:gd name="T64" fmla="*/ 31 w 71"/>
                <a:gd name="T65" fmla="*/ 116 h 125"/>
                <a:gd name="T66" fmla="*/ 31 w 71"/>
                <a:gd name="T67" fmla="*/ 110 h 125"/>
                <a:gd name="T68" fmla="*/ 32 w 71"/>
                <a:gd name="T69" fmla="*/ 93 h 125"/>
                <a:gd name="T70" fmla="*/ 38 w 71"/>
                <a:gd name="T71" fmla="*/ 78 h 125"/>
                <a:gd name="T72" fmla="*/ 44 w 71"/>
                <a:gd name="T73" fmla="*/ 87 h 125"/>
                <a:gd name="T74" fmla="*/ 54 w 71"/>
                <a:gd name="T75" fmla="*/ 109 h 125"/>
                <a:gd name="T76" fmla="*/ 58 w 71"/>
                <a:gd name="T77" fmla="*/ 115 h 125"/>
                <a:gd name="T78" fmla="*/ 60 w 71"/>
                <a:gd name="T79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125">
                  <a:moveTo>
                    <a:pt x="60" y="118"/>
                  </a:moveTo>
                  <a:cubicBezTo>
                    <a:pt x="60" y="118"/>
                    <a:pt x="61" y="119"/>
                    <a:pt x="61" y="122"/>
                  </a:cubicBezTo>
                  <a:cubicBezTo>
                    <a:pt x="60" y="124"/>
                    <a:pt x="60" y="125"/>
                    <a:pt x="61" y="125"/>
                  </a:cubicBezTo>
                  <a:cubicBezTo>
                    <a:pt x="63" y="125"/>
                    <a:pt x="67" y="124"/>
                    <a:pt x="67" y="124"/>
                  </a:cubicBezTo>
                  <a:cubicBezTo>
                    <a:pt x="68" y="124"/>
                    <a:pt x="67" y="123"/>
                    <a:pt x="67" y="123"/>
                  </a:cubicBezTo>
                  <a:cubicBezTo>
                    <a:pt x="67" y="123"/>
                    <a:pt x="71" y="122"/>
                    <a:pt x="69" y="118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69" y="117"/>
                    <a:pt x="70" y="114"/>
                    <a:pt x="69" y="112"/>
                  </a:cubicBezTo>
                  <a:cubicBezTo>
                    <a:pt x="68" y="111"/>
                    <a:pt x="67" y="110"/>
                    <a:pt x="67" y="110"/>
                  </a:cubicBezTo>
                  <a:cubicBezTo>
                    <a:pt x="67" y="109"/>
                    <a:pt x="66" y="104"/>
                    <a:pt x="66" y="104"/>
                  </a:cubicBezTo>
                  <a:cubicBezTo>
                    <a:pt x="66" y="104"/>
                    <a:pt x="64" y="97"/>
                    <a:pt x="64" y="94"/>
                  </a:cubicBezTo>
                  <a:cubicBezTo>
                    <a:pt x="63" y="91"/>
                    <a:pt x="60" y="78"/>
                    <a:pt x="58" y="74"/>
                  </a:cubicBezTo>
                  <a:cubicBezTo>
                    <a:pt x="58" y="74"/>
                    <a:pt x="58" y="70"/>
                    <a:pt x="58" y="67"/>
                  </a:cubicBezTo>
                  <a:cubicBezTo>
                    <a:pt x="58" y="65"/>
                    <a:pt x="58" y="59"/>
                    <a:pt x="57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4" y="46"/>
                    <a:pt x="52" y="40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5" y="35"/>
                    <a:pt x="55" y="34"/>
                  </a:cubicBezTo>
                  <a:cubicBezTo>
                    <a:pt x="55" y="32"/>
                    <a:pt x="53" y="29"/>
                    <a:pt x="52" y="26"/>
                  </a:cubicBezTo>
                  <a:cubicBezTo>
                    <a:pt x="50" y="24"/>
                    <a:pt x="45" y="17"/>
                    <a:pt x="39" y="1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3" y="8"/>
                    <a:pt x="31" y="6"/>
                  </a:cubicBezTo>
                  <a:cubicBezTo>
                    <a:pt x="31" y="6"/>
                    <a:pt x="31" y="0"/>
                    <a:pt x="22" y="0"/>
                  </a:cubicBezTo>
                  <a:cubicBezTo>
                    <a:pt x="20" y="1"/>
                    <a:pt x="15" y="2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0" y="14"/>
                    <a:pt x="14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8" y="17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7" y="22"/>
                    <a:pt x="16" y="22"/>
                  </a:cubicBezTo>
                  <a:cubicBezTo>
                    <a:pt x="15" y="23"/>
                    <a:pt x="8" y="25"/>
                    <a:pt x="8" y="25"/>
                  </a:cubicBezTo>
                  <a:cubicBezTo>
                    <a:pt x="8" y="25"/>
                    <a:pt x="6" y="24"/>
                    <a:pt x="6" y="23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1"/>
                    <a:pt x="8" y="20"/>
                    <a:pt x="7" y="19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1" y="14"/>
                  </a:cubicBezTo>
                  <a:cubicBezTo>
                    <a:pt x="1" y="14"/>
                    <a:pt x="1" y="15"/>
                    <a:pt x="0" y="16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0" y="21"/>
                    <a:pt x="1" y="23"/>
                    <a:pt x="1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7"/>
                    <a:pt x="1" y="29"/>
                  </a:cubicBezTo>
                  <a:cubicBezTo>
                    <a:pt x="1" y="31"/>
                    <a:pt x="4" y="35"/>
                    <a:pt x="4" y="35"/>
                  </a:cubicBezTo>
                  <a:cubicBezTo>
                    <a:pt x="4" y="35"/>
                    <a:pt x="5" y="39"/>
                    <a:pt x="9" y="37"/>
                  </a:cubicBezTo>
                  <a:cubicBezTo>
                    <a:pt x="12" y="36"/>
                    <a:pt x="17" y="34"/>
                    <a:pt x="17" y="3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22" y="52"/>
                    <a:pt x="22" y="59"/>
                  </a:cubicBezTo>
                  <a:cubicBezTo>
                    <a:pt x="21" y="61"/>
                    <a:pt x="20" y="65"/>
                    <a:pt x="20" y="65"/>
                  </a:cubicBezTo>
                  <a:cubicBezTo>
                    <a:pt x="20" y="65"/>
                    <a:pt x="19" y="67"/>
                    <a:pt x="22" y="6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6" y="79"/>
                    <a:pt x="16" y="81"/>
                  </a:cubicBezTo>
                  <a:cubicBezTo>
                    <a:pt x="16" y="82"/>
                    <a:pt x="16" y="87"/>
                    <a:pt x="16" y="87"/>
                  </a:cubicBezTo>
                  <a:cubicBezTo>
                    <a:pt x="16" y="87"/>
                    <a:pt x="17" y="90"/>
                    <a:pt x="16" y="92"/>
                  </a:cubicBezTo>
                  <a:cubicBezTo>
                    <a:pt x="16" y="94"/>
                    <a:pt x="16" y="100"/>
                    <a:pt x="17" y="104"/>
                  </a:cubicBezTo>
                  <a:cubicBezTo>
                    <a:pt x="17" y="106"/>
                    <a:pt x="17" y="109"/>
                    <a:pt x="18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8" y="115"/>
                    <a:pt x="17" y="116"/>
                    <a:pt x="17" y="116"/>
                  </a:cubicBezTo>
                  <a:cubicBezTo>
                    <a:pt x="16" y="116"/>
                    <a:pt x="12" y="115"/>
                    <a:pt x="13" y="118"/>
                  </a:cubicBezTo>
                  <a:cubicBezTo>
                    <a:pt x="13" y="119"/>
                    <a:pt x="13" y="122"/>
                    <a:pt x="16" y="122"/>
                  </a:cubicBezTo>
                  <a:cubicBezTo>
                    <a:pt x="20" y="122"/>
                    <a:pt x="19" y="121"/>
                    <a:pt x="19" y="121"/>
                  </a:cubicBezTo>
                  <a:cubicBezTo>
                    <a:pt x="19" y="121"/>
                    <a:pt x="22" y="121"/>
                    <a:pt x="24" y="122"/>
                  </a:cubicBezTo>
                  <a:cubicBezTo>
                    <a:pt x="25" y="122"/>
                    <a:pt x="30" y="122"/>
                    <a:pt x="32" y="120"/>
                  </a:cubicBezTo>
                  <a:cubicBezTo>
                    <a:pt x="32" y="119"/>
                    <a:pt x="31" y="116"/>
                    <a:pt x="31" y="116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3"/>
                    <a:pt x="31" y="112"/>
                    <a:pt x="31" y="110"/>
                  </a:cubicBezTo>
                  <a:cubicBezTo>
                    <a:pt x="31" y="109"/>
                    <a:pt x="30" y="106"/>
                    <a:pt x="30" y="105"/>
                  </a:cubicBezTo>
                  <a:cubicBezTo>
                    <a:pt x="30" y="103"/>
                    <a:pt x="31" y="96"/>
                    <a:pt x="32" y="93"/>
                  </a:cubicBezTo>
                  <a:cubicBezTo>
                    <a:pt x="33" y="91"/>
                    <a:pt x="34" y="86"/>
                    <a:pt x="35" y="85"/>
                  </a:cubicBezTo>
                  <a:cubicBezTo>
                    <a:pt x="36" y="83"/>
                    <a:pt x="38" y="78"/>
                    <a:pt x="38" y="78"/>
                  </a:cubicBezTo>
                  <a:cubicBezTo>
                    <a:pt x="38" y="78"/>
                    <a:pt x="38" y="78"/>
                    <a:pt x="39" y="79"/>
                  </a:cubicBezTo>
                  <a:cubicBezTo>
                    <a:pt x="39" y="80"/>
                    <a:pt x="42" y="85"/>
                    <a:pt x="44" y="87"/>
                  </a:cubicBezTo>
                  <a:cubicBezTo>
                    <a:pt x="45" y="89"/>
                    <a:pt x="48" y="93"/>
                    <a:pt x="49" y="96"/>
                  </a:cubicBezTo>
                  <a:cubicBezTo>
                    <a:pt x="49" y="99"/>
                    <a:pt x="54" y="109"/>
                    <a:pt x="54" y="109"/>
                  </a:cubicBezTo>
                  <a:cubicBezTo>
                    <a:pt x="54" y="109"/>
                    <a:pt x="55" y="111"/>
                    <a:pt x="56" y="112"/>
                  </a:cubicBezTo>
                  <a:cubicBezTo>
                    <a:pt x="56" y="113"/>
                    <a:pt x="57" y="114"/>
                    <a:pt x="58" y="115"/>
                  </a:cubicBezTo>
                  <a:cubicBezTo>
                    <a:pt x="58" y="115"/>
                    <a:pt x="59" y="116"/>
                    <a:pt x="59" y="116"/>
                  </a:cubicBezTo>
                  <a:cubicBezTo>
                    <a:pt x="59" y="117"/>
                    <a:pt x="59" y="119"/>
                    <a:pt x="60" y="118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892510" y="1859509"/>
              <a:ext cx="1216632" cy="302070"/>
              <a:chOff x="6892510" y="1859509"/>
              <a:chExt cx="1216632" cy="302070"/>
            </a:xfrm>
          </p:grpSpPr>
          <p:sp>
            <p:nvSpPr>
              <p:cNvPr id="140" name="Freeform 135"/>
              <p:cNvSpPr/>
              <p:nvPr/>
            </p:nvSpPr>
            <p:spPr bwMode="auto">
              <a:xfrm>
                <a:off x="6911999" y="1876213"/>
                <a:ext cx="79346" cy="101618"/>
              </a:xfrm>
              <a:custGeom>
                <a:avLst/>
                <a:gdLst>
                  <a:gd name="T0" fmla="*/ 0 w 57"/>
                  <a:gd name="T1" fmla="*/ 4 h 73"/>
                  <a:gd name="T2" fmla="*/ 4 w 57"/>
                  <a:gd name="T3" fmla="*/ 0 h 73"/>
                  <a:gd name="T4" fmla="*/ 57 w 57"/>
                  <a:gd name="T5" fmla="*/ 68 h 73"/>
                  <a:gd name="T6" fmla="*/ 49 w 57"/>
                  <a:gd name="T7" fmla="*/ 73 h 73"/>
                  <a:gd name="T8" fmla="*/ 0 w 57"/>
                  <a:gd name="T9" fmla="*/ 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3">
                    <a:moveTo>
                      <a:pt x="0" y="4"/>
                    </a:moveTo>
                    <a:lnTo>
                      <a:pt x="4" y="0"/>
                    </a:lnTo>
                    <a:lnTo>
                      <a:pt x="57" y="68"/>
                    </a:lnTo>
                    <a:lnTo>
                      <a:pt x="49" y="7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36"/>
              <p:cNvSpPr/>
              <p:nvPr/>
            </p:nvSpPr>
            <p:spPr bwMode="auto">
              <a:xfrm>
                <a:off x="6898078" y="1885957"/>
                <a:ext cx="103010" cy="77954"/>
              </a:xfrm>
              <a:custGeom>
                <a:avLst/>
                <a:gdLst>
                  <a:gd name="T0" fmla="*/ 0 w 74"/>
                  <a:gd name="T1" fmla="*/ 52 h 56"/>
                  <a:gd name="T2" fmla="*/ 5 w 74"/>
                  <a:gd name="T3" fmla="*/ 56 h 56"/>
                  <a:gd name="T4" fmla="*/ 74 w 74"/>
                  <a:gd name="T5" fmla="*/ 7 h 56"/>
                  <a:gd name="T6" fmla="*/ 69 w 74"/>
                  <a:gd name="T7" fmla="*/ 0 h 56"/>
                  <a:gd name="T8" fmla="*/ 0 w 74"/>
                  <a:gd name="T9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6">
                    <a:moveTo>
                      <a:pt x="0" y="52"/>
                    </a:moveTo>
                    <a:lnTo>
                      <a:pt x="5" y="56"/>
                    </a:lnTo>
                    <a:lnTo>
                      <a:pt x="74" y="7"/>
                    </a:lnTo>
                    <a:lnTo>
                      <a:pt x="69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37"/>
              <p:cNvSpPr/>
              <p:nvPr/>
            </p:nvSpPr>
            <p:spPr bwMode="auto">
              <a:xfrm>
                <a:off x="6892510" y="1862293"/>
                <a:ext cx="29233" cy="108578"/>
              </a:xfrm>
              <a:custGeom>
                <a:avLst/>
                <a:gdLst>
                  <a:gd name="T0" fmla="*/ 11 w 21"/>
                  <a:gd name="T1" fmla="*/ 0 h 78"/>
                  <a:gd name="T2" fmla="*/ 21 w 21"/>
                  <a:gd name="T3" fmla="*/ 3 h 78"/>
                  <a:gd name="T4" fmla="*/ 9 w 21"/>
                  <a:gd name="T5" fmla="*/ 78 h 78"/>
                  <a:gd name="T6" fmla="*/ 0 w 21"/>
                  <a:gd name="T7" fmla="*/ 78 h 78"/>
                  <a:gd name="T8" fmla="*/ 11 w 2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8">
                    <a:moveTo>
                      <a:pt x="11" y="0"/>
                    </a:moveTo>
                    <a:lnTo>
                      <a:pt x="21" y="3"/>
                    </a:lnTo>
                    <a:lnTo>
                      <a:pt x="9" y="78"/>
                    </a:lnTo>
                    <a:lnTo>
                      <a:pt x="0" y="78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38"/>
              <p:cNvSpPr/>
              <p:nvPr/>
            </p:nvSpPr>
            <p:spPr bwMode="auto">
              <a:xfrm>
                <a:off x="7003872" y="1891525"/>
                <a:ext cx="75169" cy="98834"/>
              </a:xfrm>
              <a:custGeom>
                <a:avLst/>
                <a:gdLst>
                  <a:gd name="T0" fmla="*/ 0 w 54"/>
                  <a:gd name="T1" fmla="*/ 5 h 71"/>
                  <a:gd name="T2" fmla="*/ 5 w 54"/>
                  <a:gd name="T3" fmla="*/ 0 h 71"/>
                  <a:gd name="T4" fmla="*/ 54 w 54"/>
                  <a:gd name="T5" fmla="*/ 69 h 71"/>
                  <a:gd name="T6" fmla="*/ 50 w 54"/>
                  <a:gd name="T7" fmla="*/ 71 h 71"/>
                  <a:gd name="T8" fmla="*/ 0 w 54"/>
                  <a:gd name="T9" fmla="*/ 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1">
                    <a:moveTo>
                      <a:pt x="0" y="5"/>
                    </a:moveTo>
                    <a:lnTo>
                      <a:pt x="5" y="0"/>
                    </a:lnTo>
                    <a:lnTo>
                      <a:pt x="54" y="69"/>
                    </a:lnTo>
                    <a:lnTo>
                      <a:pt x="50" y="7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39"/>
              <p:cNvSpPr/>
              <p:nvPr/>
            </p:nvSpPr>
            <p:spPr bwMode="auto">
              <a:xfrm>
                <a:off x="6991344" y="1902662"/>
                <a:ext cx="101618" cy="77954"/>
              </a:xfrm>
              <a:custGeom>
                <a:avLst/>
                <a:gdLst>
                  <a:gd name="T0" fmla="*/ 0 w 73"/>
                  <a:gd name="T1" fmla="*/ 49 h 56"/>
                  <a:gd name="T2" fmla="*/ 4 w 73"/>
                  <a:gd name="T3" fmla="*/ 56 h 56"/>
                  <a:gd name="T4" fmla="*/ 73 w 73"/>
                  <a:gd name="T5" fmla="*/ 4 h 56"/>
                  <a:gd name="T6" fmla="*/ 68 w 73"/>
                  <a:gd name="T7" fmla="*/ 0 h 56"/>
                  <a:gd name="T8" fmla="*/ 0 w 73"/>
                  <a:gd name="T9" fmla="*/ 4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6">
                    <a:moveTo>
                      <a:pt x="0" y="49"/>
                    </a:moveTo>
                    <a:lnTo>
                      <a:pt x="4" y="56"/>
                    </a:lnTo>
                    <a:lnTo>
                      <a:pt x="73" y="4"/>
                    </a:lnTo>
                    <a:lnTo>
                      <a:pt x="68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40"/>
              <p:cNvSpPr/>
              <p:nvPr/>
            </p:nvSpPr>
            <p:spPr bwMode="auto">
              <a:xfrm>
                <a:off x="6984384" y="1876213"/>
                <a:ext cx="26449" cy="111362"/>
              </a:xfrm>
              <a:custGeom>
                <a:avLst/>
                <a:gdLst>
                  <a:gd name="T0" fmla="*/ 12 w 19"/>
                  <a:gd name="T1" fmla="*/ 0 h 80"/>
                  <a:gd name="T2" fmla="*/ 19 w 19"/>
                  <a:gd name="T3" fmla="*/ 2 h 80"/>
                  <a:gd name="T4" fmla="*/ 7 w 19"/>
                  <a:gd name="T5" fmla="*/ 80 h 80"/>
                  <a:gd name="T6" fmla="*/ 0 w 19"/>
                  <a:gd name="T7" fmla="*/ 78 h 80"/>
                  <a:gd name="T8" fmla="*/ 12 w 1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0">
                    <a:moveTo>
                      <a:pt x="12" y="0"/>
                    </a:moveTo>
                    <a:lnTo>
                      <a:pt x="19" y="2"/>
                    </a:lnTo>
                    <a:lnTo>
                      <a:pt x="7" y="80"/>
                    </a:lnTo>
                    <a:lnTo>
                      <a:pt x="0" y="7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41"/>
              <p:cNvSpPr/>
              <p:nvPr/>
            </p:nvSpPr>
            <p:spPr bwMode="auto">
              <a:xfrm>
                <a:off x="7092962" y="1905446"/>
                <a:ext cx="79346" cy="101618"/>
              </a:xfrm>
              <a:custGeom>
                <a:avLst/>
                <a:gdLst>
                  <a:gd name="T0" fmla="*/ 0 w 57"/>
                  <a:gd name="T1" fmla="*/ 5 h 73"/>
                  <a:gd name="T2" fmla="*/ 7 w 57"/>
                  <a:gd name="T3" fmla="*/ 0 h 73"/>
                  <a:gd name="T4" fmla="*/ 57 w 57"/>
                  <a:gd name="T5" fmla="*/ 69 h 73"/>
                  <a:gd name="T6" fmla="*/ 52 w 57"/>
                  <a:gd name="T7" fmla="*/ 73 h 73"/>
                  <a:gd name="T8" fmla="*/ 0 w 57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3">
                    <a:moveTo>
                      <a:pt x="0" y="5"/>
                    </a:moveTo>
                    <a:lnTo>
                      <a:pt x="7" y="0"/>
                    </a:lnTo>
                    <a:lnTo>
                      <a:pt x="57" y="69"/>
                    </a:lnTo>
                    <a:lnTo>
                      <a:pt x="52" y="7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42"/>
              <p:cNvSpPr/>
              <p:nvPr/>
            </p:nvSpPr>
            <p:spPr bwMode="auto">
              <a:xfrm>
                <a:off x="7083218" y="1915190"/>
                <a:ext cx="101618" cy="79346"/>
              </a:xfrm>
              <a:custGeom>
                <a:avLst/>
                <a:gdLst>
                  <a:gd name="T0" fmla="*/ 0 w 73"/>
                  <a:gd name="T1" fmla="*/ 50 h 57"/>
                  <a:gd name="T2" fmla="*/ 4 w 73"/>
                  <a:gd name="T3" fmla="*/ 57 h 57"/>
                  <a:gd name="T4" fmla="*/ 73 w 73"/>
                  <a:gd name="T5" fmla="*/ 7 h 57"/>
                  <a:gd name="T6" fmla="*/ 68 w 73"/>
                  <a:gd name="T7" fmla="*/ 0 h 57"/>
                  <a:gd name="T8" fmla="*/ 0 w 73"/>
                  <a:gd name="T9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7">
                    <a:moveTo>
                      <a:pt x="0" y="50"/>
                    </a:moveTo>
                    <a:lnTo>
                      <a:pt x="4" y="57"/>
                    </a:lnTo>
                    <a:lnTo>
                      <a:pt x="73" y="7"/>
                    </a:lnTo>
                    <a:lnTo>
                      <a:pt x="68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143"/>
              <p:cNvSpPr/>
              <p:nvPr/>
            </p:nvSpPr>
            <p:spPr bwMode="auto">
              <a:xfrm>
                <a:off x="7076258" y="1891525"/>
                <a:ext cx="26449" cy="109970"/>
              </a:xfrm>
              <a:custGeom>
                <a:avLst/>
                <a:gdLst>
                  <a:gd name="T0" fmla="*/ 12 w 19"/>
                  <a:gd name="T1" fmla="*/ 0 h 79"/>
                  <a:gd name="T2" fmla="*/ 19 w 19"/>
                  <a:gd name="T3" fmla="*/ 0 h 79"/>
                  <a:gd name="T4" fmla="*/ 7 w 19"/>
                  <a:gd name="T5" fmla="*/ 79 h 79"/>
                  <a:gd name="T6" fmla="*/ 0 w 19"/>
                  <a:gd name="T7" fmla="*/ 76 h 79"/>
                  <a:gd name="T8" fmla="*/ 12 w 19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9">
                    <a:moveTo>
                      <a:pt x="12" y="0"/>
                    </a:moveTo>
                    <a:lnTo>
                      <a:pt x="19" y="0"/>
                    </a:lnTo>
                    <a:lnTo>
                      <a:pt x="7" y="79"/>
                    </a:lnTo>
                    <a:lnTo>
                      <a:pt x="0" y="7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4"/>
              <p:cNvSpPr/>
              <p:nvPr/>
            </p:nvSpPr>
            <p:spPr bwMode="auto">
              <a:xfrm>
                <a:off x="7184836" y="1917974"/>
                <a:ext cx="79346" cy="103010"/>
              </a:xfrm>
              <a:custGeom>
                <a:avLst/>
                <a:gdLst>
                  <a:gd name="T0" fmla="*/ 0 w 57"/>
                  <a:gd name="T1" fmla="*/ 5 h 74"/>
                  <a:gd name="T2" fmla="*/ 7 w 57"/>
                  <a:gd name="T3" fmla="*/ 0 h 74"/>
                  <a:gd name="T4" fmla="*/ 57 w 57"/>
                  <a:gd name="T5" fmla="*/ 69 h 74"/>
                  <a:gd name="T6" fmla="*/ 50 w 57"/>
                  <a:gd name="T7" fmla="*/ 74 h 74"/>
                  <a:gd name="T8" fmla="*/ 0 w 57"/>
                  <a:gd name="T9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4">
                    <a:moveTo>
                      <a:pt x="0" y="5"/>
                    </a:moveTo>
                    <a:lnTo>
                      <a:pt x="7" y="0"/>
                    </a:lnTo>
                    <a:lnTo>
                      <a:pt x="57" y="69"/>
                    </a:lnTo>
                    <a:lnTo>
                      <a:pt x="50" y="7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145"/>
              <p:cNvSpPr/>
              <p:nvPr/>
            </p:nvSpPr>
            <p:spPr bwMode="auto">
              <a:xfrm>
                <a:off x="7175092" y="1927718"/>
                <a:ext cx="98834" cy="79346"/>
              </a:xfrm>
              <a:custGeom>
                <a:avLst/>
                <a:gdLst>
                  <a:gd name="T0" fmla="*/ 0 w 71"/>
                  <a:gd name="T1" fmla="*/ 50 h 57"/>
                  <a:gd name="T2" fmla="*/ 2 w 71"/>
                  <a:gd name="T3" fmla="*/ 57 h 57"/>
                  <a:gd name="T4" fmla="*/ 71 w 71"/>
                  <a:gd name="T5" fmla="*/ 8 h 57"/>
                  <a:gd name="T6" fmla="*/ 68 w 71"/>
                  <a:gd name="T7" fmla="*/ 0 h 57"/>
                  <a:gd name="T8" fmla="*/ 0 w 71"/>
                  <a:gd name="T9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7">
                    <a:moveTo>
                      <a:pt x="0" y="50"/>
                    </a:moveTo>
                    <a:lnTo>
                      <a:pt x="2" y="57"/>
                    </a:lnTo>
                    <a:lnTo>
                      <a:pt x="71" y="8"/>
                    </a:lnTo>
                    <a:lnTo>
                      <a:pt x="68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146"/>
              <p:cNvSpPr/>
              <p:nvPr/>
            </p:nvSpPr>
            <p:spPr bwMode="auto">
              <a:xfrm>
                <a:off x="7168132" y="1905446"/>
                <a:ext cx="26449" cy="108578"/>
              </a:xfrm>
              <a:custGeom>
                <a:avLst/>
                <a:gdLst>
                  <a:gd name="T0" fmla="*/ 12 w 19"/>
                  <a:gd name="T1" fmla="*/ 0 h 78"/>
                  <a:gd name="T2" fmla="*/ 19 w 19"/>
                  <a:gd name="T3" fmla="*/ 0 h 78"/>
                  <a:gd name="T4" fmla="*/ 7 w 19"/>
                  <a:gd name="T5" fmla="*/ 78 h 78"/>
                  <a:gd name="T6" fmla="*/ 0 w 19"/>
                  <a:gd name="T7" fmla="*/ 78 h 78"/>
                  <a:gd name="T8" fmla="*/ 12 w 19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8">
                    <a:moveTo>
                      <a:pt x="12" y="0"/>
                    </a:moveTo>
                    <a:lnTo>
                      <a:pt x="19" y="0"/>
                    </a:lnTo>
                    <a:lnTo>
                      <a:pt x="7" y="78"/>
                    </a:lnTo>
                    <a:lnTo>
                      <a:pt x="0" y="7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47"/>
              <p:cNvSpPr/>
              <p:nvPr/>
            </p:nvSpPr>
            <p:spPr bwMode="auto">
              <a:xfrm>
                <a:off x="7276710" y="1931894"/>
                <a:ext cx="79346" cy="101618"/>
              </a:xfrm>
              <a:custGeom>
                <a:avLst/>
                <a:gdLst>
                  <a:gd name="T0" fmla="*/ 0 w 57"/>
                  <a:gd name="T1" fmla="*/ 5 h 73"/>
                  <a:gd name="T2" fmla="*/ 5 w 57"/>
                  <a:gd name="T3" fmla="*/ 0 h 73"/>
                  <a:gd name="T4" fmla="*/ 57 w 57"/>
                  <a:gd name="T5" fmla="*/ 68 h 73"/>
                  <a:gd name="T6" fmla="*/ 50 w 57"/>
                  <a:gd name="T7" fmla="*/ 73 h 73"/>
                  <a:gd name="T8" fmla="*/ 0 w 57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3">
                    <a:moveTo>
                      <a:pt x="0" y="5"/>
                    </a:moveTo>
                    <a:lnTo>
                      <a:pt x="5" y="0"/>
                    </a:lnTo>
                    <a:lnTo>
                      <a:pt x="57" y="68"/>
                    </a:lnTo>
                    <a:lnTo>
                      <a:pt x="50" y="7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148"/>
              <p:cNvSpPr/>
              <p:nvPr/>
            </p:nvSpPr>
            <p:spPr bwMode="auto">
              <a:xfrm>
                <a:off x="7264181" y="1941638"/>
                <a:ext cx="101618" cy="79346"/>
              </a:xfrm>
              <a:custGeom>
                <a:avLst/>
                <a:gdLst>
                  <a:gd name="T0" fmla="*/ 0 w 73"/>
                  <a:gd name="T1" fmla="*/ 52 h 57"/>
                  <a:gd name="T2" fmla="*/ 4 w 73"/>
                  <a:gd name="T3" fmla="*/ 57 h 57"/>
                  <a:gd name="T4" fmla="*/ 73 w 73"/>
                  <a:gd name="T5" fmla="*/ 7 h 57"/>
                  <a:gd name="T6" fmla="*/ 68 w 73"/>
                  <a:gd name="T7" fmla="*/ 0 h 57"/>
                  <a:gd name="T8" fmla="*/ 0 w 73"/>
                  <a:gd name="T9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7">
                    <a:moveTo>
                      <a:pt x="0" y="52"/>
                    </a:moveTo>
                    <a:lnTo>
                      <a:pt x="4" y="57"/>
                    </a:lnTo>
                    <a:lnTo>
                      <a:pt x="73" y="7"/>
                    </a:lnTo>
                    <a:lnTo>
                      <a:pt x="68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149"/>
              <p:cNvSpPr/>
              <p:nvPr/>
            </p:nvSpPr>
            <p:spPr bwMode="auto">
              <a:xfrm>
                <a:off x="7257221" y="1917974"/>
                <a:ext cx="29233" cy="108578"/>
              </a:xfrm>
              <a:custGeom>
                <a:avLst/>
                <a:gdLst>
                  <a:gd name="T0" fmla="*/ 12 w 21"/>
                  <a:gd name="T1" fmla="*/ 0 h 78"/>
                  <a:gd name="T2" fmla="*/ 21 w 21"/>
                  <a:gd name="T3" fmla="*/ 3 h 78"/>
                  <a:gd name="T4" fmla="*/ 7 w 21"/>
                  <a:gd name="T5" fmla="*/ 78 h 78"/>
                  <a:gd name="T6" fmla="*/ 0 w 21"/>
                  <a:gd name="T7" fmla="*/ 78 h 78"/>
                  <a:gd name="T8" fmla="*/ 12 w 2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8">
                    <a:moveTo>
                      <a:pt x="12" y="0"/>
                    </a:moveTo>
                    <a:lnTo>
                      <a:pt x="21" y="3"/>
                    </a:lnTo>
                    <a:lnTo>
                      <a:pt x="7" y="78"/>
                    </a:lnTo>
                    <a:lnTo>
                      <a:pt x="0" y="7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50"/>
              <p:cNvSpPr/>
              <p:nvPr/>
            </p:nvSpPr>
            <p:spPr bwMode="auto">
              <a:xfrm>
                <a:off x="7365799" y="1948598"/>
                <a:ext cx="79346" cy="101618"/>
              </a:xfrm>
              <a:custGeom>
                <a:avLst/>
                <a:gdLst>
                  <a:gd name="T0" fmla="*/ 0 w 57"/>
                  <a:gd name="T1" fmla="*/ 4 h 73"/>
                  <a:gd name="T2" fmla="*/ 7 w 57"/>
                  <a:gd name="T3" fmla="*/ 0 h 73"/>
                  <a:gd name="T4" fmla="*/ 57 w 57"/>
                  <a:gd name="T5" fmla="*/ 68 h 73"/>
                  <a:gd name="T6" fmla="*/ 52 w 57"/>
                  <a:gd name="T7" fmla="*/ 73 h 73"/>
                  <a:gd name="T8" fmla="*/ 0 w 57"/>
                  <a:gd name="T9" fmla="*/ 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3">
                    <a:moveTo>
                      <a:pt x="0" y="4"/>
                    </a:moveTo>
                    <a:lnTo>
                      <a:pt x="7" y="0"/>
                    </a:lnTo>
                    <a:lnTo>
                      <a:pt x="57" y="68"/>
                    </a:lnTo>
                    <a:lnTo>
                      <a:pt x="52" y="7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151"/>
              <p:cNvSpPr/>
              <p:nvPr/>
            </p:nvSpPr>
            <p:spPr bwMode="auto">
              <a:xfrm>
                <a:off x="7356055" y="1958343"/>
                <a:ext cx="101618" cy="79346"/>
              </a:xfrm>
              <a:custGeom>
                <a:avLst/>
                <a:gdLst>
                  <a:gd name="T0" fmla="*/ 0 w 73"/>
                  <a:gd name="T1" fmla="*/ 49 h 57"/>
                  <a:gd name="T2" fmla="*/ 5 w 73"/>
                  <a:gd name="T3" fmla="*/ 57 h 57"/>
                  <a:gd name="T4" fmla="*/ 73 w 73"/>
                  <a:gd name="T5" fmla="*/ 4 h 57"/>
                  <a:gd name="T6" fmla="*/ 69 w 73"/>
                  <a:gd name="T7" fmla="*/ 0 h 57"/>
                  <a:gd name="T8" fmla="*/ 0 w 73"/>
                  <a:gd name="T9" fmla="*/ 4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7">
                    <a:moveTo>
                      <a:pt x="0" y="49"/>
                    </a:moveTo>
                    <a:lnTo>
                      <a:pt x="5" y="57"/>
                    </a:lnTo>
                    <a:lnTo>
                      <a:pt x="73" y="4"/>
                    </a:lnTo>
                    <a:lnTo>
                      <a:pt x="69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52"/>
              <p:cNvSpPr/>
              <p:nvPr/>
            </p:nvSpPr>
            <p:spPr bwMode="auto">
              <a:xfrm>
                <a:off x="7349095" y="1931894"/>
                <a:ext cx="26449" cy="111362"/>
              </a:xfrm>
              <a:custGeom>
                <a:avLst/>
                <a:gdLst>
                  <a:gd name="T0" fmla="*/ 12 w 19"/>
                  <a:gd name="T1" fmla="*/ 0 h 80"/>
                  <a:gd name="T2" fmla="*/ 19 w 19"/>
                  <a:gd name="T3" fmla="*/ 2 h 80"/>
                  <a:gd name="T4" fmla="*/ 7 w 19"/>
                  <a:gd name="T5" fmla="*/ 80 h 80"/>
                  <a:gd name="T6" fmla="*/ 0 w 19"/>
                  <a:gd name="T7" fmla="*/ 78 h 80"/>
                  <a:gd name="T8" fmla="*/ 12 w 1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0">
                    <a:moveTo>
                      <a:pt x="12" y="0"/>
                    </a:moveTo>
                    <a:lnTo>
                      <a:pt x="19" y="2"/>
                    </a:lnTo>
                    <a:lnTo>
                      <a:pt x="7" y="80"/>
                    </a:lnTo>
                    <a:lnTo>
                      <a:pt x="0" y="7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53"/>
              <p:cNvSpPr/>
              <p:nvPr/>
            </p:nvSpPr>
            <p:spPr bwMode="auto">
              <a:xfrm>
                <a:off x="7457673" y="1961127"/>
                <a:ext cx="79346" cy="101618"/>
              </a:xfrm>
              <a:custGeom>
                <a:avLst/>
                <a:gdLst>
                  <a:gd name="T0" fmla="*/ 0 w 57"/>
                  <a:gd name="T1" fmla="*/ 5 h 73"/>
                  <a:gd name="T2" fmla="*/ 7 w 57"/>
                  <a:gd name="T3" fmla="*/ 0 h 73"/>
                  <a:gd name="T4" fmla="*/ 57 w 57"/>
                  <a:gd name="T5" fmla="*/ 69 h 73"/>
                  <a:gd name="T6" fmla="*/ 50 w 57"/>
                  <a:gd name="T7" fmla="*/ 73 h 73"/>
                  <a:gd name="T8" fmla="*/ 0 w 57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3">
                    <a:moveTo>
                      <a:pt x="0" y="5"/>
                    </a:moveTo>
                    <a:lnTo>
                      <a:pt x="7" y="0"/>
                    </a:lnTo>
                    <a:lnTo>
                      <a:pt x="57" y="69"/>
                    </a:lnTo>
                    <a:lnTo>
                      <a:pt x="50" y="7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54"/>
              <p:cNvSpPr/>
              <p:nvPr/>
            </p:nvSpPr>
            <p:spPr bwMode="auto">
              <a:xfrm>
                <a:off x="7447929" y="1970871"/>
                <a:ext cx="101618" cy="79346"/>
              </a:xfrm>
              <a:custGeom>
                <a:avLst/>
                <a:gdLst>
                  <a:gd name="T0" fmla="*/ 0 w 73"/>
                  <a:gd name="T1" fmla="*/ 50 h 57"/>
                  <a:gd name="T2" fmla="*/ 5 w 73"/>
                  <a:gd name="T3" fmla="*/ 57 h 57"/>
                  <a:gd name="T4" fmla="*/ 73 w 73"/>
                  <a:gd name="T5" fmla="*/ 7 h 57"/>
                  <a:gd name="T6" fmla="*/ 69 w 73"/>
                  <a:gd name="T7" fmla="*/ 0 h 57"/>
                  <a:gd name="T8" fmla="*/ 0 w 73"/>
                  <a:gd name="T9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7">
                    <a:moveTo>
                      <a:pt x="0" y="50"/>
                    </a:moveTo>
                    <a:lnTo>
                      <a:pt x="5" y="57"/>
                    </a:lnTo>
                    <a:lnTo>
                      <a:pt x="73" y="7"/>
                    </a:lnTo>
                    <a:lnTo>
                      <a:pt x="69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55"/>
              <p:cNvSpPr/>
              <p:nvPr/>
            </p:nvSpPr>
            <p:spPr bwMode="auto">
              <a:xfrm>
                <a:off x="7440969" y="1948598"/>
                <a:ext cx="26449" cy="108578"/>
              </a:xfrm>
              <a:custGeom>
                <a:avLst/>
                <a:gdLst>
                  <a:gd name="T0" fmla="*/ 12 w 19"/>
                  <a:gd name="T1" fmla="*/ 0 h 78"/>
                  <a:gd name="T2" fmla="*/ 19 w 19"/>
                  <a:gd name="T3" fmla="*/ 0 h 78"/>
                  <a:gd name="T4" fmla="*/ 8 w 19"/>
                  <a:gd name="T5" fmla="*/ 78 h 78"/>
                  <a:gd name="T6" fmla="*/ 0 w 19"/>
                  <a:gd name="T7" fmla="*/ 75 h 78"/>
                  <a:gd name="T8" fmla="*/ 12 w 19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8">
                    <a:moveTo>
                      <a:pt x="12" y="0"/>
                    </a:moveTo>
                    <a:lnTo>
                      <a:pt x="19" y="0"/>
                    </a:lnTo>
                    <a:lnTo>
                      <a:pt x="8" y="78"/>
                    </a:lnTo>
                    <a:lnTo>
                      <a:pt x="0" y="7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56"/>
              <p:cNvSpPr/>
              <p:nvPr/>
            </p:nvSpPr>
            <p:spPr bwMode="auto">
              <a:xfrm>
                <a:off x="7549547" y="1975047"/>
                <a:ext cx="79346" cy="101618"/>
              </a:xfrm>
              <a:custGeom>
                <a:avLst/>
                <a:gdLst>
                  <a:gd name="T0" fmla="*/ 0 w 57"/>
                  <a:gd name="T1" fmla="*/ 4 h 73"/>
                  <a:gd name="T2" fmla="*/ 5 w 57"/>
                  <a:gd name="T3" fmla="*/ 0 h 73"/>
                  <a:gd name="T4" fmla="*/ 57 w 57"/>
                  <a:gd name="T5" fmla="*/ 68 h 73"/>
                  <a:gd name="T6" fmla="*/ 50 w 57"/>
                  <a:gd name="T7" fmla="*/ 73 h 73"/>
                  <a:gd name="T8" fmla="*/ 0 w 57"/>
                  <a:gd name="T9" fmla="*/ 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3">
                    <a:moveTo>
                      <a:pt x="0" y="4"/>
                    </a:moveTo>
                    <a:lnTo>
                      <a:pt x="5" y="0"/>
                    </a:lnTo>
                    <a:lnTo>
                      <a:pt x="57" y="68"/>
                    </a:lnTo>
                    <a:lnTo>
                      <a:pt x="50" y="7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57"/>
              <p:cNvSpPr/>
              <p:nvPr/>
            </p:nvSpPr>
            <p:spPr bwMode="auto">
              <a:xfrm>
                <a:off x="7537019" y="1984791"/>
                <a:ext cx="101618" cy="77954"/>
              </a:xfrm>
              <a:custGeom>
                <a:avLst/>
                <a:gdLst>
                  <a:gd name="T0" fmla="*/ 0 w 73"/>
                  <a:gd name="T1" fmla="*/ 52 h 56"/>
                  <a:gd name="T2" fmla="*/ 5 w 73"/>
                  <a:gd name="T3" fmla="*/ 56 h 56"/>
                  <a:gd name="T4" fmla="*/ 73 w 73"/>
                  <a:gd name="T5" fmla="*/ 7 h 56"/>
                  <a:gd name="T6" fmla="*/ 69 w 73"/>
                  <a:gd name="T7" fmla="*/ 0 h 56"/>
                  <a:gd name="T8" fmla="*/ 0 w 73"/>
                  <a:gd name="T9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6">
                    <a:moveTo>
                      <a:pt x="0" y="52"/>
                    </a:moveTo>
                    <a:lnTo>
                      <a:pt x="5" y="56"/>
                    </a:lnTo>
                    <a:lnTo>
                      <a:pt x="73" y="7"/>
                    </a:lnTo>
                    <a:lnTo>
                      <a:pt x="69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58"/>
              <p:cNvSpPr/>
              <p:nvPr/>
            </p:nvSpPr>
            <p:spPr bwMode="auto">
              <a:xfrm>
                <a:off x="7530059" y="1961127"/>
                <a:ext cx="30625" cy="108578"/>
              </a:xfrm>
              <a:custGeom>
                <a:avLst/>
                <a:gdLst>
                  <a:gd name="T0" fmla="*/ 14 w 22"/>
                  <a:gd name="T1" fmla="*/ 0 h 78"/>
                  <a:gd name="T2" fmla="*/ 22 w 22"/>
                  <a:gd name="T3" fmla="*/ 0 h 78"/>
                  <a:gd name="T4" fmla="*/ 10 w 22"/>
                  <a:gd name="T5" fmla="*/ 78 h 78"/>
                  <a:gd name="T6" fmla="*/ 0 w 22"/>
                  <a:gd name="T7" fmla="*/ 78 h 78"/>
                  <a:gd name="T8" fmla="*/ 14 w 2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8">
                    <a:moveTo>
                      <a:pt x="14" y="0"/>
                    </a:moveTo>
                    <a:lnTo>
                      <a:pt x="22" y="0"/>
                    </a:lnTo>
                    <a:lnTo>
                      <a:pt x="10" y="78"/>
                    </a:lnTo>
                    <a:lnTo>
                      <a:pt x="0" y="7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59"/>
              <p:cNvSpPr/>
              <p:nvPr/>
            </p:nvSpPr>
            <p:spPr bwMode="auto">
              <a:xfrm>
                <a:off x="7642813" y="1987575"/>
                <a:ext cx="75169" cy="101618"/>
              </a:xfrm>
              <a:custGeom>
                <a:avLst/>
                <a:gdLst>
                  <a:gd name="T0" fmla="*/ 0 w 54"/>
                  <a:gd name="T1" fmla="*/ 5 h 73"/>
                  <a:gd name="T2" fmla="*/ 4 w 54"/>
                  <a:gd name="T3" fmla="*/ 0 h 73"/>
                  <a:gd name="T4" fmla="*/ 54 w 54"/>
                  <a:gd name="T5" fmla="*/ 69 h 73"/>
                  <a:gd name="T6" fmla="*/ 49 w 54"/>
                  <a:gd name="T7" fmla="*/ 73 h 73"/>
                  <a:gd name="T8" fmla="*/ 0 w 54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3">
                    <a:moveTo>
                      <a:pt x="0" y="5"/>
                    </a:moveTo>
                    <a:lnTo>
                      <a:pt x="4" y="0"/>
                    </a:lnTo>
                    <a:lnTo>
                      <a:pt x="54" y="69"/>
                    </a:lnTo>
                    <a:lnTo>
                      <a:pt x="49" y="7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160"/>
              <p:cNvSpPr/>
              <p:nvPr/>
            </p:nvSpPr>
            <p:spPr bwMode="auto">
              <a:xfrm>
                <a:off x="7628893" y="1997319"/>
                <a:ext cx="103010" cy="79346"/>
              </a:xfrm>
              <a:custGeom>
                <a:avLst/>
                <a:gdLst>
                  <a:gd name="T0" fmla="*/ 0 w 74"/>
                  <a:gd name="T1" fmla="*/ 52 h 57"/>
                  <a:gd name="T2" fmla="*/ 5 w 74"/>
                  <a:gd name="T3" fmla="*/ 57 h 57"/>
                  <a:gd name="T4" fmla="*/ 74 w 74"/>
                  <a:gd name="T5" fmla="*/ 7 h 57"/>
                  <a:gd name="T6" fmla="*/ 69 w 74"/>
                  <a:gd name="T7" fmla="*/ 0 h 57"/>
                  <a:gd name="T8" fmla="*/ 0 w 74"/>
                  <a:gd name="T9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7">
                    <a:moveTo>
                      <a:pt x="0" y="52"/>
                    </a:moveTo>
                    <a:lnTo>
                      <a:pt x="5" y="57"/>
                    </a:lnTo>
                    <a:lnTo>
                      <a:pt x="74" y="7"/>
                    </a:lnTo>
                    <a:lnTo>
                      <a:pt x="69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161"/>
              <p:cNvSpPr/>
              <p:nvPr/>
            </p:nvSpPr>
            <p:spPr bwMode="auto">
              <a:xfrm>
                <a:off x="7621932" y="1975047"/>
                <a:ext cx="26449" cy="108578"/>
              </a:xfrm>
              <a:custGeom>
                <a:avLst/>
                <a:gdLst>
                  <a:gd name="T0" fmla="*/ 12 w 19"/>
                  <a:gd name="T1" fmla="*/ 0 h 78"/>
                  <a:gd name="T2" fmla="*/ 19 w 19"/>
                  <a:gd name="T3" fmla="*/ 2 h 78"/>
                  <a:gd name="T4" fmla="*/ 8 w 19"/>
                  <a:gd name="T5" fmla="*/ 78 h 78"/>
                  <a:gd name="T6" fmla="*/ 0 w 19"/>
                  <a:gd name="T7" fmla="*/ 78 h 78"/>
                  <a:gd name="T8" fmla="*/ 12 w 19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8">
                    <a:moveTo>
                      <a:pt x="12" y="0"/>
                    </a:moveTo>
                    <a:lnTo>
                      <a:pt x="19" y="2"/>
                    </a:lnTo>
                    <a:lnTo>
                      <a:pt x="8" y="78"/>
                    </a:lnTo>
                    <a:lnTo>
                      <a:pt x="0" y="7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62"/>
              <p:cNvSpPr/>
              <p:nvPr/>
            </p:nvSpPr>
            <p:spPr bwMode="auto">
              <a:xfrm>
                <a:off x="7731903" y="2004280"/>
                <a:ext cx="77954" cy="101618"/>
              </a:xfrm>
              <a:custGeom>
                <a:avLst/>
                <a:gdLst>
                  <a:gd name="T0" fmla="*/ 0 w 56"/>
                  <a:gd name="T1" fmla="*/ 5 h 73"/>
                  <a:gd name="T2" fmla="*/ 7 w 56"/>
                  <a:gd name="T3" fmla="*/ 0 h 73"/>
                  <a:gd name="T4" fmla="*/ 56 w 56"/>
                  <a:gd name="T5" fmla="*/ 68 h 73"/>
                  <a:gd name="T6" fmla="*/ 52 w 56"/>
                  <a:gd name="T7" fmla="*/ 73 h 73"/>
                  <a:gd name="T8" fmla="*/ 0 w 56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3">
                    <a:moveTo>
                      <a:pt x="0" y="5"/>
                    </a:moveTo>
                    <a:lnTo>
                      <a:pt x="7" y="0"/>
                    </a:lnTo>
                    <a:lnTo>
                      <a:pt x="56" y="68"/>
                    </a:lnTo>
                    <a:lnTo>
                      <a:pt x="52" y="7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163"/>
              <p:cNvSpPr/>
              <p:nvPr/>
            </p:nvSpPr>
            <p:spPr bwMode="auto">
              <a:xfrm>
                <a:off x="7720766" y="2014024"/>
                <a:ext cx="103010" cy="79346"/>
              </a:xfrm>
              <a:custGeom>
                <a:avLst/>
                <a:gdLst>
                  <a:gd name="T0" fmla="*/ 0 w 74"/>
                  <a:gd name="T1" fmla="*/ 50 h 57"/>
                  <a:gd name="T2" fmla="*/ 5 w 74"/>
                  <a:gd name="T3" fmla="*/ 57 h 57"/>
                  <a:gd name="T4" fmla="*/ 74 w 74"/>
                  <a:gd name="T5" fmla="*/ 5 h 57"/>
                  <a:gd name="T6" fmla="*/ 69 w 74"/>
                  <a:gd name="T7" fmla="*/ 0 h 57"/>
                  <a:gd name="T8" fmla="*/ 0 w 74"/>
                  <a:gd name="T9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7">
                    <a:moveTo>
                      <a:pt x="0" y="50"/>
                    </a:moveTo>
                    <a:lnTo>
                      <a:pt x="5" y="57"/>
                    </a:lnTo>
                    <a:lnTo>
                      <a:pt x="74" y="5"/>
                    </a:lnTo>
                    <a:lnTo>
                      <a:pt x="69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164"/>
              <p:cNvSpPr/>
              <p:nvPr/>
            </p:nvSpPr>
            <p:spPr bwMode="auto">
              <a:xfrm>
                <a:off x="7715198" y="1987575"/>
                <a:ext cx="26449" cy="111362"/>
              </a:xfrm>
              <a:custGeom>
                <a:avLst/>
                <a:gdLst>
                  <a:gd name="T0" fmla="*/ 12 w 19"/>
                  <a:gd name="T1" fmla="*/ 0 h 80"/>
                  <a:gd name="T2" fmla="*/ 19 w 19"/>
                  <a:gd name="T3" fmla="*/ 2 h 80"/>
                  <a:gd name="T4" fmla="*/ 7 w 19"/>
                  <a:gd name="T5" fmla="*/ 80 h 80"/>
                  <a:gd name="T6" fmla="*/ 0 w 19"/>
                  <a:gd name="T7" fmla="*/ 78 h 80"/>
                  <a:gd name="T8" fmla="*/ 12 w 1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0">
                    <a:moveTo>
                      <a:pt x="12" y="0"/>
                    </a:moveTo>
                    <a:lnTo>
                      <a:pt x="19" y="2"/>
                    </a:lnTo>
                    <a:lnTo>
                      <a:pt x="7" y="80"/>
                    </a:lnTo>
                    <a:lnTo>
                      <a:pt x="0" y="7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165"/>
              <p:cNvSpPr/>
              <p:nvPr/>
            </p:nvSpPr>
            <p:spPr bwMode="auto">
              <a:xfrm>
                <a:off x="7823776" y="2016808"/>
                <a:ext cx="77954" cy="103010"/>
              </a:xfrm>
              <a:custGeom>
                <a:avLst/>
                <a:gdLst>
                  <a:gd name="T0" fmla="*/ 0 w 56"/>
                  <a:gd name="T1" fmla="*/ 5 h 74"/>
                  <a:gd name="T2" fmla="*/ 7 w 56"/>
                  <a:gd name="T3" fmla="*/ 0 h 74"/>
                  <a:gd name="T4" fmla="*/ 56 w 56"/>
                  <a:gd name="T5" fmla="*/ 69 h 74"/>
                  <a:gd name="T6" fmla="*/ 49 w 56"/>
                  <a:gd name="T7" fmla="*/ 74 h 74"/>
                  <a:gd name="T8" fmla="*/ 0 w 56"/>
                  <a:gd name="T9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4">
                    <a:moveTo>
                      <a:pt x="0" y="5"/>
                    </a:moveTo>
                    <a:lnTo>
                      <a:pt x="7" y="0"/>
                    </a:lnTo>
                    <a:lnTo>
                      <a:pt x="56" y="69"/>
                    </a:lnTo>
                    <a:lnTo>
                      <a:pt x="49" y="7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166"/>
              <p:cNvSpPr/>
              <p:nvPr/>
            </p:nvSpPr>
            <p:spPr bwMode="auto">
              <a:xfrm>
                <a:off x="7814032" y="2026552"/>
                <a:ext cx="98834" cy="79346"/>
              </a:xfrm>
              <a:custGeom>
                <a:avLst/>
                <a:gdLst>
                  <a:gd name="T0" fmla="*/ 0 w 71"/>
                  <a:gd name="T1" fmla="*/ 50 h 57"/>
                  <a:gd name="T2" fmla="*/ 2 w 71"/>
                  <a:gd name="T3" fmla="*/ 57 h 57"/>
                  <a:gd name="T4" fmla="*/ 71 w 71"/>
                  <a:gd name="T5" fmla="*/ 8 h 57"/>
                  <a:gd name="T6" fmla="*/ 68 w 71"/>
                  <a:gd name="T7" fmla="*/ 0 h 57"/>
                  <a:gd name="T8" fmla="*/ 0 w 71"/>
                  <a:gd name="T9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7">
                    <a:moveTo>
                      <a:pt x="0" y="50"/>
                    </a:moveTo>
                    <a:lnTo>
                      <a:pt x="2" y="57"/>
                    </a:lnTo>
                    <a:lnTo>
                      <a:pt x="71" y="8"/>
                    </a:lnTo>
                    <a:lnTo>
                      <a:pt x="68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167"/>
              <p:cNvSpPr/>
              <p:nvPr/>
            </p:nvSpPr>
            <p:spPr bwMode="auto">
              <a:xfrm>
                <a:off x="7807072" y="2004280"/>
                <a:ext cx="26449" cy="108578"/>
              </a:xfrm>
              <a:custGeom>
                <a:avLst/>
                <a:gdLst>
                  <a:gd name="T0" fmla="*/ 12 w 19"/>
                  <a:gd name="T1" fmla="*/ 0 h 78"/>
                  <a:gd name="T2" fmla="*/ 19 w 19"/>
                  <a:gd name="T3" fmla="*/ 0 h 78"/>
                  <a:gd name="T4" fmla="*/ 7 w 19"/>
                  <a:gd name="T5" fmla="*/ 78 h 78"/>
                  <a:gd name="T6" fmla="*/ 0 w 19"/>
                  <a:gd name="T7" fmla="*/ 76 h 78"/>
                  <a:gd name="T8" fmla="*/ 12 w 19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8">
                    <a:moveTo>
                      <a:pt x="12" y="0"/>
                    </a:moveTo>
                    <a:lnTo>
                      <a:pt x="19" y="0"/>
                    </a:lnTo>
                    <a:lnTo>
                      <a:pt x="7" y="78"/>
                    </a:lnTo>
                    <a:lnTo>
                      <a:pt x="0" y="7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68"/>
              <p:cNvSpPr/>
              <p:nvPr/>
            </p:nvSpPr>
            <p:spPr bwMode="auto">
              <a:xfrm>
                <a:off x="7915650" y="2030728"/>
                <a:ext cx="79346" cy="101618"/>
              </a:xfrm>
              <a:custGeom>
                <a:avLst/>
                <a:gdLst>
                  <a:gd name="T0" fmla="*/ 0 w 57"/>
                  <a:gd name="T1" fmla="*/ 5 h 73"/>
                  <a:gd name="T2" fmla="*/ 5 w 57"/>
                  <a:gd name="T3" fmla="*/ 0 h 73"/>
                  <a:gd name="T4" fmla="*/ 57 w 57"/>
                  <a:gd name="T5" fmla="*/ 68 h 73"/>
                  <a:gd name="T6" fmla="*/ 50 w 57"/>
                  <a:gd name="T7" fmla="*/ 73 h 73"/>
                  <a:gd name="T8" fmla="*/ 0 w 57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3">
                    <a:moveTo>
                      <a:pt x="0" y="5"/>
                    </a:moveTo>
                    <a:lnTo>
                      <a:pt x="5" y="0"/>
                    </a:lnTo>
                    <a:lnTo>
                      <a:pt x="57" y="68"/>
                    </a:lnTo>
                    <a:lnTo>
                      <a:pt x="50" y="7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69"/>
              <p:cNvSpPr/>
              <p:nvPr/>
            </p:nvSpPr>
            <p:spPr bwMode="auto">
              <a:xfrm>
                <a:off x="7901730" y="2040472"/>
                <a:ext cx="103010" cy="79346"/>
              </a:xfrm>
              <a:custGeom>
                <a:avLst/>
                <a:gdLst>
                  <a:gd name="T0" fmla="*/ 0 w 74"/>
                  <a:gd name="T1" fmla="*/ 52 h 57"/>
                  <a:gd name="T2" fmla="*/ 5 w 74"/>
                  <a:gd name="T3" fmla="*/ 57 h 57"/>
                  <a:gd name="T4" fmla="*/ 74 w 74"/>
                  <a:gd name="T5" fmla="*/ 7 h 57"/>
                  <a:gd name="T6" fmla="*/ 69 w 74"/>
                  <a:gd name="T7" fmla="*/ 0 h 57"/>
                  <a:gd name="T8" fmla="*/ 0 w 74"/>
                  <a:gd name="T9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7">
                    <a:moveTo>
                      <a:pt x="0" y="52"/>
                    </a:moveTo>
                    <a:lnTo>
                      <a:pt x="5" y="57"/>
                    </a:lnTo>
                    <a:lnTo>
                      <a:pt x="74" y="7"/>
                    </a:lnTo>
                    <a:lnTo>
                      <a:pt x="69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70"/>
              <p:cNvSpPr/>
              <p:nvPr/>
            </p:nvSpPr>
            <p:spPr bwMode="auto">
              <a:xfrm>
                <a:off x="7896162" y="2016808"/>
                <a:ext cx="29233" cy="108578"/>
              </a:xfrm>
              <a:custGeom>
                <a:avLst/>
                <a:gdLst>
                  <a:gd name="T0" fmla="*/ 12 w 21"/>
                  <a:gd name="T1" fmla="*/ 0 h 78"/>
                  <a:gd name="T2" fmla="*/ 21 w 21"/>
                  <a:gd name="T3" fmla="*/ 0 h 78"/>
                  <a:gd name="T4" fmla="*/ 7 w 21"/>
                  <a:gd name="T5" fmla="*/ 78 h 78"/>
                  <a:gd name="T6" fmla="*/ 0 w 21"/>
                  <a:gd name="T7" fmla="*/ 78 h 78"/>
                  <a:gd name="T8" fmla="*/ 12 w 2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8">
                    <a:moveTo>
                      <a:pt x="12" y="0"/>
                    </a:moveTo>
                    <a:lnTo>
                      <a:pt x="21" y="0"/>
                    </a:lnTo>
                    <a:lnTo>
                      <a:pt x="7" y="78"/>
                    </a:lnTo>
                    <a:lnTo>
                      <a:pt x="0" y="7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71"/>
              <p:cNvSpPr/>
              <p:nvPr/>
            </p:nvSpPr>
            <p:spPr bwMode="auto">
              <a:xfrm>
                <a:off x="8007524" y="2047432"/>
                <a:ext cx="79346" cy="98834"/>
              </a:xfrm>
              <a:custGeom>
                <a:avLst/>
                <a:gdLst>
                  <a:gd name="T0" fmla="*/ 0 w 57"/>
                  <a:gd name="T1" fmla="*/ 2 h 71"/>
                  <a:gd name="T2" fmla="*/ 5 w 57"/>
                  <a:gd name="T3" fmla="*/ 0 h 71"/>
                  <a:gd name="T4" fmla="*/ 57 w 57"/>
                  <a:gd name="T5" fmla="*/ 68 h 71"/>
                  <a:gd name="T6" fmla="*/ 50 w 57"/>
                  <a:gd name="T7" fmla="*/ 71 h 71"/>
                  <a:gd name="T8" fmla="*/ 0 w 5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1">
                    <a:moveTo>
                      <a:pt x="0" y="2"/>
                    </a:moveTo>
                    <a:lnTo>
                      <a:pt x="5" y="0"/>
                    </a:lnTo>
                    <a:lnTo>
                      <a:pt x="57" y="68"/>
                    </a:lnTo>
                    <a:lnTo>
                      <a:pt x="50" y="7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172"/>
              <p:cNvSpPr/>
              <p:nvPr/>
            </p:nvSpPr>
            <p:spPr bwMode="auto">
              <a:xfrm>
                <a:off x="7994996" y="2057177"/>
                <a:ext cx="101618" cy="75169"/>
              </a:xfrm>
              <a:custGeom>
                <a:avLst/>
                <a:gdLst>
                  <a:gd name="T0" fmla="*/ 0 w 73"/>
                  <a:gd name="T1" fmla="*/ 49 h 54"/>
                  <a:gd name="T2" fmla="*/ 4 w 73"/>
                  <a:gd name="T3" fmla="*/ 54 h 54"/>
                  <a:gd name="T4" fmla="*/ 73 w 73"/>
                  <a:gd name="T5" fmla="*/ 4 h 54"/>
                  <a:gd name="T6" fmla="*/ 68 w 73"/>
                  <a:gd name="T7" fmla="*/ 0 h 54"/>
                  <a:gd name="T8" fmla="*/ 0 w 73"/>
                  <a:gd name="T9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4">
                    <a:moveTo>
                      <a:pt x="0" y="49"/>
                    </a:moveTo>
                    <a:lnTo>
                      <a:pt x="4" y="54"/>
                    </a:lnTo>
                    <a:lnTo>
                      <a:pt x="73" y="4"/>
                    </a:lnTo>
                    <a:lnTo>
                      <a:pt x="68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173"/>
              <p:cNvSpPr/>
              <p:nvPr/>
            </p:nvSpPr>
            <p:spPr bwMode="auto">
              <a:xfrm>
                <a:off x="7988036" y="2030728"/>
                <a:ext cx="26449" cy="108578"/>
              </a:xfrm>
              <a:custGeom>
                <a:avLst/>
                <a:gdLst>
                  <a:gd name="T0" fmla="*/ 12 w 19"/>
                  <a:gd name="T1" fmla="*/ 0 h 78"/>
                  <a:gd name="T2" fmla="*/ 19 w 19"/>
                  <a:gd name="T3" fmla="*/ 2 h 78"/>
                  <a:gd name="T4" fmla="*/ 7 w 19"/>
                  <a:gd name="T5" fmla="*/ 78 h 78"/>
                  <a:gd name="T6" fmla="*/ 0 w 19"/>
                  <a:gd name="T7" fmla="*/ 78 h 78"/>
                  <a:gd name="T8" fmla="*/ 12 w 19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8">
                    <a:moveTo>
                      <a:pt x="12" y="0"/>
                    </a:moveTo>
                    <a:lnTo>
                      <a:pt x="19" y="2"/>
                    </a:lnTo>
                    <a:lnTo>
                      <a:pt x="7" y="78"/>
                    </a:lnTo>
                    <a:lnTo>
                      <a:pt x="0" y="7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174"/>
              <p:cNvSpPr/>
              <p:nvPr/>
            </p:nvSpPr>
            <p:spPr bwMode="auto">
              <a:xfrm>
                <a:off x="8079909" y="2047432"/>
                <a:ext cx="26449" cy="108578"/>
              </a:xfrm>
              <a:custGeom>
                <a:avLst/>
                <a:gdLst>
                  <a:gd name="T0" fmla="*/ 12 w 19"/>
                  <a:gd name="T1" fmla="*/ 0 h 78"/>
                  <a:gd name="T2" fmla="*/ 19 w 19"/>
                  <a:gd name="T3" fmla="*/ 0 h 78"/>
                  <a:gd name="T4" fmla="*/ 7 w 19"/>
                  <a:gd name="T5" fmla="*/ 78 h 78"/>
                  <a:gd name="T6" fmla="*/ 0 w 19"/>
                  <a:gd name="T7" fmla="*/ 75 h 78"/>
                  <a:gd name="T8" fmla="*/ 12 w 19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8">
                    <a:moveTo>
                      <a:pt x="12" y="0"/>
                    </a:moveTo>
                    <a:lnTo>
                      <a:pt x="19" y="0"/>
                    </a:lnTo>
                    <a:lnTo>
                      <a:pt x="7" y="78"/>
                    </a:lnTo>
                    <a:lnTo>
                      <a:pt x="0" y="7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75"/>
              <p:cNvSpPr/>
              <p:nvPr/>
            </p:nvSpPr>
            <p:spPr bwMode="auto">
              <a:xfrm>
                <a:off x="6892510" y="1958343"/>
                <a:ext cx="1201320" cy="203236"/>
              </a:xfrm>
              <a:custGeom>
                <a:avLst/>
                <a:gdLst>
                  <a:gd name="T0" fmla="*/ 863 w 863"/>
                  <a:gd name="T1" fmla="*/ 132 h 146"/>
                  <a:gd name="T2" fmla="*/ 860 w 863"/>
                  <a:gd name="T3" fmla="*/ 146 h 146"/>
                  <a:gd name="T4" fmla="*/ 0 w 863"/>
                  <a:gd name="T5" fmla="*/ 14 h 146"/>
                  <a:gd name="T6" fmla="*/ 2 w 863"/>
                  <a:gd name="T7" fmla="*/ 0 h 146"/>
                  <a:gd name="T8" fmla="*/ 863 w 863"/>
                  <a:gd name="T9" fmla="*/ 13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146">
                    <a:moveTo>
                      <a:pt x="863" y="132"/>
                    </a:moveTo>
                    <a:lnTo>
                      <a:pt x="860" y="146"/>
                    </a:lnTo>
                    <a:lnTo>
                      <a:pt x="0" y="14"/>
                    </a:lnTo>
                    <a:lnTo>
                      <a:pt x="2" y="0"/>
                    </a:lnTo>
                    <a:lnTo>
                      <a:pt x="863" y="13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176"/>
              <p:cNvSpPr/>
              <p:nvPr/>
            </p:nvSpPr>
            <p:spPr bwMode="auto">
              <a:xfrm>
                <a:off x="6907822" y="1859509"/>
                <a:ext cx="1201320" cy="203236"/>
              </a:xfrm>
              <a:custGeom>
                <a:avLst/>
                <a:gdLst>
                  <a:gd name="T0" fmla="*/ 863 w 863"/>
                  <a:gd name="T1" fmla="*/ 132 h 146"/>
                  <a:gd name="T2" fmla="*/ 861 w 863"/>
                  <a:gd name="T3" fmla="*/ 146 h 146"/>
                  <a:gd name="T4" fmla="*/ 0 w 863"/>
                  <a:gd name="T5" fmla="*/ 14 h 146"/>
                  <a:gd name="T6" fmla="*/ 3 w 863"/>
                  <a:gd name="T7" fmla="*/ 0 h 146"/>
                  <a:gd name="T8" fmla="*/ 863 w 863"/>
                  <a:gd name="T9" fmla="*/ 13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146">
                    <a:moveTo>
                      <a:pt x="863" y="132"/>
                    </a:moveTo>
                    <a:lnTo>
                      <a:pt x="861" y="146"/>
                    </a:lnTo>
                    <a:lnTo>
                      <a:pt x="0" y="14"/>
                    </a:lnTo>
                    <a:lnTo>
                      <a:pt x="3" y="0"/>
                    </a:lnTo>
                    <a:lnTo>
                      <a:pt x="863" y="13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84122" y="1269289"/>
              <a:ext cx="1692705" cy="2387327"/>
              <a:chOff x="7484122" y="1269289"/>
              <a:chExt cx="1692705" cy="2387327"/>
            </a:xfrm>
          </p:grpSpPr>
          <p:sp>
            <p:nvSpPr>
              <p:cNvPr id="182" name="Freeform 177"/>
              <p:cNvSpPr>
                <a:spLocks noEditPoints="1"/>
              </p:cNvSpPr>
              <p:nvPr/>
            </p:nvSpPr>
            <p:spPr bwMode="auto">
              <a:xfrm>
                <a:off x="7484122" y="1269289"/>
                <a:ext cx="1692705" cy="2387327"/>
              </a:xfrm>
              <a:custGeom>
                <a:avLst/>
                <a:gdLst>
                  <a:gd name="T0" fmla="*/ 507 w 514"/>
                  <a:gd name="T1" fmla="*/ 624 h 725"/>
                  <a:gd name="T2" fmla="*/ 440 w 514"/>
                  <a:gd name="T3" fmla="*/ 503 h 725"/>
                  <a:gd name="T4" fmla="*/ 404 w 514"/>
                  <a:gd name="T5" fmla="*/ 501 h 725"/>
                  <a:gd name="T6" fmla="*/ 358 w 514"/>
                  <a:gd name="T7" fmla="*/ 455 h 725"/>
                  <a:gd name="T8" fmla="*/ 31 w 514"/>
                  <a:gd name="T9" fmla="*/ 3 h 725"/>
                  <a:gd name="T10" fmla="*/ 28 w 514"/>
                  <a:gd name="T11" fmla="*/ 50 h 725"/>
                  <a:gd name="T12" fmla="*/ 10 w 514"/>
                  <a:gd name="T13" fmla="*/ 203 h 725"/>
                  <a:gd name="T14" fmla="*/ 10 w 514"/>
                  <a:gd name="T15" fmla="*/ 244 h 725"/>
                  <a:gd name="T16" fmla="*/ 14 w 514"/>
                  <a:gd name="T17" fmla="*/ 238 h 725"/>
                  <a:gd name="T18" fmla="*/ 10 w 514"/>
                  <a:gd name="T19" fmla="*/ 239 h 725"/>
                  <a:gd name="T20" fmla="*/ 23 w 514"/>
                  <a:gd name="T21" fmla="*/ 206 h 725"/>
                  <a:gd name="T22" fmla="*/ 97 w 514"/>
                  <a:gd name="T23" fmla="*/ 238 h 725"/>
                  <a:gd name="T24" fmla="*/ 166 w 514"/>
                  <a:gd name="T25" fmla="*/ 409 h 725"/>
                  <a:gd name="T26" fmla="*/ 241 w 514"/>
                  <a:gd name="T27" fmla="*/ 654 h 725"/>
                  <a:gd name="T28" fmla="*/ 245 w 514"/>
                  <a:gd name="T29" fmla="*/ 719 h 725"/>
                  <a:gd name="T30" fmla="*/ 285 w 514"/>
                  <a:gd name="T31" fmla="*/ 644 h 725"/>
                  <a:gd name="T32" fmla="*/ 141 w 514"/>
                  <a:gd name="T33" fmla="*/ 224 h 725"/>
                  <a:gd name="T34" fmla="*/ 294 w 514"/>
                  <a:gd name="T35" fmla="*/ 460 h 725"/>
                  <a:gd name="T36" fmla="*/ 163 w 514"/>
                  <a:gd name="T37" fmla="*/ 337 h 725"/>
                  <a:gd name="T38" fmla="*/ 166 w 514"/>
                  <a:gd name="T39" fmla="*/ 341 h 725"/>
                  <a:gd name="T40" fmla="*/ 151 w 514"/>
                  <a:gd name="T41" fmla="*/ 284 h 725"/>
                  <a:gd name="T42" fmla="*/ 89 w 514"/>
                  <a:gd name="T43" fmla="*/ 136 h 725"/>
                  <a:gd name="T44" fmla="*/ 130 w 514"/>
                  <a:gd name="T45" fmla="*/ 219 h 725"/>
                  <a:gd name="T46" fmla="*/ 120 w 514"/>
                  <a:gd name="T47" fmla="*/ 223 h 725"/>
                  <a:gd name="T48" fmla="*/ 115 w 514"/>
                  <a:gd name="T49" fmla="*/ 194 h 725"/>
                  <a:gd name="T50" fmla="*/ 110 w 514"/>
                  <a:gd name="T51" fmla="*/ 183 h 725"/>
                  <a:gd name="T52" fmla="*/ 107 w 514"/>
                  <a:gd name="T53" fmla="*/ 187 h 725"/>
                  <a:gd name="T54" fmla="*/ 136 w 514"/>
                  <a:gd name="T55" fmla="*/ 246 h 725"/>
                  <a:gd name="T56" fmla="*/ 138 w 514"/>
                  <a:gd name="T57" fmla="*/ 266 h 725"/>
                  <a:gd name="T58" fmla="*/ 161 w 514"/>
                  <a:gd name="T59" fmla="*/ 323 h 725"/>
                  <a:gd name="T60" fmla="*/ 163 w 514"/>
                  <a:gd name="T61" fmla="*/ 318 h 725"/>
                  <a:gd name="T62" fmla="*/ 177 w 514"/>
                  <a:gd name="T63" fmla="*/ 354 h 725"/>
                  <a:gd name="T64" fmla="*/ 308 w 514"/>
                  <a:gd name="T65" fmla="*/ 511 h 725"/>
                  <a:gd name="T66" fmla="*/ 307 w 514"/>
                  <a:gd name="T67" fmla="*/ 534 h 725"/>
                  <a:gd name="T68" fmla="*/ 294 w 514"/>
                  <a:gd name="T69" fmla="*/ 496 h 725"/>
                  <a:gd name="T70" fmla="*/ 300 w 514"/>
                  <a:gd name="T71" fmla="*/ 560 h 725"/>
                  <a:gd name="T72" fmla="*/ 386 w 514"/>
                  <a:gd name="T73" fmla="*/ 490 h 725"/>
                  <a:gd name="T74" fmla="*/ 340 w 514"/>
                  <a:gd name="T75" fmla="*/ 537 h 725"/>
                  <a:gd name="T76" fmla="*/ 348 w 514"/>
                  <a:gd name="T77" fmla="*/ 545 h 725"/>
                  <a:gd name="T78" fmla="*/ 35 w 514"/>
                  <a:gd name="T79" fmla="*/ 46 h 725"/>
                  <a:gd name="T80" fmla="*/ 82 w 514"/>
                  <a:gd name="T81" fmla="*/ 137 h 725"/>
                  <a:gd name="T82" fmla="*/ 84 w 514"/>
                  <a:gd name="T83" fmla="*/ 128 h 725"/>
                  <a:gd name="T84" fmla="*/ 88 w 514"/>
                  <a:gd name="T85" fmla="*/ 167 h 725"/>
                  <a:gd name="T86" fmla="*/ 88 w 514"/>
                  <a:gd name="T87" fmla="*/ 167 h 725"/>
                  <a:gd name="T88" fmla="*/ 127 w 514"/>
                  <a:gd name="T89" fmla="*/ 255 h 725"/>
                  <a:gd name="T90" fmla="*/ 112 w 514"/>
                  <a:gd name="T91" fmla="*/ 240 h 725"/>
                  <a:gd name="T92" fmla="*/ 132 w 514"/>
                  <a:gd name="T93" fmla="*/ 258 h 725"/>
                  <a:gd name="T94" fmla="*/ 152 w 514"/>
                  <a:gd name="T95" fmla="*/ 318 h 725"/>
                  <a:gd name="T96" fmla="*/ 153 w 514"/>
                  <a:gd name="T97" fmla="*/ 312 h 725"/>
                  <a:gd name="T98" fmla="*/ 155 w 514"/>
                  <a:gd name="T99" fmla="*/ 335 h 725"/>
                  <a:gd name="T100" fmla="*/ 167 w 514"/>
                  <a:gd name="T101" fmla="*/ 348 h 725"/>
                  <a:gd name="T102" fmla="*/ 164 w 514"/>
                  <a:gd name="T103" fmla="*/ 371 h 725"/>
                  <a:gd name="T104" fmla="*/ 204 w 514"/>
                  <a:gd name="T105" fmla="*/ 427 h 725"/>
                  <a:gd name="T106" fmla="*/ 210 w 514"/>
                  <a:gd name="T107" fmla="*/ 421 h 725"/>
                  <a:gd name="T108" fmla="*/ 210 w 514"/>
                  <a:gd name="T109" fmla="*/ 463 h 725"/>
                  <a:gd name="T110" fmla="*/ 226 w 514"/>
                  <a:gd name="T111" fmla="*/ 483 h 725"/>
                  <a:gd name="T112" fmla="*/ 248 w 514"/>
                  <a:gd name="T113" fmla="*/ 448 h 725"/>
                  <a:gd name="T114" fmla="*/ 209 w 514"/>
                  <a:gd name="T115" fmla="*/ 399 h 725"/>
                  <a:gd name="T116" fmla="*/ 252 w 514"/>
                  <a:gd name="T117" fmla="*/ 607 h 725"/>
                  <a:gd name="T118" fmla="*/ 236 w 514"/>
                  <a:gd name="T119" fmla="*/ 635 h 725"/>
                  <a:gd name="T120" fmla="*/ 291 w 514"/>
                  <a:gd name="T121" fmla="*/ 665 h 725"/>
                  <a:gd name="T122" fmla="*/ 380 w 514"/>
                  <a:gd name="T123" fmla="*/ 657 h 725"/>
                  <a:gd name="T124" fmla="*/ 440 w 514"/>
                  <a:gd name="T125" fmla="*/ 660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4" h="725">
                    <a:moveTo>
                      <a:pt x="501" y="684"/>
                    </a:moveTo>
                    <a:cubicBezTo>
                      <a:pt x="501" y="684"/>
                      <a:pt x="501" y="684"/>
                      <a:pt x="501" y="684"/>
                    </a:cubicBezTo>
                    <a:cubicBezTo>
                      <a:pt x="501" y="684"/>
                      <a:pt x="501" y="684"/>
                      <a:pt x="501" y="684"/>
                    </a:cubicBezTo>
                    <a:cubicBezTo>
                      <a:pt x="499" y="675"/>
                      <a:pt x="495" y="665"/>
                      <a:pt x="485" y="659"/>
                    </a:cubicBezTo>
                    <a:cubicBezTo>
                      <a:pt x="485" y="647"/>
                      <a:pt x="485" y="647"/>
                      <a:pt x="485" y="647"/>
                    </a:cubicBezTo>
                    <a:cubicBezTo>
                      <a:pt x="458" y="626"/>
                      <a:pt x="458" y="626"/>
                      <a:pt x="458" y="626"/>
                    </a:cubicBezTo>
                    <a:cubicBezTo>
                      <a:pt x="507" y="624"/>
                      <a:pt x="507" y="624"/>
                      <a:pt x="507" y="624"/>
                    </a:cubicBezTo>
                    <a:cubicBezTo>
                      <a:pt x="514" y="605"/>
                      <a:pt x="513" y="576"/>
                      <a:pt x="513" y="564"/>
                    </a:cubicBezTo>
                    <a:cubicBezTo>
                      <a:pt x="513" y="551"/>
                      <a:pt x="507" y="548"/>
                      <a:pt x="507" y="548"/>
                    </a:cubicBezTo>
                    <a:cubicBezTo>
                      <a:pt x="499" y="548"/>
                      <a:pt x="499" y="548"/>
                      <a:pt x="499" y="548"/>
                    </a:cubicBezTo>
                    <a:cubicBezTo>
                      <a:pt x="499" y="548"/>
                      <a:pt x="498" y="547"/>
                      <a:pt x="500" y="540"/>
                    </a:cubicBezTo>
                    <a:cubicBezTo>
                      <a:pt x="499" y="530"/>
                      <a:pt x="488" y="520"/>
                      <a:pt x="486" y="518"/>
                    </a:cubicBezTo>
                    <a:cubicBezTo>
                      <a:pt x="472" y="504"/>
                      <a:pt x="454" y="504"/>
                      <a:pt x="454" y="504"/>
                    </a:cubicBezTo>
                    <a:cubicBezTo>
                      <a:pt x="440" y="503"/>
                      <a:pt x="440" y="503"/>
                      <a:pt x="440" y="503"/>
                    </a:cubicBezTo>
                    <a:cubicBezTo>
                      <a:pt x="441" y="496"/>
                      <a:pt x="441" y="496"/>
                      <a:pt x="441" y="496"/>
                    </a:cubicBezTo>
                    <a:cubicBezTo>
                      <a:pt x="449" y="491"/>
                      <a:pt x="449" y="491"/>
                      <a:pt x="449" y="491"/>
                    </a:cubicBezTo>
                    <a:cubicBezTo>
                      <a:pt x="449" y="491"/>
                      <a:pt x="451" y="484"/>
                      <a:pt x="448" y="481"/>
                    </a:cubicBezTo>
                    <a:cubicBezTo>
                      <a:pt x="437" y="488"/>
                      <a:pt x="437" y="488"/>
                      <a:pt x="437" y="488"/>
                    </a:cubicBezTo>
                    <a:cubicBezTo>
                      <a:pt x="437" y="488"/>
                      <a:pt x="435" y="490"/>
                      <a:pt x="434" y="493"/>
                    </a:cubicBezTo>
                    <a:cubicBezTo>
                      <a:pt x="434" y="495"/>
                      <a:pt x="433" y="499"/>
                      <a:pt x="432" y="502"/>
                    </a:cubicBezTo>
                    <a:cubicBezTo>
                      <a:pt x="404" y="501"/>
                      <a:pt x="404" y="501"/>
                      <a:pt x="404" y="501"/>
                    </a:cubicBezTo>
                    <a:cubicBezTo>
                      <a:pt x="397" y="500"/>
                      <a:pt x="397" y="500"/>
                      <a:pt x="397" y="500"/>
                    </a:cubicBezTo>
                    <a:cubicBezTo>
                      <a:pt x="403" y="519"/>
                      <a:pt x="403" y="519"/>
                      <a:pt x="403" y="519"/>
                    </a:cubicBezTo>
                    <a:cubicBezTo>
                      <a:pt x="401" y="504"/>
                      <a:pt x="398" y="485"/>
                      <a:pt x="391" y="478"/>
                    </a:cubicBezTo>
                    <a:cubicBezTo>
                      <a:pt x="391" y="477"/>
                      <a:pt x="391" y="476"/>
                      <a:pt x="390" y="475"/>
                    </a:cubicBezTo>
                    <a:cubicBezTo>
                      <a:pt x="387" y="472"/>
                      <a:pt x="374" y="465"/>
                      <a:pt x="369" y="462"/>
                    </a:cubicBezTo>
                    <a:cubicBezTo>
                      <a:pt x="367" y="457"/>
                      <a:pt x="361" y="455"/>
                      <a:pt x="358" y="455"/>
                    </a:cubicBezTo>
                    <a:cubicBezTo>
                      <a:pt x="358" y="455"/>
                      <a:pt x="358" y="455"/>
                      <a:pt x="358" y="455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3" y="6"/>
                      <a:pt x="44" y="1"/>
                    </a:cubicBezTo>
                    <a:cubicBezTo>
                      <a:pt x="37" y="0"/>
                      <a:pt x="34" y="0"/>
                      <a:pt x="31" y="3"/>
                    </a:cubicBezTo>
                    <a:cubicBezTo>
                      <a:pt x="27" y="5"/>
                      <a:pt x="19" y="13"/>
                      <a:pt x="19" y="1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23" y="132"/>
                      <a:pt x="23" y="132"/>
                      <a:pt x="23" y="132"/>
                    </a:cubicBezTo>
                    <a:cubicBezTo>
                      <a:pt x="15" y="130"/>
                      <a:pt x="15" y="130"/>
                      <a:pt x="15" y="130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10" y="203"/>
                      <a:pt x="10" y="203"/>
                      <a:pt x="10" y="203"/>
                    </a:cubicBezTo>
                    <a:cubicBezTo>
                      <a:pt x="8" y="223"/>
                      <a:pt x="8" y="223"/>
                      <a:pt x="8" y="223"/>
                    </a:cubicBezTo>
                    <a:cubicBezTo>
                      <a:pt x="9" y="223"/>
                      <a:pt x="9" y="223"/>
                      <a:pt x="9" y="223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7" y="235"/>
                      <a:pt x="7" y="235"/>
                      <a:pt x="7" y="236"/>
                    </a:cubicBezTo>
                    <a:cubicBezTo>
                      <a:pt x="6" y="237"/>
                      <a:pt x="6" y="238"/>
                      <a:pt x="7" y="240"/>
                    </a:cubicBezTo>
                    <a:cubicBezTo>
                      <a:pt x="7" y="242"/>
                      <a:pt x="8" y="243"/>
                      <a:pt x="10" y="244"/>
                    </a:cubicBezTo>
                    <a:cubicBezTo>
                      <a:pt x="10" y="244"/>
                      <a:pt x="10" y="244"/>
                      <a:pt x="10" y="244"/>
                    </a:cubicBezTo>
                    <a:cubicBezTo>
                      <a:pt x="11" y="244"/>
                      <a:pt x="11" y="244"/>
                      <a:pt x="11" y="244"/>
                    </a:cubicBezTo>
                    <a:cubicBezTo>
                      <a:pt x="11" y="244"/>
                      <a:pt x="12" y="244"/>
                      <a:pt x="12" y="244"/>
                    </a:cubicBezTo>
                    <a:cubicBezTo>
                      <a:pt x="13" y="244"/>
                      <a:pt x="14" y="244"/>
                      <a:pt x="15" y="243"/>
                    </a:cubicBezTo>
                    <a:cubicBezTo>
                      <a:pt x="16" y="242"/>
                      <a:pt x="17" y="241"/>
                      <a:pt x="17" y="239"/>
                    </a:cubicBezTo>
                    <a:cubicBezTo>
                      <a:pt x="17" y="238"/>
                      <a:pt x="17" y="238"/>
                      <a:pt x="17" y="237"/>
                    </a:cubicBezTo>
                    <a:cubicBezTo>
                      <a:pt x="14" y="237"/>
                      <a:pt x="14" y="237"/>
                      <a:pt x="14" y="237"/>
                    </a:cubicBezTo>
                    <a:cubicBezTo>
                      <a:pt x="14" y="238"/>
                      <a:pt x="14" y="238"/>
                      <a:pt x="14" y="238"/>
                    </a:cubicBezTo>
                    <a:cubicBezTo>
                      <a:pt x="13" y="240"/>
                      <a:pt x="13" y="240"/>
                      <a:pt x="13" y="240"/>
                    </a:cubicBezTo>
                    <a:cubicBezTo>
                      <a:pt x="13" y="240"/>
                      <a:pt x="12" y="241"/>
                      <a:pt x="12" y="240"/>
                    </a:cubicBezTo>
                    <a:cubicBezTo>
                      <a:pt x="12" y="240"/>
                      <a:pt x="12" y="240"/>
                      <a:pt x="12" y="240"/>
                    </a:cubicBezTo>
                    <a:cubicBezTo>
                      <a:pt x="12" y="240"/>
                      <a:pt x="12" y="240"/>
                      <a:pt x="12" y="240"/>
                    </a:cubicBezTo>
                    <a:cubicBezTo>
                      <a:pt x="11" y="240"/>
                      <a:pt x="11" y="240"/>
                      <a:pt x="11" y="240"/>
                    </a:cubicBezTo>
                    <a:cubicBezTo>
                      <a:pt x="11" y="240"/>
                      <a:pt x="11" y="240"/>
                      <a:pt x="11" y="240"/>
                    </a:cubicBezTo>
                    <a:cubicBezTo>
                      <a:pt x="10" y="240"/>
                      <a:pt x="10" y="240"/>
                      <a:pt x="10" y="239"/>
                    </a:cubicBezTo>
                    <a:cubicBezTo>
                      <a:pt x="10" y="238"/>
                      <a:pt x="10" y="237"/>
                      <a:pt x="10" y="236"/>
                    </a:cubicBezTo>
                    <a:cubicBezTo>
                      <a:pt x="10" y="236"/>
                      <a:pt x="10" y="235"/>
                      <a:pt x="10" y="235"/>
                    </a:cubicBezTo>
                    <a:cubicBezTo>
                      <a:pt x="10" y="235"/>
                      <a:pt x="10" y="235"/>
                      <a:pt x="10" y="235"/>
                    </a:cubicBezTo>
                    <a:cubicBezTo>
                      <a:pt x="12" y="223"/>
                      <a:pt x="12" y="223"/>
                      <a:pt x="12" y="223"/>
                    </a:cubicBezTo>
                    <a:cubicBezTo>
                      <a:pt x="13" y="223"/>
                      <a:pt x="13" y="223"/>
                      <a:pt x="13" y="223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23" y="206"/>
                      <a:pt x="23" y="206"/>
                      <a:pt x="23" y="206"/>
                    </a:cubicBezTo>
                    <a:cubicBezTo>
                      <a:pt x="33" y="151"/>
                      <a:pt x="33" y="151"/>
                      <a:pt x="33" y="151"/>
                    </a:cubicBezTo>
                    <a:cubicBezTo>
                      <a:pt x="27" y="149"/>
                      <a:pt x="27" y="149"/>
                      <a:pt x="27" y="149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97" y="238"/>
                      <a:pt x="97" y="238"/>
                      <a:pt x="97" y="238"/>
                    </a:cubicBezTo>
                    <a:cubicBezTo>
                      <a:pt x="98" y="238"/>
                      <a:pt x="98" y="238"/>
                      <a:pt x="98" y="238"/>
                    </a:cubicBezTo>
                    <a:cubicBezTo>
                      <a:pt x="100" y="242"/>
                      <a:pt x="100" y="242"/>
                      <a:pt x="100" y="242"/>
                    </a:cubicBezTo>
                    <a:cubicBezTo>
                      <a:pt x="99" y="242"/>
                      <a:pt x="99" y="242"/>
                      <a:pt x="99" y="242"/>
                    </a:cubicBezTo>
                    <a:cubicBezTo>
                      <a:pt x="165" y="408"/>
                      <a:pt x="165" y="408"/>
                      <a:pt x="165" y="408"/>
                    </a:cubicBezTo>
                    <a:cubicBezTo>
                      <a:pt x="167" y="407"/>
                      <a:pt x="167" y="407"/>
                      <a:pt x="167" y="407"/>
                    </a:cubicBezTo>
                    <a:cubicBezTo>
                      <a:pt x="168" y="408"/>
                      <a:pt x="168" y="408"/>
                      <a:pt x="168" y="408"/>
                    </a:cubicBezTo>
                    <a:cubicBezTo>
                      <a:pt x="166" y="409"/>
                      <a:pt x="166" y="409"/>
                      <a:pt x="166" y="409"/>
                    </a:cubicBezTo>
                    <a:cubicBezTo>
                      <a:pt x="234" y="553"/>
                      <a:pt x="234" y="553"/>
                      <a:pt x="234" y="553"/>
                    </a:cubicBezTo>
                    <a:cubicBezTo>
                      <a:pt x="252" y="589"/>
                      <a:pt x="252" y="589"/>
                      <a:pt x="252" y="589"/>
                    </a:cubicBezTo>
                    <a:cubicBezTo>
                      <a:pt x="251" y="590"/>
                      <a:pt x="251" y="590"/>
                      <a:pt x="251" y="590"/>
                    </a:cubicBezTo>
                    <a:cubicBezTo>
                      <a:pt x="217" y="591"/>
                      <a:pt x="217" y="591"/>
                      <a:pt x="217" y="591"/>
                    </a:cubicBezTo>
                    <a:cubicBezTo>
                      <a:pt x="217" y="591"/>
                      <a:pt x="189" y="592"/>
                      <a:pt x="188" y="620"/>
                    </a:cubicBezTo>
                    <a:cubicBezTo>
                      <a:pt x="189" y="625"/>
                      <a:pt x="189" y="647"/>
                      <a:pt x="213" y="653"/>
                    </a:cubicBezTo>
                    <a:cubicBezTo>
                      <a:pt x="225" y="654"/>
                      <a:pt x="234" y="654"/>
                      <a:pt x="241" y="654"/>
                    </a:cubicBezTo>
                    <a:cubicBezTo>
                      <a:pt x="236" y="658"/>
                      <a:pt x="228" y="666"/>
                      <a:pt x="226" y="678"/>
                    </a:cubicBezTo>
                    <a:cubicBezTo>
                      <a:pt x="225" y="684"/>
                      <a:pt x="226" y="690"/>
                      <a:pt x="228" y="697"/>
                    </a:cubicBezTo>
                    <a:cubicBezTo>
                      <a:pt x="228" y="697"/>
                      <a:pt x="228" y="697"/>
                      <a:pt x="228" y="697"/>
                    </a:cubicBezTo>
                    <a:cubicBezTo>
                      <a:pt x="228" y="697"/>
                      <a:pt x="228" y="697"/>
                      <a:pt x="228" y="697"/>
                    </a:cubicBezTo>
                    <a:cubicBezTo>
                      <a:pt x="232" y="704"/>
                      <a:pt x="245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5" y="719"/>
                      <a:pt x="255" y="721"/>
                      <a:pt x="259" y="721"/>
                    </a:cubicBezTo>
                    <a:cubicBezTo>
                      <a:pt x="263" y="722"/>
                      <a:pt x="360" y="725"/>
                      <a:pt x="360" y="725"/>
                    </a:cubicBezTo>
                    <a:cubicBezTo>
                      <a:pt x="426" y="725"/>
                      <a:pt x="426" y="725"/>
                      <a:pt x="426" y="725"/>
                    </a:cubicBezTo>
                    <a:cubicBezTo>
                      <a:pt x="471" y="720"/>
                      <a:pt x="471" y="720"/>
                      <a:pt x="471" y="720"/>
                    </a:cubicBezTo>
                    <a:cubicBezTo>
                      <a:pt x="471" y="720"/>
                      <a:pt x="496" y="714"/>
                      <a:pt x="500" y="689"/>
                    </a:cubicBezTo>
                    <a:cubicBezTo>
                      <a:pt x="501" y="688"/>
                      <a:pt x="501" y="686"/>
                      <a:pt x="501" y="684"/>
                    </a:cubicBezTo>
                    <a:close/>
                    <a:moveTo>
                      <a:pt x="285" y="644"/>
                    </a:moveTo>
                    <a:cubicBezTo>
                      <a:pt x="282" y="644"/>
                      <a:pt x="278" y="644"/>
                      <a:pt x="274" y="644"/>
                    </a:cubicBezTo>
                    <a:cubicBezTo>
                      <a:pt x="276" y="630"/>
                      <a:pt x="276" y="630"/>
                      <a:pt x="276" y="630"/>
                    </a:cubicBezTo>
                    <a:cubicBezTo>
                      <a:pt x="276" y="630"/>
                      <a:pt x="276" y="630"/>
                      <a:pt x="276" y="630"/>
                    </a:cubicBezTo>
                    <a:lnTo>
                      <a:pt x="285" y="644"/>
                    </a:lnTo>
                    <a:close/>
                    <a:moveTo>
                      <a:pt x="210" y="377"/>
                    </a:moveTo>
                    <a:cubicBezTo>
                      <a:pt x="207" y="377"/>
                      <a:pt x="204" y="378"/>
                      <a:pt x="203" y="380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40" y="225"/>
                      <a:pt x="140" y="225"/>
                      <a:pt x="140" y="225"/>
                    </a:cubicBezTo>
                    <a:cubicBezTo>
                      <a:pt x="139" y="220"/>
                      <a:pt x="139" y="220"/>
                      <a:pt x="139" y="220"/>
                    </a:cubicBezTo>
                    <a:cubicBezTo>
                      <a:pt x="139" y="220"/>
                      <a:pt x="139" y="220"/>
                      <a:pt x="139" y="220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351" y="459"/>
                      <a:pt x="351" y="459"/>
                      <a:pt x="351" y="459"/>
                    </a:cubicBezTo>
                    <a:cubicBezTo>
                      <a:pt x="350" y="460"/>
                      <a:pt x="350" y="460"/>
                      <a:pt x="350" y="461"/>
                    </a:cubicBezTo>
                    <a:cubicBezTo>
                      <a:pt x="294" y="460"/>
                      <a:pt x="294" y="460"/>
                      <a:pt x="294" y="460"/>
                    </a:cubicBezTo>
                    <a:cubicBezTo>
                      <a:pt x="294" y="460"/>
                      <a:pt x="292" y="460"/>
                      <a:pt x="289" y="461"/>
                    </a:cubicBezTo>
                    <a:cubicBezTo>
                      <a:pt x="277" y="448"/>
                      <a:pt x="267" y="437"/>
                      <a:pt x="266" y="436"/>
                    </a:cubicBezTo>
                    <a:cubicBezTo>
                      <a:pt x="265" y="435"/>
                      <a:pt x="263" y="434"/>
                      <a:pt x="258" y="436"/>
                    </a:cubicBezTo>
                    <a:cubicBezTo>
                      <a:pt x="258" y="436"/>
                      <a:pt x="258" y="436"/>
                      <a:pt x="258" y="436"/>
                    </a:cubicBezTo>
                    <a:cubicBezTo>
                      <a:pt x="219" y="390"/>
                      <a:pt x="219" y="390"/>
                      <a:pt x="219" y="390"/>
                    </a:cubicBezTo>
                    <a:cubicBezTo>
                      <a:pt x="219" y="390"/>
                      <a:pt x="223" y="379"/>
                      <a:pt x="210" y="377"/>
                    </a:cubicBezTo>
                    <a:close/>
                    <a:moveTo>
                      <a:pt x="163" y="337"/>
                    </a:moveTo>
                    <a:cubicBezTo>
                      <a:pt x="164" y="340"/>
                      <a:pt x="164" y="340"/>
                      <a:pt x="164" y="340"/>
                    </a:cubicBezTo>
                    <a:cubicBezTo>
                      <a:pt x="162" y="339"/>
                      <a:pt x="162" y="339"/>
                      <a:pt x="162" y="339"/>
                    </a:cubicBezTo>
                    <a:lnTo>
                      <a:pt x="163" y="337"/>
                    </a:lnTo>
                    <a:close/>
                    <a:moveTo>
                      <a:pt x="164" y="335"/>
                    </a:moveTo>
                    <a:cubicBezTo>
                      <a:pt x="166" y="327"/>
                      <a:pt x="166" y="327"/>
                      <a:pt x="166" y="327"/>
                    </a:cubicBezTo>
                    <a:cubicBezTo>
                      <a:pt x="173" y="345"/>
                      <a:pt x="173" y="345"/>
                      <a:pt x="173" y="345"/>
                    </a:cubicBezTo>
                    <a:cubicBezTo>
                      <a:pt x="166" y="341"/>
                      <a:pt x="166" y="341"/>
                      <a:pt x="166" y="341"/>
                    </a:cubicBezTo>
                    <a:lnTo>
                      <a:pt x="164" y="335"/>
                    </a:lnTo>
                    <a:close/>
                    <a:moveTo>
                      <a:pt x="140" y="277"/>
                    </a:moveTo>
                    <a:cubicBezTo>
                      <a:pt x="140" y="277"/>
                      <a:pt x="140" y="277"/>
                      <a:pt x="140" y="277"/>
                    </a:cubicBezTo>
                    <a:cubicBezTo>
                      <a:pt x="140" y="277"/>
                      <a:pt x="140" y="277"/>
                      <a:pt x="140" y="277"/>
                    </a:cubicBezTo>
                    <a:close/>
                    <a:moveTo>
                      <a:pt x="141" y="274"/>
                    </a:moveTo>
                    <a:cubicBezTo>
                      <a:pt x="143" y="266"/>
                      <a:pt x="143" y="266"/>
                      <a:pt x="143" y="266"/>
                    </a:cubicBezTo>
                    <a:cubicBezTo>
                      <a:pt x="151" y="284"/>
                      <a:pt x="151" y="284"/>
                      <a:pt x="151" y="284"/>
                    </a:cubicBezTo>
                    <a:cubicBezTo>
                      <a:pt x="143" y="279"/>
                      <a:pt x="143" y="279"/>
                      <a:pt x="143" y="279"/>
                    </a:cubicBezTo>
                    <a:lnTo>
                      <a:pt x="141" y="274"/>
                    </a:lnTo>
                    <a:close/>
                    <a:moveTo>
                      <a:pt x="89" y="136"/>
                    </a:moveTo>
                    <a:cubicBezTo>
                      <a:pt x="89" y="135"/>
                      <a:pt x="89" y="135"/>
                      <a:pt x="89" y="135"/>
                    </a:cubicBezTo>
                    <a:cubicBezTo>
                      <a:pt x="91" y="140"/>
                      <a:pt x="91" y="140"/>
                      <a:pt x="91" y="140"/>
                    </a:cubicBezTo>
                    <a:cubicBezTo>
                      <a:pt x="90" y="138"/>
                      <a:pt x="90" y="138"/>
                      <a:pt x="90" y="138"/>
                    </a:cubicBezTo>
                    <a:lnTo>
                      <a:pt x="89" y="136"/>
                    </a:lnTo>
                    <a:close/>
                    <a:moveTo>
                      <a:pt x="99" y="162"/>
                    </a:moveTo>
                    <a:cubicBezTo>
                      <a:pt x="95" y="151"/>
                      <a:pt x="95" y="151"/>
                      <a:pt x="95" y="151"/>
                    </a:cubicBezTo>
                    <a:cubicBezTo>
                      <a:pt x="100" y="157"/>
                      <a:pt x="100" y="157"/>
                      <a:pt x="100" y="157"/>
                    </a:cubicBezTo>
                    <a:lnTo>
                      <a:pt x="99" y="162"/>
                    </a:lnTo>
                    <a:close/>
                    <a:moveTo>
                      <a:pt x="122" y="222"/>
                    </a:moveTo>
                    <a:cubicBezTo>
                      <a:pt x="118" y="211"/>
                      <a:pt x="118" y="211"/>
                      <a:pt x="118" y="211"/>
                    </a:cubicBezTo>
                    <a:cubicBezTo>
                      <a:pt x="130" y="219"/>
                      <a:pt x="130" y="219"/>
                      <a:pt x="130" y="219"/>
                    </a:cubicBezTo>
                    <a:lnTo>
                      <a:pt x="122" y="222"/>
                    </a:lnTo>
                    <a:close/>
                    <a:moveTo>
                      <a:pt x="112" y="202"/>
                    </a:moveTo>
                    <a:cubicBezTo>
                      <a:pt x="112" y="202"/>
                      <a:pt x="112" y="202"/>
                      <a:pt x="112" y="202"/>
                    </a:cubicBezTo>
                    <a:cubicBezTo>
                      <a:pt x="112" y="202"/>
                      <a:pt x="112" y="202"/>
                      <a:pt x="112" y="202"/>
                    </a:cubicBezTo>
                    <a:close/>
                    <a:moveTo>
                      <a:pt x="111" y="207"/>
                    </a:moveTo>
                    <a:cubicBezTo>
                      <a:pt x="115" y="210"/>
                      <a:pt x="115" y="210"/>
                      <a:pt x="115" y="210"/>
                    </a:cubicBezTo>
                    <a:cubicBezTo>
                      <a:pt x="120" y="223"/>
                      <a:pt x="120" y="223"/>
                      <a:pt x="120" y="223"/>
                    </a:cubicBezTo>
                    <a:cubicBezTo>
                      <a:pt x="108" y="228"/>
                      <a:pt x="108" y="228"/>
                      <a:pt x="108" y="228"/>
                    </a:cubicBezTo>
                    <a:cubicBezTo>
                      <a:pt x="107" y="226"/>
                      <a:pt x="107" y="226"/>
                      <a:pt x="107" y="226"/>
                    </a:cubicBezTo>
                    <a:lnTo>
                      <a:pt x="111" y="207"/>
                    </a:lnTo>
                    <a:close/>
                    <a:moveTo>
                      <a:pt x="115" y="204"/>
                    </a:moveTo>
                    <a:cubicBezTo>
                      <a:pt x="113" y="198"/>
                      <a:pt x="113" y="198"/>
                      <a:pt x="113" y="198"/>
                    </a:cubicBezTo>
                    <a:cubicBezTo>
                      <a:pt x="114" y="193"/>
                      <a:pt x="114" y="193"/>
                      <a:pt x="114" y="193"/>
                    </a:cubicBezTo>
                    <a:cubicBezTo>
                      <a:pt x="115" y="194"/>
                      <a:pt x="115" y="194"/>
                      <a:pt x="115" y="194"/>
                    </a:cubicBezTo>
                    <a:cubicBezTo>
                      <a:pt x="122" y="209"/>
                      <a:pt x="122" y="209"/>
                      <a:pt x="122" y="209"/>
                    </a:cubicBezTo>
                    <a:lnTo>
                      <a:pt x="115" y="204"/>
                    </a:lnTo>
                    <a:close/>
                    <a:moveTo>
                      <a:pt x="110" y="184"/>
                    </a:moveTo>
                    <a:cubicBezTo>
                      <a:pt x="106" y="181"/>
                      <a:pt x="106" y="181"/>
                      <a:pt x="106" y="181"/>
                    </a:cubicBezTo>
                    <a:cubicBezTo>
                      <a:pt x="104" y="175"/>
                      <a:pt x="104" y="175"/>
                      <a:pt x="104" y="175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10" y="183"/>
                      <a:pt x="110" y="183"/>
                      <a:pt x="110" y="183"/>
                    </a:cubicBezTo>
                    <a:lnTo>
                      <a:pt x="110" y="184"/>
                    </a:lnTo>
                    <a:close/>
                    <a:moveTo>
                      <a:pt x="104" y="179"/>
                    </a:moveTo>
                    <a:cubicBezTo>
                      <a:pt x="103" y="179"/>
                      <a:pt x="103" y="179"/>
                      <a:pt x="103" y="179"/>
                    </a:cubicBezTo>
                    <a:cubicBezTo>
                      <a:pt x="103" y="178"/>
                      <a:pt x="103" y="178"/>
                      <a:pt x="103" y="178"/>
                    </a:cubicBezTo>
                    <a:lnTo>
                      <a:pt x="104" y="179"/>
                    </a:lnTo>
                    <a:close/>
                    <a:moveTo>
                      <a:pt x="102" y="184"/>
                    </a:moveTo>
                    <a:cubicBezTo>
                      <a:pt x="107" y="187"/>
                      <a:pt x="107" y="187"/>
                      <a:pt x="107" y="187"/>
                    </a:cubicBezTo>
                    <a:cubicBezTo>
                      <a:pt x="108" y="192"/>
                      <a:pt x="108" y="192"/>
                      <a:pt x="108" y="192"/>
                    </a:cubicBezTo>
                    <a:cubicBezTo>
                      <a:pt x="107" y="198"/>
                      <a:pt x="107" y="198"/>
                      <a:pt x="107" y="198"/>
                    </a:cubicBezTo>
                    <a:cubicBezTo>
                      <a:pt x="100" y="193"/>
                      <a:pt x="100" y="193"/>
                      <a:pt x="100" y="193"/>
                    </a:cubicBezTo>
                    <a:lnTo>
                      <a:pt x="102" y="184"/>
                    </a:lnTo>
                    <a:close/>
                    <a:moveTo>
                      <a:pt x="140" y="257"/>
                    </a:moveTo>
                    <a:cubicBezTo>
                      <a:pt x="134" y="253"/>
                      <a:pt x="134" y="253"/>
                      <a:pt x="134" y="253"/>
                    </a:cubicBezTo>
                    <a:cubicBezTo>
                      <a:pt x="136" y="246"/>
                      <a:pt x="136" y="246"/>
                      <a:pt x="136" y="246"/>
                    </a:cubicBezTo>
                    <a:lnTo>
                      <a:pt x="140" y="257"/>
                    </a:lnTo>
                    <a:close/>
                    <a:moveTo>
                      <a:pt x="133" y="232"/>
                    </a:move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26" y="234"/>
                      <a:pt x="126" y="234"/>
                      <a:pt x="126" y="234"/>
                    </a:cubicBezTo>
                    <a:lnTo>
                      <a:pt x="133" y="232"/>
                    </a:lnTo>
                    <a:close/>
                    <a:moveTo>
                      <a:pt x="139" y="262"/>
                    </a:moveTo>
                    <a:cubicBezTo>
                      <a:pt x="138" y="266"/>
                      <a:pt x="138" y="266"/>
                      <a:pt x="138" y="266"/>
                    </a:cubicBezTo>
                    <a:cubicBezTo>
                      <a:pt x="136" y="261"/>
                      <a:pt x="136" y="261"/>
                      <a:pt x="136" y="261"/>
                    </a:cubicBezTo>
                    <a:lnTo>
                      <a:pt x="139" y="262"/>
                    </a:lnTo>
                    <a:close/>
                    <a:moveTo>
                      <a:pt x="158" y="296"/>
                    </a:moveTo>
                    <a:cubicBezTo>
                      <a:pt x="154" y="309"/>
                      <a:pt x="154" y="309"/>
                      <a:pt x="154" y="309"/>
                    </a:cubicBezTo>
                    <a:cubicBezTo>
                      <a:pt x="146" y="288"/>
                      <a:pt x="146" y="288"/>
                      <a:pt x="146" y="288"/>
                    </a:cubicBezTo>
                    <a:lnTo>
                      <a:pt x="158" y="296"/>
                    </a:lnTo>
                    <a:close/>
                    <a:moveTo>
                      <a:pt x="161" y="323"/>
                    </a:moveTo>
                    <a:cubicBezTo>
                      <a:pt x="161" y="326"/>
                      <a:pt x="161" y="326"/>
                      <a:pt x="161" y="326"/>
                    </a:cubicBezTo>
                    <a:cubicBezTo>
                      <a:pt x="159" y="322"/>
                      <a:pt x="159" y="322"/>
                      <a:pt x="159" y="322"/>
                    </a:cubicBezTo>
                    <a:lnTo>
                      <a:pt x="161" y="323"/>
                    </a:lnTo>
                    <a:close/>
                    <a:moveTo>
                      <a:pt x="160" y="316"/>
                    </a:moveTo>
                    <a:cubicBezTo>
                      <a:pt x="161" y="312"/>
                      <a:pt x="161" y="312"/>
                      <a:pt x="161" y="312"/>
                    </a:cubicBezTo>
                    <a:cubicBezTo>
                      <a:pt x="163" y="318"/>
                      <a:pt x="163" y="318"/>
                      <a:pt x="163" y="318"/>
                    </a:cubicBezTo>
                    <a:cubicBezTo>
                      <a:pt x="163" y="318"/>
                      <a:pt x="163" y="318"/>
                      <a:pt x="163" y="318"/>
                    </a:cubicBezTo>
                    <a:lnTo>
                      <a:pt x="160" y="316"/>
                    </a:lnTo>
                    <a:close/>
                    <a:moveTo>
                      <a:pt x="177" y="354"/>
                    </a:moveTo>
                    <a:cubicBezTo>
                      <a:pt x="181" y="365"/>
                      <a:pt x="181" y="365"/>
                      <a:pt x="181" y="365"/>
                    </a:cubicBezTo>
                    <a:cubicBezTo>
                      <a:pt x="178" y="373"/>
                      <a:pt x="178" y="373"/>
                      <a:pt x="178" y="373"/>
                    </a:cubicBezTo>
                    <a:cubicBezTo>
                      <a:pt x="178" y="373"/>
                      <a:pt x="178" y="373"/>
                      <a:pt x="178" y="373"/>
                    </a:cubicBezTo>
                    <a:cubicBezTo>
                      <a:pt x="169" y="350"/>
                      <a:pt x="169" y="350"/>
                      <a:pt x="169" y="350"/>
                    </a:cubicBezTo>
                    <a:lnTo>
                      <a:pt x="177" y="354"/>
                    </a:lnTo>
                    <a:close/>
                    <a:moveTo>
                      <a:pt x="179" y="394"/>
                    </a:moveTo>
                    <a:cubicBezTo>
                      <a:pt x="183" y="381"/>
                      <a:pt x="183" y="381"/>
                      <a:pt x="183" y="381"/>
                    </a:cubicBezTo>
                    <a:cubicBezTo>
                      <a:pt x="187" y="390"/>
                      <a:pt x="187" y="390"/>
                      <a:pt x="187" y="390"/>
                    </a:cubicBezTo>
                    <a:lnTo>
                      <a:pt x="179" y="394"/>
                    </a:lnTo>
                    <a:close/>
                    <a:moveTo>
                      <a:pt x="279" y="550"/>
                    </a:moveTo>
                    <a:cubicBezTo>
                      <a:pt x="279" y="550"/>
                      <a:pt x="293" y="520"/>
                      <a:pt x="301" y="503"/>
                    </a:cubicBezTo>
                    <a:cubicBezTo>
                      <a:pt x="308" y="511"/>
                      <a:pt x="308" y="511"/>
                      <a:pt x="308" y="511"/>
                    </a:cubicBezTo>
                    <a:cubicBezTo>
                      <a:pt x="304" y="534"/>
                      <a:pt x="304" y="534"/>
                      <a:pt x="304" y="534"/>
                    </a:cubicBezTo>
                    <a:cubicBezTo>
                      <a:pt x="303" y="534"/>
                      <a:pt x="303" y="534"/>
                      <a:pt x="303" y="534"/>
                    </a:cubicBezTo>
                    <a:cubicBezTo>
                      <a:pt x="301" y="551"/>
                      <a:pt x="301" y="551"/>
                      <a:pt x="301" y="551"/>
                    </a:cubicBezTo>
                    <a:moveTo>
                      <a:pt x="311" y="513"/>
                    </a:moveTo>
                    <a:cubicBezTo>
                      <a:pt x="319" y="522"/>
                      <a:pt x="319" y="522"/>
                      <a:pt x="319" y="522"/>
                    </a:cubicBezTo>
                    <a:cubicBezTo>
                      <a:pt x="317" y="534"/>
                      <a:pt x="317" y="534"/>
                      <a:pt x="317" y="534"/>
                    </a:cubicBezTo>
                    <a:cubicBezTo>
                      <a:pt x="307" y="534"/>
                      <a:pt x="307" y="534"/>
                      <a:pt x="307" y="534"/>
                    </a:cubicBezTo>
                    <a:lnTo>
                      <a:pt x="311" y="513"/>
                    </a:lnTo>
                    <a:close/>
                    <a:moveTo>
                      <a:pt x="322" y="499"/>
                    </a:moveTo>
                    <a:cubicBezTo>
                      <a:pt x="320" y="496"/>
                      <a:pt x="317" y="493"/>
                      <a:pt x="315" y="490"/>
                    </a:cubicBezTo>
                    <a:cubicBezTo>
                      <a:pt x="315" y="488"/>
                      <a:pt x="315" y="488"/>
                      <a:pt x="315" y="488"/>
                    </a:cubicBezTo>
                    <a:cubicBezTo>
                      <a:pt x="324" y="488"/>
                      <a:pt x="324" y="488"/>
                      <a:pt x="324" y="488"/>
                    </a:cubicBezTo>
                    <a:lnTo>
                      <a:pt x="322" y="499"/>
                    </a:lnTo>
                    <a:close/>
                    <a:moveTo>
                      <a:pt x="294" y="496"/>
                    </a:moveTo>
                    <a:cubicBezTo>
                      <a:pt x="262" y="565"/>
                      <a:pt x="262" y="565"/>
                      <a:pt x="262" y="565"/>
                    </a:cubicBezTo>
                    <a:cubicBezTo>
                      <a:pt x="261" y="565"/>
                      <a:pt x="261" y="565"/>
                      <a:pt x="261" y="565"/>
                    </a:cubicBezTo>
                    <a:cubicBezTo>
                      <a:pt x="252" y="534"/>
                      <a:pt x="252" y="534"/>
                      <a:pt x="252" y="534"/>
                    </a:cubicBezTo>
                    <a:cubicBezTo>
                      <a:pt x="278" y="479"/>
                      <a:pt x="278" y="479"/>
                      <a:pt x="278" y="479"/>
                    </a:cubicBezTo>
                    <a:lnTo>
                      <a:pt x="294" y="496"/>
                    </a:lnTo>
                    <a:close/>
                    <a:moveTo>
                      <a:pt x="277" y="560"/>
                    </a:moveTo>
                    <a:cubicBezTo>
                      <a:pt x="300" y="560"/>
                      <a:pt x="300" y="560"/>
                      <a:pt x="300" y="560"/>
                    </a:cubicBezTo>
                    <a:cubicBezTo>
                      <a:pt x="298" y="586"/>
                      <a:pt x="298" y="586"/>
                      <a:pt x="298" y="586"/>
                    </a:cubicBezTo>
                    <a:cubicBezTo>
                      <a:pt x="297" y="587"/>
                      <a:pt x="297" y="587"/>
                      <a:pt x="297" y="587"/>
                    </a:cubicBezTo>
                    <a:cubicBezTo>
                      <a:pt x="297" y="587"/>
                      <a:pt x="295" y="587"/>
                      <a:pt x="279" y="587"/>
                    </a:cubicBezTo>
                    <a:cubicBezTo>
                      <a:pt x="276" y="587"/>
                      <a:pt x="273" y="587"/>
                      <a:pt x="271" y="587"/>
                    </a:cubicBezTo>
                    <a:cubicBezTo>
                      <a:pt x="267" y="577"/>
                      <a:pt x="267" y="577"/>
                      <a:pt x="267" y="577"/>
                    </a:cubicBezTo>
                    <a:lnTo>
                      <a:pt x="277" y="560"/>
                    </a:lnTo>
                    <a:close/>
                    <a:moveTo>
                      <a:pt x="386" y="490"/>
                    </a:moveTo>
                    <a:cubicBezTo>
                      <a:pt x="379" y="557"/>
                      <a:pt x="379" y="557"/>
                      <a:pt x="379" y="557"/>
                    </a:cubicBezTo>
                    <a:cubicBezTo>
                      <a:pt x="355" y="556"/>
                      <a:pt x="355" y="556"/>
                      <a:pt x="355" y="556"/>
                    </a:cubicBezTo>
                    <a:cubicBezTo>
                      <a:pt x="362" y="488"/>
                      <a:pt x="362" y="488"/>
                      <a:pt x="362" y="488"/>
                    </a:cubicBezTo>
                    <a:lnTo>
                      <a:pt x="386" y="490"/>
                    </a:lnTo>
                    <a:close/>
                    <a:moveTo>
                      <a:pt x="344" y="553"/>
                    </a:moveTo>
                    <a:cubicBezTo>
                      <a:pt x="344" y="553"/>
                      <a:pt x="344" y="553"/>
                      <a:pt x="344" y="553"/>
                    </a:cubicBezTo>
                    <a:cubicBezTo>
                      <a:pt x="340" y="537"/>
                      <a:pt x="340" y="537"/>
                      <a:pt x="340" y="537"/>
                    </a:cubicBezTo>
                    <a:cubicBezTo>
                      <a:pt x="338" y="537"/>
                      <a:pt x="338" y="537"/>
                      <a:pt x="338" y="537"/>
                    </a:cubicBezTo>
                    <a:cubicBezTo>
                      <a:pt x="340" y="525"/>
                      <a:pt x="340" y="525"/>
                      <a:pt x="340" y="525"/>
                    </a:cubicBezTo>
                    <a:cubicBezTo>
                      <a:pt x="340" y="525"/>
                      <a:pt x="341" y="518"/>
                      <a:pt x="335" y="513"/>
                    </a:cubicBezTo>
                    <a:cubicBezTo>
                      <a:pt x="334" y="512"/>
                      <a:pt x="332" y="509"/>
                      <a:pt x="328" y="505"/>
                    </a:cubicBezTo>
                    <a:cubicBezTo>
                      <a:pt x="331" y="488"/>
                      <a:pt x="331" y="488"/>
                      <a:pt x="331" y="488"/>
                    </a:cubicBezTo>
                    <a:cubicBezTo>
                      <a:pt x="353" y="489"/>
                      <a:pt x="353" y="489"/>
                      <a:pt x="353" y="489"/>
                    </a:cubicBezTo>
                    <a:cubicBezTo>
                      <a:pt x="353" y="489"/>
                      <a:pt x="349" y="540"/>
                      <a:pt x="348" y="545"/>
                    </a:cubicBezTo>
                    <a:cubicBezTo>
                      <a:pt x="347" y="551"/>
                      <a:pt x="344" y="553"/>
                      <a:pt x="344" y="553"/>
                    </a:cubicBezTo>
                    <a:close/>
                    <a:moveTo>
                      <a:pt x="356" y="455"/>
                    </a:moveTo>
                    <a:cubicBezTo>
                      <a:pt x="354" y="456"/>
                      <a:pt x="353" y="457"/>
                      <a:pt x="352" y="458"/>
                    </a:cubicBezTo>
                    <a:cubicBezTo>
                      <a:pt x="88" y="106"/>
                      <a:pt x="88" y="106"/>
                      <a:pt x="88" y="106"/>
                    </a:cubicBezTo>
                    <a:cubicBezTo>
                      <a:pt x="80" y="87"/>
                      <a:pt x="80" y="87"/>
                      <a:pt x="80" y="87"/>
                    </a:cubicBezTo>
                    <a:lnTo>
                      <a:pt x="356" y="455"/>
                    </a:lnTo>
                    <a:close/>
                    <a:moveTo>
                      <a:pt x="35" y="46"/>
                    </a:move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5"/>
                      <a:pt x="36" y="45"/>
                      <a:pt x="36" y="45"/>
                    </a:cubicBezTo>
                    <a:lnTo>
                      <a:pt x="35" y="46"/>
                    </a:lnTo>
                    <a:close/>
                    <a:moveTo>
                      <a:pt x="80" y="144"/>
                    </a:moveTo>
                    <a:cubicBezTo>
                      <a:pt x="78" y="136"/>
                      <a:pt x="78" y="136"/>
                      <a:pt x="78" y="136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82" y="137"/>
                      <a:pt x="82" y="137"/>
                      <a:pt x="82" y="137"/>
                    </a:cubicBezTo>
                    <a:lnTo>
                      <a:pt x="80" y="144"/>
                    </a:lnTo>
                    <a:close/>
                    <a:moveTo>
                      <a:pt x="72" y="122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83" y="132"/>
                      <a:pt x="83" y="132"/>
                      <a:pt x="83" y="132"/>
                    </a:cubicBezTo>
                    <a:lnTo>
                      <a:pt x="72" y="122"/>
                    </a:lnTo>
                    <a:close/>
                    <a:moveTo>
                      <a:pt x="95" y="188"/>
                    </a:moveTo>
                    <a:cubicBezTo>
                      <a:pt x="91" y="176"/>
                      <a:pt x="91" y="176"/>
                      <a:pt x="91" y="176"/>
                    </a:cubicBezTo>
                    <a:cubicBezTo>
                      <a:pt x="96" y="180"/>
                      <a:pt x="96" y="180"/>
                      <a:pt x="96" y="180"/>
                    </a:cubicBezTo>
                    <a:lnTo>
                      <a:pt x="95" y="188"/>
                    </a:lnTo>
                    <a:close/>
                    <a:moveTo>
                      <a:pt x="88" y="167"/>
                    </a:moveTo>
                    <a:cubicBezTo>
                      <a:pt x="84" y="157"/>
                      <a:pt x="84" y="157"/>
                      <a:pt x="84" y="157"/>
                    </a:cubicBezTo>
                    <a:cubicBezTo>
                      <a:pt x="88" y="143"/>
                      <a:pt x="88" y="143"/>
                      <a:pt x="88" y="143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99" y="166"/>
                      <a:pt x="99" y="166"/>
                      <a:pt x="99" y="166"/>
                    </a:cubicBezTo>
                    <a:cubicBezTo>
                      <a:pt x="96" y="178"/>
                      <a:pt x="96" y="178"/>
                      <a:pt x="96" y="178"/>
                    </a:cubicBezTo>
                    <a:cubicBezTo>
                      <a:pt x="97" y="175"/>
                      <a:pt x="97" y="175"/>
                      <a:pt x="97" y="175"/>
                    </a:cubicBezTo>
                    <a:lnTo>
                      <a:pt x="88" y="167"/>
                    </a:lnTo>
                    <a:close/>
                    <a:moveTo>
                      <a:pt x="106" y="204"/>
                    </a:moveTo>
                    <a:cubicBezTo>
                      <a:pt x="103" y="215"/>
                      <a:pt x="103" y="215"/>
                      <a:pt x="103" y="215"/>
                    </a:cubicBezTo>
                    <a:cubicBezTo>
                      <a:pt x="98" y="200"/>
                      <a:pt x="98" y="200"/>
                      <a:pt x="98" y="200"/>
                    </a:cubicBezTo>
                    <a:lnTo>
                      <a:pt x="106" y="204"/>
                    </a:lnTo>
                    <a:close/>
                    <a:moveTo>
                      <a:pt x="123" y="267"/>
                    </a:moveTo>
                    <a:cubicBezTo>
                      <a:pt x="116" y="248"/>
                      <a:pt x="116" y="248"/>
                      <a:pt x="116" y="248"/>
                    </a:cubicBezTo>
                    <a:cubicBezTo>
                      <a:pt x="127" y="255"/>
                      <a:pt x="127" y="255"/>
                      <a:pt x="127" y="255"/>
                    </a:cubicBezTo>
                    <a:lnTo>
                      <a:pt x="123" y="267"/>
                    </a:lnTo>
                    <a:close/>
                    <a:moveTo>
                      <a:pt x="112" y="240"/>
                    </a:moveTo>
                    <a:cubicBezTo>
                      <a:pt x="112" y="239"/>
                      <a:pt x="112" y="239"/>
                      <a:pt x="112" y="239"/>
                    </a:cubicBezTo>
                    <a:cubicBezTo>
                      <a:pt x="124" y="235"/>
                      <a:pt x="124" y="235"/>
                      <a:pt x="124" y="235"/>
                    </a:cubicBezTo>
                    <a:cubicBezTo>
                      <a:pt x="129" y="247"/>
                      <a:pt x="129" y="247"/>
                      <a:pt x="129" y="247"/>
                    </a:cubicBezTo>
                    <a:cubicBezTo>
                      <a:pt x="128" y="250"/>
                      <a:pt x="128" y="250"/>
                      <a:pt x="128" y="250"/>
                    </a:cubicBezTo>
                    <a:lnTo>
                      <a:pt x="112" y="240"/>
                    </a:lnTo>
                    <a:close/>
                    <a:moveTo>
                      <a:pt x="132" y="288"/>
                    </a:moveTo>
                    <a:cubicBezTo>
                      <a:pt x="127" y="277"/>
                      <a:pt x="127" y="277"/>
                      <a:pt x="127" y="277"/>
                    </a:cubicBezTo>
                    <a:cubicBezTo>
                      <a:pt x="128" y="276"/>
                      <a:pt x="128" y="276"/>
                      <a:pt x="128" y="276"/>
                    </a:cubicBezTo>
                    <a:cubicBezTo>
                      <a:pt x="134" y="280"/>
                      <a:pt x="134" y="280"/>
                      <a:pt x="134" y="280"/>
                    </a:cubicBezTo>
                    <a:lnTo>
                      <a:pt x="132" y="288"/>
                    </a:lnTo>
                    <a:close/>
                    <a:moveTo>
                      <a:pt x="129" y="270"/>
                    </a:moveTo>
                    <a:cubicBezTo>
                      <a:pt x="132" y="258"/>
                      <a:pt x="132" y="258"/>
                      <a:pt x="132" y="258"/>
                    </a:cubicBezTo>
                    <a:cubicBezTo>
                      <a:pt x="134" y="259"/>
                      <a:pt x="134" y="259"/>
                      <a:pt x="134" y="259"/>
                    </a:cubicBezTo>
                    <a:cubicBezTo>
                      <a:pt x="137" y="268"/>
                      <a:pt x="137" y="268"/>
                      <a:pt x="137" y="268"/>
                    </a:cubicBezTo>
                    <a:cubicBezTo>
                      <a:pt x="136" y="274"/>
                      <a:pt x="136" y="274"/>
                      <a:pt x="136" y="274"/>
                    </a:cubicBezTo>
                    <a:lnTo>
                      <a:pt x="129" y="270"/>
                    </a:lnTo>
                    <a:close/>
                    <a:moveTo>
                      <a:pt x="148" y="330"/>
                    </a:moveTo>
                    <a:cubicBezTo>
                      <a:pt x="141" y="311"/>
                      <a:pt x="141" y="311"/>
                      <a:pt x="141" y="311"/>
                    </a:cubicBezTo>
                    <a:cubicBezTo>
                      <a:pt x="152" y="318"/>
                      <a:pt x="152" y="318"/>
                      <a:pt x="152" y="318"/>
                    </a:cubicBezTo>
                    <a:lnTo>
                      <a:pt x="148" y="330"/>
                    </a:lnTo>
                    <a:close/>
                    <a:moveTo>
                      <a:pt x="138" y="304"/>
                    </a:moveTo>
                    <a:cubicBezTo>
                      <a:pt x="135" y="296"/>
                      <a:pt x="135" y="296"/>
                      <a:pt x="135" y="296"/>
                    </a:cubicBezTo>
                    <a:cubicBezTo>
                      <a:pt x="138" y="283"/>
                      <a:pt x="138" y="283"/>
                      <a:pt x="138" y="283"/>
                    </a:cubicBezTo>
                    <a:cubicBezTo>
                      <a:pt x="144" y="286"/>
                      <a:pt x="144" y="286"/>
                      <a:pt x="144" y="286"/>
                    </a:cubicBezTo>
                    <a:cubicBezTo>
                      <a:pt x="153" y="312"/>
                      <a:pt x="153" y="312"/>
                      <a:pt x="153" y="312"/>
                    </a:cubicBezTo>
                    <a:cubicBezTo>
                      <a:pt x="153" y="312"/>
                      <a:pt x="153" y="312"/>
                      <a:pt x="153" y="312"/>
                    </a:cubicBezTo>
                    <a:lnTo>
                      <a:pt x="138" y="304"/>
                    </a:lnTo>
                    <a:close/>
                    <a:moveTo>
                      <a:pt x="154" y="345"/>
                    </a:moveTo>
                    <a:cubicBezTo>
                      <a:pt x="153" y="341"/>
                      <a:pt x="153" y="341"/>
                      <a:pt x="153" y="341"/>
                    </a:cubicBezTo>
                    <a:cubicBezTo>
                      <a:pt x="153" y="340"/>
                      <a:pt x="153" y="340"/>
                      <a:pt x="153" y="340"/>
                    </a:cubicBezTo>
                    <a:cubicBezTo>
                      <a:pt x="155" y="341"/>
                      <a:pt x="155" y="341"/>
                      <a:pt x="155" y="341"/>
                    </a:cubicBezTo>
                    <a:lnTo>
                      <a:pt x="154" y="345"/>
                    </a:lnTo>
                    <a:close/>
                    <a:moveTo>
                      <a:pt x="155" y="335"/>
                    </a:moveTo>
                    <a:cubicBezTo>
                      <a:pt x="158" y="323"/>
                      <a:pt x="158" y="323"/>
                      <a:pt x="158" y="323"/>
                    </a:cubicBezTo>
                    <a:cubicBezTo>
                      <a:pt x="160" y="329"/>
                      <a:pt x="160" y="329"/>
                      <a:pt x="160" y="329"/>
                    </a:cubicBezTo>
                    <a:cubicBezTo>
                      <a:pt x="157" y="336"/>
                      <a:pt x="157" y="336"/>
                      <a:pt x="157" y="336"/>
                    </a:cubicBezTo>
                    <a:lnTo>
                      <a:pt x="155" y="335"/>
                    </a:lnTo>
                    <a:close/>
                    <a:moveTo>
                      <a:pt x="158" y="354"/>
                    </a:moveTo>
                    <a:cubicBezTo>
                      <a:pt x="161" y="344"/>
                      <a:pt x="161" y="344"/>
                      <a:pt x="161" y="344"/>
                    </a:cubicBezTo>
                    <a:cubicBezTo>
                      <a:pt x="167" y="348"/>
                      <a:pt x="167" y="348"/>
                      <a:pt x="167" y="348"/>
                    </a:cubicBezTo>
                    <a:cubicBezTo>
                      <a:pt x="176" y="371"/>
                      <a:pt x="176" y="371"/>
                      <a:pt x="176" y="371"/>
                    </a:cubicBezTo>
                    <a:cubicBezTo>
                      <a:pt x="161" y="362"/>
                      <a:pt x="161" y="362"/>
                      <a:pt x="161" y="362"/>
                    </a:cubicBezTo>
                    <a:lnTo>
                      <a:pt x="158" y="354"/>
                    </a:lnTo>
                    <a:close/>
                    <a:moveTo>
                      <a:pt x="164" y="371"/>
                    </a:moveTo>
                    <a:cubicBezTo>
                      <a:pt x="177" y="379"/>
                      <a:pt x="177" y="379"/>
                      <a:pt x="177" y="379"/>
                    </a:cubicBezTo>
                    <a:cubicBezTo>
                      <a:pt x="172" y="393"/>
                      <a:pt x="172" y="393"/>
                      <a:pt x="172" y="393"/>
                    </a:cubicBezTo>
                    <a:lnTo>
                      <a:pt x="164" y="371"/>
                    </a:lnTo>
                    <a:close/>
                    <a:moveTo>
                      <a:pt x="194" y="400"/>
                    </a:moveTo>
                    <a:cubicBezTo>
                      <a:pt x="201" y="419"/>
                      <a:pt x="201" y="419"/>
                      <a:pt x="201" y="419"/>
                    </a:cubicBezTo>
                    <a:cubicBezTo>
                      <a:pt x="180" y="407"/>
                      <a:pt x="180" y="407"/>
                      <a:pt x="180" y="407"/>
                    </a:cubicBezTo>
                    <a:lnTo>
                      <a:pt x="194" y="400"/>
                    </a:lnTo>
                    <a:close/>
                    <a:moveTo>
                      <a:pt x="205" y="457"/>
                    </a:moveTo>
                    <a:cubicBezTo>
                      <a:pt x="184" y="415"/>
                      <a:pt x="184" y="415"/>
                      <a:pt x="184" y="415"/>
                    </a:cubicBezTo>
                    <a:cubicBezTo>
                      <a:pt x="204" y="427"/>
                      <a:pt x="204" y="427"/>
                      <a:pt x="204" y="427"/>
                    </a:cubicBezTo>
                    <a:cubicBezTo>
                      <a:pt x="208" y="436"/>
                      <a:pt x="208" y="436"/>
                      <a:pt x="208" y="436"/>
                    </a:cubicBezTo>
                    <a:lnTo>
                      <a:pt x="205" y="457"/>
                    </a:lnTo>
                    <a:close/>
                    <a:moveTo>
                      <a:pt x="210" y="424"/>
                    </a:moveTo>
                    <a:cubicBezTo>
                      <a:pt x="209" y="423"/>
                      <a:pt x="209" y="423"/>
                      <a:pt x="209" y="423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201" y="397"/>
                      <a:pt x="201" y="397"/>
                      <a:pt x="201" y="397"/>
                    </a:cubicBezTo>
                    <a:cubicBezTo>
                      <a:pt x="210" y="421"/>
                      <a:pt x="210" y="421"/>
                      <a:pt x="210" y="421"/>
                    </a:cubicBezTo>
                    <a:lnTo>
                      <a:pt x="210" y="424"/>
                    </a:lnTo>
                    <a:close/>
                    <a:moveTo>
                      <a:pt x="210" y="463"/>
                    </a:moveTo>
                    <a:cubicBezTo>
                      <a:pt x="212" y="448"/>
                      <a:pt x="212" y="448"/>
                      <a:pt x="212" y="448"/>
                    </a:cubicBezTo>
                    <a:cubicBezTo>
                      <a:pt x="218" y="462"/>
                      <a:pt x="218" y="462"/>
                      <a:pt x="218" y="462"/>
                    </a:cubicBezTo>
                    <a:cubicBezTo>
                      <a:pt x="218" y="472"/>
                      <a:pt x="218" y="472"/>
                      <a:pt x="218" y="472"/>
                    </a:cubicBezTo>
                    <a:cubicBezTo>
                      <a:pt x="212" y="468"/>
                      <a:pt x="212" y="468"/>
                      <a:pt x="212" y="468"/>
                    </a:cubicBezTo>
                    <a:lnTo>
                      <a:pt x="210" y="463"/>
                    </a:lnTo>
                    <a:close/>
                    <a:moveTo>
                      <a:pt x="216" y="478"/>
                    </a:moveTo>
                    <a:cubicBezTo>
                      <a:pt x="218" y="479"/>
                      <a:pt x="218" y="479"/>
                      <a:pt x="218" y="479"/>
                    </a:cubicBezTo>
                    <a:cubicBezTo>
                      <a:pt x="219" y="483"/>
                      <a:pt x="219" y="483"/>
                      <a:pt x="219" y="483"/>
                    </a:cubicBezTo>
                    <a:lnTo>
                      <a:pt x="216" y="478"/>
                    </a:lnTo>
                    <a:close/>
                    <a:moveTo>
                      <a:pt x="225" y="500"/>
                    </a:moveTo>
                    <a:cubicBezTo>
                      <a:pt x="225" y="482"/>
                      <a:pt x="225" y="482"/>
                      <a:pt x="225" y="482"/>
                    </a:cubicBezTo>
                    <a:cubicBezTo>
                      <a:pt x="226" y="483"/>
                      <a:pt x="226" y="483"/>
                      <a:pt x="226" y="483"/>
                    </a:cubicBezTo>
                    <a:cubicBezTo>
                      <a:pt x="245" y="530"/>
                      <a:pt x="245" y="530"/>
                      <a:pt x="245" y="530"/>
                    </a:cubicBezTo>
                    <a:cubicBezTo>
                      <a:pt x="241" y="538"/>
                      <a:pt x="241" y="538"/>
                      <a:pt x="241" y="538"/>
                    </a:cubicBezTo>
                    <a:lnTo>
                      <a:pt x="225" y="500"/>
                    </a:lnTo>
                    <a:close/>
                    <a:moveTo>
                      <a:pt x="209" y="399"/>
                    </a:moveTo>
                    <a:cubicBezTo>
                      <a:pt x="213" y="397"/>
                      <a:pt x="213" y="397"/>
                      <a:pt x="213" y="397"/>
                    </a:cubicBezTo>
                    <a:cubicBezTo>
                      <a:pt x="251" y="441"/>
                      <a:pt x="251" y="441"/>
                      <a:pt x="251" y="441"/>
                    </a:cubicBezTo>
                    <a:cubicBezTo>
                      <a:pt x="248" y="443"/>
                      <a:pt x="247" y="446"/>
                      <a:pt x="248" y="448"/>
                    </a:cubicBezTo>
                    <a:cubicBezTo>
                      <a:pt x="248" y="448"/>
                      <a:pt x="248" y="448"/>
                      <a:pt x="248" y="448"/>
                    </a:cubicBezTo>
                    <a:cubicBezTo>
                      <a:pt x="248" y="449"/>
                      <a:pt x="248" y="449"/>
                      <a:pt x="248" y="449"/>
                    </a:cubicBezTo>
                    <a:cubicBezTo>
                      <a:pt x="249" y="449"/>
                      <a:pt x="249" y="449"/>
                      <a:pt x="249" y="449"/>
                    </a:cubicBezTo>
                    <a:cubicBezTo>
                      <a:pt x="249" y="449"/>
                      <a:pt x="249" y="449"/>
                      <a:pt x="249" y="449"/>
                    </a:cubicBezTo>
                    <a:cubicBezTo>
                      <a:pt x="273" y="475"/>
                      <a:pt x="273" y="475"/>
                      <a:pt x="273" y="475"/>
                    </a:cubicBezTo>
                    <a:cubicBezTo>
                      <a:pt x="249" y="523"/>
                      <a:pt x="249" y="523"/>
                      <a:pt x="249" y="523"/>
                    </a:cubicBezTo>
                    <a:lnTo>
                      <a:pt x="209" y="399"/>
                    </a:lnTo>
                    <a:close/>
                    <a:moveTo>
                      <a:pt x="242" y="562"/>
                    </a:moveTo>
                    <a:cubicBezTo>
                      <a:pt x="260" y="582"/>
                      <a:pt x="260" y="582"/>
                      <a:pt x="260" y="582"/>
                    </a:cubicBezTo>
                    <a:cubicBezTo>
                      <a:pt x="268" y="603"/>
                      <a:pt x="268" y="603"/>
                      <a:pt x="268" y="603"/>
                    </a:cubicBezTo>
                    <a:cubicBezTo>
                      <a:pt x="256" y="588"/>
                      <a:pt x="256" y="588"/>
                      <a:pt x="256" y="588"/>
                    </a:cubicBezTo>
                    <a:moveTo>
                      <a:pt x="249" y="599"/>
                    </a:moveTo>
                    <a:cubicBezTo>
                      <a:pt x="249" y="603"/>
                      <a:pt x="249" y="603"/>
                      <a:pt x="249" y="603"/>
                    </a:cubicBezTo>
                    <a:cubicBezTo>
                      <a:pt x="252" y="607"/>
                      <a:pt x="252" y="607"/>
                      <a:pt x="252" y="607"/>
                    </a:cubicBezTo>
                    <a:cubicBezTo>
                      <a:pt x="251" y="607"/>
                      <a:pt x="251" y="607"/>
                      <a:pt x="251" y="607"/>
                    </a:cubicBezTo>
                    <a:cubicBezTo>
                      <a:pt x="229" y="607"/>
                      <a:pt x="229" y="607"/>
                      <a:pt x="229" y="607"/>
                    </a:cubicBezTo>
                    <a:cubicBezTo>
                      <a:pt x="229" y="607"/>
                      <a:pt x="229" y="607"/>
                      <a:pt x="229" y="607"/>
                    </a:cubicBezTo>
                    <a:cubicBezTo>
                      <a:pt x="226" y="606"/>
                      <a:pt x="224" y="605"/>
                      <a:pt x="221" y="604"/>
                    </a:cubicBezTo>
                    <a:lnTo>
                      <a:pt x="249" y="599"/>
                    </a:lnTo>
                    <a:close/>
                    <a:moveTo>
                      <a:pt x="233" y="639"/>
                    </a:moveTo>
                    <a:cubicBezTo>
                      <a:pt x="234" y="638"/>
                      <a:pt x="235" y="637"/>
                      <a:pt x="236" y="635"/>
                    </a:cubicBezTo>
                    <a:cubicBezTo>
                      <a:pt x="249" y="636"/>
                      <a:pt x="249" y="636"/>
                      <a:pt x="249" y="636"/>
                    </a:cubicBezTo>
                    <a:cubicBezTo>
                      <a:pt x="248" y="643"/>
                      <a:pt x="248" y="643"/>
                      <a:pt x="248" y="643"/>
                    </a:cubicBezTo>
                    <a:cubicBezTo>
                      <a:pt x="247" y="643"/>
                      <a:pt x="247" y="643"/>
                      <a:pt x="247" y="643"/>
                    </a:cubicBezTo>
                    <a:cubicBezTo>
                      <a:pt x="234" y="639"/>
                      <a:pt x="234" y="639"/>
                      <a:pt x="234" y="639"/>
                    </a:cubicBezTo>
                    <a:lnTo>
                      <a:pt x="233" y="639"/>
                    </a:lnTo>
                    <a:close/>
                    <a:moveTo>
                      <a:pt x="303" y="665"/>
                    </a:moveTo>
                    <a:cubicBezTo>
                      <a:pt x="291" y="665"/>
                      <a:pt x="291" y="665"/>
                      <a:pt x="291" y="665"/>
                    </a:cubicBezTo>
                    <a:cubicBezTo>
                      <a:pt x="288" y="661"/>
                      <a:pt x="288" y="661"/>
                      <a:pt x="288" y="661"/>
                    </a:cubicBezTo>
                    <a:cubicBezTo>
                      <a:pt x="293" y="660"/>
                      <a:pt x="299" y="660"/>
                      <a:pt x="306" y="659"/>
                    </a:cubicBezTo>
                    <a:cubicBezTo>
                      <a:pt x="307" y="659"/>
                      <a:pt x="307" y="659"/>
                      <a:pt x="307" y="659"/>
                    </a:cubicBezTo>
                    <a:cubicBezTo>
                      <a:pt x="305" y="661"/>
                      <a:pt x="304" y="663"/>
                      <a:pt x="303" y="665"/>
                    </a:cubicBezTo>
                    <a:close/>
                    <a:moveTo>
                      <a:pt x="329" y="665"/>
                    </a:moveTo>
                    <a:cubicBezTo>
                      <a:pt x="329" y="663"/>
                      <a:pt x="328" y="661"/>
                      <a:pt x="326" y="659"/>
                    </a:cubicBezTo>
                    <a:cubicBezTo>
                      <a:pt x="351" y="658"/>
                      <a:pt x="380" y="657"/>
                      <a:pt x="380" y="657"/>
                    </a:cubicBezTo>
                    <a:cubicBezTo>
                      <a:pt x="380" y="657"/>
                      <a:pt x="380" y="657"/>
                      <a:pt x="380" y="657"/>
                    </a:cubicBezTo>
                    <a:cubicBezTo>
                      <a:pt x="397" y="658"/>
                      <a:pt x="411" y="659"/>
                      <a:pt x="424" y="660"/>
                    </a:cubicBezTo>
                    <a:cubicBezTo>
                      <a:pt x="423" y="661"/>
                      <a:pt x="421" y="663"/>
                      <a:pt x="421" y="665"/>
                    </a:cubicBezTo>
                    <a:lnTo>
                      <a:pt x="329" y="665"/>
                    </a:lnTo>
                    <a:close/>
                    <a:moveTo>
                      <a:pt x="450" y="665"/>
                    </a:moveTo>
                    <a:cubicBezTo>
                      <a:pt x="442" y="665"/>
                      <a:pt x="442" y="665"/>
                      <a:pt x="442" y="665"/>
                    </a:cubicBezTo>
                    <a:cubicBezTo>
                      <a:pt x="442" y="664"/>
                      <a:pt x="442" y="662"/>
                      <a:pt x="440" y="660"/>
                    </a:cubicBezTo>
                    <a:cubicBezTo>
                      <a:pt x="446" y="660"/>
                      <a:pt x="451" y="661"/>
                      <a:pt x="456" y="661"/>
                    </a:cubicBezTo>
                    <a:cubicBezTo>
                      <a:pt x="454" y="662"/>
                      <a:pt x="452" y="663"/>
                      <a:pt x="450" y="66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178"/>
              <p:cNvSpPr/>
              <p:nvPr/>
            </p:nvSpPr>
            <p:spPr bwMode="auto">
              <a:xfrm>
                <a:off x="8297066" y="2800519"/>
                <a:ext cx="474681" cy="431529"/>
              </a:xfrm>
              <a:custGeom>
                <a:avLst/>
                <a:gdLst>
                  <a:gd name="T0" fmla="*/ 341 w 341"/>
                  <a:gd name="T1" fmla="*/ 52 h 310"/>
                  <a:gd name="T2" fmla="*/ 338 w 341"/>
                  <a:gd name="T3" fmla="*/ 284 h 310"/>
                  <a:gd name="T4" fmla="*/ 59 w 341"/>
                  <a:gd name="T5" fmla="*/ 310 h 310"/>
                  <a:gd name="T6" fmla="*/ 0 w 341"/>
                  <a:gd name="T7" fmla="*/ 152 h 310"/>
                  <a:gd name="T8" fmla="*/ 83 w 341"/>
                  <a:gd name="T9" fmla="*/ 0 h 310"/>
                  <a:gd name="T10" fmla="*/ 341 w 341"/>
                  <a:gd name="T11" fmla="*/ 5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" h="310">
                    <a:moveTo>
                      <a:pt x="341" y="52"/>
                    </a:moveTo>
                    <a:lnTo>
                      <a:pt x="338" y="284"/>
                    </a:lnTo>
                    <a:lnTo>
                      <a:pt x="59" y="310"/>
                    </a:lnTo>
                    <a:lnTo>
                      <a:pt x="0" y="152"/>
                    </a:lnTo>
                    <a:lnTo>
                      <a:pt x="83" y="0"/>
                    </a:lnTo>
                    <a:lnTo>
                      <a:pt x="341" y="5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179"/>
              <p:cNvSpPr/>
              <p:nvPr/>
            </p:nvSpPr>
            <p:spPr bwMode="auto">
              <a:xfrm>
                <a:off x="8205192" y="3222304"/>
                <a:ext cx="856097" cy="296502"/>
              </a:xfrm>
              <a:custGeom>
                <a:avLst/>
                <a:gdLst>
                  <a:gd name="T0" fmla="*/ 57 w 260"/>
                  <a:gd name="T1" fmla="*/ 11 h 90"/>
                  <a:gd name="T2" fmla="*/ 20 w 260"/>
                  <a:gd name="T3" fmla="*/ 3 h 90"/>
                  <a:gd name="T4" fmla="*/ 4 w 260"/>
                  <a:gd name="T5" fmla="*/ 29 h 90"/>
                  <a:gd name="T6" fmla="*/ 2 w 260"/>
                  <a:gd name="T7" fmla="*/ 43 h 90"/>
                  <a:gd name="T8" fmla="*/ 32 w 260"/>
                  <a:gd name="T9" fmla="*/ 58 h 90"/>
                  <a:gd name="T10" fmla="*/ 46 w 260"/>
                  <a:gd name="T11" fmla="*/ 90 h 90"/>
                  <a:gd name="T12" fmla="*/ 260 w 260"/>
                  <a:gd name="T13" fmla="*/ 83 h 90"/>
                  <a:gd name="T14" fmla="*/ 252 w 260"/>
                  <a:gd name="T15" fmla="*/ 59 h 90"/>
                  <a:gd name="T16" fmla="*/ 57 w 260"/>
                  <a:gd name="T17" fmla="*/ 1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90">
                    <a:moveTo>
                      <a:pt x="57" y="11"/>
                    </a:moveTo>
                    <a:cubicBezTo>
                      <a:pt x="57" y="11"/>
                      <a:pt x="38" y="0"/>
                      <a:pt x="20" y="3"/>
                    </a:cubicBezTo>
                    <a:cubicBezTo>
                      <a:pt x="2" y="7"/>
                      <a:pt x="4" y="29"/>
                      <a:pt x="4" y="29"/>
                    </a:cubicBezTo>
                    <a:cubicBezTo>
                      <a:pt x="4" y="29"/>
                      <a:pt x="0" y="41"/>
                      <a:pt x="2" y="43"/>
                    </a:cubicBezTo>
                    <a:cubicBezTo>
                      <a:pt x="5" y="46"/>
                      <a:pt x="32" y="58"/>
                      <a:pt x="32" y="58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260" y="83"/>
                      <a:pt x="260" y="83"/>
                      <a:pt x="260" y="83"/>
                    </a:cubicBezTo>
                    <a:cubicBezTo>
                      <a:pt x="252" y="59"/>
                      <a:pt x="252" y="59"/>
                      <a:pt x="252" y="59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993966" y="3251536"/>
              <a:ext cx="50113" cy="395336"/>
              <a:chOff x="1993966" y="3251536"/>
              <a:chExt cx="50113" cy="395336"/>
            </a:xfrm>
          </p:grpSpPr>
          <p:sp>
            <p:nvSpPr>
              <p:cNvPr id="185" name="Freeform 180"/>
              <p:cNvSpPr/>
              <p:nvPr/>
            </p:nvSpPr>
            <p:spPr bwMode="auto">
              <a:xfrm>
                <a:off x="2034335" y="3251536"/>
                <a:ext cx="5568" cy="395336"/>
              </a:xfrm>
              <a:custGeom>
                <a:avLst/>
                <a:gdLst>
                  <a:gd name="T0" fmla="*/ 0 w 4"/>
                  <a:gd name="T1" fmla="*/ 284 h 284"/>
                  <a:gd name="T2" fmla="*/ 0 w 4"/>
                  <a:gd name="T3" fmla="*/ 0 h 284"/>
                  <a:gd name="T4" fmla="*/ 4 w 4"/>
                  <a:gd name="T5" fmla="*/ 0 h 284"/>
                  <a:gd name="T6" fmla="*/ 4 w 4"/>
                  <a:gd name="T7" fmla="*/ 284 h 284"/>
                  <a:gd name="T8" fmla="*/ 0 w 4"/>
                  <a:gd name="T9" fmla="*/ 284 h 284"/>
                  <a:gd name="T10" fmla="*/ 0 w 4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84">
                    <a:moveTo>
                      <a:pt x="0" y="28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83"/>
              <p:cNvSpPr/>
              <p:nvPr/>
            </p:nvSpPr>
            <p:spPr bwMode="auto">
              <a:xfrm>
                <a:off x="1993966" y="3330882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184"/>
              <p:cNvSpPr/>
              <p:nvPr/>
            </p:nvSpPr>
            <p:spPr bwMode="auto">
              <a:xfrm>
                <a:off x="1993966" y="3340626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185"/>
              <p:cNvSpPr/>
              <p:nvPr/>
            </p:nvSpPr>
            <p:spPr bwMode="auto">
              <a:xfrm>
                <a:off x="1993966" y="3386563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86"/>
              <p:cNvSpPr/>
              <p:nvPr/>
            </p:nvSpPr>
            <p:spPr bwMode="auto">
              <a:xfrm>
                <a:off x="1993966" y="3396307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87"/>
              <p:cNvSpPr/>
              <p:nvPr/>
            </p:nvSpPr>
            <p:spPr bwMode="auto">
              <a:xfrm>
                <a:off x="1993966" y="3442244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88"/>
              <p:cNvSpPr/>
              <p:nvPr/>
            </p:nvSpPr>
            <p:spPr bwMode="auto">
              <a:xfrm>
                <a:off x="1993966" y="3451988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95"/>
              <p:cNvSpPr/>
              <p:nvPr/>
            </p:nvSpPr>
            <p:spPr bwMode="auto">
              <a:xfrm>
                <a:off x="2000926" y="3251536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743220" y="3369858"/>
              <a:ext cx="48721" cy="395336"/>
              <a:chOff x="4743220" y="3369858"/>
              <a:chExt cx="48721" cy="395336"/>
            </a:xfrm>
          </p:grpSpPr>
          <p:sp>
            <p:nvSpPr>
              <p:cNvPr id="202" name="Freeform 197"/>
              <p:cNvSpPr/>
              <p:nvPr/>
            </p:nvSpPr>
            <p:spPr bwMode="auto">
              <a:xfrm>
                <a:off x="4782197" y="3369858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98"/>
              <p:cNvSpPr/>
              <p:nvPr/>
            </p:nvSpPr>
            <p:spPr bwMode="auto">
              <a:xfrm>
                <a:off x="4743220" y="3393523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213"/>
              <p:cNvSpPr/>
              <p:nvPr/>
            </p:nvSpPr>
            <p:spPr bwMode="auto">
              <a:xfrm>
                <a:off x="4748788" y="3369858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3" name="Freeform 249"/>
            <p:cNvSpPr>
              <a:spLocks noEditPoints="1"/>
            </p:cNvSpPr>
            <p:nvPr/>
          </p:nvSpPr>
          <p:spPr bwMode="auto">
            <a:xfrm>
              <a:off x="4466649" y="3311393"/>
              <a:ext cx="229685" cy="328519"/>
            </a:xfrm>
            <a:custGeom>
              <a:avLst/>
              <a:gdLst>
                <a:gd name="T0" fmla="*/ 3 w 70"/>
                <a:gd name="T1" fmla="*/ 56 h 100"/>
                <a:gd name="T2" fmla="*/ 9 w 70"/>
                <a:gd name="T3" fmla="*/ 57 h 100"/>
                <a:gd name="T4" fmla="*/ 7 w 70"/>
                <a:gd name="T5" fmla="*/ 61 h 100"/>
                <a:gd name="T6" fmla="*/ 14 w 70"/>
                <a:gd name="T7" fmla="*/ 61 h 100"/>
                <a:gd name="T8" fmla="*/ 16 w 70"/>
                <a:gd name="T9" fmla="*/ 62 h 100"/>
                <a:gd name="T10" fmla="*/ 18 w 70"/>
                <a:gd name="T11" fmla="*/ 66 h 100"/>
                <a:gd name="T12" fmla="*/ 13 w 70"/>
                <a:gd name="T13" fmla="*/ 77 h 100"/>
                <a:gd name="T14" fmla="*/ 16 w 70"/>
                <a:gd name="T15" fmla="*/ 93 h 100"/>
                <a:gd name="T16" fmla="*/ 34 w 70"/>
                <a:gd name="T17" fmla="*/ 88 h 100"/>
                <a:gd name="T18" fmla="*/ 35 w 70"/>
                <a:gd name="T19" fmla="*/ 89 h 100"/>
                <a:gd name="T20" fmla="*/ 47 w 70"/>
                <a:gd name="T21" fmla="*/ 93 h 100"/>
                <a:gd name="T22" fmla="*/ 51 w 70"/>
                <a:gd name="T23" fmla="*/ 82 h 100"/>
                <a:gd name="T24" fmla="*/ 57 w 70"/>
                <a:gd name="T25" fmla="*/ 85 h 100"/>
                <a:gd name="T26" fmla="*/ 56 w 70"/>
                <a:gd name="T27" fmla="*/ 78 h 100"/>
                <a:gd name="T28" fmla="*/ 57 w 70"/>
                <a:gd name="T29" fmla="*/ 74 h 100"/>
                <a:gd name="T30" fmla="*/ 59 w 70"/>
                <a:gd name="T31" fmla="*/ 58 h 100"/>
                <a:gd name="T32" fmla="*/ 66 w 70"/>
                <a:gd name="T33" fmla="*/ 51 h 100"/>
                <a:gd name="T34" fmla="*/ 69 w 70"/>
                <a:gd name="T35" fmla="*/ 45 h 100"/>
                <a:gd name="T36" fmla="*/ 59 w 70"/>
                <a:gd name="T37" fmla="*/ 26 h 100"/>
                <a:gd name="T38" fmla="*/ 52 w 70"/>
                <a:gd name="T39" fmla="*/ 22 h 100"/>
                <a:gd name="T40" fmla="*/ 56 w 70"/>
                <a:gd name="T41" fmla="*/ 16 h 100"/>
                <a:gd name="T42" fmla="*/ 58 w 70"/>
                <a:gd name="T43" fmla="*/ 13 h 100"/>
                <a:gd name="T44" fmla="*/ 43 w 70"/>
                <a:gd name="T45" fmla="*/ 5 h 100"/>
                <a:gd name="T46" fmla="*/ 42 w 70"/>
                <a:gd name="T47" fmla="*/ 6 h 100"/>
                <a:gd name="T48" fmla="*/ 39 w 70"/>
                <a:gd name="T49" fmla="*/ 16 h 100"/>
                <a:gd name="T50" fmla="*/ 41 w 70"/>
                <a:gd name="T51" fmla="*/ 21 h 100"/>
                <a:gd name="T52" fmla="*/ 40 w 70"/>
                <a:gd name="T53" fmla="*/ 22 h 100"/>
                <a:gd name="T54" fmla="*/ 19 w 70"/>
                <a:gd name="T55" fmla="*/ 38 h 100"/>
                <a:gd name="T56" fmla="*/ 21 w 70"/>
                <a:gd name="T57" fmla="*/ 41 h 100"/>
                <a:gd name="T58" fmla="*/ 12 w 70"/>
                <a:gd name="T59" fmla="*/ 51 h 100"/>
                <a:gd name="T60" fmla="*/ 0 w 70"/>
                <a:gd name="T61" fmla="*/ 50 h 100"/>
                <a:gd name="T62" fmla="*/ 21 w 70"/>
                <a:gd name="T63" fmla="*/ 52 h 100"/>
                <a:gd name="T64" fmla="*/ 28 w 70"/>
                <a:gd name="T65" fmla="*/ 43 h 100"/>
                <a:gd name="T66" fmla="*/ 28 w 70"/>
                <a:gd name="T67" fmla="*/ 53 h 100"/>
                <a:gd name="T68" fmla="*/ 25 w 70"/>
                <a:gd name="T69" fmla="*/ 53 h 100"/>
                <a:gd name="T70" fmla="*/ 21 w 70"/>
                <a:gd name="T71" fmla="*/ 5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0">
                  <a:moveTo>
                    <a:pt x="0" y="54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6" y="56"/>
                    <a:pt x="7" y="56"/>
                  </a:cubicBezTo>
                  <a:cubicBezTo>
                    <a:pt x="8" y="56"/>
                    <a:pt x="9" y="57"/>
                    <a:pt x="9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60"/>
                    <a:pt x="7" y="61"/>
                  </a:cubicBezTo>
                  <a:cubicBezTo>
                    <a:pt x="7" y="63"/>
                    <a:pt x="10" y="64"/>
                    <a:pt x="12" y="64"/>
                  </a:cubicBezTo>
                  <a:cubicBezTo>
                    <a:pt x="13" y="63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5"/>
                    <a:pt x="18" y="66"/>
                  </a:cubicBezTo>
                  <a:cubicBezTo>
                    <a:pt x="18" y="68"/>
                    <a:pt x="20" y="69"/>
                    <a:pt x="20" y="69"/>
                  </a:cubicBezTo>
                  <a:cubicBezTo>
                    <a:pt x="15" y="71"/>
                    <a:pt x="13" y="77"/>
                    <a:pt x="13" y="77"/>
                  </a:cubicBezTo>
                  <a:cubicBezTo>
                    <a:pt x="13" y="77"/>
                    <a:pt x="11" y="79"/>
                    <a:pt x="9" y="86"/>
                  </a:cubicBezTo>
                  <a:cubicBezTo>
                    <a:pt x="8" y="93"/>
                    <a:pt x="16" y="93"/>
                    <a:pt x="16" y="93"/>
                  </a:cubicBezTo>
                  <a:cubicBezTo>
                    <a:pt x="16" y="93"/>
                    <a:pt x="21" y="92"/>
                    <a:pt x="25" y="91"/>
                  </a:cubicBezTo>
                  <a:cubicBezTo>
                    <a:pt x="29" y="90"/>
                    <a:pt x="34" y="88"/>
                    <a:pt x="34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7" y="100"/>
                    <a:pt x="47" y="93"/>
                    <a:pt x="47" y="93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4" y="91"/>
                    <a:pt x="57" y="85"/>
                    <a:pt x="57" y="85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81"/>
                    <a:pt x="55" y="80"/>
                    <a:pt x="56" y="78"/>
                  </a:cubicBezTo>
                  <a:cubicBezTo>
                    <a:pt x="58" y="76"/>
                    <a:pt x="58" y="74"/>
                    <a:pt x="57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62" y="71"/>
                    <a:pt x="59" y="64"/>
                    <a:pt x="59" y="6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63" y="55"/>
                    <a:pt x="64" y="55"/>
                  </a:cubicBezTo>
                  <a:cubicBezTo>
                    <a:pt x="66" y="55"/>
                    <a:pt x="66" y="51"/>
                    <a:pt x="66" y="51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70" y="47"/>
                    <a:pt x="69" y="45"/>
                    <a:pt x="69" y="45"/>
                  </a:cubicBezTo>
                  <a:cubicBezTo>
                    <a:pt x="69" y="45"/>
                    <a:pt x="67" y="40"/>
                    <a:pt x="66" y="36"/>
                  </a:cubicBezTo>
                  <a:cubicBezTo>
                    <a:pt x="66" y="32"/>
                    <a:pt x="62" y="27"/>
                    <a:pt x="59" y="26"/>
                  </a:cubicBezTo>
                  <a:cubicBezTo>
                    <a:pt x="57" y="25"/>
                    <a:pt x="54" y="23"/>
                    <a:pt x="54" y="23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7" y="17"/>
                    <a:pt x="58" y="17"/>
                  </a:cubicBezTo>
                  <a:cubicBezTo>
                    <a:pt x="59" y="17"/>
                    <a:pt x="58" y="14"/>
                    <a:pt x="58" y="13"/>
                  </a:cubicBezTo>
                  <a:cubicBezTo>
                    <a:pt x="61" y="4"/>
                    <a:pt x="54" y="1"/>
                    <a:pt x="51" y="0"/>
                  </a:cubicBezTo>
                  <a:cubicBezTo>
                    <a:pt x="45" y="1"/>
                    <a:pt x="43" y="5"/>
                    <a:pt x="43" y="5"/>
                  </a:cubicBezTo>
                  <a:cubicBezTo>
                    <a:pt x="43" y="5"/>
                    <a:pt x="43" y="5"/>
                    <a:pt x="41" y="4"/>
                  </a:cubicBezTo>
                  <a:cubicBezTo>
                    <a:pt x="38" y="4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9" y="10"/>
                    <a:pt x="39" y="16"/>
                    <a:pt x="39" y="16"/>
                  </a:cubicBezTo>
                  <a:cubicBezTo>
                    <a:pt x="39" y="16"/>
                    <a:pt x="40" y="18"/>
                    <a:pt x="40" y="19"/>
                  </a:cubicBezTo>
                  <a:cubicBezTo>
                    <a:pt x="39" y="21"/>
                    <a:pt x="41" y="21"/>
                    <a:pt x="41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0" y="22"/>
                  </a:cubicBezTo>
                  <a:cubicBezTo>
                    <a:pt x="27" y="22"/>
                    <a:pt x="25" y="29"/>
                    <a:pt x="25" y="2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14" y="48"/>
                    <a:pt x="14" y="48"/>
                  </a:cubicBezTo>
                  <a:cubicBezTo>
                    <a:pt x="13" y="49"/>
                    <a:pt x="12" y="51"/>
                    <a:pt x="12" y="5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54"/>
                  </a:lnTo>
                  <a:close/>
                  <a:moveTo>
                    <a:pt x="21" y="52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9" y="45"/>
                    <a:pt x="29" y="47"/>
                  </a:cubicBezTo>
                  <a:cubicBezTo>
                    <a:pt x="28" y="49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2" y="53"/>
                    <a:pt x="22" y="53"/>
                    <a:pt x="22" y="53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Freeform 334"/>
            <p:cNvSpPr>
              <a:spLocks noEditPoints="1"/>
            </p:cNvSpPr>
            <p:nvPr/>
          </p:nvSpPr>
          <p:spPr bwMode="auto">
            <a:xfrm>
              <a:off x="8794020" y="2353678"/>
              <a:ext cx="217156" cy="598572"/>
            </a:xfrm>
            <a:custGeom>
              <a:avLst/>
              <a:gdLst>
                <a:gd name="T0" fmla="*/ 56 w 66"/>
                <a:gd name="T1" fmla="*/ 8 h 182"/>
                <a:gd name="T2" fmla="*/ 56 w 66"/>
                <a:gd name="T3" fmla="*/ 2 h 182"/>
                <a:gd name="T4" fmla="*/ 51 w 66"/>
                <a:gd name="T5" fmla="*/ 1 h 182"/>
                <a:gd name="T6" fmla="*/ 48 w 66"/>
                <a:gd name="T7" fmla="*/ 6 h 182"/>
                <a:gd name="T8" fmla="*/ 52 w 66"/>
                <a:gd name="T9" fmla="*/ 12 h 182"/>
                <a:gd name="T10" fmla="*/ 50 w 66"/>
                <a:gd name="T11" fmla="*/ 15 h 182"/>
                <a:gd name="T12" fmla="*/ 32 w 66"/>
                <a:gd name="T13" fmla="*/ 24 h 182"/>
                <a:gd name="T14" fmla="*/ 33 w 66"/>
                <a:gd name="T15" fmla="*/ 36 h 182"/>
                <a:gd name="T16" fmla="*/ 18 w 66"/>
                <a:gd name="T17" fmla="*/ 41 h 182"/>
                <a:gd name="T18" fmla="*/ 2 w 66"/>
                <a:gd name="T19" fmla="*/ 56 h 182"/>
                <a:gd name="T20" fmla="*/ 8 w 66"/>
                <a:gd name="T21" fmla="*/ 78 h 182"/>
                <a:gd name="T22" fmla="*/ 13 w 66"/>
                <a:gd name="T23" fmla="*/ 88 h 182"/>
                <a:gd name="T24" fmla="*/ 14 w 66"/>
                <a:gd name="T25" fmla="*/ 86 h 182"/>
                <a:gd name="T26" fmla="*/ 14 w 66"/>
                <a:gd name="T27" fmla="*/ 96 h 182"/>
                <a:gd name="T28" fmla="*/ 13 w 66"/>
                <a:gd name="T29" fmla="*/ 128 h 182"/>
                <a:gd name="T30" fmla="*/ 11 w 66"/>
                <a:gd name="T31" fmla="*/ 164 h 182"/>
                <a:gd name="T32" fmla="*/ 11 w 66"/>
                <a:gd name="T33" fmla="*/ 170 h 182"/>
                <a:gd name="T34" fmla="*/ 11 w 66"/>
                <a:gd name="T35" fmla="*/ 179 h 182"/>
                <a:gd name="T36" fmla="*/ 22 w 66"/>
                <a:gd name="T37" fmla="*/ 176 h 182"/>
                <a:gd name="T38" fmla="*/ 23 w 66"/>
                <a:gd name="T39" fmla="*/ 168 h 182"/>
                <a:gd name="T40" fmla="*/ 23 w 66"/>
                <a:gd name="T41" fmla="*/ 160 h 182"/>
                <a:gd name="T42" fmla="*/ 24 w 66"/>
                <a:gd name="T43" fmla="*/ 137 h 182"/>
                <a:gd name="T44" fmla="*/ 27 w 66"/>
                <a:gd name="T45" fmla="*/ 120 h 182"/>
                <a:gd name="T46" fmla="*/ 33 w 66"/>
                <a:gd name="T47" fmla="*/ 106 h 182"/>
                <a:gd name="T48" fmla="*/ 36 w 66"/>
                <a:gd name="T49" fmla="*/ 118 h 182"/>
                <a:gd name="T50" fmla="*/ 40 w 66"/>
                <a:gd name="T51" fmla="*/ 134 h 182"/>
                <a:gd name="T52" fmla="*/ 40 w 66"/>
                <a:gd name="T53" fmla="*/ 156 h 182"/>
                <a:gd name="T54" fmla="*/ 42 w 66"/>
                <a:gd name="T55" fmla="*/ 163 h 182"/>
                <a:gd name="T56" fmla="*/ 42 w 66"/>
                <a:gd name="T57" fmla="*/ 170 h 182"/>
                <a:gd name="T58" fmla="*/ 44 w 66"/>
                <a:gd name="T59" fmla="*/ 179 h 182"/>
                <a:gd name="T60" fmla="*/ 59 w 66"/>
                <a:gd name="T61" fmla="*/ 182 h 182"/>
                <a:gd name="T62" fmla="*/ 58 w 66"/>
                <a:gd name="T63" fmla="*/ 173 h 182"/>
                <a:gd name="T64" fmla="*/ 53 w 66"/>
                <a:gd name="T65" fmla="*/ 164 h 182"/>
                <a:gd name="T66" fmla="*/ 53 w 66"/>
                <a:gd name="T67" fmla="*/ 155 h 182"/>
                <a:gd name="T68" fmla="*/ 53 w 66"/>
                <a:gd name="T69" fmla="*/ 131 h 182"/>
                <a:gd name="T70" fmla="*/ 53 w 66"/>
                <a:gd name="T71" fmla="*/ 97 h 182"/>
                <a:gd name="T72" fmla="*/ 55 w 66"/>
                <a:gd name="T73" fmla="*/ 95 h 182"/>
                <a:gd name="T74" fmla="*/ 55 w 66"/>
                <a:gd name="T75" fmla="*/ 65 h 182"/>
                <a:gd name="T76" fmla="*/ 60 w 66"/>
                <a:gd name="T77" fmla="*/ 55 h 182"/>
                <a:gd name="T78" fmla="*/ 63 w 66"/>
                <a:gd name="T79" fmla="*/ 50 h 182"/>
                <a:gd name="T80" fmla="*/ 64 w 66"/>
                <a:gd name="T81" fmla="*/ 39 h 182"/>
                <a:gd name="T82" fmla="*/ 61 w 66"/>
                <a:gd name="T83" fmla="*/ 21 h 182"/>
                <a:gd name="T84" fmla="*/ 17 w 66"/>
                <a:gd name="T85" fmla="*/ 72 h 182"/>
                <a:gd name="T86" fmla="*/ 17 w 66"/>
                <a:gd name="T87" fmla="*/ 77 h 182"/>
                <a:gd name="T88" fmla="*/ 15 w 66"/>
                <a:gd name="T89" fmla="*/ 76 h 182"/>
                <a:gd name="T90" fmla="*/ 11 w 66"/>
                <a:gd name="T91" fmla="*/ 65 h 182"/>
                <a:gd name="T92" fmla="*/ 13 w 66"/>
                <a:gd name="T93" fmla="*/ 61 h 182"/>
                <a:gd name="T94" fmla="*/ 18 w 66"/>
                <a:gd name="T95" fmla="*/ 57 h 182"/>
                <a:gd name="T96" fmla="*/ 55 w 66"/>
                <a:gd name="T97" fmla="*/ 36 h 182"/>
                <a:gd name="T98" fmla="*/ 50 w 66"/>
                <a:gd name="T99" fmla="*/ 36 h 182"/>
                <a:gd name="T100" fmla="*/ 51 w 66"/>
                <a:gd name="T101" fmla="*/ 31 h 182"/>
                <a:gd name="T102" fmla="*/ 55 w 66"/>
                <a:gd name="T103" fmla="*/ 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182">
                  <a:moveTo>
                    <a:pt x="61" y="21"/>
                  </a:moveTo>
                  <a:cubicBezTo>
                    <a:pt x="59" y="18"/>
                    <a:pt x="56" y="8"/>
                    <a:pt x="56" y="8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5"/>
                    <a:pt x="56" y="2"/>
                  </a:cubicBezTo>
                  <a:cubicBezTo>
                    <a:pt x="55" y="0"/>
                    <a:pt x="52" y="0"/>
                    <a:pt x="52" y="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1"/>
                    <a:pt x="48" y="1"/>
                  </a:cubicBezTo>
                  <a:cubicBezTo>
                    <a:pt x="46" y="3"/>
                    <a:pt x="47" y="4"/>
                    <a:pt x="48" y="6"/>
                  </a:cubicBezTo>
                  <a:cubicBezTo>
                    <a:pt x="48" y="8"/>
                    <a:pt x="52" y="10"/>
                    <a:pt x="52" y="1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3" y="18"/>
                    <a:pt x="53" y="17"/>
                  </a:cubicBezTo>
                  <a:cubicBezTo>
                    <a:pt x="53" y="16"/>
                    <a:pt x="51" y="15"/>
                    <a:pt x="50" y="15"/>
                  </a:cubicBezTo>
                  <a:cubicBezTo>
                    <a:pt x="35" y="13"/>
                    <a:pt x="33" y="23"/>
                    <a:pt x="33" y="23"/>
                  </a:cubicBezTo>
                  <a:cubicBezTo>
                    <a:pt x="33" y="23"/>
                    <a:pt x="33" y="23"/>
                    <a:pt x="32" y="24"/>
                  </a:cubicBezTo>
                  <a:cubicBezTo>
                    <a:pt x="28" y="29"/>
                    <a:pt x="33" y="30"/>
                    <a:pt x="33" y="30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5" y="36"/>
                    <a:pt x="31" y="36"/>
                  </a:cubicBezTo>
                  <a:cubicBezTo>
                    <a:pt x="26" y="37"/>
                    <a:pt x="18" y="41"/>
                    <a:pt x="18" y="41"/>
                  </a:cubicBezTo>
                  <a:cubicBezTo>
                    <a:pt x="18" y="41"/>
                    <a:pt x="9" y="48"/>
                    <a:pt x="4" y="50"/>
                  </a:cubicBezTo>
                  <a:cubicBezTo>
                    <a:pt x="0" y="52"/>
                    <a:pt x="2" y="56"/>
                    <a:pt x="2" y="56"/>
                  </a:cubicBezTo>
                  <a:cubicBezTo>
                    <a:pt x="2" y="56"/>
                    <a:pt x="6" y="68"/>
                    <a:pt x="6" y="70"/>
                  </a:cubicBezTo>
                  <a:cubicBezTo>
                    <a:pt x="7" y="72"/>
                    <a:pt x="8" y="76"/>
                    <a:pt x="8" y="78"/>
                  </a:cubicBezTo>
                  <a:cubicBezTo>
                    <a:pt x="8" y="79"/>
                    <a:pt x="9" y="81"/>
                    <a:pt x="9" y="81"/>
                  </a:cubicBezTo>
                  <a:cubicBezTo>
                    <a:pt x="9" y="81"/>
                    <a:pt x="12" y="86"/>
                    <a:pt x="13" y="88"/>
                  </a:cubicBezTo>
                  <a:cubicBezTo>
                    <a:pt x="13" y="89"/>
                    <a:pt x="14" y="88"/>
                    <a:pt x="14" y="88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9"/>
                    <a:pt x="13" y="103"/>
                    <a:pt x="13" y="105"/>
                  </a:cubicBezTo>
                  <a:cubicBezTo>
                    <a:pt x="14" y="114"/>
                    <a:pt x="13" y="128"/>
                    <a:pt x="13" y="128"/>
                  </a:cubicBezTo>
                  <a:cubicBezTo>
                    <a:pt x="13" y="129"/>
                    <a:pt x="12" y="133"/>
                    <a:pt x="12" y="137"/>
                  </a:cubicBezTo>
                  <a:cubicBezTo>
                    <a:pt x="11" y="141"/>
                    <a:pt x="11" y="164"/>
                    <a:pt x="11" y="164"/>
                  </a:cubicBezTo>
                  <a:cubicBezTo>
                    <a:pt x="11" y="164"/>
                    <a:pt x="11" y="165"/>
                    <a:pt x="11" y="166"/>
                  </a:cubicBezTo>
                  <a:cubicBezTo>
                    <a:pt x="10" y="167"/>
                    <a:pt x="11" y="170"/>
                    <a:pt x="11" y="170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1" y="173"/>
                    <a:pt x="11" y="176"/>
                    <a:pt x="11" y="179"/>
                  </a:cubicBezTo>
                  <a:cubicBezTo>
                    <a:pt x="11" y="182"/>
                    <a:pt x="19" y="181"/>
                    <a:pt x="21" y="181"/>
                  </a:cubicBezTo>
                  <a:cubicBezTo>
                    <a:pt x="23" y="181"/>
                    <a:pt x="22" y="176"/>
                    <a:pt x="22" y="176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2"/>
                    <a:pt x="23" y="170"/>
                    <a:pt x="23" y="168"/>
                  </a:cubicBezTo>
                  <a:cubicBezTo>
                    <a:pt x="24" y="167"/>
                    <a:pt x="23" y="165"/>
                    <a:pt x="22" y="163"/>
                  </a:cubicBezTo>
                  <a:cubicBezTo>
                    <a:pt x="22" y="162"/>
                    <a:pt x="23" y="160"/>
                    <a:pt x="23" y="160"/>
                  </a:cubicBezTo>
                  <a:cubicBezTo>
                    <a:pt x="23" y="160"/>
                    <a:pt x="23" y="147"/>
                    <a:pt x="23" y="144"/>
                  </a:cubicBezTo>
                  <a:cubicBezTo>
                    <a:pt x="23" y="140"/>
                    <a:pt x="24" y="137"/>
                    <a:pt x="24" y="137"/>
                  </a:cubicBezTo>
                  <a:cubicBezTo>
                    <a:pt x="24" y="136"/>
                    <a:pt x="26" y="134"/>
                    <a:pt x="27" y="130"/>
                  </a:cubicBezTo>
                  <a:cubicBezTo>
                    <a:pt x="27" y="124"/>
                    <a:pt x="27" y="120"/>
                    <a:pt x="27" y="120"/>
                  </a:cubicBezTo>
                  <a:cubicBezTo>
                    <a:pt x="27" y="120"/>
                    <a:pt x="31" y="111"/>
                    <a:pt x="32" y="109"/>
                  </a:cubicBezTo>
                  <a:cubicBezTo>
                    <a:pt x="32" y="107"/>
                    <a:pt x="32" y="107"/>
                    <a:pt x="33" y="106"/>
                  </a:cubicBezTo>
                  <a:cubicBezTo>
                    <a:pt x="35" y="106"/>
                    <a:pt x="35" y="109"/>
                    <a:pt x="35" y="109"/>
                  </a:cubicBezTo>
                  <a:cubicBezTo>
                    <a:pt x="35" y="109"/>
                    <a:pt x="36" y="117"/>
                    <a:pt x="36" y="118"/>
                  </a:cubicBezTo>
                  <a:cubicBezTo>
                    <a:pt x="36" y="120"/>
                    <a:pt x="38" y="125"/>
                    <a:pt x="38" y="126"/>
                  </a:cubicBezTo>
                  <a:cubicBezTo>
                    <a:pt x="38" y="128"/>
                    <a:pt x="40" y="134"/>
                    <a:pt x="40" y="134"/>
                  </a:cubicBezTo>
                  <a:cubicBezTo>
                    <a:pt x="41" y="148"/>
                    <a:pt x="41" y="148"/>
                    <a:pt x="41" y="148"/>
                  </a:cubicBezTo>
                  <a:cubicBezTo>
                    <a:pt x="41" y="148"/>
                    <a:pt x="41" y="155"/>
                    <a:pt x="40" y="156"/>
                  </a:cubicBezTo>
                  <a:cubicBezTo>
                    <a:pt x="40" y="158"/>
                    <a:pt x="42" y="160"/>
                    <a:pt x="42" y="160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2" y="163"/>
                    <a:pt x="42" y="165"/>
                    <a:pt x="42" y="167"/>
                  </a:cubicBezTo>
                  <a:cubicBezTo>
                    <a:pt x="41" y="168"/>
                    <a:pt x="42" y="170"/>
                    <a:pt x="42" y="170"/>
                  </a:cubicBezTo>
                  <a:cubicBezTo>
                    <a:pt x="42" y="170"/>
                    <a:pt x="42" y="176"/>
                    <a:pt x="42" y="177"/>
                  </a:cubicBezTo>
                  <a:cubicBezTo>
                    <a:pt x="42" y="179"/>
                    <a:pt x="44" y="179"/>
                    <a:pt x="44" y="179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48" y="179"/>
                    <a:pt x="51" y="180"/>
                    <a:pt x="59" y="182"/>
                  </a:cubicBezTo>
                  <a:cubicBezTo>
                    <a:pt x="66" y="182"/>
                    <a:pt x="62" y="177"/>
                    <a:pt x="62" y="177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5"/>
                    <a:pt x="53" y="164"/>
                  </a:cubicBezTo>
                  <a:cubicBezTo>
                    <a:pt x="53" y="163"/>
                    <a:pt x="54" y="162"/>
                    <a:pt x="55" y="161"/>
                  </a:cubicBezTo>
                  <a:cubicBezTo>
                    <a:pt x="56" y="160"/>
                    <a:pt x="54" y="157"/>
                    <a:pt x="53" y="155"/>
                  </a:cubicBezTo>
                  <a:cubicBezTo>
                    <a:pt x="53" y="152"/>
                    <a:pt x="53" y="142"/>
                    <a:pt x="54" y="139"/>
                  </a:cubicBezTo>
                  <a:cubicBezTo>
                    <a:pt x="55" y="137"/>
                    <a:pt x="53" y="135"/>
                    <a:pt x="53" y="131"/>
                  </a:cubicBezTo>
                  <a:cubicBezTo>
                    <a:pt x="53" y="128"/>
                    <a:pt x="52" y="117"/>
                    <a:pt x="53" y="111"/>
                  </a:cubicBezTo>
                  <a:cubicBezTo>
                    <a:pt x="53" y="108"/>
                    <a:pt x="53" y="102"/>
                    <a:pt x="53" y="97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4" y="95"/>
                    <a:pt x="55" y="95"/>
                  </a:cubicBezTo>
                  <a:cubicBezTo>
                    <a:pt x="55" y="95"/>
                    <a:pt x="56" y="92"/>
                    <a:pt x="56" y="92"/>
                  </a:cubicBezTo>
                  <a:cubicBezTo>
                    <a:pt x="56" y="92"/>
                    <a:pt x="55" y="66"/>
                    <a:pt x="55" y="65"/>
                  </a:cubicBezTo>
                  <a:cubicBezTo>
                    <a:pt x="55" y="64"/>
                    <a:pt x="57" y="60"/>
                    <a:pt x="57" y="60"/>
                  </a:cubicBezTo>
                  <a:cubicBezTo>
                    <a:pt x="57" y="60"/>
                    <a:pt x="60" y="56"/>
                    <a:pt x="60" y="55"/>
                  </a:cubicBezTo>
                  <a:cubicBezTo>
                    <a:pt x="60" y="54"/>
                    <a:pt x="61" y="53"/>
                    <a:pt x="61" y="53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50"/>
                    <a:pt x="63" y="48"/>
                    <a:pt x="64" y="46"/>
                  </a:cubicBezTo>
                  <a:cubicBezTo>
                    <a:pt x="64" y="46"/>
                    <a:pt x="64" y="39"/>
                    <a:pt x="64" y="39"/>
                  </a:cubicBezTo>
                  <a:cubicBezTo>
                    <a:pt x="64" y="39"/>
                    <a:pt x="64" y="39"/>
                    <a:pt x="65" y="37"/>
                  </a:cubicBezTo>
                  <a:cubicBezTo>
                    <a:pt x="65" y="33"/>
                    <a:pt x="63" y="24"/>
                    <a:pt x="61" y="21"/>
                  </a:cubicBezTo>
                  <a:close/>
                  <a:moveTo>
                    <a:pt x="18" y="69"/>
                  </a:moveTo>
                  <a:cubicBezTo>
                    <a:pt x="18" y="70"/>
                    <a:pt x="17" y="71"/>
                    <a:pt x="17" y="72"/>
                  </a:cubicBezTo>
                  <a:cubicBezTo>
                    <a:pt x="16" y="73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5" y="76"/>
                    <a:pt x="15" y="76"/>
                  </a:cubicBezTo>
                  <a:cubicBezTo>
                    <a:pt x="15" y="76"/>
                    <a:pt x="14" y="75"/>
                    <a:pt x="13" y="74"/>
                  </a:cubicBezTo>
                  <a:cubicBezTo>
                    <a:pt x="12" y="73"/>
                    <a:pt x="11" y="65"/>
                    <a:pt x="11" y="65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6" y="58"/>
                    <a:pt x="16" y="57"/>
                  </a:cubicBezTo>
                  <a:cubicBezTo>
                    <a:pt x="17" y="57"/>
                    <a:pt x="18" y="57"/>
                    <a:pt x="18" y="57"/>
                  </a:cubicBezTo>
                  <a:cubicBezTo>
                    <a:pt x="19" y="61"/>
                    <a:pt x="18" y="67"/>
                    <a:pt x="18" y="69"/>
                  </a:cubicBezTo>
                  <a:close/>
                  <a:moveTo>
                    <a:pt x="55" y="36"/>
                  </a:moveTo>
                  <a:cubicBezTo>
                    <a:pt x="55" y="37"/>
                    <a:pt x="54" y="36"/>
                    <a:pt x="54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1" y="34"/>
                    <a:pt x="51" y="32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4" y="30"/>
                    <a:pt x="54" y="29"/>
                  </a:cubicBezTo>
                  <a:cubicBezTo>
                    <a:pt x="54" y="29"/>
                    <a:pt x="55" y="33"/>
                    <a:pt x="55" y="34"/>
                  </a:cubicBezTo>
                  <a:cubicBezTo>
                    <a:pt x="56" y="34"/>
                    <a:pt x="56" y="36"/>
                    <a:pt x="55" y="3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9" name="Freeform 335"/>
            <p:cNvSpPr>
              <a:spLocks noEditPoints="1"/>
            </p:cNvSpPr>
            <p:nvPr/>
          </p:nvSpPr>
          <p:spPr bwMode="auto">
            <a:xfrm>
              <a:off x="3622239" y="3306521"/>
              <a:ext cx="250565" cy="352183"/>
            </a:xfrm>
            <a:custGeom>
              <a:avLst/>
              <a:gdLst>
                <a:gd name="T0" fmla="*/ 64 w 76"/>
                <a:gd name="T1" fmla="*/ 55 h 107"/>
                <a:gd name="T2" fmla="*/ 61 w 76"/>
                <a:gd name="T3" fmla="*/ 52 h 107"/>
                <a:gd name="T4" fmla="*/ 55 w 76"/>
                <a:gd name="T5" fmla="*/ 42 h 107"/>
                <a:gd name="T6" fmla="*/ 48 w 76"/>
                <a:gd name="T7" fmla="*/ 31 h 107"/>
                <a:gd name="T8" fmla="*/ 31 w 76"/>
                <a:gd name="T9" fmla="*/ 23 h 107"/>
                <a:gd name="T10" fmla="*/ 33 w 76"/>
                <a:gd name="T11" fmla="*/ 20 h 107"/>
                <a:gd name="T12" fmla="*/ 30 w 76"/>
                <a:gd name="T13" fmla="*/ 8 h 107"/>
                <a:gd name="T14" fmla="*/ 31 w 76"/>
                <a:gd name="T15" fmla="*/ 5 h 107"/>
                <a:gd name="T16" fmla="*/ 20 w 76"/>
                <a:gd name="T17" fmla="*/ 0 h 107"/>
                <a:gd name="T18" fmla="*/ 13 w 76"/>
                <a:gd name="T19" fmla="*/ 18 h 107"/>
                <a:gd name="T20" fmla="*/ 17 w 76"/>
                <a:gd name="T21" fmla="*/ 20 h 107"/>
                <a:gd name="T22" fmla="*/ 18 w 76"/>
                <a:gd name="T23" fmla="*/ 25 h 107"/>
                <a:gd name="T24" fmla="*/ 4 w 76"/>
                <a:gd name="T25" fmla="*/ 38 h 107"/>
                <a:gd name="T26" fmla="*/ 5 w 76"/>
                <a:gd name="T27" fmla="*/ 50 h 107"/>
                <a:gd name="T28" fmla="*/ 7 w 76"/>
                <a:gd name="T29" fmla="*/ 59 h 107"/>
                <a:gd name="T30" fmla="*/ 13 w 76"/>
                <a:gd name="T31" fmla="*/ 69 h 107"/>
                <a:gd name="T32" fmla="*/ 14 w 76"/>
                <a:gd name="T33" fmla="*/ 79 h 107"/>
                <a:gd name="T34" fmla="*/ 16 w 76"/>
                <a:gd name="T35" fmla="*/ 87 h 107"/>
                <a:gd name="T36" fmla="*/ 19 w 76"/>
                <a:gd name="T37" fmla="*/ 91 h 107"/>
                <a:gd name="T38" fmla="*/ 23 w 76"/>
                <a:gd name="T39" fmla="*/ 90 h 107"/>
                <a:gd name="T40" fmla="*/ 37 w 76"/>
                <a:gd name="T41" fmla="*/ 97 h 107"/>
                <a:gd name="T42" fmla="*/ 38 w 76"/>
                <a:gd name="T43" fmla="*/ 94 h 107"/>
                <a:gd name="T44" fmla="*/ 49 w 76"/>
                <a:gd name="T45" fmla="*/ 97 h 107"/>
                <a:gd name="T46" fmla="*/ 66 w 76"/>
                <a:gd name="T47" fmla="*/ 92 h 107"/>
                <a:gd name="T48" fmla="*/ 54 w 76"/>
                <a:gd name="T49" fmla="*/ 74 h 107"/>
                <a:gd name="T50" fmla="*/ 56 w 76"/>
                <a:gd name="T51" fmla="*/ 67 h 107"/>
                <a:gd name="T52" fmla="*/ 59 w 76"/>
                <a:gd name="T53" fmla="*/ 65 h 107"/>
                <a:gd name="T54" fmla="*/ 63 w 76"/>
                <a:gd name="T55" fmla="*/ 68 h 107"/>
                <a:gd name="T56" fmla="*/ 68 w 76"/>
                <a:gd name="T57" fmla="*/ 63 h 107"/>
                <a:gd name="T58" fmla="*/ 67 w 76"/>
                <a:gd name="T59" fmla="*/ 60 h 107"/>
                <a:gd name="T60" fmla="*/ 76 w 76"/>
                <a:gd name="T61" fmla="*/ 58 h 107"/>
                <a:gd name="T62" fmla="*/ 52 w 76"/>
                <a:gd name="T63" fmla="*/ 57 h 107"/>
                <a:gd name="T64" fmla="*/ 45 w 76"/>
                <a:gd name="T65" fmla="*/ 57 h 107"/>
                <a:gd name="T66" fmla="*/ 45 w 76"/>
                <a:gd name="T67" fmla="*/ 50 h 107"/>
                <a:gd name="T68" fmla="*/ 47 w 76"/>
                <a:gd name="T69" fmla="*/ 47 h 107"/>
                <a:gd name="T70" fmla="*/ 52 w 76"/>
                <a:gd name="T71" fmla="*/ 5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07">
                  <a:moveTo>
                    <a:pt x="75" y="54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4"/>
                    <a:pt x="61" y="52"/>
                    <a:pt x="61" y="52"/>
                  </a:cubicBezTo>
                  <a:cubicBezTo>
                    <a:pt x="60" y="51"/>
                    <a:pt x="53" y="44"/>
                    <a:pt x="53" y="44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6" y="24"/>
                    <a:pt x="33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4" y="22"/>
                    <a:pt x="33" y="20"/>
                  </a:cubicBezTo>
                  <a:cubicBezTo>
                    <a:pt x="33" y="19"/>
                    <a:pt x="33" y="17"/>
                    <a:pt x="33" y="17"/>
                  </a:cubicBezTo>
                  <a:cubicBezTo>
                    <a:pt x="33" y="17"/>
                    <a:pt x="33" y="10"/>
                    <a:pt x="30" y="8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4" y="5"/>
                    <a:pt x="31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7" y="1"/>
                    <a:pt x="20" y="0"/>
                  </a:cubicBezTo>
                  <a:cubicBezTo>
                    <a:pt x="18" y="1"/>
                    <a:pt x="10" y="5"/>
                    <a:pt x="14" y="14"/>
                  </a:cubicBezTo>
                  <a:cubicBezTo>
                    <a:pt x="13" y="15"/>
                    <a:pt x="12" y="19"/>
                    <a:pt x="13" y="18"/>
                  </a:cubicBezTo>
                  <a:cubicBezTo>
                    <a:pt x="15" y="18"/>
                    <a:pt x="15" y="17"/>
                    <a:pt x="15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4" y="26"/>
                    <a:pt x="12" y="27"/>
                  </a:cubicBezTo>
                  <a:cubicBezTo>
                    <a:pt x="9" y="29"/>
                    <a:pt x="5" y="34"/>
                    <a:pt x="4" y="38"/>
                  </a:cubicBezTo>
                  <a:cubicBezTo>
                    <a:pt x="4" y="42"/>
                    <a:pt x="1" y="48"/>
                    <a:pt x="1" y="48"/>
                  </a:cubicBezTo>
                  <a:cubicBezTo>
                    <a:pt x="1" y="48"/>
                    <a:pt x="0" y="50"/>
                    <a:pt x="5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4" y="59"/>
                    <a:pt x="7" y="59"/>
                  </a:cubicBezTo>
                  <a:cubicBezTo>
                    <a:pt x="8" y="58"/>
                    <a:pt x="12" y="62"/>
                    <a:pt x="12" y="6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9"/>
                    <a:pt x="9" y="76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3" y="81"/>
                    <a:pt x="15" y="83"/>
                  </a:cubicBezTo>
                  <a:cubicBezTo>
                    <a:pt x="16" y="85"/>
                    <a:pt x="16" y="87"/>
                    <a:pt x="16" y="8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7" y="97"/>
                    <a:pt x="19" y="91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99"/>
                    <a:pt x="35" y="107"/>
                    <a:pt x="37" y="97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4"/>
                    <a:pt x="44" y="97"/>
                    <a:pt x="49" y="97"/>
                  </a:cubicBezTo>
                  <a:cubicBezTo>
                    <a:pt x="53" y="98"/>
                    <a:pt x="58" y="99"/>
                    <a:pt x="58" y="99"/>
                  </a:cubicBezTo>
                  <a:cubicBezTo>
                    <a:pt x="58" y="99"/>
                    <a:pt x="66" y="100"/>
                    <a:pt x="66" y="92"/>
                  </a:cubicBezTo>
                  <a:cubicBezTo>
                    <a:pt x="63" y="85"/>
                    <a:pt x="61" y="82"/>
                    <a:pt x="61" y="82"/>
                  </a:cubicBezTo>
                  <a:cubicBezTo>
                    <a:pt x="61" y="82"/>
                    <a:pt x="59" y="76"/>
                    <a:pt x="54" y="74"/>
                  </a:cubicBezTo>
                  <a:cubicBezTo>
                    <a:pt x="54" y="74"/>
                    <a:pt x="56" y="72"/>
                    <a:pt x="56" y="71"/>
                  </a:cubicBezTo>
                  <a:cubicBezTo>
                    <a:pt x="56" y="69"/>
                    <a:pt x="56" y="67"/>
                    <a:pt x="56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5"/>
                    <a:pt x="61" y="67"/>
                    <a:pt x="63" y="68"/>
                  </a:cubicBezTo>
                  <a:cubicBezTo>
                    <a:pt x="65" y="69"/>
                    <a:pt x="68" y="67"/>
                    <a:pt x="68" y="65"/>
                  </a:cubicBezTo>
                  <a:cubicBezTo>
                    <a:pt x="68" y="64"/>
                    <a:pt x="68" y="63"/>
                    <a:pt x="68" y="63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0"/>
                    <a:pt x="67" y="60"/>
                  </a:cubicBezTo>
                  <a:cubicBezTo>
                    <a:pt x="68" y="60"/>
                    <a:pt x="72" y="59"/>
                    <a:pt x="72" y="59"/>
                  </a:cubicBezTo>
                  <a:cubicBezTo>
                    <a:pt x="76" y="58"/>
                    <a:pt x="76" y="58"/>
                    <a:pt x="76" y="58"/>
                  </a:cubicBezTo>
                  <a:lnTo>
                    <a:pt x="75" y="54"/>
                  </a:lnTo>
                  <a:close/>
                  <a:moveTo>
                    <a:pt x="52" y="57"/>
                  </a:moveTo>
                  <a:cubicBezTo>
                    <a:pt x="49" y="57"/>
                    <a:pt x="49" y="57"/>
                    <a:pt x="49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2"/>
                    <a:pt x="45" y="50"/>
                  </a:cubicBezTo>
                  <a:cubicBezTo>
                    <a:pt x="44" y="48"/>
                    <a:pt x="45" y="46"/>
                    <a:pt x="45" y="4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55"/>
                    <a:pt x="52" y="55"/>
                    <a:pt x="52" y="55"/>
                  </a:cubicBezTo>
                  <a:lnTo>
                    <a:pt x="52" y="5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-23082" y="3277985"/>
              <a:ext cx="8570713" cy="480249"/>
              <a:chOff x="-23082" y="3277985"/>
              <a:chExt cx="8570713" cy="48024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-23082" y="3311393"/>
                <a:ext cx="957715" cy="368888"/>
                <a:chOff x="-23082" y="3311393"/>
                <a:chExt cx="957715" cy="368888"/>
              </a:xfrm>
            </p:grpSpPr>
            <p:sp>
              <p:nvSpPr>
                <p:cNvPr id="110" name="Rectangle 105"/>
                <p:cNvSpPr>
                  <a:spLocks noChangeArrowheads="1"/>
                </p:cNvSpPr>
                <p:nvPr/>
              </p:nvSpPr>
              <p:spPr bwMode="auto">
                <a:xfrm>
                  <a:off x="-23082" y="3581447"/>
                  <a:ext cx="91874" cy="9883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50922" y="3528550"/>
                  <a:ext cx="91874" cy="9883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5181" y="3571702"/>
                  <a:ext cx="93266" cy="9744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 108"/>
                <p:cNvSpPr/>
                <p:nvPr/>
              </p:nvSpPr>
              <p:spPr bwMode="auto">
                <a:xfrm>
                  <a:off x="881736" y="3311393"/>
                  <a:ext cx="6960" cy="325734"/>
                </a:xfrm>
                <a:custGeom>
                  <a:avLst/>
                  <a:gdLst>
                    <a:gd name="T0" fmla="*/ 5 w 5"/>
                    <a:gd name="T1" fmla="*/ 234 h 234"/>
                    <a:gd name="T2" fmla="*/ 5 w 5"/>
                    <a:gd name="T3" fmla="*/ 0 h 234"/>
                    <a:gd name="T4" fmla="*/ 0 w 5"/>
                    <a:gd name="T5" fmla="*/ 0 h 234"/>
                    <a:gd name="T6" fmla="*/ 0 w 5"/>
                    <a:gd name="T7" fmla="*/ 234 h 234"/>
                    <a:gd name="T8" fmla="*/ 5 w 5"/>
                    <a:gd name="T9" fmla="*/ 234 h 234"/>
                    <a:gd name="T10" fmla="*/ 5 w 5"/>
                    <a:gd name="T11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34">
                      <a:moveTo>
                        <a:pt x="5" y="234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234"/>
                      </a:lnTo>
                      <a:lnTo>
                        <a:pt x="5" y="234"/>
                      </a:lnTo>
                      <a:lnTo>
                        <a:pt x="5" y="23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Freeform 109"/>
                <p:cNvSpPr/>
                <p:nvPr/>
              </p:nvSpPr>
              <p:spPr bwMode="auto">
                <a:xfrm>
                  <a:off x="874776" y="3340626"/>
                  <a:ext cx="59857" cy="2784"/>
                </a:xfrm>
                <a:custGeom>
                  <a:avLst/>
                  <a:gdLst>
                    <a:gd name="T0" fmla="*/ 43 w 43"/>
                    <a:gd name="T1" fmla="*/ 0 h 2"/>
                    <a:gd name="T2" fmla="*/ 0 w 43"/>
                    <a:gd name="T3" fmla="*/ 0 h 2"/>
                    <a:gd name="T4" fmla="*/ 0 w 43"/>
                    <a:gd name="T5" fmla="*/ 2 h 2"/>
                    <a:gd name="T6" fmla="*/ 43 w 43"/>
                    <a:gd name="T7" fmla="*/ 2 h 2"/>
                    <a:gd name="T8" fmla="*/ 43 w 43"/>
                    <a:gd name="T9" fmla="*/ 0 h 2"/>
                    <a:gd name="T10" fmla="*/ 43 w 4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2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3" y="2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Freeform 110"/>
                <p:cNvSpPr/>
                <p:nvPr/>
              </p:nvSpPr>
              <p:spPr bwMode="auto">
                <a:xfrm>
                  <a:off x="874776" y="3350370"/>
                  <a:ext cx="59857" cy="2784"/>
                </a:xfrm>
                <a:custGeom>
                  <a:avLst/>
                  <a:gdLst>
                    <a:gd name="T0" fmla="*/ 43 w 43"/>
                    <a:gd name="T1" fmla="*/ 0 h 2"/>
                    <a:gd name="T2" fmla="*/ 0 w 43"/>
                    <a:gd name="T3" fmla="*/ 0 h 2"/>
                    <a:gd name="T4" fmla="*/ 0 w 43"/>
                    <a:gd name="T5" fmla="*/ 2 h 2"/>
                    <a:gd name="T6" fmla="*/ 43 w 43"/>
                    <a:gd name="T7" fmla="*/ 2 h 2"/>
                    <a:gd name="T8" fmla="*/ 43 w 43"/>
                    <a:gd name="T9" fmla="*/ 0 h 2"/>
                    <a:gd name="T10" fmla="*/ 43 w 4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2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3" y="2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Freeform 111"/>
                <p:cNvSpPr/>
                <p:nvPr/>
              </p:nvSpPr>
              <p:spPr bwMode="auto">
                <a:xfrm>
                  <a:off x="874776" y="3403267"/>
                  <a:ext cx="59857" cy="2784"/>
                </a:xfrm>
                <a:custGeom>
                  <a:avLst/>
                  <a:gdLst>
                    <a:gd name="T0" fmla="*/ 43 w 43"/>
                    <a:gd name="T1" fmla="*/ 0 h 2"/>
                    <a:gd name="T2" fmla="*/ 0 w 43"/>
                    <a:gd name="T3" fmla="*/ 0 h 2"/>
                    <a:gd name="T4" fmla="*/ 0 w 43"/>
                    <a:gd name="T5" fmla="*/ 2 h 2"/>
                    <a:gd name="T6" fmla="*/ 43 w 43"/>
                    <a:gd name="T7" fmla="*/ 2 h 2"/>
                    <a:gd name="T8" fmla="*/ 43 w 43"/>
                    <a:gd name="T9" fmla="*/ 0 h 2"/>
                    <a:gd name="T10" fmla="*/ 43 w 4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2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3" y="2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112"/>
                <p:cNvSpPr/>
                <p:nvPr/>
              </p:nvSpPr>
              <p:spPr bwMode="auto">
                <a:xfrm>
                  <a:off x="874776" y="3413011"/>
                  <a:ext cx="59857" cy="6960"/>
                </a:xfrm>
                <a:custGeom>
                  <a:avLst/>
                  <a:gdLst>
                    <a:gd name="T0" fmla="*/ 43 w 43"/>
                    <a:gd name="T1" fmla="*/ 0 h 5"/>
                    <a:gd name="T2" fmla="*/ 0 w 43"/>
                    <a:gd name="T3" fmla="*/ 0 h 5"/>
                    <a:gd name="T4" fmla="*/ 0 w 43"/>
                    <a:gd name="T5" fmla="*/ 5 h 5"/>
                    <a:gd name="T6" fmla="*/ 43 w 43"/>
                    <a:gd name="T7" fmla="*/ 5 h 5"/>
                    <a:gd name="T8" fmla="*/ 43 w 43"/>
                    <a:gd name="T9" fmla="*/ 0 h 5"/>
                    <a:gd name="T10" fmla="*/ 43 w 43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43" y="5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113"/>
                <p:cNvSpPr/>
                <p:nvPr/>
              </p:nvSpPr>
              <p:spPr bwMode="auto">
                <a:xfrm>
                  <a:off x="874776" y="3465908"/>
                  <a:ext cx="59857" cy="2784"/>
                </a:xfrm>
                <a:custGeom>
                  <a:avLst/>
                  <a:gdLst>
                    <a:gd name="T0" fmla="*/ 43 w 43"/>
                    <a:gd name="T1" fmla="*/ 0 h 2"/>
                    <a:gd name="T2" fmla="*/ 0 w 43"/>
                    <a:gd name="T3" fmla="*/ 0 h 2"/>
                    <a:gd name="T4" fmla="*/ 0 w 43"/>
                    <a:gd name="T5" fmla="*/ 2 h 2"/>
                    <a:gd name="T6" fmla="*/ 43 w 43"/>
                    <a:gd name="T7" fmla="*/ 2 h 2"/>
                    <a:gd name="T8" fmla="*/ 43 w 43"/>
                    <a:gd name="T9" fmla="*/ 0 h 2"/>
                    <a:gd name="T10" fmla="*/ 43 w 4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2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3" y="2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14"/>
                <p:cNvSpPr/>
                <p:nvPr/>
              </p:nvSpPr>
              <p:spPr bwMode="auto">
                <a:xfrm>
                  <a:off x="874776" y="3475653"/>
                  <a:ext cx="59857" cy="6960"/>
                </a:xfrm>
                <a:custGeom>
                  <a:avLst/>
                  <a:gdLst>
                    <a:gd name="T0" fmla="*/ 43 w 43"/>
                    <a:gd name="T1" fmla="*/ 0 h 5"/>
                    <a:gd name="T2" fmla="*/ 0 w 43"/>
                    <a:gd name="T3" fmla="*/ 0 h 5"/>
                    <a:gd name="T4" fmla="*/ 0 w 43"/>
                    <a:gd name="T5" fmla="*/ 5 h 5"/>
                    <a:gd name="T6" fmla="*/ 43 w 43"/>
                    <a:gd name="T7" fmla="*/ 5 h 5"/>
                    <a:gd name="T8" fmla="*/ 43 w 43"/>
                    <a:gd name="T9" fmla="*/ 0 h 5"/>
                    <a:gd name="T10" fmla="*/ 43 w 43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43" y="5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115"/>
                <p:cNvSpPr/>
                <p:nvPr/>
              </p:nvSpPr>
              <p:spPr bwMode="auto">
                <a:xfrm>
                  <a:off x="874776" y="3528550"/>
                  <a:ext cx="59857" cy="2784"/>
                </a:xfrm>
                <a:custGeom>
                  <a:avLst/>
                  <a:gdLst>
                    <a:gd name="T0" fmla="*/ 43 w 43"/>
                    <a:gd name="T1" fmla="*/ 0 h 2"/>
                    <a:gd name="T2" fmla="*/ 0 w 43"/>
                    <a:gd name="T3" fmla="*/ 0 h 2"/>
                    <a:gd name="T4" fmla="*/ 0 w 43"/>
                    <a:gd name="T5" fmla="*/ 2 h 2"/>
                    <a:gd name="T6" fmla="*/ 43 w 43"/>
                    <a:gd name="T7" fmla="*/ 2 h 2"/>
                    <a:gd name="T8" fmla="*/ 43 w 43"/>
                    <a:gd name="T9" fmla="*/ 0 h 2"/>
                    <a:gd name="T10" fmla="*/ 43 w 4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2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3" y="2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116"/>
                <p:cNvSpPr/>
                <p:nvPr/>
              </p:nvSpPr>
              <p:spPr bwMode="auto">
                <a:xfrm>
                  <a:off x="874776" y="3538294"/>
                  <a:ext cx="59857" cy="6960"/>
                </a:xfrm>
                <a:custGeom>
                  <a:avLst/>
                  <a:gdLst>
                    <a:gd name="T0" fmla="*/ 43 w 43"/>
                    <a:gd name="T1" fmla="*/ 0 h 5"/>
                    <a:gd name="T2" fmla="*/ 0 w 43"/>
                    <a:gd name="T3" fmla="*/ 0 h 5"/>
                    <a:gd name="T4" fmla="*/ 0 w 43"/>
                    <a:gd name="T5" fmla="*/ 5 h 5"/>
                    <a:gd name="T6" fmla="*/ 43 w 43"/>
                    <a:gd name="T7" fmla="*/ 5 h 5"/>
                    <a:gd name="T8" fmla="*/ 43 w 43"/>
                    <a:gd name="T9" fmla="*/ 0 h 5"/>
                    <a:gd name="T10" fmla="*/ 43 w 43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43" y="5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117"/>
                <p:cNvSpPr/>
                <p:nvPr/>
              </p:nvSpPr>
              <p:spPr bwMode="auto">
                <a:xfrm>
                  <a:off x="874776" y="3591191"/>
                  <a:ext cx="59857" cy="5568"/>
                </a:xfrm>
                <a:custGeom>
                  <a:avLst/>
                  <a:gdLst>
                    <a:gd name="T0" fmla="*/ 43 w 43"/>
                    <a:gd name="T1" fmla="*/ 0 h 4"/>
                    <a:gd name="T2" fmla="*/ 0 w 43"/>
                    <a:gd name="T3" fmla="*/ 0 h 4"/>
                    <a:gd name="T4" fmla="*/ 0 w 43"/>
                    <a:gd name="T5" fmla="*/ 4 h 4"/>
                    <a:gd name="T6" fmla="*/ 43 w 43"/>
                    <a:gd name="T7" fmla="*/ 4 h 4"/>
                    <a:gd name="T8" fmla="*/ 43 w 43"/>
                    <a:gd name="T9" fmla="*/ 0 h 4"/>
                    <a:gd name="T10" fmla="*/ 43 w 4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4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3" y="4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Freeform 118"/>
                <p:cNvSpPr/>
                <p:nvPr/>
              </p:nvSpPr>
              <p:spPr bwMode="auto">
                <a:xfrm>
                  <a:off x="874776" y="3600935"/>
                  <a:ext cx="59857" cy="6960"/>
                </a:xfrm>
                <a:custGeom>
                  <a:avLst/>
                  <a:gdLst>
                    <a:gd name="T0" fmla="*/ 43 w 43"/>
                    <a:gd name="T1" fmla="*/ 0 h 5"/>
                    <a:gd name="T2" fmla="*/ 0 w 43"/>
                    <a:gd name="T3" fmla="*/ 0 h 5"/>
                    <a:gd name="T4" fmla="*/ 0 w 43"/>
                    <a:gd name="T5" fmla="*/ 5 h 5"/>
                    <a:gd name="T6" fmla="*/ 43 w 43"/>
                    <a:gd name="T7" fmla="*/ 5 h 5"/>
                    <a:gd name="T8" fmla="*/ 43 w 43"/>
                    <a:gd name="T9" fmla="*/ 0 h 5"/>
                    <a:gd name="T10" fmla="*/ 43 w 43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43" y="5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119"/>
                <p:cNvSpPr/>
                <p:nvPr/>
              </p:nvSpPr>
              <p:spPr bwMode="auto">
                <a:xfrm>
                  <a:off x="874776" y="3653832"/>
                  <a:ext cx="59857" cy="5568"/>
                </a:xfrm>
                <a:custGeom>
                  <a:avLst/>
                  <a:gdLst>
                    <a:gd name="T0" fmla="*/ 43 w 43"/>
                    <a:gd name="T1" fmla="*/ 0 h 4"/>
                    <a:gd name="T2" fmla="*/ 0 w 43"/>
                    <a:gd name="T3" fmla="*/ 0 h 4"/>
                    <a:gd name="T4" fmla="*/ 0 w 43"/>
                    <a:gd name="T5" fmla="*/ 4 h 4"/>
                    <a:gd name="T6" fmla="*/ 43 w 43"/>
                    <a:gd name="T7" fmla="*/ 4 h 4"/>
                    <a:gd name="T8" fmla="*/ 43 w 43"/>
                    <a:gd name="T9" fmla="*/ 0 h 4"/>
                    <a:gd name="T10" fmla="*/ 43 w 4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4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3" y="4"/>
                      </a:lnTo>
                      <a:lnTo>
                        <a:pt x="43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120"/>
                <p:cNvSpPr/>
                <p:nvPr/>
              </p:nvSpPr>
              <p:spPr bwMode="auto">
                <a:xfrm>
                  <a:off x="917929" y="3311393"/>
                  <a:ext cx="6960" cy="325734"/>
                </a:xfrm>
                <a:custGeom>
                  <a:avLst/>
                  <a:gdLst>
                    <a:gd name="T0" fmla="*/ 5 w 5"/>
                    <a:gd name="T1" fmla="*/ 234 h 234"/>
                    <a:gd name="T2" fmla="*/ 5 w 5"/>
                    <a:gd name="T3" fmla="*/ 0 h 234"/>
                    <a:gd name="T4" fmla="*/ 0 w 5"/>
                    <a:gd name="T5" fmla="*/ 0 h 234"/>
                    <a:gd name="T6" fmla="*/ 0 w 5"/>
                    <a:gd name="T7" fmla="*/ 234 h 234"/>
                    <a:gd name="T8" fmla="*/ 5 w 5"/>
                    <a:gd name="T9" fmla="*/ 234 h 234"/>
                    <a:gd name="T10" fmla="*/ 5 w 5"/>
                    <a:gd name="T11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34">
                      <a:moveTo>
                        <a:pt x="5" y="234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234"/>
                      </a:lnTo>
                      <a:lnTo>
                        <a:pt x="5" y="234"/>
                      </a:lnTo>
                      <a:lnTo>
                        <a:pt x="5" y="23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3349801" y="3403267"/>
                <a:ext cx="4071680" cy="335478"/>
                <a:chOff x="3349801" y="3403267"/>
                <a:chExt cx="4071680" cy="335478"/>
              </a:xfrm>
            </p:grpSpPr>
            <p:sp>
              <p:nvSpPr>
                <p:cNvPr id="63" name="Freeform 57"/>
                <p:cNvSpPr/>
                <p:nvPr/>
              </p:nvSpPr>
              <p:spPr bwMode="auto">
                <a:xfrm>
                  <a:off x="5908347" y="3535510"/>
                  <a:ext cx="87698" cy="84914"/>
                </a:xfrm>
                <a:custGeom>
                  <a:avLst/>
                  <a:gdLst>
                    <a:gd name="T0" fmla="*/ 63 w 63"/>
                    <a:gd name="T1" fmla="*/ 56 h 61"/>
                    <a:gd name="T2" fmla="*/ 59 w 63"/>
                    <a:gd name="T3" fmla="*/ 61 h 61"/>
                    <a:gd name="T4" fmla="*/ 0 w 63"/>
                    <a:gd name="T5" fmla="*/ 4 h 61"/>
                    <a:gd name="T6" fmla="*/ 4 w 63"/>
                    <a:gd name="T7" fmla="*/ 0 h 61"/>
                    <a:gd name="T8" fmla="*/ 63 w 63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1">
                      <a:moveTo>
                        <a:pt x="63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4" y="0"/>
                      </a:lnTo>
                      <a:lnTo>
                        <a:pt x="63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58"/>
                <p:cNvSpPr/>
                <p:nvPr/>
              </p:nvSpPr>
              <p:spPr bwMode="auto">
                <a:xfrm>
                  <a:off x="5908347" y="3535510"/>
                  <a:ext cx="87698" cy="84914"/>
                </a:xfrm>
                <a:custGeom>
                  <a:avLst/>
                  <a:gdLst>
                    <a:gd name="T0" fmla="*/ 63 w 63"/>
                    <a:gd name="T1" fmla="*/ 4 h 61"/>
                    <a:gd name="T2" fmla="*/ 59 w 63"/>
                    <a:gd name="T3" fmla="*/ 0 h 61"/>
                    <a:gd name="T4" fmla="*/ 0 w 63"/>
                    <a:gd name="T5" fmla="*/ 56 h 61"/>
                    <a:gd name="T6" fmla="*/ 4 w 63"/>
                    <a:gd name="T7" fmla="*/ 61 h 61"/>
                    <a:gd name="T8" fmla="*/ 63 w 63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1">
                      <a:moveTo>
                        <a:pt x="63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4" y="61"/>
                      </a:lnTo>
                      <a:lnTo>
                        <a:pt x="63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59"/>
                <p:cNvSpPr>
                  <a:spLocks noChangeArrowheads="1"/>
                </p:cNvSpPr>
                <p:nvPr/>
              </p:nvSpPr>
              <p:spPr bwMode="auto">
                <a:xfrm>
                  <a:off x="5990476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60"/>
                <p:cNvSpPr/>
                <p:nvPr/>
              </p:nvSpPr>
              <p:spPr bwMode="auto">
                <a:xfrm>
                  <a:off x="5822041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61"/>
                <p:cNvSpPr/>
                <p:nvPr/>
              </p:nvSpPr>
              <p:spPr bwMode="auto">
                <a:xfrm>
                  <a:off x="5822041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62"/>
                <p:cNvSpPr>
                  <a:spLocks noChangeArrowheads="1"/>
                </p:cNvSpPr>
                <p:nvPr/>
              </p:nvSpPr>
              <p:spPr bwMode="auto">
                <a:xfrm>
                  <a:off x="5901387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63"/>
                <p:cNvSpPr/>
                <p:nvPr/>
              </p:nvSpPr>
              <p:spPr bwMode="auto">
                <a:xfrm>
                  <a:off x="5732951" y="3535510"/>
                  <a:ext cx="86306" cy="8491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64"/>
                <p:cNvSpPr/>
                <p:nvPr/>
              </p:nvSpPr>
              <p:spPr bwMode="auto">
                <a:xfrm>
                  <a:off x="5732951" y="3535510"/>
                  <a:ext cx="86306" cy="8491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Rectangle 65"/>
                <p:cNvSpPr>
                  <a:spLocks noChangeArrowheads="1"/>
                </p:cNvSpPr>
                <p:nvPr/>
              </p:nvSpPr>
              <p:spPr bwMode="auto">
                <a:xfrm>
                  <a:off x="5812297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66"/>
                <p:cNvSpPr/>
                <p:nvPr/>
              </p:nvSpPr>
              <p:spPr bwMode="auto">
                <a:xfrm>
                  <a:off x="5643862" y="3535510"/>
                  <a:ext cx="89090" cy="84914"/>
                </a:xfrm>
                <a:custGeom>
                  <a:avLst/>
                  <a:gdLst>
                    <a:gd name="T0" fmla="*/ 64 w 64"/>
                    <a:gd name="T1" fmla="*/ 56 h 61"/>
                    <a:gd name="T2" fmla="*/ 57 w 64"/>
                    <a:gd name="T3" fmla="*/ 61 h 61"/>
                    <a:gd name="T4" fmla="*/ 0 w 64"/>
                    <a:gd name="T5" fmla="*/ 4 h 61"/>
                    <a:gd name="T6" fmla="*/ 5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67"/>
                <p:cNvSpPr/>
                <p:nvPr/>
              </p:nvSpPr>
              <p:spPr bwMode="auto">
                <a:xfrm>
                  <a:off x="5643862" y="3535510"/>
                  <a:ext cx="89090" cy="84914"/>
                </a:xfrm>
                <a:custGeom>
                  <a:avLst/>
                  <a:gdLst>
                    <a:gd name="T0" fmla="*/ 64 w 64"/>
                    <a:gd name="T1" fmla="*/ 4 h 61"/>
                    <a:gd name="T2" fmla="*/ 57 w 64"/>
                    <a:gd name="T3" fmla="*/ 0 h 61"/>
                    <a:gd name="T4" fmla="*/ 0 w 64"/>
                    <a:gd name="T5" fmla="*/ 56 h 61"/>
                    <a:gd name="T6" fmla="*/ 5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Rectangle 68"/>
                <p:cNvSpPr>
                  <a:spLocks noChangeArrowheads="1"/>
                </p:cNvSpPr>
                <p:nvPr/>
              </p:nvSpPr>
              <p:spPr bwMode="auto">
                <a:xfrm>
                  <a:off x="5727383" y="3528550"/>
                  <a:ext cx="9744" cy="1016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97"/>
                <p:cNvSpPr>
                  <a:spLocks noChangeArrowheads="1"/>
                </p:cNvSpPr>
                <p:nvPr/>
              </p:nvSpPr>
              <p:spPr bwMode="auto">
                <a:xfrm>
                  <a:off x="4844838" y="3521589"/>
                  <a:ext cx="1155383" cy="1948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98"/>
                <p:cNvSpPr>
                  <a:spLocks noChangeArrowheads="1"/>
                </p:cNvSpPr>
                <p:nvPr/>
              </p:nvSpPr>
              <p:spPr bwMode="auto">
                <a:xfrm>
                  <a:off x="4844838" y="3617639"/>
                  <a:ext cx="1155383" cy="15312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4" name="Freeform 199"/>
                <p:cNvSpPr/>
                <p:nvPr/>
              </p:nvSpPr>
              <p:spPr bwMode="auto">
                <a:xfrm>
                  <a:off x="4743220" y="3403267"/>
                  <a:ext cx="48721" cy="6960"/>
                </a:xfrm>
                <a:custGeom>
                  <a:avLst/>
                  <a:gdLst>
                    <a:gd name="T0" fmla="*/ 0 w 35"/>
                    <a:gd name="T1" fmla="*/ 0 h 5"/>
                    <a:gd name="T2" fmla="*/ 35 w 35"/>
                    <a:gd name="T3" fmla="*/ 0 h 5"/>
                    <a:gd name="T4" fmla="*/ 35 w 35"/>
                    <a:gd name="T5" fmla="*/ 5 h 5"/>
                    <a:gd name="T6" fmla="*/ 0 w 35"/>
                    <a:gd name="T7" fmla="*/ 5 h 5"/>
                    <a:gd name="T8" fmla="*/ 0 w 35"/>
                    <a:gd name="T9" fmla="*/ 0 h 5"/>
                    <a:gd name="T10" fmla="*/ 0 w 3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35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3349801" y="3449204"/>
                  <a:ext cx="2298237" cy="289541"/>
                  <a:chOff x="3349801" y="3449204"/>
                  <a:chExt cx="2298237" cy="289541"/>
                </a:xfrm>
              </p:grpSpPr>
              <p:sp>
                <p:nvSpPr>
                  <p:cNvPr id="21" name="Freeform 15"/>
                  <p:cNvSpPr/>
                  <p:nvPr/>
                </p:nvSpPr>
                <p:spPr bwMode="auto">
                  <a:xfrm>
                    <a:off x="4413309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Freeform 16"/>
                  <p:cNvSpPr/>
                  <p:nvPr/>
                </p:nvSpPr>
                <p:spPr bwMode="auto">
                  <a:xfrm>
                    <a:off x="4413309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492655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Freeform 18"/>
                  <p:cNvSpPr/>
                  <p:nvPr/>
                </p:nvSpPr>
                <p:spPr bwMode="auto">
                  <a:xfrm>
                    <a:off x="4324220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19"/>
                  <p:cNvSpPr/>
                  <p:nvPr/>
                </p:nvSpPr>
                <p:spPr bwMode="auto">
                  <a:xfrm>
                    <a:off x="4324220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06349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21"/>
                  <p:cNvSpPr/>
                  <p:nvPr/>
                </p:nvSpPr>
                <p:spPr bwMode="auto">
                  <a:xfrm>
                    <a:off x="4235130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56 h 61"/>
                      <a:gd name="T2" fmla="*/ 60 w 64"/>
                      <a:gd name="T3" fmla="*/ 61 h 61"/>
                      <a:gd name="T4" fmla="*/ 0 w 64"/>
                      <a:gd name="T5" fmla="*/ 4 h 61"/>
                      <a:gd name="T6" fmla="*/ 5 w 64"/>
                      <a:gd name="T7" fmla="*/ 0 h 61"/>
                      <a:gd name="T8" fmla="*/ 64 w 64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56"/>
                        </a:moveTo>
                        <a:lnTo>
                          <a:pt x="60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4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22"/>
                  <p:cNvSpPr/>
                  <p:nvPr/>
                </p:nvSpPr>
                <p:spPr bwMode="auto">
                  <a:xfrm>
                    <a:off x="4235130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4 h 61"/>
                      <a:gd name="T2" fmla="*/ 60 w 64"/>
                      <a:gd name="T3" fmla="*/ 0 h 61"/>
                      <a:gd name="T4" fmla="*/ 0 w 64"/>
                      <a:gd name="T5" fmla="*/ 56 h 61"/>
                      <a:gd name="T6" fmla="*/ 5 w 64"/>
                      <a:gd name="T7" fmla="*/ 61 h 61"/>
                      <a:gd name="T8" fmla="*/ 64 w 64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4"/>
                        </a:moveTo>
                        <a:lnTo>
                          <a:pt x="60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4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318652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24"/>
                  <p:cNvSpPr/>
                  <p:nvPr/>
                </p:nvSpPr>
                <p:spPr bwMode="auto">
                  <a:xfrm>
                    <a:off x="4150216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25"/>
                  <p:cNvSpPr/>
                  <p:nvPr/>
                </p:nvSpPr>
                <p:spPr bwMode="auto">
                  <a:xfrm>
                    <a:off x="4150216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229562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Freeform 27"/>
                  <p:cNvSpPr/>
                  <p:nvPr/>
                </p:nvSpPr>
                <p:spPr bwMode="auto">
                  <a:xfrm>
                    <a:off x="4061127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Freeform 28"/>
                  <p:cNvSpPr/>
                  <p:nvPr/>
                </p:nvSpPr>
                <p:spPr bwMode="auto">
                  <a:xfrm>
                    <a:off x="4061127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140472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30"/>
                  <p:cNvSpPr/>
                  <p:nvPr/>
                </p:nvSpPr>
                <p:spPr bwMode="auto">
                  <a:xfrm>
                    <a:off x="3972037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56 h 61"/>
                      <a:gd name="T2" fmla="*/ 57 w 64"/>
                      <a:gd name="T3" fmla="*/ 61 h 61"/>
                      <a:gd name="T4" fmla="*/ 0 w 64"/>
                      <a:gd name="T5" fmla="*/ 4 h 61"/>
                      <a:gd name="T6" fmla="*/ 5 w 64"/>
                      <a:gd name="T7" fmla="*/ 0 h 61"/>
                      <a:gd name="T8" fmla="*/ 64 w 64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4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Freeform 31"/>
                  <p:cNvSpPr/>
                  <p:nvPr/>
                </p:nvSpPr>
                <p:spPr bwMode="auto">
                  <a:xfrm>
                    <a:off x="3972037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4 h 61"/>
                      <a:gd name="T2" fmla="*/ 57 w 64"/>
                      <a:gd name="T3" fmla="*/ 0 h 61"/>
                      <a:gd name="T4" fmla="*/ 0 w 64"/>
                      <a:gd name="T5" fmla="*/ 56 h 61"/>
                      <a:gd name="T6" fmla="*/ 5 w 64"/>
                      <a:gd name="T7" fmla="*/ 61 h 61"/>
                      <a:gd name="T8" fmla="*/ 64 w 64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4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054166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Freeform 33"/>
                  <p:cNvSpPr/>
                  <p:nvPr/>
                </p:nvSpPr>
                <p:spPr bwMode="auto">
                  <a:xfrm>
                    <a:off x="3887123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Freeform 34"/>
                  <p:cNvSpPr/>
                  <p:nvPr/>
                </p:nvSpPr>
                <p:spPr bwMode="auto">
                  <a:xfrm>
                    <a:off x="3887123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66469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2" name="Freeform 36"/>
                  <p:cNvSpPr/>
                  <p:nvPr/>
                </p:nvSpPr>
                <p:spPr bwMode="auto">
                  <a:xfrm>
                    <a:off x="3798033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" name="Freeform 37"/>
                  <p:cNvSpPr/>
                  <p:nvPr/>
                </p:nvSpPr>
                <p:spPr bwMode="auto">
                  <a:xfrm>
                    <a:off x="3798033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877379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Freeform 39"/>
                  <p:cNvSpPr/>
                  <p:nvPr/>
                </p:nvSpPr>
                <p:spPr bwMode="auto">
                  <a:xfrm>
                    <a:off x="3708944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6" name="Freeform 40"/>
                  <p:cNvSpPr/>
                  <p:nvPr/>
                </p:nvSpPr>
                <p:spPr bwMode="auto">
                  <a:xfrm>
                    <a:off x="3708944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791073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Freeform 42"/>
                  <p:cNvSpPr/>
                  <p:nvPr/>
                </p:nvSpPr>
                <p:spPr bwMode="auto">
                  <a:xfrm>
                    <a:off x="3619854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56 h 61"/>
                      <a:gd name="T2" fmla="*/ 59 w 64"/>
                      <a:gd name="T3" fmla="*/ 61 h 61"/>
                      <a:gd name="T4" fmla="*/ 0 w 64"/>
                      <a:gd name="T5" fmla="*/ 4 h 61"/>
                      <a:gd name="T6" fmla="*/ 7 w 64"/>
                      <a:gd name="T7" fmla="*/ 0 h 61"/>
                      <a:gd name="T8" fmla="*/ 64 w 64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56"/>
                        </a:moveTo>
                        <a:lnTo>
                          <a:pt x="59" y="61"/>
                        </a:lnTo>
                        <a:lnTo>
                          <a:pt x="0" y="4"/>
                        </a:lnTo>
                        <a:lnTo>
                          <a:pt x="7" y="0"/>
                        </a:lnTo>
                        <a:lnTo>
                          <a:pt x="64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" name="Freeform 43"/>
                  <p:cNvSpPr/>
                  <p:nvPr/>
                </p:nvSpPr>
                <p:spPr bwMode="auto">
                  <a:xfrm>
                    <a:off x="3619854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4 h 61"/>
                      <a:gd name="T2" fmla="*/ 59 w 64"/>
                      <a:gd name="T3" fmla="*/ 0 h 61"/>
                      <a:gd name="T4" fmla="*/ 0 w 64"/>
                      <a:gd name="T5" fmla="*/ 56 h 61"/>
                      <a:gd name="T6" fmla="*/ 7 w 64"/>
                      <a:gd name="T7" fmla="*/ 61 h 61"/>
                      <a:gd name="T8" fmla="*/ 64 w 64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4"/>
                        </a:moveTo>
                        <a:lnTo>
                          <a:pt x="59" y="0"/>
                        </a:lnTo>
                        <a:lnTo>
                          <a:pt x="0" y="56"/>
                        </a:lnTo>
                        <a:lnTo>
                          <a:pt x="7" y="61"/>
                        </a:lnTo>
                        <a:lnTo>
                          <a:pt x="64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701984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1" name="Freeform 45"/>
                  <p:cNvSpPr/>
                  <p:nvPr/>
                </p:nvSpPr>
                <p:spPr bwMode="auto">
                  <a:xfrm>
                    <a:off x="3534940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2" name="Freeform 46"/>
                  <p:cNvSpPr/>
                  <p:nvPr/>
                </p:nvSpPr>
                <p:spPr bwMode="auto">
                  <a:xfrm>
                    <a:off x="3534940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614286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48"/>
                  <p:cNvSpPr/>
                  <p:nvPr/>
                </p:nvSpPr>
                <p:spPr bwMode="auto">
                  <a:xfrm>
                    <a:off x="3445851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" name="Freeform 49"/>
                  <p:cNvSpPr/>
                  <p:nvPr/>
                </p:nvSpPr>
                <p:spPr bwMode="auto">
                  <a:xfrm>
                    <a:off x="3445851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6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525196" y="3528550"/>
                    <a:ext cx="12528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Freeform 51"/>
                  <p:cNvSpPr/>
                  <p:nvPr/>
                </p:nvSpPr>
                <p:spPr bwMode="auto">
                  <a:xfrm>
                    <a:off x="3356761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8" name="Freeform 52"/>
                  <p:cNvSpPr/>
                  <p:nvPr/>
                </p:nvSpPr>
                <p:spPr bwMode="auto">
                  <a:xfrm>
                    <a:off x="3356761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38890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349801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349801" y="3521589"/>
                    <a:ext cx="1152599" cy="1948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349801" y="3617639"/>
                    <a:ext cx="1152599" cy="1531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5" name="Freeform 69"/>
                  <p:cNvSpPr/>
                  <p:nvPr/>
                </p:nvSpPr>
                <p:spPr bwMode="auto">
                  <a:xfrm>
                    <a:off x="5558948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Freeform 70"/>
                  <p:cNvSpPr/>
                  <p:nvPr/>
                </p:nvSpPr>
                <p:spPr bwMode="auto">
                  <a:xfrm>
                    <a:off x="5558948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638294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72"/>
                  <p:cNvSpPr/>
                  <p:nvPr/>
                </p:nvSpPr>
                <p:spPr bwMode="auto">
                  <a:xfrm>
                    <a:off x="5469858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9" name="Freeform 73"/>
                  <p:cNvSpPr/>
                  <p:nvPr/>
                </p:nvSpPr>
                <p:spPr bwMode="auto">
                  <a:xfrm>
                    <a:off x="5469858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549204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1" name="Freeform 75"/>
                  <p:cNvSpPr/>
                  <p:nvPr/>
                </p:nvSpPr>
                <p:spPr bwMode="auto">
                  <a:xfrm>
                    <a:off x="5380768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2" name="Freeform 76"/>
                  <p:cNvSpPr/>
                  <p:nvPr/>
                </p:nvSpPr>
                <p:spPr bwMode="auto">
                  <a:xfrm>
                    <a:off x="5380768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5462898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4" name="Freeform 78"/>
                  <p:cNvSpPr/>
                  <p:nvPr/>
                </p:nvSpPr>
                <p:spPr bwMode="auto">
                  <a:xfrm>
                    <a:off x="5291679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56 h 61"/>
                      <a:gd name="T2" fmla="*/ 60 w 64"/>
                      <a:gd name="T3" fmla="*/ 61 h 61"/>
                      <a:gd name="T4" fmla="*/ 0 w 64"/>
                      <a:gd name="T5" fmla="*/ 4 h 61"/>
                      <a:gd name="T6" fmla="*/ 8 w 64"/>
                      <a:gd name="T7" fmla="*/ 0 h 61"/>
                      <a:gd name="T8" fmla="*/ 64 w 64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56"/>
                        </a:moveTo>
                        <a:lnTo>
                          <a:pt x="60" y="61"/>
                        </a:lnTo>
                        <a:lnTo>
                          <a:pt x="0" y="4"/>
                        </a:lnTo>
                        <a:lnTo>
                          <a:pt x="8" y="0"/>
                        </a:lnTo>
                        <a:lnTo>
                          <a:pt x="64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5" name="Freeform 79"/>
                  <p:cNvSpPr/>
                  <p:nvPr/>
                </p:nvSpPr>
                <p:spPr bwMode="auto">
                  <a:xfrm>
                    <a:off x="5291679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4 h 61"/>
                      <a:gd name="T2" fmla="*/ 60 w 64"/>
                      <a:gd name="T3" fmla="*/ 0 h 61"/>
                      <a:gd name="T4" fmla="*/ 0 w 64"/>
                      <a:gd name="T5" fmla="*/ 56 h 61"/>
                      <a:gd name="T6" fmla="*/ 8 w 64"/>
                      <a:gd name="T7" fmla="*/ 61 h 61"/>
                      <a:gd name="T8" fmla="*/ 64 w 64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4"/>
                        </a:moveTo>
                        <a:lnTo>
                          <a:pt x="60" y="0"/>
                        </a:lnTo>
                        <a:lnTo>
                          <a:pt x="0" y="56"/>
                        </a:lnTo>
                        <a:lnTo>
                          <a:pt x="8" y="61"/>
                        </a:lnTo>
                        <a:lnTo>
                          <a:pt x="64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5375200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7" name="Freeform 81"/>
                  <p:cNvSpPr/>
                  <p:nvPr/>
                </p:nvSpPr>
                <p:spPr bwMode="auto">
                  <a:xfrm>
                    <a:off x="5206765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8" name="Freeform 82"/>
                  <p:cNvSpPr/>
                  <p:nvPr/>
                </p:nvSpPr>
                <p:spPr bwMode="auto">
                  <a:xfrm>
                    <a:off x="5206765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5286111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0" name="Freeform 84"/>
                  <p:cNvSpPr/>
                  <p:nvPr/>
                </p:nvSpPr>
                <p:spPr bwMode="auto">
                  <a:xfrm>
                    <a:off x="5117675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" name="Freeform 85"/>
                  <p:cNvSpPr/>
                  <p:nvPr/>
                </p:nvSpPr>
                <p:spPr bwMode="auto">
                  <a:xfrm>
                    <a:off x="5117675" y="3535510"/>
                    <a:ext cx="86306" cy="8491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199805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3" name="Freeform 87"/>
                  <p:cNvSpPr/>
                  <p:nvPr/>
                </p:nvSpPr>
                <p:spPr bwMode="auto">
                  <a:xfrm>
                    <a:off x="5028586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56 h 61"/>
                      <a:gd name="T2" fmla="*/ 59 w 64"/>
                      <a:gd name="T3" fmla="*/ 61 h 61"/>
                      <a:gd name="T4" fmla="*/ 0 w 64"/>
                      <a:gd name="T5" fmla="*/ 4 h 61"/>
                      <a:gd name="T6" fmla="*/ 5 w 64"/>
                      <a:gd name="T7" fmla="*/ 0 h 61"/>
                      <a:gd name="T8" fmla="*/ 64 w 64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56"/>
                        </a:moveTo>
                        <a:lnTo>
                          <a:pt x="59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4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4" name="Freeform 88"/>
                  <p:cNvSpPr/>
                  <p:nvPr/>
                </p:nvSpPr>
                <p:spPr bwMode="auto">
                  <a:xfrm>
                    <a:off x="5028586" y="3535510"/>
                    <a:ext cx="89090" cy="84914"/>
                  </a:xfrm>
                  <a:custGeom>
                    <a:avLst/>
                    <a:gdLst>
                      <a:gd name="T0" fmla="*/ 64 w 64"/>
                      <a:gd name="T1" fmla="*/ 4 h 61"/>
                      <a:gd name="T2" fmla="*/ 59 w 64"/>
                      <a:gd name="T3" fmla="*/ 0 h 61"/>
                      <a:gd name="T4" fmla="*/ 0 w 64"/>
                      <a:gd name="T5" fmla="*/ 56 h 61"/>
                      <a:gd name="T6" fmla="*/ 5 w 64"/>
                      <a:gd name="T7" fmla="*/ 61 h 61"/>
                      <a:gd name="T8" fmla="*/ 64 w 64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4"/>
                        </a:moveTo>
                        <a:lnTo>
                          <a:pt x="59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4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5110715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6" name="Freeform 90"/>
                  <p:cNvSpPr/>
                  <p:nvPr/>
                </p:nvSpPr>
                <p:spPr bwMode="auto">
                  <a:xfrm>
                    <a:off x="4943672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7" name="Freeform 91"/>
                  <p:cNvSpPr/>
                  <p:nvPr/>
                </p:nvSpPr>
                <p:spPr bwMode="auto">
                  <a:xfrm>
                    <a:off x="4943672" y="3535510"/>
                    <a:ext cx="84914" cy="8491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5023017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9" name="Freeform 93"/>
                  <p:cNvSpPr/>
                  <p:nvPr/>
                </p:nvSpPr>
                <p:spPr bwMode="auto">
                  <a:xfrm>
                    <a:off x="4851798" y="3535510"/>
                    <a:ext cx="87698" cy="84914"/>
                  </a:xfrm>
                  <a:custGeom>
                    <a:avLst/>
                    <a:gdLst>
                      <a:gd name="T0" fmla="*/ 63 w 63"/>
                      <a:gd name="T1" fmla="*/ 56 h 61"/>
                      <a:gd name="T2" fmla="*/ 59 w 63"/>
                      <a:gd name="T3" fmla="*/ 61 h 61"/>
                      <a:gd name="T4" fmla="*/ 0 w 63"/>
                      <a:gd name="T5" fmla="*/ 4 h 61"/>
                      <a:gd name="T6" fmla="*/ 7 w 63"/>
                      <a:gd name="T7" fmla="*/ 0 h 61"/>
                      <a:gd name="T8" fmla="*/ 63 w 63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61">
                        <a:moveTo>
                          <a:pt x="63" y="56"/>
                        </a:moveTo>
                        <a:lnTo>
                          <a:pt x="59" y="61"/>
                        </a:lnTo>
                        <a:lnTo>
                          <a:pt x="0" y="4"/>
                        </a:lnTo>
                        <a:lnTo>
                          <a:pt x="7" y="0"/>
                        </a:lnTo>
                        <a:lnTo>
                          <a:pt x="63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0" name="Freeform 94"/>
                  <p:cNvSpPr/>
                  <p:nvPr/>
                </p:nvSpPr>
                <p:spPr bwMode="auto">
                  <a:xfrm>
                    <a:off x="4851798" y="3535510"/>
                    <a:ext cx="87698" cy="84914"/>
                  </a:xfrm>
                  <a:custGeom>
                    <a:avLst/>
                    <a:gdLst>
                      <a:gd name="T0" fmla="*/ 63 w 63"/>
                      <a:gd name="T1" fmla="*/ 4 h 61"/>
                      <a:gd name="T2" fmla="*/ 59 w 63"/>
                      <a:gd name="T3" fmla="*/ 0 h 61"/>
                      <a:gd name="T4" fmla="*/ 0 w 63"/>
                      <a:gd name="T5" fmla="*/ 56 h 61"/>
                      <a:gd name="T6" fmla="*/ 7 w 63"/>
                      <a:gd name="T7" fmla="*/ 61 h 61"/>
                      <a:gd name="T8" fmla="*/ 63 w 63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61">
                        <a:moveTo>
                          <a:pt x="63" y="4"/>
                        </a:moveTo>
                        <a:lnTo>
                          <a:pt x="59" y="0"/>
                        </a:lnTo>
                        <a:lnTo>
                          <a:pt x="0" y="56"/>
                        </a:lnTo>
                        <a:lnTo>
                          <a:pt x="7" y="61"/>
                        </a:lnTo>
                        <a:lnTo>
                          <a:pt x="63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4933928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844838" y="3528550"/>
                    <a:ext cx="9744" cy="101618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5" name="Freeform 200"/>
                  <p:cNvSpPr/>
                  <p:nvPr/>
                </p:nvSpPr>
                <p:spPr bwMode="auto">
                  <a:xfrm>
                    <a:off x="4743220" y="3449204"/>
                    <a:ext cx="48721" cy="2784"/>
                  </a:xfrm>
                  <a:custGeom>
                    <a:avLst/>
                    <a:gdLst>
                      <a:gd name="T0" fmla="*/ 0 w 35"/>
                      <a:gd name="T1" fmla="*/ 0 h 2"/>
                      <a:gd name="T2" fmla="*/ 35 w 35"/>
                      <a:gd name="T3" fmla="*/ 0 h 2"/>
                      <a:gd name="T4" fmla="*/ 35 w 35"/>
                      <a:gd name="T5" fmla="*/ 2 h 2"/>
                      <a:gd name="T6" fmla="*/ 0 w 35"/>
                      <a:gd name="T7" fmla="*/ 2 h 2"/>
                      <a:gd name="T8" fmla="*/ 0 w 35"/>
                      <a:gd name="T9" fmla="*/ 0 h 2"/>
                      <a:gd name="T10" fmla="*/ 0 w 35"/>
                      <a:gd name="T11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2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6" name="Freeform 201"/>
                  <p:cNvSpPr/>
                  <p:nvPr/>
                </p:nvSpPr>
                <p:spPr bwMode="auto">
                  <a:xfrm>
                    <a:off x="4743220" y="3458948"/>
                    <a:ext cx="48721" cy="4176"/>
                  </a:xfrm>
                  <a:custGeom>
                    <a:avLst/>
                    <a:gdLst>
                      <a:gd name="T0" fmla="*/ 0 w 35"/>
                      <a:gd name="T1" fmla="*/ 0 h 3"/>
                      <a:gd name="T2" fmla="*/ 35 w 35"/>
                      <a:gd name="T3" fmla="*/ 0 h 3"/>
                      <a:gd name="T4" fmla="*/ 35 w 35"/>
                      <a:gd name="T5" fmla="*/ 3 h 3"/>
                      <a:gd name="T6" fmla="*/ 0 w 35"/>
                      <a:gd name="T7" fmla="*/ 3 h 3"/>
                      <a:gd name="T8" fmla="*/ 0 w 35"/>
                      <a:gd name="T9" fmla="*/ 0 h 3"/>
                      <a:gd name="T10" fmla="*/ 0 w 35"/>
                      <a:gd name="T11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3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7" name="Freeform 202"/>
                  <p:cNvSpPr/>
                  <p:nvPr/>
                </p:nvSpPr>
                <p:spPr bwMode="auto">
                  <a:xfrm>
                    <a:off x="4743220" y="3504885"/>
                    <a:ext cx="48721" cy="4176"/>
                  </a:xfrm>
                  <a:custGeom>
                    <a:avLst/>
                    <a:gdLst>
                      <a:gd name="T0" fmla="*/ 0 w 35"/>
                      <a:gd name="T1" fmla="*/ 0 h 3"/>
                      <a:gd name="T2" fmla="*/ 35 w 35"/>
                      <a:gd name="T3" fmla="*/ 0 h 3"/>
                      <a:gd name="T4" fmla="*/ 35 w 35"/>
                      <a:gd name="T5" fmla="*/ 3 h 3"/>
                      <a:gd name="T6" fmla="*/ 0 w 35"/>
                      <a:gd name="T7" fmla="*/ 3 h 3"/>
                      <a:gd name="T8" fmla="*/ 0 w 35"/>
                      <a:gd name="T9" fmla="*/ 0 h 3"/>
                      <a:gd name="T10" fmla="*/ 0 w 35"/>
                      <a:gd name="T11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3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8" name="Freeform 203"/>
                  <p:cNvSpPr/>
                  <p:nvPr/>
                </p:nvSpPr>
                <p:spPr bwMode="auto">
                  <a:xfrm>
                    <a:off x="4743220" y="3514629"/>
                    <a:ext cx="48721" cy="4176"/>
                  </a:xfrm>
                  <a:custGeom>
                    <a:avLst/>
                    <a:gdLst>
                      <a:gd name="T0" fmla="*/ 0 w 35"/>
                      <a:gd name="T1" fmla="*/ 0 h 3"/>
                      <a:gd name="T2" fmla="*/ 35 w 35"/>
                      <a:gd name="T3" fmla="*/ 0 h 3"/>
                      <a:gd name="T4" fmla="*/ 35 w 35"/>
                      <a:gd name="T5" fmla="*/ 3 h 3"/>
                      <a:gd name="T6" fmla="*/ 0 w 35"/>
                      <a:gd name="T7" fmla="*/ 3 h 3"/>
                      <a:gd name="T8" fmla="*/ 0 w 35"/>
                      <a:gd name="T9" fmla="*/ 0 h 3"/>
                      <a:gd name="T10" fmla="*/ 0 w 35"/>
                      <a:gd name="T11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3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9" name="Freeform 204"/>
                  <p:cNvSpPr/>
                  <p:nvPr/>
                </p:nvSpPr>
                <p:spPr bwMode="auto">
                  <a:xfrm>
                    <a:off x="4743220" y="3560566"/>
                    <a:ext cx="48721" cy="4176"/>
                  </a:xfrm>
                  <a:custGeom>
                    <a:avLst/>
                    <a:gdLst>
                      <a:gd name="T0" fmla="*/ 0 w 35"/>
                      <a:gd name="T1" fmla="*/ 0 h 3"/>
                      <a:gd name="T2" fmla="*/ 35 w 35"/>
                      <a:gd name="T3" fmla="*/ 0 h 3"/>
                      <a:gd name="T4" fmla="*/ 35 w 35"/>
                      <a:gd name="T5" fmla="*/ 3 h 3"/>
                      <a:gd name="T6" fmla="*/ 0 w 35"/>
                      <a:gd name="T7" fmla="*/ 3 h 3"/>
                      <a:gd name="T8" fmla="*/ 0 w 35"/>
                      <a:gd name="T9" fmla="*/ 0 h 3"/>
                      <a:gd name="T10" fmla="*/ 0 w 35"/>
                      <a:gd name="T11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3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0" name="Freeform 206"/>
                  <p:cNvSpPr/>
                  <p:nvPr/>
                </p:nvSpPr>
                <p:spPr bwMode="auto">
                  <a:xfrm>
                    <a:off x="4743220" y="3567526"/>
                    <a:ext cx="48721" cy="6960"/>
                  </a:xfrm>
                  <a:custGeom>
                    <a:avLst/>
                    <a:gdLst>
                      <a:gd name="T0" fmla="*/ 0 w 35"/>
                      <a:gd name="T1" fmla="*/ 0 h 5"/>
                      <a:gd name="T2" fmla="*/ 35 w 35"/>
                      <a:gd name="T3" fmla="*/ 0 h 5"/>
                      <a:gd name="T4" fmla="*/ 35 w 35"/>
                      <a:gd name="T5" fmla="*/ 5 h 5"/>
                      <a:gd name="T6" fmla="*/ 0 w 35"/>
                      <a:gd name="T7" fmla="*/ 5 h 5"/>
                      <a:gd name="T8" fmla="*/ 0 w 35"/>
                      <a:gd name="T9" fmla="*/ 0 h 5"/>
                      <a:gd name="T10" fmla="*/ 0 w 35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5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5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1" name="Freeform 207"/>
                  <p:cNvSpPr/>
                  <p:nvPr/>
                </p:nvSpPr>
                <p:spPr bwMode="auto">
                  <a:xfrm>
                    <a:off x="4743220" y="3613463"/>
                    <a:ext cx="48721" cy="6960"/>
                  </a:xfrm>
                  <a:custGeom>
                    <a:avLst/>
                    <a:gdLst>
                      <a:gd name="T0" fmla="*/ 0 w 35"/>
                      <a:gd name="T1" fmla="*/ 0 h 5"/>
                      <a:gd name="T2" fmla="*/ 35 w 35"/>
                      <a:gd name="T3" fmla="*/ 0 h 5"/>
                      <a:gd name="T4" fmla="*/ 35 w 35"/>
                      <a:gd name="T5" fmla="*/ 5 h 5"/>
                      <a:gd name="T6" fmla="*/ 0 w 35"/>
                      <a:gd name="T7" fmla="*/ 5 h 5"/>
                      <a:gd name="T8" fmla="*/ 0 w 35"/>
                      <a:gd name="T9" fmla="*/ 0 h 5"/>
                      <a:gd name="T10" fmla="*/ 0 w 35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5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5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2" name="Freeform 208"/>
                  <p:cNvSpPr/>
                  <p:nvPr/>
                </p:nvSpPr>
                <p:spPr bwMode="auto">
                  <a:xfrm>
                    <a:off x="4743220" y="3623207"/>
                    <a:ext cx="48721" cy="6960"/>
                  </a:xfrm>
                  <a:custGeom>
                    <a:avLst/>
                    <a:gdLst>
                      <a:gd name="T0" fmla="*/ 0 w 35"/>
                      <a:gd name="T1" fmla="*/ 0 h 5"/>
                      <a:gd name="T2" fmla="*/ 35 w 35"/>
                      <a:gd name="T3" fmla="*/ 0 h 5"/>
                      <a:gd name="T4" fmla="*/ 35 w 35"/>
                      <a:gd name="T5" fmla="*/ 5 h 5"/>
                      <a:gd name="T6" fmla="*/ 0 w 35"/>
                      <a:gd name="T7" fmla="*/ 5 h 5"/>
                      <a:gd name="T8" fmla="*/ 0 w 35"/>
                      <a:gd name="T9" fmla="*/ 0 h 5"/>
                      <a:gd name="T10" fmla="*/ 0 w 35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5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5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3" name="Freeform 209"/>
                  <p:cNvSpPr/>
                  <p:nvPr/>
                </p:nvSpPr>
                <p:spPr bwMode="auto">
                  <a:xfrm>
                    <a:off x="4743220" y="3669144"/>
                    <a:ext cx="48721" cy="4176"/>
                  </a:xfrm>
                  <a:custGeom>
                    <a:avLst/>
                    <a:gdLst>
                      <a:gd name="T0" fmla="*/ 0 w 35"/>
                      <a:gd name="T1" fmla="*/ 0 h 3"/>
                      <a:gd name="T2" fmla="*/ 35 w 35"/>
                      <a:gd name="T3" fmla="*/ 0 h 3"/>
                      <a:gd name="T4" fmla="*/ 35 w 35"/>
                      <a:gd name="T5" fmla="*/ 3 h 3"/>
                      <a:gd name="T6" fmla="*/ 0 w 35"/>
                      <a:gd name="T7" fmla="*/ 3 h 3"/>
                      <a:gd name="T8" fmla="*/ 0 w 35"/>
                      <a:gd name="T9" fmla="*/ 0 h 3"/>
                      <a:gd name="T10" fmla="*/ 0 w 35"/>
                      <a:gd name="T11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3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4" name="Freeform 210"/>
                  <p:cNvSpPr/>
                  <p:nvPr/>
                </p:nvSpPr>
                <p:spPr bwMode="auto">
                  <a:xfrm>
                    <a:off x="4743220" y="3680280"/>
                    <a:ext cx="48721" cy="2784"/>
                  </a:xfrm>
                  <a:custGeom>
                    <a:avLst/>
                    <a:gdLst>
                      <a:gd name="T0" fmla="*/ 0 w 35"/>
                      <a:gd name="T1" fmla="*/ 0 h 2"/>
                      <a:gd name="T2" fmla="*/ 35 w 35"/>
                      <a:gd name="T3" fmla="*/ 0 h 2"/>
                      <a:gd name="T4" fmla="*/ 35 w 35"/>
                      <a:gd name="T5" fmla="*/ 2 h 2"/>
                      <a:gd name="T6" fmla="*/ 0 w 35"/>
                      <a:gd name="T7" fmla="*/ 2 h 2"/>
                      <a:gd name="T8" fmla="*/ 0 w 35"/>
                      <a:gd name="T9" fmla="*/ 0 h 2"/>
                      <a:gd name="T10" fmla="*/ 0 w 35"/>
                      <a:gd name="T11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2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5" name="Freeform 211"/>
                  <p:cNvSpPr/>
                  <p:nvPr/>
                </p:nvSpPr>
                <p:spPr bwMode="auto">
                  <a:xfrm>
                    <a:off x="4743220" y="3726217"/>
                    <a:ext cx="48721" cy="2784"/>
                  </a:xfrm>
                  <a:custGeom>
                    <a:avLst/>
                    <a:gdLst>
                      <a:gd name="T0" fmla="*/ 0 w 35"/>
                      <a:gd name="T1" fmla="*/ 0 h 2"/>
                      <a:gd name="T2" fmla="*/ 35 w 35"/>
                      <a:gd name="T3" fmla="*/ 0 h 2"/>
                      <a:gd name="T4" fmla="*/ 35 w 35"/>
                      <a:gd name="T5" fmla="*/ 2 h 2"/>
                      <a:gd name="T6" fmla="*/ 0 w 35"/>
                      <a:gd name="T7" fmla="*/ 2 h 2"/>
                      <a:gd name="T8" fmla="*/ 0 w 35"/>
                      <a:gd name="T9" fmla="*/ 0 h 2"/>
                      <a:gd name="T10" fmla="*/ 0 w 35"/>
                      <a:gd name="T11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2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6" name="Freeform 212"/>
                  <p:cNvSpPr/>
                  <p:nvPr/>
                </p:nvSpPr>
                <p:spPr bwMode="auto">
                  <a:xfrm>
                    <a:off x="4743220" y="3735961"/>
                    <a:ext cx="48721" cy="2784"/>
                  </a:xfrm>
                  <a:custGeom>
                    <a:avLst/>
                    <a:gdLst>
                      <a:gd name="T0" fmla="*/ 0 w 35"/>
                      <a:gd name="T1" fmla="*/ 0 h 2"/>
                      <a:gd name="T2" fmla="*/ 35 w 35"/>
                      <a:gd name="T3" fmla="*/ 0 h 2"/>
                      <a:gd name="T4" fmla="*/ 35 w 35"/>
                      <a:gd name="T5" fmla="*/ 2 h 2"/>
                      <a:gd name="T6" fmla="*/ 0 w 35"/>
                      <a:gd name="T7" fmla="*/ 2 h 2"/>
                      <a:gd name="T8" fmla="*/ 0 w 35"/>
                      <a:gd name="T9" fmla="*/ 0 h 2"/>
                      <a:gd name="T10" fmla="*/ 0 w 35"/>
                      <a:gd name="T11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2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35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4719556" y="3499317"/>
                    <a:ext cx="89090" cy="232469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4" name="Freeform 250"/>
                <p:cNvSpPr/>
                <p:nvPr/>
              </p:nvSpPr>
              <p:spPr bwMode="auto">
                <a:xfrm>
                  <a:off x="7346311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50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50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5" name="Freeform 251"/>
                <p:cNvSpPr/>
                <p:nvPr/>
              </p:nvSpPr>
              <p:spPr bwMode="auto">
                <a:xfrm>
                  <a:off x="7346311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50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50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Rectangle 252"/>
                <p:cNvSpPr>
                  <a:spLocks noChangeArrowheads="1"/>
                </p:cNvSpPr>
                <p:nvPr/>
              </p:nvSpPr>
              <p:spPr bwMode="auto">
                <a:xfrm>
                  <a:off x="7415913" y="3548038"/>
                  <a:ext cx="5568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" name="Freeform 253"/>
                <p:cNvSpPr/>
                <p:nvPr/>
              </p:nvSpPr>
              <p:spPr bwMode="auto">
                <a:xfrm>
                  <a:off x="7273926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Freeform 254"/>
                <p:cNvSpPr/>
                <p:nvPr/>
              </p:nvSpPr>
              <p:spPr bwMode="auto">
                <a:xfrm>
                  <a:off x="7273926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9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43527" y="3548038"/>
                  <a:ext cx="5568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0" name="Freeform 256"/>
                <p:cNvSpPr/>
                <p:nvPr/>
              </p:nvSpPr>
              <p:spPr bwMode="auto">
                <a:xfrm>
                  <a:off x="7201540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1" name="Freeform 257"/>
                <p:cNvSpPr/>
                <p:nvPr/>
              </p:nvSpPr>
              <p:spPr bwMode="auto">
                <a:xfrm>
                  <a:off x="7201540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Rectangle 258"/>
                <p:cNvSpPr>
                  <a:spLocks noChangeArrowheads="1"/>
                </p:cNvSpPr>
                <p:nvPr/>
              </p:nvSpPr>
              <p:spPr bwMode="auto">
                <a:xfrm>
                  <a:off x="7266966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3" name="Freeform 259"/>
                <p:cNvSpPr/>
                <p:nvPr/>
              </p:nvSpPr>
              <p:spPr bwMode="auto">
                <a:xfrm>
                  <a:off x="7124979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50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50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4" name="Freeform 260"/>
                <p:cNvSpPr/>
                <p:nvPr/>
              </p:nvSpPr>
              <p:spPr bwMode="auto">
                <a:xfrm>
                  <a:off x="7124979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50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50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5" name="Rectangle 261"/>
                <p:cNvSpPr>
                  <a:spLocks noChangeArrowheads="1"/>
                </p:cNvSpPr>
                <p:nvPr/>
              </p:nvSpPr>
              <p:spPr bwMode="auto">
                <a:xfrm>
                  <a:off x="7194580" y="3548038"/>
                  <a:ext cx="6960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" name="Freeform 262"/>
                <p:cNvSpPr/>
                <p:nvPr/>
              </p:nvSpPr>
              <p:spPr bwMode="auto">
                <a:xfrm>
                  <a:off x="7052593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8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8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" name="Freeform 263"/>
                <p:cNvSpPr/>
                <p:nvPr/>
              </p:nvSpPr>
              <p:spPr bwMode="auto">
                <a:xfrm>
                  <a:off x="7052593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8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8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ectangle 264"/>
                <p:cNvSpPr>
                  <a:spLocks noChangeArrowheads="1"/>
                </p:cNvSpPr>
                <p:nvPr/>
              </p:nvSpPr>
              <p:spPr bwMode="auto">
                <a:xfrm>
                  <a:off x="7122195" y="3548038"/>
                  <a:ext cx="6960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9" name="Freeform 265"/>
                <p:cNvSpPr/>
                <p:nvPr/>
              </p:nvSpPr>
              <p:spPr bwMode="auto">
                <a:xfrm>
                  <a:off x="6980208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8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8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0" name="Freeform 266"/>
                <p:cNvSpPr/>
                <p:nvPr/>
              </p:nvSpPr>
              <p:spPr bwMode="auto">
                <a:xfrm>
                  <a:off x="6980208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8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8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1" name="Rectangle 267"/>
                <p:cNvSpPr>
                  <a:spLocks noChangeArrowheads="1"/>
                </p:cNvSpPr>
                <p:nvPr/>
              </p:nvSpPr>
              <p:spPr bwMode="auto">
                <a:xfrm>
                  <a:off x="7047025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Freeform 268"/>
                <p:cNvSpPr/>
                <p:nvPr/>
              </p:nvSpPr>
              <p:spPr bwMode="auto">
                <a:xfrm>
                  <a:off x="6907823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8 w 52"/>
                    <a:gd name="T3" fmla="*/ 55 h 55"/>
                    <a:gd name="T4" fmla="*/ 0 w 52"/>
                    <a:gd name="T5" fmla="*/ 5 h 55"/>
                    <a:gd name="T6" fmla="*/ 3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8" y="55"/>
                      </a:ln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3" name="Freeform 269"/>
                <p:cNvSpPr/>
                <p:nvPr/>
              </p:nvSpPr>
              <p:spPr bwMode="auto">
                <a:xfrm>
                  <a:off x="6907823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8 w 52"/>
                    <a:gd name="T3" fmla="*/ 0 h 52"/>
                    <a:gd name="T4" fmla="*/ 0 w 52"/>
                    <a:gd name="T5" fmla="*/ 47 h 52"/>
                    <a:gd name="T6" fmla="*/ 3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8" y="0"/>
                      </a:lnTo>
                      <a:lnTo>
                        <a:pt x="0" y="47"/>
                      </a:lnTo>
                      <a:lnTo>
                        <a:pt x="3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4" name="Rectangle 270"/>
                <p:cNvSpPr>
                  <a:spLocks noChangeArrowheads="1"/>
                </p:cNvSpPr>
                <p:nvPr/>
              </p:nvSpPr>
              <p:spPr bwMode="auto">
                <a:xfrm>
                  <a:off x="6974640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5" name="Freeform 271"/>
                <p:cNvSpPr/>
                <p:nvPr/>
              </p:nvSpPr>
              <p:spPr bwMode="auto">
                <a:xfrm>
                  <a:off x="6832653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" name="Freeform 272"/>
                <p:cNvSpPr/>
                <p:nvPr/>
              </p:nvSpPr>
              <p:spPr bwMode="auto">
                <a:xfrm>
                  <a:off x="6832653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" name="Rectangle 273"/>
                <p:cNvSpPr>
                  <a:spLocks noChangeArrowheads="1"/>
                </p:cNvSpPr>
                <p:nvPr/>
              </p:nvSpPr>
              <p:spPr bwMode="auto">
                <a:xfrm>
                  <a:off x="6902255" y="3548038"/>
                  <a:ext cx="5568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" name="Freeform 274"/>
                <p:cNvSpPr/>
                <p:nvPr/>
              </p:nvSpPr>
              <p:spPr bwMode="auto">
                <a:xfrm>
                  <a:off x="6760268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9" name="Freeform 275"/>
                <p:cNvSpPr/>
                <p:nvPr/>
              </p:nvSpPr>
              <p:spPr bwMode="auto">
                <a:xfrm>
                  <a:off x="6760268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825693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1" name="Freeform 277"/>
                <p:cNvSpPr/>
                <p:nvPr/>
              </p:nvSpPr>
              <p:spPr bwMode="auto">
                <a:xfrm>
                  <a:off x="6687882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2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2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2" name="Freeform 278"/>
                <p:cNvSpPr/>
                <p:nvPr/>
              </p:nvSpPr>
              <p:spPr bwMode="auto">
                <a:xfrm>
                  <a:off x="6687882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2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2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3" name="Rectangle 279"/>
                <p:cNvSpPr>
                  <a:spLocks noChangeArrowheads="1"/>
                </p:cNvSpPr>
                <p:nvPr/>
              </p:nvSpPr>
              <p:spPr bwMode="auto">
                <a:xfrm>
                  <a:off x="6753308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4" name="Freeform 280"/>
                <p:cNvSpPr/>
                <p:nvPr/>
              </p:nvSpPr>
              <p:spPr bwMode="auto">
                <a:xfrm>
                  <a:off x="6612713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9 w 52"/>
                    <a:gd name="T3" fmla="*/ 55 h 55"/>
                    <a:gd name="T4" fmla="*/ 0 w 52"/>
                    <a:gd name="T5" fmla="*/ 5 h 55"/>
                    <a:gd name="T6" fmla="*/ 4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9" y="55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5" name="Freeform 281"/>
                <p:cNvSpPr/>
                <p:nvPr/>
              </p:nvSpPr>
              <p:spPr bwMode="auto">
                <a:xfrm>
                  <a:off x="6612713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9 w 52"/>
                    <a:gd name="T3" fmla="*/ 0 h 52"/>
                    <a:gd name="T4" fmla="*/ 0 w 52"/>
                    <a:gd name="T5" fmla="*/ 47 h 52"/>
                    <a:gd name="T6" fmla="*/ 4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9" y="0"/>
                      </a:lnTo>
                      <a:lnTo>
                        <a:pt x="0" y="47"/>
                      </a:lnTo>
                      <a:lnTo>
                        <a:pt x="4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6" name="Rectangle 282"/>
                <p:cNvSpPr>
                  <a:spLocks noChangeArrowheads="1"/>
                </p:cNvSpPr>
                <p:nvPr/>
              </p:nvSpPr>
              <p:spPr bwMode="auto">
                <a:xfrm>
                  <a:off x="6680922" y="3548038"/>
                  <a:ext cx="6960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" name="Freeform 283"/>
                <p:cNvSpPr/>
                <p:nvPr/>
              </p:nvSpPr>
              <p:spPr bwMode="auto">
                <a:xfrm>
                  <a:off x="6540327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4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" name="Freeform 284"/>
                <p:cNvSpPr/>
                <p:nvPr/>
              </p:nvSpPr>
              <p:spPr bwMode="auto">
                <a:xfrm>
                  <a:off x="6540327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4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4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9" name="Rectangle 285"/>
                <p:cNvSpPr>
                  <a:spLocks noChangeArrowheads="1"/>
                </p:cNvSpPr>
                <p:nvPr/>
              </p:nvSpPr>
              <p:spPr bwMode="auto">
                <a:xfrm>
                  <a:off x="6605753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Freeform 286"/>
                <p:cNvSpPr/>
                <p:nvPr/>
              </p:nvSpPr>
              <p:spPr bwMode="auto">
                <a:xfrm>
                  <a:off x="6463766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1" name="Freeform 287"/>
                <p:cNvSpPr/>
                <p:nvPr/>
              </p:nvSpPr>
              <p:spPr bwMode="auto">
                <a:xfrm>
                  <a:off x="6463766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Rectangle 288"/>
                <p:cNvSpPr>
                  <a:spLocks noChangeArrowheads="1"/>
                </p:cNvSpPr>
                <p:nvPr/>
              </p:nvSpPr>
              <p:spPr bwMode="auto">
                <a:xfrm>
                  <a:off x="6533367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3" name="Rectangle 289"/>
                <p:cNvSpPr>
                  <a:spLocks noChangeArrowheads="1"/>
                </p:cNvSpPr>
                <p:nvPr/>
              </p:nvSpPr>
              <p:spPr bwMode="auto">
                <a:xfrm>
                  <a:off x="6456806" y="3548038"/>
                  <a:ext cx="11136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4" name="Rectangle 290"/>
                <p:cNvSpPr>
                  <a:spLocks noChangeArrowheads="1"/>
                </p:cNvSpPr>
                <p:nvPr/>
              </p:nvSpPr>
              <p:spPr bwMode="auto">
                <a:xfrm>
                  <a:off x="6456806" y="3545254"/>
                  <a:ext cx="964675" cy="1252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Rectangle 291"/>
                <p:cNvSpPr>
                  <a:spLocks noChangeArrowheads="1"/>
                </p:cNvSpPr>
                <p:nvPr/>
              </p:nvSpPr>
              <p:spPr bwMode="auto">
                <a:xfrm>
                  <a:off x="6456806" y="3623207"/>
                  <a:ext cx="964675" cy="13920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7570428" y="3364290"/>
                <a:ext cx="977203" cy="393944"/>
                <a:chOff x="7570428" y="3364290"/>
                <a:chExt cx="977203" cy="393944"/>
              </a:xfrm>
            </p:grpSpPr>
            <p:sp>
              <p:nvSpPr>
                <p:cNvPr id="219" name="Freeform 215"/>
                <p:cNvSpPr/>
                <p:nvPr/>
              </p:nvSpPr>
              <p:spPr bwMode="auto">
                <a:xfrm>
                  <a:off x="7633069" y="3364290"/>
                  <a:ext cx="2784" cy="393944"/>
                </a:xfrm>
                <a:custGeom>
                  <a:avLst/>
                  <a:gdLst>
                    <a:gd name="T0" fmla="*/ 0 w 2"/>
                    <a:gd name="T1" fmla="*/ 283 h 283"/>
                    <a:gd name="T2" fmla="*/ 0 w 2"/>
                    <a:gd name="T3" fmla="*/ 0 h 283"/>
                    <a:gd name="T4" fmla="*/ 2 w 2"/>
                    <a:gd name="T5" fmla="*/ 0 h 283"/>
                    <a:gd name="T6" fmla="*/ 2 w 2"/>
                    <a:gd name="T7" fmla="*/ 283 h 283"/>
                    <a:gd name="T8" fmla="*/ 0 w 2"/>
                    <a:gd name="T9" fmla="*/ 283 h 283"/>
                    <a:gd name="T10" fmla="*/ 0 w 2"/>
                    <a:gd name="T11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83">
                      <a:moveTo>
                        <a:pt x="0" y="283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283"/>
                      </a:lnTo>
                      <a:lnTo>
                        <a:pt x="0" y="283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0" name="Freeform 216"/>
                <p:cNvSpPr/>
                <p:nvPr/>
              </p:nvSpPr>
              <p:spPr bwMode="auto">
                <a:xfrm>
                  <a:off x="7589916" y="3389347"/>
                  <a:ext cx="52897" cy="4176"/>
                </a:xfrm>
                <a:custGeom>
                  <a:avLst/>
                  <a:gdLst>
                    <a:gd name="T0" fmla="*/ 0 w 38"/>
                    <a:gd name="T1" fmla="*/ 0 h 3"/>
                    <a:gd name="T2" fmla="*/ 38 w 38"/>
                    <a:gd name="T3" fmla="*/ 0 h 3"/>
                    <a:gd name="T4" fmla="*/ 38 w 38"/>
                    <a:gd name="T5" fmla="*/ 3 h 3"/>
                    <a:gd name="T6" fmla="*/ 0 w 38"/>
                    <a:gd name="T7" fmla="*/ 3 h 3"/>
                    <a:gd name="T8" fmla="*/ 0 w 38"/>
                    <a:gd name="T9" fmla="*/ 0 h 3"/>
                    <a:gd name="T10" fmla="*/ 0 w 38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3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1" name="Freeform 217"/>
                <p:cNvSpPr/>
                <p:nvPr/>
              </p:nvSpPr>
              <p:spPr bwMode="auto">
                <a:xfrm>
                  <a:off x="7589916" y="3400483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Freeform 218"/>
                <p:cNvSpPr/>
                <p:nvPr/>
              </p:nvSpPr>
              <p:spPr bwMode="auto">
                <a:xfrm>
                  <a:off x="7589916" y="3446420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3" name="Freeform 219"/>
                <p:cNvSpPr/>
                <p:nvPr/>
              </p:nvSpPr>
              <p:spPr bwMode="auto">
                <a:xfrm>
                  <a:off x="7589916" y="3456164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4" name="Freeform 220"/>
                <p:cNvSpPr/>
                <p:nvPr/>
              </p:nvSpPr>
              <p:spPr bwMode="auto">
                <a:xfrm>
                  <a:off x="7589916" y="3499317"/>
                  <a:ext cx="52897" cy="5568"/>
                </a:xfrm>
                <a:custGeom>
                  <a:avLst/>
                  <a:gdLst>
                    <a:gd name="T0" fmla="*/ 0 w 38"/>
                    <a:gd name="T1" fmla="*/ 0 h 4"/>
                    <a:gd name="T2" fmla="*/ 38 w 38"/>
                    <a:gd name="T3" fmla="*/ 0 h 4"/>
                    <a:gd name="T4" fmla="*/ 38 w 38"/>
                    <a:gd name="T5" fmla="*/ 4 h 4"/>
                    <a:gd name="T6" fmla="*/ 0 w 38"/>
                    <a:gd name="T7" fmla="*/ 4 h 4"/>
                    <a:gd name="T8" fmla="*/ 0 w 38"/>
                    <a:gd name="T9" fmla="*/ 0 h 4"/>
                    <a:gd name="T10" fmla="*/ 0 w 3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5" name="Freeform 221"/>
                <p:cNvSpPr/>
                <p:nvPr/>
              </p:nvSpPr>
              <p:spPr bwMode="auto">
                <a:xfrm>
                  <a:off x="7589916" y="3509061"/>
                  <a:ext cx="52897" cy="5568"/>
                </a:xfrm>
                <a:custGeom>
                  <a:avLst/>
                  <a:gdLst>
                    <a:gd name="T0" fmla="*/ 0 w 38"/>
                    <a:gd name="T1" fmla="*/ 0 h 4"/>
                    <a:gd name="T2" fmla="*/ 38 w 38"/>
                    <a:gd name="T3" fmla="*/ 0 h 4"/>
                    <a:gd name="T4" fmla="*/ 38 w 38"/>
                    <a:gd name="T5" fmla="*/ 4 h 4"/>
                    <a:gd name="T6" fmla="*/ 0 w 38"/>
                    <a:gd name="T7" fmla="*/ 4 h 4"/>
                    <a:gd name="T8" fmla="*/ 0 w 38"/>
                    <a:gd name="T9" fmla="*/ 0 h 4"/>
                    <a:gd name="T10" fmla="*/ 0 w 3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6" name="Freeform 222"/>
                <p:cNvSpPr/>
                <p:nvPr/>
              </p:nvSpPr>
              <p:spPr bwMode="auto">
                <a:xfrm>
                  <a:off x="7589916" y="3554998"/>
                  <a:ext cx="52897" cy="5568"/>
                </a:xfrm>
                <a:custGeom>
                  <a:avLst/>
                  <a:gdLst>
                    <a:gd name="T0" fmla="*/ 0 w 38"/>
                    <a:gd name="T1" fmla="*/ 0 h 4"/>
                    <a:gd name="T2" fmla="*/ 38 w 38"/>
                    <a:gd name="T3" fmla="*/ 0 h 4"/>
                    <a:gd name="T4" fmla="*/ 38 w 38"/>
                    <a:gd name="T5" fmla="*/ 4 h 4"/>
                    <a:gd name="T6" fmla="*/ 0 w 38"/>
                    <a:gd name="T7" fmla="*/ 4 h 4"/>
                    <a:gd name="T8" fmla="*/ 0 w 38"/>
                    <a:gd name="T9" fmla="*/ 0 h 4"/>
                    <a:gd name="T10" fmla="*/ 0 w 3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7" name="Freeform 223"/>
                <p:cNvSpPr/>
                <p:nvPr/>
              </p:nvSpPr>
              <p:spPr bwMode="auto">
                <a:xfrm>
                  <a:off x="7589916" y="3564742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8" name="Freeform 224"/>
                <p:cNvSpPr/>
                <p:nvPr/>
              </p:nvSpPr>
              <p:spPr bwMode="auto">
                <a:xfrm>
                  <a:off x="7589916" y="3610679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9" name="Freeform 225"/>
                <p:cNvSpPr/>
                <p:nvPr/>
              </p:nvSpPr>
              <p:spPr bwMode="auto">
                <a:xfrm>
                  <a:off x="7589916" y="3620423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0" name="Freeform 226"/>
                <p:cNvSpPr/>
                <p:nvPr/>
              </p:nvSpPr>
              <p:spPr bwMode="auto">
                <a:xfrm>
                  <a:off x="7589916" y="3666360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227"/>
                <p:cNvSpPr/>
                <p:nvPr/>
              </p:nvSpPr>
              <p:spPr bwMode="auto">
                <a:xfrm>
                  <a:off x="7589916" y="3676104"/>
                  <a:ext cx="52897" cy="4176"/>
                </a:xfrm>
                <a:custGeom>
                  <a:avLst/>
                  <a:gdLst>
                    <a:gd name="T0" fmla="*/ 0 w 38"/>
                    <a:gd name="T1" fmla="*/ 0 h 3"/>
                    <a:gd name="T2" fmla="*/ 38 w 38"/>
                    <a:gd name="T3" fmla="*/ 0 h 3"/>
                    <a:gd name="T4" fmla="*/ 38 w 38"/>
                    <a:gd name="T5" fmla="*/ 3 h 3"/>
                    <a:gd name="T6" fmla="*/ 0 w 38"/>
                    <a:gd name="T7" fmla="*/ 3 h 3"/>
                    <a:gd name="T8" fmla="*/ 0 w 38"/>
                    <a:gd name="T9" fmla="*/ 0 h 3"/>
                    <a:gd name="T10" fmla="*/ 0 w 38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3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Freeform 228"/>
                <p:cNvSpPr/>
                <p:nvPr/>
              </p:nvSpPr>
              <p:spPr bwMode="auto">
                <a:xfrm>
                  <a:off x="7589916" y="3719257"/>
                  <a:ext cx="52897" cy="6960"/>
                </a:xfrm>
                <a:custGeom>
                  <a:avLst/>
                  <a:gdLst>
                    <a:gd name="T0" fmla="*/ 0 w 38"/>
                    <a:gd name="T1" fmla="*/ 0 h 5"/>
                    <a:gd name="T2" fmla="*/ 38 w 38"/>
                    <a:gd name="T3" fmla="*/ 0 h 5"/>
                    <a:gd name="T4" fmla="*/ 38 w 38"/>
                    <a:gd name="T5" fmla="*/ 5 h 5"/>
                    <a:gd name="T6" fmla="*/ 0 w 38"/>
                    <a:gd name="T7" fmla="*/ 5 h 5"/>
                    <a:gd name="T8" fmla="*/ 0 w 38"/>
                    <a:gd name="T9" fmla="*/ 0 h 5"/>
                    <a:gd name="T10" fmla="*/ 0 w 3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229"/>
                <p:cNvSpPr/>
                <p:nvPr/>
              </p:nvSpPr>
              <p:spPr bwMode="auto">
                <a:xfrm>
                  <a:off x="7589916" y="3729001"/>
                  <a:ext cx="52897" cy="6960"/>
                </a:xfrm>
                <a:custGeom>
                  <a:avLst/>
                  <a:gdLst>
                    <a:gd name="T0" fmla="*/ 0 w 38"/>
                    <a:gd name="T1" fmla="*/ 0 h 5"/>
                    <a:gd name="T2" fmla="*/ 38 w 38"/>
                    <a:gd name="T3" fmla="*/ 0 h 5"/>
                    <a:gd name="T4" fmla="*/ 38 w 38"/>
                    <a:gd name="T5" fmla="*/ 5 h 5"/>
                    <a:gd name="T6" fmla="*/ 0 w 38"/>
                    <a:gd name="T7" fmla="*/ 5 h 5"/>
                    <a:gd name="T8" fmla="*/ 0 w 38"/>
                    <a:gd name="T9" fmla="*/ 0 h 5"/>
                    <a:gd name="T10" fmla="*/ 0 w 3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4" name="Freeform 230"/>
                <p:cNvSpPr/>
                <p:nvPr/>
              </p:nvSpPr>
              <p:spPr bwMode="auto">
                <a:xfrm>
                  <a:off x="7599660" y="3364290"/>
                  <a:ext cx="2784" cy="393944"/>
                </a:xfrm>
                <a:custGeom>
                  <a:avLst/>
                  <a:gdLst>
                    <a:gd name="T0" fmla="*/ 0 w 2"/>
                    <a:gd name="T1" fmla="*/ 283 h 283"/>
                    <a:gd name="T2" fmla="*/ 0 w 2"/>
                    <a:gd name="T3" fmla="*/ 0 h 283"/>
                    <a:gd name="T4" fmla="*/ 2 w 2"/>
                    <a:gd name="T5" fmla="*/ 0 h 283"/>
                    <a:gd name="T6" fmla="*/ 2 w 2"/>
                    <a:gd name="T7" fmla="*/ 283 h 283"/>
                    <a:gd name="T8" fmla="*/ 0 w 2"/>
                    <a:gd name="T9" fmla="*/ 283 h 283"/>
                    <a:gd name="T10" fmla="*/ 0 w 2"/>
                    <a:gd name="T11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83">
                      <a:moveTo>
                        <a:pt x="0" y="283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283"/>
                      </a:lnTo>
                      <a:lnTo>
                        <a:pt x="0" y="283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Rectangle 231"/>
                <p:cNvSpPr>
                  <a:spLocks noChangeArrowheads="1"/>
                </p:cNvSpPr>
                <p:nvPr/>
              </p:nvSpPr>
              <p:spPr bwMode="auto">
                <a:xfrm>
                  <a:off x="7570428" y="3492357"/>
                  <a:ext cx="84914" cy="23664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6" name="Freeform 232"/>
                <p:cNvSpPr/>
                <p:nvPr/>
              </p:nvSpPr>
              <p:spPr bwMode="auto">
                <a:xfrm>
                  <a:off x="7862753" y="3364290"/>
                  <a:ext cx="2784" cy="393944"/>
                </a:xfrm>
                <a:custGeom>
                  <a:avLst/>
                  <a:gdLst>
                    <a:gd name="T0" fmla="*/ 0 w 2"/>
                    <a:gd name="T1" fmla="*/ 283 h 283"/>
                    <a:gd name="T2" fmla="*/ 0 w 2"/>
                    <a:gd name="T3" fmla="*/ 0 h 283"/>
                    <a:gd name="T4" fmla="*/ 2 w 2"/>
                    <a:gd name="T5" fmla="*/ 0 h 283"/>
                    <a:gd name="T6" fmla="*/ 2 w 2"/>
                    <a:gd name="T7" fmla="*/ 283 h 283"/>
                    <a:gd name="T8" fmla="*/ 0 w 2"/>
                    <a:gd name="T9" fmla="*/ 283 h 283"/>
                    <a:gd name="T10" fmla="*/ 0 w 2"/>
                    <a:gd name="T11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83">
                      <a:moveTo>
                        <a:pt x="0" y="283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283"/>
                      </a:lnTo>
                      <a:lnTo>
                        <a:pt x="0" y="283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Freeform 233"/>
                <p:cNvSpPr/>
                <p:nvPr/>
              </p:nvSpPr>
              <p:spPr bwMode="auto">
                <a:xfrm>
                  <a:off x="7819601" y="3389347"/>
                  <a:ext cx="52897" cy="4176"/>
                </a:xfrm>
                <a:custGeom>
                  <a:avLst/>
                  <a:gdLst>
                    <a:gd name="T0" fmla="*/ 0 w 38"/>
                    <a:gd name="T1" fmla="*/ 0 h 3"/>
                    <a:gd name="T2" fmla="*/ 38 w 38"/>
                    <a:gd name="T3" fmla="*/ 0 h 3"/>
                    <a:gd name="T4" fmla="*/ 38 w 38"/>
                    <a:gd name="T5" fmla="*/ 3 h 3"/>
                    <a:gd name="T6" fmla="*/ 0 w 38"/>
                    <a:gd name="T7" fmla="*/ 3 h 3"/>
                    <a:gd name="T8" fmla="*/ 0 w 38"/>
                    <a:gd name="T9" fmla="*/ 0 h 3"/>
                    <a:gd name="T10" fmla="*/ 0 w 38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3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8" name="Freeform 234"/>
                <p:cNvSpPr/>
                <p:nvPr/>
              </p:nvSpPr>
              <p:spPr bwMode="auto">
                <a:xfrm>
                  <a:off x="7819601" y="3400483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235"/>
                <p:cNvSpPr/>
                <p:nvPr/>
              </p:nvSpPr>
              <p:spPr bwMode="auto">
                <a:xfrm>
                  <a:off x="7819601" y="3446420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0" name="Freeform 236"/>
                <p:cNvSpPr/>
                <p:nvPr/>
              </p:nvSpPr>
              <p:spPr bwMode="auto">
                <a:xfrm>
                  <a:off x="7819601" y="3456164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237"/>
                <p:cNvSpPr/>
                <p:nvPr/>
              </p:nvSpPr>
              <p:spPr bwMode="auto">
                <a:xfrm>
                  <a:off x="7819601" y="3499317"/>
                  <a:ext cx="52897" cy="5568"/>
                </a:xfrm>
                <a:custGeom>
                  <a:avLst/>
                  <a:gdLst>
                    <a:gd name="T0" fmla="*/ 0 w 38"/>
                    <a:gd name="T1" fmla="*/ 0 h 4"/>
                    <a:gd name="T2" fmla="*/ 38 w 38"/>
                    <a:gd name="T3" fmla="*/ 0 h 4"/>
                    <a:gd name="T4" fmla="*/ 38 w 38"/>
                    <a:gd name="T5" fmla="*/ 4 h 4"/>
                    <a:gd name="T6" fmla="*/ 0 w 38"/>
                    <a:gd name="T7" fmla="*/ 4 h 4"/>
                    <a:gd name="T8" fmla="*/ 0 w 38"/>
                    <a:gd name="T9" fmla="*/ 0 h 4"/>
                    <a:gd name="T10" fmla="*/ 0 w 3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2" name="Freeform 238"/>
                <p:cNvSpPr/>
                <p:nvPr/>
              </p:nvSpPr>
              <p:spPr bwMode="auto">
                <a:xfrm>
                  <a:off x="7819601" y="3509061"/>
                  <a:ext cx="52897" cy="5568"/>
                </a:xfrm>
                <a:custGeom>
                  <a:avLst/>
                  <a:gdLst>
                    <a:gd name="T0" fmla="*/ 0 w 38"/>
                    <a:gd name="T1" fmla="*/ 0 h 4"/>
                    <a:gd name="T2" fmla="*/ 38 w 38"/>
                    <a:gd name="T3" fmla="*/ 0 h 4"/>
                    <a:gd name="T4" fmla="*/ 38 w 38"/>
                    <a:gd name="T5" fmla="*/ 4 h 4"/>
                    <a:gd name="T6" fmla="*/ 0 w 38"/>
                    <a:gd name="T7" fmla="*/ 4 h 4"/>
                    <a:gd name="T8" fmla="*/ 0 w 38"/>
                    <a:gd name="T9" fmla="*/ 0 h 4"/>
                    <a:gd name="T10" fmla="*/ 0 w 3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239"/>
                <p:cNvSpPr/>
                <p:nvPr/>
              </p:nvSpPr>
              <p:spPr bwMode="auto">
                <a:xfrm>
                  <a:off x="7819601" y="3554998"/>
                  <a:ext cx="52897" cy="5568"/>
                </a:xfrm>
                <a:custGeom>
                  <a:avLst/>
                  <a:gdLst>
                    <a:gd name="T0" fmla="*/ 0 w 38"/>
                    <a:gd name="T1" fmla="*/ 0 h 4"/>
                    <a:gd name="T2" fmla="*/ 38 w 38"/>
                    <a:gd name="T3" fmla="*/ 0 h 4"/>
                    <a:gd name="T4" fmla="*/ 38 w 38"/>
                    <a:gd name="T5" fmla="*/ 4 h 4"/>
                    <a:gd name="T6" fmla="*/ 0 w 38"/>
                    <a:gd name="T7" fmla="*/ 4 h 4"/>
                    <a:gd name="T8" fmla="*/ 0 w 38"/>
                    <a:gd name="T9" fmla="*/ 0 h 4"/>
                    <a:gd name="T10" fmla="*/ 0 w 3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Freeform 240"/>
                <p:cNvSpPr/>
                <p:nvPr/>
              </p:nvSpPr>
              <p:spPr bwMode="auto">
                <a:xfrm>
                  <a:off x="7819601" y="3564742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Freeform 241"/>
                <p:cNvSpPr/>
                <p:nvPr/>
              </p:nvSpPr>
              <p:spPr bwMode="auto">
                <a:xfrm>
                  <a:off x="7819601" y="3610679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Freeform 242"/>
                <p:cNvSpPr/>
                <p:nvPr/>
              </p:nvSpPr>
              <p:spPr bwMode="auto">
                <a:xfrm>
                  <a:off x="7819601" y="3620423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Freeform 243"/>
                <p:cNvSpPr/>
                <p:nvPr/>
              </p:nvSpPr>
              <p:spPr bwMode="auto">
                <a:xfrm>
                  <a:off x="7819601" y="3666360"/>
                  <a:ext cx="52897" cy="2784"/>
                </a:xfrm>
                <a:custGeom>
                  <a:avLst/>
                  <a:gdLst>
                    <a:gd name="T0" fmla="*/ 0 w 38"/>
                    <a:gd name="T1" fmla="*/ 0 h 2"/>
                    <a:gd name="T2" fmla="*/ 38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  <a:gd name="T8" fmla="*/ 0 w 38"/>
                    <a:gd name="T9" fmla="*/ 0 h 2"/>
                    <a:gd name="T10" fmla="*/ 0 w 38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2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Freeform 244"/>
                <p:cNvSpPr/>
                <p:nvPr/>
              </p:nvSpPr>
              <p:spPr bwMode="auto">
                <a:xfrm>
                  <a:off x="7819601" y="3676104"/>
                  <a:ext cx="52897" cy="4176"/>
                </a:xfrm>
                <a:custGeom>
                  <a:avLst/>
                  <a:gdLst>
                    <a:gd name="T0" fmla="*/ 0 w 38"/>
                    <a:gd name="T1" fmla="*/ 0 h 3"/>
                    <a:gd name="T2" fmla="*/ 38 w 38"/>
                    <a:gd name="T3" fmla="*/ 0 h 3"/>
                    <a:gd name="T4" fmla="*/ 38 w 38"/>
                    <a:gd name="T5" fmla="*/ 3 h 3"/>
                    <a:gd name="T6" fmla="*/ 0 w 38"/>
                    <a:gd name="T7" fmla="*/ 3 h 3"/>
                    <a:gd name="T8" fmla="*/ 0 w 38"/>
                    <a:gd name="T9" fmla="*/ 0 h 3"/>
                    <a:gd name="T10" fmla="*/ 0 w 38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3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Freeform 245"/>
                <p:cNvSpPr/>
                <p:nvPr/>
              </p:nvSpPr>
              <p:spPr bwMode="auto">
                <a:xfrm>
                  <a:off x="7819601" y="3719257"/>
                  <a:ext cx="52897" cy="6960"/>
                </a:xfrm>
                <a:custGeom>
                  <a:avLst/>
                  <a:gdLst>
                    <a:gd name="T0" fmla="*/ 0 w 38"/>
                    <a:gd name="T1" fmla="*/ 0 h 5"/>
                    <a:gd name="T2" fmla="*/ 38 w 38"/>
                    <a:gd name="T3" fmla="*/ 0 h 5"/>
                    <a:gd name="T4" fmla="*/ 38 w 38"/>
                    <a:gd name="T5" fmla="*/ 5 h 5"/>
                    <a:gd name="T6" fmla="*/ 0 w 38"/>
                    <a:gd name="T7" fmla="*/ 5 h 5"/>
                    <a:gd name="T8" fmla="*/ 0 w 38"/>
                    <a:gd name="T9" fmla="*/ 0 h 5"/>
                    <a:gd name="T10" fmla="*/ 0 w 3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0" name="Freeform 246"/>
                <p:cNvSpPr/>
                <p:nvPr/>
              </p:nvSpPr>
              <p:spPr bwMode="auto">
                <a:xfrm>
                  <a:off x="7819601" y="3729001"/>
                  <a:ext cx="52897" cy="6960"/>
                </a:xfrm>
                <a:custGeom>
                  <a:avLst/>
                  <a:gdLst>
                    <a:gd name="T0" fmla="*/ 0 w 38"/>
                    <a:gd name="T1" fmla="*/ 0 h 5"/>
                    <a:gd name="T2" fmla="*/ 38 w 38"/>
                    <a:gd name="T3" fmla="*/ 0 h 5"/>
                    <a:gd name="T4" fmla="*/ 38 w 38"/>
                    <a:gd name="T5" fmla="*/ 5 h 5"/>
                    <a:gd name="T6" fmla="*/ 0 w 38"/>
                    <a:gd name="T7" fmla="*/ 5 h 5"/>
                    <a:gd name="T8" fmla="*/ 0 w 38"/>
                    <a:gd name="T9" fmla="*/ 0 h 5"/>
                    <a:gd name="T10" fmla="*/ 0 w 3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Freeform 247"/>
                <p:cNvSpPr/>
                <p:nvPr/>
              </p:nvSpPr>
              <p:spPr bwMode="auto">
                <a:xfrm>
                  <a:off x="7829345" y="3364290"/>
                  <a:ext cx="4176" cy="393944"/>
                </a:xfrm>
                <a:custGeom>
                  <a:avLst/>
                  <a:gdLst>
                    <a:gd name="T0" fmla="*/ 0 w 3"/>
                    <a:gd name="T1" fmla="*/ 283 h 283"/>
                    <a:gd name="T2" fmla="*/ 0 w 3"/>
                    <a:gd name="T3" fmla="*/ 0 h 283"/>
                    <a:gd name="T4" fmla="*/ 3 w 3"/>
                    <a:gd name="T5" fmla="*/ 0 h 283"/>
                    <a:gd name="T6" fmla="*/ 3 w 3"/>
                    <a:gd name="T7" fmla="*/ 283 h 283"/>
                    <a:gd name="T8" fmla="*/ 0 w 3"/>
                    <a:gd name="T9" fmla="*/ 283 h 283"/>
                    <a:gd name="T10" fmla="*/ 0 w 3"/>
                    <a:gd name="T11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83">
                      <a:moveTo>
                        <a:pt x="0" y="283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3" y="283"/>
                      </a:lnTo>
                      <a:lnTo>
                        <a:pt x="0" y="283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Rectangle 248"/>
                <p:cNvSpPr>
                  <a:spLocks noChangeArrowheads="1"/>
                </p:cNvSpPr>
                <p:nvPr/>
              </p:nvSpPr>
              <p:spPr bwMode="auto">
                <a:xfrm>
                  <a:off x="7800112" y="3492357"/>
                  <a:ext cx="86306" cy="23664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6" name="Freeform 292"/>
                <p:cNvSpPr/>
                <p:nvPr/>
              </p:nvSpPr>
              <p:spPr bwMode="auto">
                <a:xfrm>
                  <a:off x="8472461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4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Freeform 293"/>
                <p:cNvSpPr/>
                <p:nvPr/>
              </p:nvSpPr>
              <p:spPr bwMode="auto">
                <a:xfrm>
                  <a:off x="8472461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4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4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Rectangle 294"/>
                <p:cNvSpPr>
                  <a:spLocks noChangeArrowheads="1"/>
                </p:cNvSpPr>
                <p:nvPr/>
              </p:nvSpPr>
              <p:spPr bwMode="auto">
                <a:xfrm>
                  <a:off x="8537887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9" name="Freeform 295"/>
                <p:cNvSpPr/>
                <p:nvPr/>
              </p:nvSpPr>
              <p:spPr bwMode="auto">
                <a:xfrm>
                  <a:off x="8400076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2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2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0" name="Freeform 296"/>
                <p:cNvSpPr/>
                <p:nvPr/>
              </p:nvSpPr>
              <p:spPr bwMode="auto">
                <a:xfrm>
                  <a:off x="8400076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2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2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1" name="Rectangle 297"/>
                <p:cNvSpPr>
                  <a:spLocks noChangeArrowheads="1"/>
                </p:cNvSpPr>
                <p:nvPr/>
              </p:nvSpPr>
              <p:spPr bwMode="auto">
                <a:xfrm>
                  <a:off x="8465501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2" name="Freeform 298"/>
                <p:cNvSpPr/>
                <p:nvPr/>
              </p:nvSpPr>
              <p:spPr bwMode="auto">
                <a:xfrm>
                  <a:off x="8323514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50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50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3" name="Freeform 299"/>
                <p:cNvSpPr/>
                <p:nvPr/>
              </p:nvSpPr>
              <p:spPr bwMode="auto">
                <a:xfrm>
                  <a:off x="8323514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50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50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4" name="Rectangle 300"/>
                <p:cNvSpPr>
                  <a:spLocks noChangeArrowheads="1"/>
                </p:cNvSpPr>
                <p:nvPr/>
              </p:nvSpPr>
              <p:spPr bwMode="auto">
                <a:xfrm>
                  <a:off x="8393116" y="3548038"/>
                  <a:ext cx="6960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5" name="Freeform 301"/>
                <p:cNvSpPr/>
                <p:nvPr/>
              </p:nvSpPr>
              <p:spPr bwMode="auto">
                <a:xfrm>
                  <a:off x="8251129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6" name="Freeform 302"/>
                <p:cNvSpPr/>
                <p:nvPr/>
              </p:nvSpPr>
              <p:spPr bwMode="auto">
                <a:xfrm>
                  <a:off x="8251129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" name="Rectangle 303"/>
                <p:cNvSpPr>
                  <a:spLocks noChangeArrowheads="1"/>
                </p:cNvSpPr>
                <p:nvPr/>
              </p:nvSpPr>
              <p:spPr bwMode="auto">
                <a:xfrm>
                  <a:off x="8320730" y="3548038"/>
                  <a:ext cx="5568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" name="Freeform 304"/>
                <p:cNvSpPr/>
                <p:nvPr/>
              </p:nvSpPr>
              <p:spPr bwMode="auto">
                <a:xfrm>
                  <a:off x="8178744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9" name="Freeform 305"/>
                <p:cNvSpPr/>
                <p:nvPr/>
              </p:nvSpPr>
              <p:spPr bwMode="auto">
                <a:xfrm>
                  <a:off x="8178744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0" name="Rectangle 306"/>
                <p:cNvSpPr>
                  <a:spLocks noChangeArrowheads="1"/>
                </p:cNvSpPr>
                <p:nvPr/>
              </p:nvSpPr>
              <p:spPr bwMode="auto">
                <a:xfrm>
                  <a:off x="8244169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1" name="Freeform 307"/>
                <p:cNvSpPr/>
                <p:nvPr/>
              </p:nvSpPr>
              <p:spPr bwMode="auto">
                <a:xfrm>
                  <a:off x="8103574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9 w 52"/>
                    <a:gd name="T3" fmla="*/ 55 h 55"/>
                    <a:gd name="T4" fmla="*/ 0 w 52"/>
                    <a:gd name="T5" fmla="*/ 5 h 55"/>
                    <a:gd name="T6" fmla="*/ 4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9" y="55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2" name="Freeform 308"/>
                <p:cNvSpPr/>
                <p:nvPr/>
              </p:nvSpPr>
              <p:spPr bwMode="auto">
                <a:xfrm>
                  <a:off x="8103574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9 w 52"/>
                    <a:gd name="T3" fmla="*/ 0 h 52"/>
                    <a:gd name="T4" fmla="*/ 0 w 52"/>
                    <a:gd name="T5" fmla="*/ 47 h 52"/>
                    <a:gd name="T6" fmla="*/ 4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9" y="0"/>
                      </a:lnTo>
                      <a:lnTo>
                        <a:pt x="0" y="47"/>
                      </a:lnTo>
                      <a:lnTo>
                        <a:pt x="4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3" name="Rectangle 309"/>
                <p:cNvSpPr>
                  <a:spLocks noChangeArrowheads="1"/>
                </p:cNvSpPr>
                <p:nvPr/>
              </p:nvSpPr>
              <p:spPr bwMode="auto">
                <a:xfrm>
                  <a:off x="8171783" y="3548038"/>
                  <a:ext cx="6960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4" name="Freeform 310"/>
                <p:cNvSpPr/>
                <p:nvPr/>
              </p:nvSpPr>
              <p:spPr bwMode="auto">
                <a:xfrm>
                  <a:off x="8031189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4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311"/>
                <p:cNvSpPr/>
                <p:nvPr/>
              </p:nvSpPr>
              <p:spPr bwMode="auto">
                <a:xfrm>
                  <a:off x="8031189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4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4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6" name="Rectangle 312"/>
                <p:cNvSpPr>
                  <a:spLocks noChangeArrowheads="1"/>
                </p:cNvSpPr>
                <p:nvPr/>
              </p:nvSpPr>
              <p:spPr bwMode="auto">
                <a:xfrm>
                  <a:off x="8099398" y="3548038"/>
                  <a:ext cx="6960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313"/>
                <p:cNvSpPr/>
                <p:nvPr/>
              </p:nvSpPr>
              <p:spPr bwMode="auto">
                <a:xfrm>
                  <a:off x="7958803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4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" name="Freeform 314"/>
                <p:cNvSpPr/>
                <p:nvPr/>
              </p:nvSpPr>
              <p:spPr bwMode="auto">
                <a:xfrm>
                  <a:off x="7958803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4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4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Rectangle 315"/>
                <p:cNvSpPr>
                  <a:spLocks noChangeArrowheads="1"/>
                </p:cNvSpPr>
                <p:nvPr/>
              </p:nvSpPr>
              <p:spPr bwMode="auto">
                <a:xfrm>
                  <a:off x="8024229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0" name="Freeform 316"/>
                <p:cNvSpPr/>
                <p:nvPr/>
              </p:nvSpPr>
              <p:spPr bwMode="auto">
                <a:xfrm>
                  <a:off x="7886418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2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2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Freeform 317"/>
                <p:cNvSpPr/>
                <p:nvPr/>
              </p:nvSpPr>
              <p:spPr bwMode="auto">
                <a:xfrm>
                  <a:off x="7886418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2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2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2" name="Rectangle 318"/>
                <p:cNvSpPr>
                  <a:spLocks noChangeArrowheads="1"/>
                </p:cNvSpPr>
                <p:nvPr/>
              </p:nvSpPr>
              <p:spPr bwMode="auto">
                <a:xfrm>
                  <a:off x="7951843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3" name="Freeform 319"/>
                <p:cNvSpPr/>
                <p:nvPr/>
              </p:nvSpPr>
              <p:spPr bwMode="auto">
                <a:xfrm>
                  <a:off x="7809856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8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8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4" name="Freeform 320"/>
                <p:cNvSpPr/>
                <p:nvPr/>
              </p:nvSpPr>
              <p:spPr bwMode="auto">
                <a:xfrm>
                  <a:off x="7809856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8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8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5" name="Rectangle 321"/>
                <p:cNvSpPr>
                  <a:spLocks noChangeArrowheads="1"/>
                </p:cNvSpPr>
                <p:nvPr/>
              </p:nvSpPr>
              <p:spPr bwMode="auto">
                <a:xfrm>
                  <a:off x="7879458" y="3548038"/>
                  <a:ext cx="6960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Freeform 322"/>
                <p:cNvSpPr/>
                <p:nvPr/>
              </p:nvSpPr>
              <p:spPr bwMode="auto">
                <a:xfrm>
                  <a:off x="7737471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8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8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7" name="Freeform 323"/>
                <p:cNvSpPr/>
                <p:nvPr/>
              </p:nvSpPr>
              <p:spPr bwMode="auto">
                <a:xfrm>
                  <a:off x="7737471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8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8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Rectangle 324"/>
                <p:cNvSpPr>
                  <a:spLocks noChangeArrowheads="1"/>
                </p:cNvSpPr>
                <p:nvPr/>
              </p:nvSpPr>
              <p:spPr bwMode="auto">
                <a:xfrm>
                  <a:off x="7804288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Freeform 325"/>
                <p:cNvSpPr/>
                <p:nvPr/>
              </p:nvSpPr>
              <p:spPr bwMode="auto">
                <a:xfrm>
                  <a:off x="7665086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8 w 52"/>
                    <a:gd name="T3" fmla="*/ 55 h 55"/>
                    <a:gd name="T4" fmla="*/ 0 w 52"/>
                    <a:gd name="T5" fmla="*/ 5 h 55"/>
                    <a:gd name="T6" fmla="*/ 3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8" y="55"/>
                      </a:ln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0" name="Freeform 326"/>
                <p:cNvSpPr/>
                <p:nvPr/>
              </p:nvSpPr>
              <p:spPr bwMode="auto">
                <a:xfrm>
                  <a:off x="7665086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8 w 52"/>
                    <a:gd name="T3" fmla="*/ 0 h 52"/>
                    <a:gd name="T4" fmla="*/ 0 w 52"/>
                    <a:gd name="T5" fmla="*/ 47 h 52"/>
                    <a:gd name="T6" fmla="*/ 3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8" y="0"/>
                      </a:lnTo>
                      <a:lnTo>
                        <a:pt x="0" y="47"/>
                      </a:lnTo>
                      <a:lnTo>
                        <a:pt x="3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1" name="Rectangle 327"/>
                <p:cNvSpPr>
                  <a:spLocks noChangeArrowheads="1"/>
                </p:cNvSpPr>
                <p:nvPr/>
              </p:nvSpPr>
              <p:spPr bwMode="auto">
                <a:xfrm>
                  <a:off x="7731903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2" name="Freeform 328"/>
                <p:cNvSpPr/>
                <p:nvPr/>
              </p:nvSpPr>
              <p:spPr bwMode="auto">
                <a:xfrm>
                  <a:off x="7589916" y="3550822"/>
                  <a:ext cx="72385" cy="76562"/>
                </a:xfrm>
                <a:custGeom>
                  <a:avLst/>
                  <a:gdLst>
                    <a:gd name="T0" fmla="*/ 52 w 52"/>
                    <a:gd name="T1" fmla="*/ 50 h 55"/>
                    <a:gd name="T2" fmla="*/ 47 w 52"/>
                    <a:gd name="T3" fmla="*/ 55 h 55"/>
                    <a:gd name="T4" fmla="*/ 0 w 52"/>
                    <a:gd name="T5" fmla="*/ 5 h 55"/>
                    <a:gd name="T6" fmla="*/ 5 w 52"/>
                    <a:gd name="T7" fmla="*/ 0 h 55"/>
                    <a:gd name="T8" fmla="*/ 52 w 52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50"/>
                      </a:moveTo>
                      <a:lnTo>
                        <a:pt x="47" y="5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3" name="Freeform 329"/>
                <p:cNvSpPr/>
                <p:nvPr/>
              </p:nvSpPr>
              <p:spPr bwMode="auto">
                <a:xfrm>
                  <a:off x="7589916" y="3554998"/>
                  <a:ext cx="72385" cy="72385"/>
                </a:xfrm>
                <a:custGeom>
                  <a:avLst/>
                  <a:gdLst>
                    <a:gd name="T0" fmla="*/ 52 w 52"/>
                    <a:gd name="T1" fmla="*/ 4 h 52"/>
                    <a:gd name="T2" fmla="*/ 47 w 52"/>
                    <a:gd name="T3" fmla="*/ 0 h 52"/>
                    <a:gd name="T4" fmla="*/ 0 w 52"/>
                    <a:gd name="T5" fmla="*/ 47 h 52"/>
                    <a:gd name="T6" fmla="*/ 5 w 52"/>
                    <a:gd name="T7" fmla="*/ 52 h 52"/>
                    <a:gd name="T8" fmla="*/ 52 w 52"/>
                    <a:gd name="T9" fmla="*/ 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2" y="4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5" y="52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0"/>
                <p:cNvSpPr>
                  <a:spLocks noChangeArrowheads="1"/>
                </p:cNvSpPr>
                <p:nvPr/>
              </p:nvSpPr>
              <p:spPr bwMode="auto">
                <a:xfrm>
                  <a:off x="7659517" y="3548038"/>
                  <a:ext cx="5568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5" name="Rectangle 331"/>
                <p:cNvSpPr>
                  <a:spLocks noChangeArrowheads="1"/>
                </p:cNvSpPr>
                <p:nvPr/>
              </p:nvSpPr>
              <p:spPr bwMode="auto">
                <a:xfrm>
                  <a:off x="7582956" y="3548038"/>
                  <a:ext cx="9744" cy="8491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6" name="Rectangle 332"/>
                <p:cNvSpPr>
                  <a:spLocks noChangeArrowheads="1"/>
                </p:cNvSpPr>
                <p:nvPr/>
              </p:nvSpPr>
              <p:spPr bwMode="auto">
                <a:xfrm>
                  <a:off x="7582956" y="3545254"/>
                  <a:ext cx="964675" cy="1252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7" name="Rectangle 333"/>
                <p:cNvSpPr>
                  <a:spLocks noChangeArrowheads="1"/>
                </p:cNvSpPr>
                <p:nvPr/>
              </p:nvSpPr>
              <p:spPr bwMode="auto">
                <a:xfrm>
                  <a:off x="7582956" y="3623207"/>
                  <a:ext cx="964675" cy="13920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183807" y="3277985"/>
                <a:ext cx="1379498" cy="359142"/>
                <a:chOff x="1183807" y="3277985"/>
                <a:chExt cx="1379498" cy="359142"/>
              </a:xfrm>
            </p:grpSpPr>
            <p:sp>
              <p:nvSpPr>
                <p:cNvPr id="10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83807" y="3586675"/>
                  <a:ext cx="359143" cy="4872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Freeform 181"/>
                <p:cNvSpPr/>
                <p:nvPr/>
              </p:nvSpPr>
              <p:spPr bwMode="auto">
                <a:xfrm>
                  <a:off x="1993966" y="3277985"/>
                  <a:ext cx="50113" cy="2784"/>
                </a:xfrm>
                <a:custGeom>
                  <a:avLst/>
                  <a:gdLst>
                    <a:gd name="T0" fmla="*/ 0 w 36"/>
                    <a:gd name="T1" fmla="*/ 0 h 2"/>
                    <a:gd name="T2" fmla="*/ 36 w 36"/>
                    <a:gd name="T3" fmla="*/ 0 h 2"/>
                    <a:gd name="T4" fmla="*/ 36 w 36"/>
                    <a:gd name="T5" fmla="*/ 2 h 2"/>
                    <a:gd name="T6" fmla="*/ 0 w 36"/>
                    <a:gd name="T7" fmla="*/ 2 h 2"/>
                    <a:gd name="T8" fmla="*/ 0 w 36"/>
                    <a:gd name="T9" fmla="*/ 0 h 2"/>
                    <a:gd name="T10" fmla="*/ 0 w 36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2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7" name="Freeform 182"/>
                <p:cNvSpPr/>
                <p:nvPr/>
              </p:nvSpPr>
              <p:spPr bwMode="auto">
                <a:xfrm>
                  <a:off x="1993966" y="3284945"/>
                  <a:ext cx="50113" cy="6960"/>
                </a:xfrm>
                <a:custGeom>
                  <a:avLst/>
                  <a:gdLst>
                    <a:gd name="T0" fmla="*/ 0 w 36"/>
                    <a:gd name="T1" fmla="*/ 0 h 5"/>
                    <a:gd name="T2" fmla="*/ 36 w 36"/>
                    <a:gd name="T3" fmla="*/ 0 h 5"/>
                    <a:gd name="T4" fmla="*/ 36 w 36"/>
                    <a:gd name="T5" fmla="*/ 5 h 5"/>
                    <a:gd name="T6" fmla="*/ 0 w 36"/>
                    <a:gd name="T7" fmla="*/ 5 h 5"/>
                    <a:gd name="T8" fmla="*/ 0 w 36"/>
                    <a:gd name="T9" fmla="*/ 0 h 5"/>
                    <a:gd name="T10" fmla="*/ 0 w 36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5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Freeform 189"/>
                <p:cNvSpPr/>
                <p:nvPr/>
              </p:nvSpPr>
              <p:spPr bwMode="auto">
                <a:xfrm>
                  <a:off x="1993966" y="3499317"/>
                  <a:ext cx="50113" cy="2784"/>
                </a:xfrm>
                <a:custGeom>
                  <a:avLst/>
                  <a:gdLst>
                    <a:gd name="T0" fmla="*/ 0 w 36"/>
                    <a:gd name="T1" fmla="*/ 0 h 2"/>
                    <a:gd name="T2" fmla="*/ 36 w 36"/>
                    <a:gd name="T3" fmla="*/ 0 h 2"/>
                    <a:gd name="T4" fmla="*/ 36 w 36"/>
                    <a:gd name="T5" fmla="*/ 2 h 2"/>
                    <a:gd name="T6" fmla="*/ 0 w 36"/>
                    <a:gd name="T7" fmla="*/ 2 h 2"/>
                    <a:gd name="T8" fmla="*/ 0 w 36"/>
                    <a:gd name="T9" fmla="*/ 0 h 2"/>
                    <a:gd name="T10" fmla="*/ 0 w 36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2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Freeform 190"/>
                <p:cNvSpPr/>
                <p:nvPr/>
              </p:nvSpPr>
              <p:spPr bwMode="auto">
                <a:xfrm>
                  <a:off x="1993966" y="3504885"/>
                  <a:ext cx="50113" cy="6960"/>
                </a:xfrm>
                <a:custGeom>
                  <a:avLst/>
                  <a:gdLst>
                    <a:gd name="T0" fmla="*/ 0 w 36"/>
                    <a:gd name="T1" fmla="*/ 0 h 5"/>
                    <a:gd name="T2" fmla="*/ 36 w 36"/>
                    <a:gd name="T3" fmla="*/ 0 h 5"/>
                    <a:gd name="T4" fmla="*/ 36 w 36"/>
                    <a:gd name="T5" fmla="*/ 5 h 5"/>
                    <a:gd name="T6" fmla="*/ 0 w 36"/>
                    <a:gd name="T7" fmla="*/ 5 h 5"/>
                    <a:gd name="T8" fmla="*/ 0 w 36"/>
                    <a:gd name="T9" fmla="*/ 0 h 5"/>
                    <a:gd name="T10" fmla="*/ 0 w 36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5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Freeform 191"/>
                <p:cNvSpPr/>
                <p:nvPr/>
              </p:nvSpPr>
              <p:spPr bwMode="auto">
                <a:xfrm>
                  <a:off x="1993966" y="3550822"/>
                  <a:ext cx="50113" cy="6960"/>
                </a:xfrm>
                <a:custGeom>
                  <a:avLst/>
                  <a:gdLst>
                    <a:gd name="T0" fmla="*/ 0 w 36"/>
                    <a:gd name="T1" fmla="*/ 0 h 5"/>
                    <a:gd name="T2" fmla="*/ 36 w 36"/>
                    <a:gd name="T3" fmla="*/ 0 h 5"/>
                    <a:gd name="T4" fmla="*/ 36 w 36"/>
                    <a:gd name="T5" fmla="*/ 5 h 5"/>
                    <a:gd name="T6" fmla="*/ 0 w 36"/>
                    <a:gd name="T7" fmla="*/ 5 h 5"/>
                    <a:gd name="T8" fmla="*/ 0 w 36"/>
                    <a:gd name="T9" fmla="*/ 0 h 5"/>
                    <a:gd name="T10" fmla="*/ 0 w 36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5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7" name="Freeform 192"/>
                <p:cNvSpPr/>
                <p:nvPr/>
              </p:nvSpPr>
              <p:spPr bwMode="auto">
                <a:xfrm>
                  <a:off x="1993966" y="3560566"/>
                  <a:ext cx="50113" cy="4176"/>
                </a:xfrm>
                <a:custGeom>
                  <a:avLst/>
                  <a:gdLst>
                    <a:gd name="T0" fmla="*/ 0 w 36"/>
                    <a:gd name="T1" fmla="*/ 0 h 3"/>
                    <a:gd name="T2" fmla="*/ 36 w 36"/>
                    <a:gd name="T3" fmla="*/ 0 h 3"/>
                    <a:gd name="T4" fmla="*/ 36 w 36"/>
                    <a:gd name="T5" fmla="*/ 3 h 3"/>
                    <a:gd name="T6" fmla="*/ 0 w 36"/>
                    <a:gd name="T7" fmla="*/ 3 h 3"/>
                    <a:gd name="T8" fmla="*/ 0 w 36"/>
                    <a:gd name="T9" fmla="*/ 0 h 3"/>
                    <a:gd name="T10" fmla="*/ 0 w 36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3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Freeform 193"/>
                <p:cNvSpPr/>
                <p:nvPr/>
              </p:nvSpPr>
              <p:spPr bwMode="auto">
                <a:xfrm>
                  <a:off x="1993966" y="3607895"/>
                  <a:ext cx="50113" cy="2784"/>
                </a:xfrm>
                <a:custGeom>
                  <a:avLst/>
                  <a:gdLst>
                    <a:gd name="T0" fmla="*/ 0 w 36"/>
                    <a:gd name="T1" fmla="*/ 0 h 2"/>
                    <a:gd name="T2" fmla="*/ 36 w 36"/>
                    <a:gd name="T3" fmla="*/ 0 h 2"/>
                    <a:gd name="T4" fmla="*/ 36 w 36"/>
                    <a:gd name="T5" fmla="*/ 2 h 2"/>
                    <a:gd name="T6" fmla="*/ 0 w 36"/>
                    <a:gd name="T7" fmla="*/ 2 h 2"/>
                    <a:gd name="T8" fmla="*/ 0 w 36"/>
                    <a:gd name="T9" fmla="*/ 0 h 2"/>
                    <a:gd name="T10" fmla="*/ 0 w 36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2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194"/>
                <p:cNvSpPr/>
                <p:nvPr/>
              </p:nvSpPr>
              <p:spPr bwMode="auto">
                <a:xfrm>
                  <a:off x="1993966" y="3617639"/>
                  <a:ext cx="50113" cy="2784"/>
                </a:xfrm>
                <a:custGeom>
                  <a:avLst/>
                  <a:gdLst>
                    <a:gd name="T0" fmla="*/ 0 w 36"/>
                    <a:gd name="T1" fmla="*/ 0 h 2"/>
                    <a:gd name="T2" fmla="*/ 36 w 36"/>
                    <a:gd name="T3" fmla="*/ 0 h 2"/>
                    <a:gd name="T4" fmla="*/ 36 w 36"/>
                    <a:gd name="T5" fmla="*/ 2 h 2"/>
                    <a:gd name="T6" fmla="*/ 0 w 36"/>
                    <a:gd name="T7" fmla="*/ 2 h 2"/>
                    <a:gd name="T8" fmla="*/ 0 w 36"/>
                    <a:gd name="T9" fmla="*/ 0 h 2"/>
                    <a:gd name="T10" fmla="*/ 0 w 36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2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1" name="Rectangle 196"/>
                <p:cNvSpPr>
                  <a:spLocks noChangeArrowheads="1"/>
                </p:cNvSpPr>
                <p:nvPr/>
              </p:nvSpPr>
              <p:spPr bwMode="auto">
                <a:xfrm>
                  <a:off x="1971694" y="3379603"/>
                  <a:ext cx="89090" cy="23386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0" name="Freeform 336"/>
                <p:cNvSpPr/>
                <p:nvPr/>
              </p:nvSpPr>
              <p:spPr bwMode="auto">
                <a:xfrm>
                  <a:off x="1537381" y="3548038"/>
                  <a:ext cx="77954" cy="75169"/>
                </a:xfrm>
                <a:custGeom>
                  <a:avLst/>
                  <a:gdLst>
                    <a:gd name="T0" fmla="*/ 0 w 56"/>
                    <a:gd name="T1" fmla="*/ 50 h 54"/>
                    <a:gd name="T2" fmla="*/ 4 w 56"/>
                    <a:gd name="T3" fmla="*/ 54 h 54"/>
                    <a:gd name="T4" fmla="*/ 56 w 56"/>
                    <a:gd name="T5" fmla="*/ 5 h 54"/>
                    <a:gd name="T6" fmla="*/ 52 w 56"/>
                    <a:gd name="T7" fmla="*/ 0 h 54"/>
                    <a:gd name="T8" fmla="*/ 0 w 56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4">
                      <a:moveTo>
                        <a:pt x="0" y="50"/>
                      </a:moveTo>
                      <a:lnTo>
                        <a:pt x="4" y="54"/>
                      </a:lnTo>
                      <a:lnTo>
                        <a:pt x="56" y="5"/>
                      </a:lnTo>
                      <a:lnTo>
                        <a:pt x="52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1" name="Freeform 337"/>
                <p:cNvSpPr/>
                <p:nvPr/>
              </p:nvSpPr>
              <p:spPr bwMode="auto">
                <a:xfrm>
                  <a:off x="1537381" y="3548038"/>
                  <a:ext cx="77954" cy="79346"/>
                </a:xfrm>
                <a:custGeom>
                  <a:avLst/>
                  <a:gdLst>
                    <a:gd name="T0" fmla="*/ 0 w 56"/>
                    <a:gd name="T1" fmla="*/ 5 h 57"/>
                    <a:gd name="T2" fmla="*/ 4 w 56"/>
                    <a:gd name="T3" fmla="*/ 0 h 57"/>
                    <a:gd name="T4" fmla="*/ 56 w 56"/>
                    <a:gd name="T5" fmla="*/ 52 h 57"/>
                    <a:gd name="T6" fmla="*/ 52 w 56"/>
                    <a:gd name="T7" fmla="*/ 57 h 57"/>
                    <a:gd name="T8" fmla="*/ 0 w 56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7">
                      <a:moveTo>
                        <a:pt x="0" y="5"/>
                      </a:moveTo>
                      <a:lnTo>
                        <a:pt x="4" y="0"/>
                      </a:lnTo>
                      <a:lnTo>
                        <a:pt x="56" y="52"/>
                      </a:lnTo>
                      <a:lnTo>
                        <a:pt x="52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2" name="Rectangle 338"/>
                <p:cNvSpPr>
                  <a:spLocks noChangeArrowheads="1"/>
                </p:cNvSpPr>
                <p:nvPr/>
              </p:nvSpPr>
              <p:spPr bwMode="auto">
                <a:xfrm>
                  <a:off x="1533205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3" name="Freeform 339"/>
                <p:cNvSpPr/>
                <p:nvPr/>
              </p:nvSpPr>
              <p:spPr bwMode="auto">
                <a:xfrm>
                  <a:off x="1615335" y="3548038"/>
                  <a:ext cx="76562" cy="75169"/>
                </a:xfrm>
                <a:custGeom>
                  <a:avLst/>
                  <a:gdLst>
                    <a:gd name="T0" fmla="*/ 0 w 55"/>
                    <a:gd name="T1" fmla="*/ 50 h 54"/>
                    <a:gd name="T2" fmla="*/ 5 w 55"/>
                    <a:gd name="T3" fmla="*/ 54 h 54"/>
                    <a:gd name="T4" fmla="*/ 55 w 55"/>
                    <a:gd name="T5" fmla="*/ 5 h 54"/>
                    <a:gd name="T6" fmla="*/ 52 w 55"/>
                    <a:gd name="T7" fmla="*/ 0 h 54"/>
                    <a:gd name="T8" fmla="*/ 0 w 55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5" y="5"/>
                      </a:lnTo>
                      <a:lnTo>
                        <a:pt x="52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4" name="Freeform 340"/>
                <p:cNvSpPr/>
                <p:nvPr/>
              </p:nvSpPr>
              <p:spPr bwMode="auto">
                <a:xfrm>
                  <a:off x="1615335" y="3548038"/>
                  <a:ext cx="76562" cy="79346"/>
                </a:xfrm>
                <a:custGeom>
                  <a:avLst/>
                  <a:gdLst>
                    <a:gd name="T0" fmla="*/ 0 w 55"/>
                    <a:gd name="T1" fmla="*/ 5 h 57"/>
                    <a:gd name="T2" fmla="*/ 5 w 55"/>
                    <a:gd name="T3" fmla="*/ 0 h 57"/>
                    <a:gd name="T4" fmla="*/ 55 w 55"/>
                    <a:gd name="T5" fmla="*/ 52 h 57"/>
                    <a:gd name="T6" fmla="*/ 52 w 55"/>
                    <a:gd name="T7" fmla="*/ 57 h 57"/>
                    <a:gd name="T8" fmla="*/ 0 w 55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5" y="52"/>
                      </a:lnTo>
                      <a:lnTo>
                        <a:pt x="52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5" name="Rectangle 341"/>
                <p:cNvSpPr>
                  <a:spLocks noChangeArrowheads="1"/>
                </p:cNvSpPr>
                <p:nvPr/>
              </p:nvSpPr>
              <p:spPr bwMode="auto">
                <a:xfrm>
                  <a:off x="1612551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6" name="Freeform 342"/>
                <p:cNvSpPr/>
                <p:nvPr/>
              </p:nvSpPr>
              <p:spPr bwMode="auto">
                <a:xfrm>
                  <a:off x="1694680" y="3548038"/>
                  <a:ext cx="75169" cy="75169"/>
                </a:xfrm>
                <a:custGeom>
                  <a:avLst/>
                  <a:gdLst>
                    <a:gd name="T0" fmla="*/ 0 w 54"/>
                    <a:gd name="T1" fmla="*/ 50 h 54"/>
                    <a:gd name="T2" fmla="*/ 5 w 54"/>
                    <a:gd name="T3" fmla="*/ 54 h 54"/>
                    <a:gd name="T4" fmla="*/ 54 w 54"/>
                    <a:gd name="T5" fmla="*/ 5 h 54"/>
                    <a:gd name="T6" fmla="*/ 50 w 54"/>
                    <a:gd name="T7" fmla="*/ 0 h 54"/>
                    <a:gd name="T8" fmla="*/ 0 w 54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4" y="5"/>
                      </a:lnTo>
                      <a:lnTo>
                        <a:pt x="50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7" name="Freeform 343"/>
                <p:cNvSpPr/>
                <p:nvPr/>
              </p:nvSpPr>
              <p:spPr bwMode="auto">
                <a:xfrm>
                  <a:off x="1694680" y="3548038"/>
                  <a:ext cx="75169" cy="79346"/>
                </a:xfrm>
                <a:custGeom>
                  <a:avLst/>
                  <a:gdLst>
                    <a:gd name="T0" fmla="*/ 0 w 54"/>
                    <a:gd name="T1" fmla="*/ 5 h 57"/>
                    <a:gd name="T2" fmla="*/ 5 w 54"/>
                    <a:gd name="T3" fmla="*/ 0 h 57"/>
                    <a:gd name="T4" fmla="*/ 54 w 54"/>
                    <a:gd name="T5" fmla="*/ 52 h 57"/>
                    <a:gd name="T6" fmla="*/ 50 w 54"/>
                    <a:gd name="T7" fmla="*/ 57 h 57"/>
                    <a:gd name="T8" fmla="*/ 0 w 54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4" y="52"/>
                      </a:lnTo>
                      <a:lnTo>
                        <a:pt x="50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8" name="Rectangle 344"/>
                <p:cNvSpPr>
                  <a:spLocks noChangeArrowheads="1"/>
                </p:cNvSpPr>
                <p:nvPr/>
              </p:nvSpPr>
              <p:spPr bwMode="auto">
                <a:xfrm>
                  <a:off x="1691896" y="3541078"/>
                  <a:ext cx="5568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9" name="Freeform 345"/>
                <p:cNvSpPr/>
                <p:nvPr/>
              </p:nvSpPr>
              <p:spPr bwMode="auto">
                <a:xfrm>
                  <a:off x="1774026" y="3548038"/>
                  <a:ext cx="75169" cy="75169"/>
                </a:xfrm>
                <a:custGeom>
                  <a:avLst/>
                  <a:gdLst>
                    <a:gd name="T0" fmla="*/ 0 w 54"/>
                    <a:gd name="T1" fmla="*/ 50 h 54"/>
                    <a:gd name="T2" fmla="*/ 2 w 54"/>
                    <a:gd name="T3" fmla="*/ 54 h 54"/>
                    <a:gd name="T4" fmla="*/ 54 w 54"/>
                    <a:gd name="T5" fmla="*/ 5 h 54"/>
                    <a:gd name="T6" fmla="*/ 49 w 54"/>
                    <a:gd name="T7" fmla="*/ 0 h 54"/>
                    <a:gd name="T8" fmla="*/ 0 w 54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4">
                      <a:moveTo>
                        <a:pt x="0" y="50"/>
                      </a:moveTo>
                      <a:lnTo>
                        <a:pt x="2" y="54"/>
                      </a:lnTo>
                      <a:lnTo>
                        <a:pt x="54" y="5"/>
                      </a:lnTo>
                      <a:lnTo>
                        <a:pt x="49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0" name="Freeform 346"/>
                <p:cNvSpPr/>
                <p:nvPr/>
              </p:nvSpPr>
              <p:spPr bwMode="auto">
                <a:xfrm>
                  <a:off x="1774026" y="3548038"/>
                  <a:ext cx="75169" cy="79346"/>
                </a:xfrm>
                <a:custGeom>
                  <a:avLst/>
                  <a:gdLst>
                    <a:gd name="T0" fmla="*/ 0 w 54"/>
                    <a:gd name="T1" fmla="*/ 5 h 57"/>
                    <a:gd name="T2" fmla="*/ 2 w 54"/>
                    <a:gd name="T3" fmla="*/ 0 h 57"/>
                    <a:gd name="T4" fmla="*/ 54 w 54"/>
                    <a:gd name="T5" fmla="*/ 52 h 57"/>
                    <a:gd name="T6" fmla="*/ 49 w 54"/>
                    <a:gd name="T7" fmla="*/ 57 h 57"/>
                    <a:gd name="T8" fmla="*/ 0 w 54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7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54" y="52"/>
                      </a:lnTo>
                      <a:lnTo>
                        <a:pt x="49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1" name="Rectangle 347"/>
                <p:cNvSpPr>
                  <a:spLocks noChangeArrowheads="1"/>
                </p:cNvSpPr>
                <p:nvPr/>
              </p:nvSpPr>
              <p:spPr bwMode="auto">
                <a:xfrm>
                  <a:off x="1769850" y="3541078"/>
                  <a:ext cx="6960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2" name="Freeform 348"/>
                <p:cNvSpPr/>
                <p:nvPr/>
              </p:nvSpPr>
              <p:spPr bwMode="auto">
                <a:xfrm>
                  <a:off x="1849195" y="3548038"/>
                  <a:ext cx="79346" cy="75169"/>
                </a:xfrm>
                <a:custGeom>
                  <a:avLst/>
                  <a:gdLst>
                    <a:gd name="T0" fmla="*/ 0 w 57"/>
                    <a:gd name="T1" fmla="*/ 50 h 54"/>
                    <a:gd name="T2" fmla="*/ 5 w 57"/>
                    <a:gd name="T3" fmla="*/ 54 h 54"/>
                    <a:gd name="T4" fmla="*/ 57 w 57"/>
                    <a:gd name="T5" fmla="*/ 5 h 54"/>
                    <a:gd name="T6" fmla="*/ 52 w 57"/>
                    <a:gd name="T7" fmla="*/ 0 h 54"/>
                    <a:gd name="T8" fmla="*/ 0 w 57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7" y="5"/>
                      </a:lnTo>
                      <a:lnTo>
                        <a:pt x="52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3" name="Freeform 349"/>
                <p:cNvSpPr/>
                <p:nvPr/>
              </p:nvSpPr>
              <p:spPr bwMode="auto">
                <a:xfrm>
                  <a:off x="1849195" y="3548038"/>
                  <a:ext cx="79346" cy="79346"/>
                </a:xfrm>
                <a:custGeom>
                  <a:avLst/>
                  <a:gdLst>
                    <a:gd name="T0" fmla="*/ 0 w 57"/>
                    <a:gd name="T1" fmla="*/ 5 h 57"/>
                    <a:gd name="T2" fmla="*/ 5 w 57"/>
                    <a:gd name="T3" fmla="*/ 0 h 57"/>
                    <a:gd name="T4" fmla="*/ 57 w 57"/>
                    <a:gd name="T5" fmla="*/ 52 h 57"/>
                    <a:gd name="T6" fmla="*/ 52 w 57"/>
                    <a:gd name="T7" fmla="*/ 57 h 57"/>
                    <a:gd name="T8" fmla="*/ 0 w 57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7" y="52"/>
                      </a:lnTo>
                      <a:lnTo>
                        <a:pt x="52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4" name="Rectangle 350"/>
                <p:cNvSpPr>
                  <a:spLocks noChangeArrowheads="1"/>
                </p:cNvSpPr>
                <p:nvPr/>
              </p:nvSpPr>
              <p:spPr bwMode="auto">
                <a:xfrm>
                  <a:off x="1846411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5" name="Freeform 351"/>
                <p:cNvSpPr/>
                <p:nvPr/>
              </p:nvSpPr>
              <p:spPr bwMode="auto">
                <a:xfrm>
                  <a:off x="1928541" y="3548038"/>
                  <a:ext cx="79346" cy="75169"/>
                </a:xfrm>
                <a:custGeom>
                  <a:avLst/>
                  <a:gdLst>
                    <a:gd name="T0" fmla="*/ 0 w 57"/>
                    <a:gd name="T1" fmla="*/ 50 h 54"/>
                    <a:gd name="T2" fmla="*/ 5 w 57"/>
                    <a:gd name="T3" fmla="*/ 54 h 54"/>
                    <a:gd name="T4" fmla="*/ 57 w 57"/>
                    <a:gd name="T5" fmla="*/ 5 h 54"/>
                    <a:gd name="T6" fmla="*/ 52 w 57"/>
                    <a:gd name="T7" fmla="*/ 0 h 54"/>
                    <a:gd name="T8" fmla="*/ 0 w 57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7" y="5"/>
                      </a:lnTo>
                      <a:lnTo>
                        <a:pt x="52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6" name="Freeform 352"/>
                <p:cNvSpPr/>
                <p:nvPr/>
              </p:nvSpPr>
              <p:spPr bwMode="auto">
                <a:xfrm>
                  <a:off x="1928541" y="3548038"/>
                  <a:ext cx="79346" cy="79346"/>
                </a:xfrm>
                <a:custGeom>
                  <a:avLst/>
                  <a:gdLst>
                    <a:gd name="T0" fmla="*/ 0 w 57"/>
                    <a:gd name="T1" fmla="*/ 5 h 57"/>
                    <a:gd name="T2" fmla="*/ 5 w 57"/>
                    <a:gd name="T3" fmla="*/ 0 h 57"/>
                    <a:gd name="T4" fmla="*/ 57 w 57"/>
                    <a:gd name="T5" fmla="*/ 52 h 57"/>
                    <a:gd name="T6" fmla="*/ 52 w 57"/>
                    <a:gd name="T7" fmla="*/ 57 h 57"/>
                    <a:gd name="T8" fmla="*/ 0 w 57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7" y="52"/>
                      </a:lnTo>
                      <a:lnTo>
                        <a:pt x="52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7" name="Rectangle 353"/>
                <p:cNvSpPr>
                  <a:spLocks noChangeArrowheads="1"/>
                </p:cNvSpPr>
                <p:nvPr/>
              </p:nvSpPr>
              <p:spPr bwMode="auto">
                <a:xfrm>
                  <a:off x="1925757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8" name="Freeform 354"/>
                <p:cNvSpPr/>
                <p:nvPr/>
              </p:nvSpPr>
              <p:spPr bwMode="auto">
                <a:xfrm>
                  <a:off x="2007886" y="3548038"/>
                  <a:ext cx="77954" cy="75169"/>
                </a:xfrm>
                <a:custGeom>
                  <a:avLst/>
                  <a:gdLst>
                    <a:gd name="T0" fmla="*/ 0 w 56"/>
                    <a:gd name="T1" fmla="*/ 50 h 54"/>
                    <a:gd name="T2" fmla="*/ 4 w 56"/>
                    <a:gd name="T3" fmla="*/ 54 h 54"/>
                    <a:gd name="T4" fmla="*/ 56 w 56"/>
                    <a:gd name="T5" fmla="*/ 5 h 54"/>
                    <a:gd name="T6" fmla="*/ 52 w 56"/>
                    <a:gd name="T7" fmla="*/ 0 h 54"/>
                    <a:gd name="T8" fmla="*/ 0 w 56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4">
                      <a:moveTo>
                        <a:pt x="0" y="50"/>
                      </a:moveTo>
                      <a:lnTo>
                        <a:pt x="4" y="54"/>
                      </a:lnTo>
                      <a:lnTo>
                        <a:pt x="56" y="5"/>
                      </a:lnTo>
                      <a:lnTo>
                        <a:pt x="52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9" name="Freeform 355"/>
                <p:cNvSpPr/>
                <p:nvPr/>
              </p:nvSpPr>
              <p:spPr bwMode="auto">
                <a:xfrm>
                  <a:off x="2007886" y="3548038"/>
                  <a:ext cx="77954" cy="79346"/>
                </a:xfrm>
                <a:custGeom>
                  <a:avLst/>
                  <a:gdLst>
                    <a:gd name="T0" fmla="*/ 0 w 56"/>
                    <a:gd name="T1" fmla="*/ 5 h 57"/>
                    <a:gd name="T2" fmla="*/ 4 w 56"/>
                    <a:gd name="T3" fmla="*/ 0 h 57"/>
                    <a:gd name="T4" fmla="*/ 56 w 56"/>
                    <a:gd name="T5" fmla="*/ 52 h 57"/>
                    <a:gd name="T6" fmla="*/ 52 w 56"/>
                    <a:gd name="T7" fmla="*/ 57 h 57"/>
                    <a:gd name="T8" fmla="*/ 0 w 56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7">
                      <a:moveTo>
                        <a:pt x="0" y="5"/>
                      </a:moveTo>
                      <a:lnTo>
                        <a:pt x="4" y="0"/>
                      </a:lnTo>
                      <a:lnTo>
                        <a:pt x="56" y="52"/>
                      </a:lnTo>
                      <a:lnTo>
                        <a:pt x="52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0" name="Rectangle 356"/>
                <p:cNvSpPr>
                  <a:spLocks noChangeArrowheads="1"/>
                </p:cNvSpPr>
                <p:nvPr/>
              </p:nvSpPr>
              <p:spPr bwMode="auto">
                <a:xfrm>
                  <a:off x="2003710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1" name="Freeform 357"/>
                <p:cNvSpPr/>
                <p:nvPr/>
              </p:nvSpPr>
              <p:spPr bwMode="auto">
                <a:xfrm>
                  <a:off x="2085840" y="3548038"/>
                  <a:ext cx="76562" cy="75169"/>
                </a:xfrm>
                <a:custGeom>
                  <a:avLst/>
                  <a:gdLst>
                    <a:gd name="T0" fmla="*/ 0 w 55"/>
                    <a:gd name="T1" fmla="*/ 50 h 54"/>
                    <a:gd name="T2" fmla="*/ 5 w 55"/>
                    <a:gd name="T3" fmla="*/ 54 h 54"/>
                    <a:gd name="T4" fmla="*/ 55 w 55"/>
                    <a:gd name="T5" fmla="*/ 5 h 54"/>
                    <a:gd name="T6" fmla="*/ 50 w 55"/>
                    <a:gd name="T7" fmla="*/ 0 h 54"/>
                    <a:gd name="T8" fmla="*/ 0 w 55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5" y="5"/>
                      </a:lnTo>
                      <a:lnTo>
                        <a:pt x="50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2" name="Freeform 358"/>
                <p:cNvSpPr/>
                <p:nvPr/>
              </p:nvSpPr>
              <p:spPr bwMode="auto">
                <a:xfrm>
                  <a:off x="2085840" y="3548038"/>
                  <a:ext cx="76562" cy="79346"/>
                </a:xfrm>
                <a:custGeom>
                  <a:avLst/>
                  <a:gdLst>
                    <a:gd name="T0" fmla="*/ 0 w 55"/>
                    <a:gd name="T1" fmla="*/ 5 h 57"/>
                    <a:gd name="T2" fmla="*/ 5 w 55"/>
                    <a:gd name="T3" fmla="*/ 0 h 57"/>
                    <a:gd name="T4" fmla="*/ 55 w 55"/>
                    <a:gd name="T5" fmla="*/ 52 h 57"/>
                    <a:gd name="T6" fmla="*/ 50 w 55"/>
                    <a:gd name="T7" fmla="*/ 57 h 57"/>
                    <a:gd name="T8" fmla="*/ 0 w 55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5" y="52"/>
                      </a:lnTo>
                      <a:lnTo>
                        <a:pt x="50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3" name="Rectangle 359"/>
                <p:cNvSpPr>
                  <a:spLocks noChangeArrowheads="1"/>
                </p:cNvSpPr>
                <p:nvPr/>
              </p:nvSpPr>
              <p:spPr bwMode="auto">
                <a:xfrm>
                  <a:off x="2083056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4" name="Freeform 360"/>
                <p:cNvSpPr/>
                <p:nvPr/>
              </p:nvSpPr>
              <p:spPr bwMode="auto">
                <a:xfrm>
                  <a:off x="2165185" y="3548038"/>
                  <a:ext cx="76562" cy="75169"/>
                </a:xfrm>
                <a:custGeom>
                  <a:avLst/>
                  <a:gdLst>
                    <a:gd name="T0" fmla="*/ 0 w 55"/>
                    <a:gd name="T1" fmla="*/ 50 h 54"/>
                    <a:gd name="T2" fmla="*/ 5 w 55"/>
                    <a:gd name="T3" fmla="*/ 54 h 54"/>
                    <a:gd name="T4" fmla="*/ 55 w 55"/>
                    <a:gd name="T5" fmla="*/ 5 h 54"/>
                    <a:gd name="T6" fmla="*/ 50 w 55"/>
                    <a:gd name="T7" fmla="*/ 0 h 54"/>
                    <a:gd name="T8" fmla="*/ 0 w 55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5" y="5"/>
                      </a:lnTo>
                      <a:lnTo>
                        <a:pt x="50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5" name="Freeform 361"/>
                <p:cNvSpPr/>
                <p:nvPr/>
              </p:nvSpPr>
              <p:spPr bwMode="auto">
                <a:xfrm>
                  <a:off x="2165185" y="3548038"/>
                  <a:ext cx="76562" cy="79346"/>
                </a:xfrm>
                <a:custGeom>
                  <a:avLst/>
                  <a:gdLst>
                    <a:gd name="T0" fmla="*/ 0 w 55"/>
                    <a:gd name="T1" fmla="*/ 5 h 57"/>
                    <a:gd name="T2" fmla="*/ 5 w 55"/>
                    <a:gd name="T3" fmla="*/ 0 h 57"/>
                    <a:gd name="T4" fmla="*/ 55 w 55"/>
                    <a:gd name="T5" fmla="*/ 52 h 57"/>
                    <a:gd name="T6" fmla="*/ 50 w 55"/>
                    <a:gd name="T7" fmla="*/ 57 h 57"/>
                    <a:gd name="T8" fmla="*/ 0 w 55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5" y="52"/>
                      </a:lnTo>
                      <a:lnTo>
                        <a:pt x="50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6" name="Rectangle 362"/>
                <p:cNvSpPr>
                  <a:spLocks noChangeArrowheads="1"/>
                </p:cNvSpPr>
                <p:nvPr/>
              </p:nvSpPr>
              <p:spPr bwMode="auto">
                <a:xfrm>
                  <a:off x="2162401" y="3541078"/>
                  <a:ext cx="6960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7" name="Freeform 363"/>
                <p:cNvSpPr/>
                <p:nvPr/>
              </p:nvSpPr>
              <p:spPr bwMode="auto">
                <a:xfrm>
                  <a:off x="2244531" y="3548038"/>
                  <a:ext cx="75169" cy="75169"/>
                </a:xfrm>
                <a:custGeom>
                  <a:avLst/>
                  <a:gdLst>
                    <a:gd name="T0" fmla="*/ 0 w 54"/>
                    <a:gd name="T1" fmla="*/ 50 h 54"/>
                    <a:gd name="T2" fmla="*/ 2 w 54"/>
                    <a:gd name="T3" fmla="*/ 54 h 54"/>
                    <a:gd name="T4" fmla="*/ 54 w 54"/>
                    <a:gd name="T5" fmla="*/ 5 h 54"/>
                    <a:gd name="T6" fmla="*/ 50 w 54"/>
                    <a:gd name="T7" fmla="*/ 0 h 54"/>
                    <a:gd name="T8" fmla="*/ 0 w 54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4">
                      <a:moveTo>
                        <a:pt x="0" y="50"/>
                      </a:moveTo>
                      <a:lnTo>
                        <a:pt x="2" y="54"/>
                      </a:lnTo>
                      <a:lnTo>
                        <a:pt x="54" y="5"/>
                      </a:lnTo>
                      <a:lnTo>
                        <a:pt x="50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8" name="Freeform 364"/>
                <p:cNvSpPr/>
                <p:nvPr/>
              </p:nvSpPr>
              <p:spPr bwMode="auto">
                <a:xfrm>
                  <a:off x="2244531" y="3548038"/>
                  <a:ext cx="75169" cy="79346"/>
                </a:xfrm>
                <a:custGeom>
                  <a:avLst/>
                  <a:gdLst>
                    <a:gd name="T0" fmla="*/ 0 w 54"/>
                    <a:gd name="T1" fmla="*/ 5 h 57"/>
                    <a:gd name="T2" fmla="*/ 2 w 54"/>
                    <a:gd name="T3" fmla="*/ 0 h 57"/>
                    <a:gd name="T4" fmla="*/ 54 w 54"/>
                    <a:gd name="T5" fmla="*/ 52 h 57"/>
                    <a:gd name="T6" fmla="*/ 50 w 54"/>
                    <a:gd name="T7" fmla="*/ 57 h 57"/>
                    <a:gd name="T8" fmla="*/ 0 w 54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7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54" y="52"/>
                      </a:lnTo>
                      <a:lnTo>
                        <a:pt x="50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9" name="Rectangle 365"/>
                <p:cNvSpPr>
                  <a:spLocks noChangeArrowheads="1"/>
                </p:cNvSpPr>
                <p:nvPr/>
              </p:nvSpPr>
              <p:spPr bwMode="auto">
                <a:xfrm>
                  <a:off x="2237571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0" name="Freeform 366"/>
                <p:cNvSpPr/>
                <p:nvPr/>
              </p:nvSpPr>
              <p:spPr bwMode="auto">
                <a:xfrm>
                  <a:off x="2319700" y="3548038"/>
                  <a:ext cx="79346" cy="75169"/>
                </a:xfrm>
                <a:custGeom>
                  <a:avLst/>
                  <a:gdLst>
                    <a:gd name="T0" fmla="*/ 0 w 57"/>
                    <a:gd name="T1" fmla="*/ 50 h 54"/>
                    <a:gd name="T2" fmla="*/ 5 w 57"/>
                    <a:gd name="T3" fmla="*/ 54 h 54"/>
                    <a:gd name="T4" fmla="*/ 57 w 57"/>
                    <a:gd name="T5" fmla="*/ 5 h 54"/>
                    <a:gd name="T6" fmla="*/ 52 w 57"/>
                    <a:gd name="T7" fmla="*/ 0 h 54"/>
                    <a:gd name="T8" fmla="*/ 0 w 57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7" y="5"/>
                      </a:lnTo>
                      <a:lnTo>
                        <a:pt x="52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1" name="Freeform 367"/>
                <p:cNvSpPr/>
                <p:nvPr/>
              </p:nvSpPr>
              <p:spPr bwMode="auto">
                <a:xfrm>
                  <a:off x="2319700" y="3548038"/>
                  <a:ext cx="79346" cy="79346"/>
                </a:xfrm>
                <a:custGeom>
                  <a:avLst/>
                  <a:gdLst>
                    <a:gd name="T0" fmla="*/ 0 w 57"/>
                    <a:gd name="T1" fmla="*/ 5 h 57"/>
                    <a:gd name="T2" fmla="*/ 5 w 57"/>
                    <a:gd name="T3" fmla="*/ 0 h 57"/>
                    <a:gd name="T4" fmla="*/ 57 w 57"/>
                    <a:gd name="T5" fmla="*/ 52 h 57"/>
                    <a:gd name="T6" fmla="*/ 52 w 57"/>
                    <a:gd name="T7" fmla="*/ 57 h 57"/>
                    <a:gd name="T8" fmla="*/ 0 w 57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7" y="52"/>
                      </a:lnTo>
                      <a:lnTo>
                        <a:pt x="52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2" name="Rectangle 368"/>
                <p:cNvSpPr>
                  <a:spLocks noChangeArrowheads="1"/>
                </p:cNvSpPr>
                <p:nvPr/>
              </p:nvSpPr>
              <p:spPr bwMode="auto">
                <a:xfrm>
                  <a:off x="2316916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3" name="Freeform 369"/>
                <p:cNvSpPr/>
                <p:nvPr/>
              </p:nvSpPr>
              <p:spPr bwMode="auto">
                <a:xfrm>
                  <a:off x="2399046" y="3548038"/>
                  <a:ext cx="79346" cy="75169"/>
                </a:xfrm>
                <a:custGeom>
                  <a:avLst/>
                  <a:gdLst>
                    <a:gd name="T0" fmla="*/ 0 w 57"/>
                    <a:gd name="T1" fmla="*/ 50 h 54"/>
                    <a:gd name="T2" fmla="*/ 5 w 57"/>
                    <a:gd name="T3" fmla="*/ 54 h 54"/>
                    <a:gd name="T4" fmla="*/ 57 w 57"/>
                    <a:gd name="T5" fmla="*/ 5 h 54"/>
                    <a:gd name="T6" fmla="*/ 52 w 57"/>
                    <a:gd name="T7" fmla="*/ 0 h 54"/>
                    <a:gd name="T8" fmla="*/ 0 w 57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7" y="5"/>
                      </a:lnTo>
                      <a:lnTo>
                        <a:pt x="52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4" name="Freeform 370"/>
                <p:cNvSpPr/>
                <p:nvPr/>
              </p:nvSpPr>
              <p:spPr bwMode="auto">
                <a:xfrm>
                  <a:off x="2399046" y="3548038"/>
                  <a:ext cx="79346" cy="79346"/>
                </a:xfrm>
                <a:custGeom>
                  <a:avLst/>
                  <a:gdLst>
                    <a:gd name="T0" fmla="*/ 0 w 57"/>
                    <a:gd name="T1" fmla="*/ 5 h 57"/>
                    <a:gd name="T2" fmla="*/ 5 w 57"/>
                    <a:gd name="T3" fmla="*/ 0 h 57"/>
                    <a:gd name="T4" fmla="*/ 57 w 57"/>
                    <a:gd name="T5" fmla="*/ 52 h 57"/>
                    <a:gd name="T6" fmla="*/ 52 w 57"/>
                    <a:gd name="T7" fmla="*/ 57 h 57"/>
                    <a:gd name="T8" fmla="*/ 0 w 57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7" y="52"/>
                      </a:lnTo>
                      <a:lnTo>
                        <a:pt x="52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5" name="Rectangle 371"/>
                <p:cNvSpPr>
                  <a:spLocks noChangeArrowheads="1"/>
                </p:cNvSpPr>
                <p:nvPr/>
              </p:nvSpPr>
              <p:spPr bwMode="auto">
                <a:xfrm>
                  <a:off x="2396262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6" name="Freeform 372"/>
                <p:cNvSpPr/>
                <p:nvPr/>
              </p:nvSpPr>
              <p:spPr bwMode="auto">
                <a:xfrm>
                  <a:off x="2478392" y="3548038"/>
                  <a:ext cx="79346" cy="75169"/>
                </a:xfrm>
                <a:custGeom>
                  <a:avLst/>
                  <a:gdLst>
                    <a:gd name="T0" fmla="*/ 0 w 57"/>
                    <a:gd name="T1" fmla="*/ 50 h 54"/>
                    <a:gd name="T2" fmla="*/ 5 w 57"/>
                    <a:gd name="T3" fmla="*/ 54 h 54"/>
                    <a:gd name="T4" fmla="*/ 57 w 57"/>
                    <a:gd name="T5" fmla="*/ 5 h 54"/>
                    <a:gd name="T6" fmla="*/ 52 w 57"/>
                    <a:gd name="T7" fmla="*/ 0 h 54"/>
                    <a:gd name="T8" fmla="*/ 0 w 57"/>
                    <a:gd name="T9" fmla="*/ 5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4">
                      <a:moveTo>
                        <a:pt x="0" y="50"/>
                      </a:moveTo>
                      <a:lnTo>
                        <a:pt x="5" y="54"/>
                      </a:lnTo>
                      <a:lnTo>
                        <a:pt x="57" y="5"/>
                      </a:lnTo>
                      <a:lnTo>
                        <a:pt x="52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7" name="Freeform 373"/>
                <p:cNvSpPr/>
                <p:nvPr/>
              </p:nvSpPr>
              <p:spPr bwMode="auto">
                <a:xfrm>
                  <a:off x="2478392" y="3548038"/>
                  <a:ext cx="79346" cy="79346"/>
                </a:xfrm>
                <a:custGeom>
                  <a:avLst/>
                  <a:gdLst>
                    <a:gd name="T0" fmla="*/ 0 w 57"/>
                    <a:gd name="T1" fmla="*/ 5 h 57"/>
                    <a:gd name="T2" fmla="*/ 5 w 57"/>
                    <a:gd name="T3" fmla="*/ 0 h 57"/>
                    <a:gd name="T4" fmla="*/ 57 w 57"/>
                    <a:gd name="T5" fmla="*/ 52 h 57"/>
                    <a:gd name="T6" fmla="*/ 52 w 57"/>
                    <a:gd name="T7" fmla="*/ 57 h 57"/>
                    <a:gd name="T8" fmla="*/ 0 w 57"/>
                    <a:gd name="T9" fmla="*/ 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57" y="52"/>
                      </a:lnTo>
                      <a:lnTo>
                        <a:pt x="52" y="5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8" name="Rectangle 374"/>
                <p:cNvSpPr>
                  <a:spLocks noChangeArrowheads="1"/>
                </p:cNvSpPr>
                <p:nvPr/>
              </p:nvSpPr>
              <p:spPr bwMode="auto">
                <a:xfrm>
                  <a:off x="2474215" y="3541078"/>
                  <a:ext cx="11136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9" name="Rectangle 375"/>
                <p:cNvSpPr>
                  <a:spLocks noChangeArrowheads="1"/>
                </p:cNvSpPr>
                <p:nvPr/>
              </p:nvSpPr>
              <p:spPr bwMode="auto">
                <a:xfrm>
                  <a:off x="2553561" y="3541078"/>
                  <a:ext cx="9744" cy="9187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0" name="Rectangle 376"/>
                <p:cNvSpPr>
                  <a:spLocks noChangeArrowheads="1"/>
                </p:cNvSpPr>
                <p:nvPr/>
              </p:nvSpPr>
              <p:spPr bwMode="auto">
                <a:xfrm>
                  <a:off x="1533205" y="3538293"/>
                  <a:ext cx="1030100" cy="1670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1" name="Rectangle 377"/>
                <p:cNvSpPr>
                  <a:spLocks noChangeArrowheads="1"/>
                </p:cNvSpPr>
                <p:nvPr/>
              </p:nvSpPr>
              <p:spPr bwMode="auto">
                <a:xfrm>
                  <a:off x="1533205" y="3620423"/>
                  <a:ext cx="1030100" cy="16704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82" name="文本框 381"/>
            <p:cNvSpPr txBox="1"/>
            <p:nvPr/>
          </p:nvSpPr>
          <p:spPr bwMode="auto">
            <a:xfrm>
              <a:off x="2373691" y="2388894"/>
              <a:ext cx="774392" cy="1256110"/>
            </a:xfrm>
            <a:custGeom>
              <a:avLst/>
              <a:gdLst/>
              <a:ahLst/>
              <a:cxnLst/>
              <a:rect l="l" t="t" r="r" b="b"/>
              <a:pathLst>
                <a:path w="774392" h="1256110">
                  <a:moveTo>
                    <a:pt x="416719" y="0"/>
                  </a:moveTo>
                  <a:cubicBezTo>
                    <a:pt x="638969" y="11907"/>
                    <a:pt x="758032" y="132953"/>
                    <a:pt x="773907" y="363141"/>
                  </a:cubicBezTo>
                  <a:cubicBezTo>
                    <a:pt x="781844" y="517922"/>
                    <a:pt x="692548" y="668735"/>
                    <a:pt x="506016" y="815578"/>
                  </a:cubicBezTo>
                  <a:cubicBezTo>
                    <a:pt x="402828" y="894953"/>
                    <a:pt x="319485" y="978297"/>
                    <a:pt x="255985" y="1065610"/>
                  </a:cubicBezTo>
                  <a:lnTo>
                    <a:pt x="762000" y="1065610"/>
                  </a:lnTo>
                  <a:lnTo>
                    <a:pt x="762000" y="1256110"/>
                  </a:lnTo>
                  <a:lnTo>
                    <a:pt x="0" y="1256110"/>
                  </a:lnTo>
                  <a:lnTo>
                    <a:pt x="0" y="1125141"/>
                  </a:lnTo>
                  <a:cubicBezTo>
                    <a:pt x="83344" y="958453"/>
                    <a:pt x="202407" y="811610"/>
                    <a:pt x="357188" y="684610"/>
                  </a:cubicBezTo>
                  <a:cubicBezTo>
                    <a:pt x="500063" y="565547"/>
                    <a:pt x="569516" y="462360"/>
                    <a:pt x="565547" y="375047"/>
                  </a:cubicBezTo>
                  <a:cubicBezTo>
                    <a:pt x="565547" y="255985"/>
                    <a:pt x="508000" y="196453"/>
                    <a:pt x="392907" y="196453"/>
                  </a:cubicBezTo>
                  <a:cubicBezTo>
                    <a:pt x="313532" y="200422"/>
                    <a:pt x="252016" y="265907"/>
                    <a:pt x="208360" y="392907"/>
                  </a:cubicBezTo>
                  <a:lnTo>
                    <a:pt x="17860" y="309563"/>
                  </a:lnTo>
                  <a:cubicBezTo>
                    <a:pt x="89297" y="103188"/>
                    <a:pt x="222250" y="0"/>
                    <a:pt x="41671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165"/>
              <a:endParaRPr lang="zh-CN" altLang="en-US" sz="120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3" name="文本框 382"/>
            <p:cNvSpPr txBox="1"/>
            <p:nvPr/>
          </p:nvSpPr>
          <p:spPr bwMode="auto">
            <a:xfrm rot="536638">
              <a:off x="6977464" y="2072905"/>
              <a:ext cx="779859" cy="1256109"/>
            </a:xfrm>
            <a:custGeom>
              <a:avLst/>
              <a:gdLst/>
              <a:ahLst/>
              <a:cxnLst/>
              <a:rect l="l" t="t" r="r" b="b"/>
              <a:pathLst>
                <a:path w="779859" h="1256109">
                  <a:moveTo>
                    <a:pt x="113109" y="0"/>
                  </a:moveTo>
                  <a:lnTo>
                    <a:pt x="726281" y="0"/>
                  </a:lnTo>
                  <a:lnTo>
                    <a:pt x="726281" y="196453"/>
                  </a:lnTo>
                  <a:lnTo>
                    <a:pt x="297656" y="196453"/>
                  </a:lnTo>
                  <a:lnTo>
                    <a:pt x="273843" y="428625"/>
                  </a:lnTo>
                  <a:cubicBezTo>
                    <a:pt x="305593" y="400844"/>
                    <a:pt x="351234" y="386953"/>
                    <a:pt x="410765" y="386953"/>
                  </a:cubicBezTo>
                  <a:cubicBezTo>
                    <a:pt x="644922" y="398859"/>
                    <a:pt x="767953" y="539750"/>
                    <a:pt x="779859" y="809625"/>
                  </a:cubicBezTo>
                  <a:cubicBezTo>
                    <a:pt x="775890" y="1099344"/>
                    <a:pt x="648890" y="1248172"/>
                    <a:pt x="398859" y="1256109"/>
                  </a:cubicBezTo>
                  <a:cubicBezTo>
                    <a:pt x="172640" y="1256109"/>
                    <a:pt x="39687" y="1139031"/>
                    <a:pt x="0" y="904875"/>
                  </a:cubicBezTo>
                  <a:lnTo>
                    <a:pt x="196453" y="845344"/>
                  </a:lnTo>
                  <a:cubicBezTo>
                    <a:pt x="220265" y="1000125"/>
                    <a:pt x="285750" y="1075531"/>
                    <a:pt x="392906" y="1071562"/>
                  </a:cubicBezTo>
                  <a:cubicBezTo>
                    <a:pt x="511968" y="1067594"/>
                    <a:pt x="573484" y="982266"/>
                    <a:pt x="577453" y="815578"/>
                  </a:cubicBezTo>
                  <a:cubicBezTo>
                    <a:pt x="573484" y="672703"/>
                    <a:pt x="511968" y="597297"/>
                    <a:pt x="392906" y="589359"/>
                  </a:cubicBezTo>
                  <a:cubicBezTo>
                    <a:pt x="301625" y="585391"/>
                    <a:pt x="236140" y="629047"/>
                    <a:pt x="196453" y="720328"/>
                  </a:cubicBezTo>
                  <a:lnTo>
                    <a:pt x="41672" y="69056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rgbClr val="0D0D0D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165"/>
              <a:endParaRPr lang="zh-CN" altLang="en-US" sz="120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4" name="文本框 383"/>
            <p:cNvSpPr txBox="1"/>
            <p:nvPr/>
          </p:nvSpPr>
          <p:spPr bwMode="auto">
            <a:xfrm>
              <a:off x="5155640" y="2388894"/>
              <a:ext cx="535781" cy="1232297"/>
            </a:xfrm>
            <a:custGeom>
              <a:avLst/>
              <a:gdLst/>
              <a:ahLst/>
              <a:cxnLst/>
              <a:rect l="l" t="t" r="r" b="b"/>
              <a:pathLst>
                <a:path w="535781" h="1232297">
                  <a:moveTo>
                    <a:pt x="363141" y="0"/>
                  </a:moveTo>
                  <a:lnTo>
                    <a:pt x="535781" y="0"/>
                  </a:lnTo>
                  <a:lnTo>
                    <a:pt x="535781" y="1232297"/>
                  </a:lnTo>
                  <a:lnTo>
                    <a:pt x="327422" y="1232297"/>
                  </a:lnTo>
                  <a:lnTo>
                    <a:pt x="327422" y="363140"/>
                  </a:lnTo>
                  <a:cubicBezTo>
                    <a:pt x="232172" y="442515"/>
                    <a:pt x="123031" y="500062"/>
                    <a:pt x="0" y="535781"/>
                  </a:cubicBezTo>
                  <a:lnTo>
                    <a:pt x="0" y="321469"/>
                  </a:lnTo>
                  <a:cubicBezTo>
                    <a:pt x="186531" y="242094"/>
                    <a:pt x="307578" y="134937"/>
                    <a:pt x="363141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165"/>
              <a:endParaRPr lang="zh-CN" altLang="en-US" sz="120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5" name="文本框 384"/>
            <p:cNvSpPr txBox="1"/>
            <p:nvPr/>
          </p:nvSpPr>
          <p:spPr bwMode="auto">
            <a:xfrm>
              <a:off x="3770862" y="2388894"/>
              <a:ext cx="762000" cy="1285929"/>
            </a:xfrm>
            <a:custGeom>
              <a:avLst/>
              <a:gdLst/>
              <a:ahLst/>
              <a:cxnLst/>
              <a:rect l="l" t="t" r="r" b="b"/>
              <a:pathLst>
                <a:path w="762000" h="1285929">
                  <a:moveTo>
                    <a:pt x="375047" y="196453"/>
                  </a:moveTo>
                  <a:cubicBezTo>
                    <a:pt x="263922" y="208360"/>
                    <a:pt x="206375" y="359172"/>
                    <a:pt x="202406" y="648891"/>
                  </a:cubicBezTo>
                  <a:cubicBezTo>
                    <a:pt x="202406" y="954485"/>
                    <a:pt x="261938" y="1105297"/>
                    <a:pt x="381000" y="1101328"/>
                  </a:cubicBezTo>
                  <a:cubicBezTo>
                    <a:pt x="496094" y="1105297"/>
                    <a:pt x="553641" y="954485"/>
                    <a:pt x="553641" y="648891"/>
                  </a:cubicBezTo>
                  <a:cubicBezTo>
                    <a:pt x="553641" y="347266"/>
                    <a:pt x="494109" y="196453"/>
                    <a:pt x="375047" y="196453"/>
                  </a:cubicBezTo>
                  <a:close/>
                  <a:moveTo>
                    <a:pt x="375047" y="0"/>
                  </a:moveTo>
                  <a:cubicBezTo>
                    <a:pt x="629047" y="11906"/>
                    <a:pt x="758031" y="228203"/>
                    <a:pt x="762000" y="648891"/>
                  </a:cubicBezTo>
                  <a:cubicBezTo>
                    <a:pt x="762000" y="1069578"/>
                    <a:pt x="635000" y="1281907"/>
                    <a:pt x="381000" y="1285875"/>
                  </a:cubicBezTo>
                  <a:cubicBezTo>
                    <a:pt x="127000" y="1289844"/>
                    <a:pt x="0" y="1077516"/>
                    <a:pt x="0" y="648891"/>
                  </a:cubicBezTo>
                  <a:cubicBezTo>
                    <a:pt x="7938" y="228203"/>
                    <a:pt x="132953" y="11906"/>
                    <a:pt x="37504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165"/>
              <a:endParaRPr lang="zh-CN" altLang="en-US" sz="120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86" name="TextBox 22"/>
          <p:cNvSpPr txBox="1">
            <a:spLocks noChangeArrowheads="1"/>
          </p:cNvSpPr>
          <p:nvPr/>
        </p:nvSpPr>
        <p:spPr bwMode="auto">
          <a:xfrm>
            <a:off x="519102" y="401130"/>
            <a:ext cx="3140134" cy="584745"/>
          </a:xfrm>
          <a:prstGeom prst="rect">
            <a:avLst/>
          </a:prstGeom>
          <a:noFill/>
          <a:effectLst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建筑工业类模板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90" name="TextBox 164"/>
          <p:cNvSpPr txBox="1">
            <a:spLocks noChangeArrowheads="1"/>
          </p:cNvSpPr>
          <p:nvPr/>
        </p:nvSpPr>
        <p:spPr bwMode="auto">
          <a:xfrm>
            <a:off x="328261" y="848496"/>
            <a:ext cx="6290021" cy="1015663"/>
          </a:xfrm>
          <a:prstGeom prst="rect">
            <a:avLst/>
          </a:prstGeom>
          <a:noFill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defTabSz="685165"/>
            <a:r>
              <a:rPr lang="en-US" altLang="zh-CN" sz="60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汉仪综艺体简" panose="02010609000101010101" pitchFamily="49" charset="-122"/>
              </a:rPr>
              <a:t>POWERPOINT</a:t>
            </a:r>
            <a:endParaRPr lang="zh-CN" altLang="en-US" sz="60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汉仪综艺体简" panose="02010609000101010101" pitchFamily="49" charset="-122"/>
            </a:endParaRPr>
          </a:p>
        </p:txBody>
      </p:sp>
      <p:sp>
        <p:nvSpPr>
          <p:cNvPr id="391" name="任意多边形 390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392" name="组合 391"/>
          <p:cNvGrpSpPr/>
          <p:nvPr/>
        </p:nvGrpSpPr>
        <p:grpSpPr>
          <a:xfrm>
            <a:off x="137566" y="142942"/>
            <a:ext cx="544988" cy="149608"/>
            <a:chOff x="3599638" y="4064001"/>
            <a:chExt cx="1921687" cy="52863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93" name="Freeform 10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94" name="Freeform 11"/>
            <p:cNvSpPr>
              <a:spLocks noEditPoints="1"/>
            </p:cNvSpPr>
            <p:nvPr/>
          </p:nvSpPr>
          <p:spPr bwMode="auto">
            <a:xfrm>
              <a:off x="4383088" y="4425950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95" name="Freeform 12"/>
            <p:cNvSpPr>
              <a:spLocks noEditPoints="1"/>
            </p:cNvSpPr>
            <p:nvPr/>
          </p:nvSpPr>
          <p:spPr bwMode="auto">
            <a:xfrm>
              <a:off x="4522788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96" name="Freeform 13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97" name="Freeform 14"/>
            <p:cNvSpPr>
              <a:spLocks noEditPoints="1"/>
            </p:cNvSpPr>
            <p:nvPr/>
          </p:nvSpPr>
          <p:spPr bwMode="auto">
            <a:xfrm>
              <a:off x="4678363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98" name="Freeform 15"/>
            <p:cNvSpPr/>
            <p:nvPr/>
          </p:nvSpPr>
          <p:spPr bwMode="auto">
            <a:xfrm>
              <a:off x="4821238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99" name="Freeform 16"/>
            <p:cNvSpPr/>
            <p:nvPr/>
          </p:nvSpPr>
          <p:spPr bwMode="auto">
            <a:xfrm>
              <a:off x="4959350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0" name="Freeform 17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1" name="Freeform 18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2" name="Freeform 19"/>
            <p:cNvSpPr/>
            <p:nvPr/>
          </p:nvSpPr>
          <p:spPr bwMode="auto">
            <a:xfrm>
              <a:off x="5386388" y="4425950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3" name="Freeform 20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4" name="Freeform 21"/>
            <p:cNvSpPr>
              <a:spLocks noEditPoints="1"/>
            </p:cNvSpPr>
            <p:nvPr/>
          </p:nvSpPr>
          <p:spPr bwMode="auto">
            <a:xfrm>
              <a:off x="4383088" y="4425950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5" name="Freeform 22"/>
            <p:cNvSpPr>
              <a:spLocks noEditPoints="1"/>
            </p:cNvSpPr>
            <p:nvPr/>
          </p:nvSpPr>
          <p:spPr bwMode="auto">
            <a:xfrm>
              <a:off x="4522788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6" name="Freeform 23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7" name="Freeform 24"/>
            <p:cNvSpPr>
              <a:spLocks noEditPoints="1"/>
            </p:cNvSpPr>
            <p:nvPr/>
          </p:nvSpPr>
          <p:spPr bwMode="auto">
            <a:xfrm>
              <a:off x="4678363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8" name="Freeform 25"/>
            <p:cNvSpPr/>
            <p:nvPr/>
          </p:nvSpPr>
          <p:spPr bwMode="auto">
            <a:xfrm>
              <a:off x="4821238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9" name="Freeform 26"/>
            <p:cNvSpPr/>
            <p:nvPr/>
          </p:nvSpPr>
          <p:spPr bwMode="auto">
            <a:xfrm>
              <a:off x="4959350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0" name="Freeform 27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1" name="Freeform 28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2" name="Freeform 29"/>
            <p:cNvSpPr/>
            <p:nvPr/>
          </p:nvSpPr>
          <p:spPr bwMode="auto">
            <a:xfrm>
              <a:off x="5386388" y="4425950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3" name="Freeform 30"/>
            <p:cNvSpPr>
              <a:spLocks noEditPoints="1"/>
            </p:cNvSpPr>
            <p:nvPr/>
          </p:nvSpPr>
          <p:spPr bwMode="auto">
            <a:xfrm>
              <a:off x="4244975" y="4065588"/>
              <a:ext cx="322262" cy="317500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4" name="Freeform 31"/>
            <p:cNvSpPr>
              <a:spLocks noEditPoints="1"/>
            </p:cNvSpPr>
            <p:nvPr/>
          </p:nvSpPr>
          <p:spPr bwMode="auto">
            <a:xfrm>
              <a:off x="4597400" y="4065588"/>
              <a:ext cx="300037" cy="317500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5" name="Freeform 32"/>
            <p:cNvSpPr>
              <a:spLocks noEditPoints="1"/>
            </p:cNvSpPr>
            <p:nvPr/>
          </p:nvSpPr>
          <p:spPr bwMode="auto">
            <a:xfrm>
              <a:off x="4945063" y="4100513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6" name="Freeform 33"/>
            <p:cNvSpPr>
              <a:spLocks noEditPoints="1"/>
            </p:cNvSpPr>
            <p:nvPr/>
          </p:nvSpPr>
          <p:spPr bwMode="auto">
            <a:xfrm>
              <a:off x="5154613" y="4100513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7" name="Freeform 34"/>
            <p:cNvSpPr/>
            <p:nvPr/>
          </p:nvSpPr>
          <p:spPr bwMode="auto">
            <a:xfrm>
              <a:off x="5341938" y="4100513"/>
              <a:ext cx="179387" cy="246062"/>
            </a:xfrm>
            <a:custGeom>
              <a:avLst/>
              <a:gdLst>
                <a:gd name="T0" fmla="*/ 0 w 113"/>
                <a:gd name="T1" fmla="*/ 12 h 155"/>
                <a:gd name="T2" fmla="*/ 0 w 113"/>
                <a:gd name="T3" fmla="*/ 0 h 155"/>
                <a:gd name="T4" fmla="*/ 113 w 113"/>
                <a:gd name="T5" fmla="*/ 0 h 155"/>
                <a:gd name="T6" fmla="*/ 113 w 113"/>
                <a:gd name="T7" fmla="*/ 12 h 155"/>
                <a:gd name="T8" fmla="*/ 63 w 113"/>
                <a:gd name="T9" fmla="*/ 12 h 155"/>
                <a:gd name="T10" fmla="*/ 63 w 113"/>
                <a:gd name="T11" fmla="*/ 155 h 155"/>
                <a:gd name="T12" fmla="*/ 49 w 113"/>
                <a:gd name="T13" fmla="*/ 155 h 155"/>
                <a:gd name="T14" fmla="*/ 49 w 113"/>
                <a:gd name="T15" fmla="*/ 12 h 155"/>
                <a:gd name="T16" fmla="*/ 0 w 113"/>
                <a:gd name="T17" fmla="*/ 12 h 155"/>
                <a:gd name="T18" fmla="*/ 0 w 113"/>
                <a:gd name="T19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5">
                  <a:moveTo>
                    <a:pt x="0" y="12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13" y="12"/>
                  </a:lnTo>
                  <a:lnTo>
                    <a:pt x="63" y="12"/>
                  </a:lnTo>
                  <a:lnTo>
                    <a:pt x="63" y="155"/>
                  </a:lnTo>
                  <a:lnTo>
                    <a:pt x="49" y="155"/>
                  </a:lnTo>
                  <a:lnTo>
                    <a:pt x="49" y="12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8" name="Freeform 37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9" name="Freeform 38"/>
            <p:cNvSpPr>
              <a:spLocks noEditPoints="1"/>
            </p:cNvSpPr>
            <p:nvPr/>
          </p:nvSpPr>
          <p:spPr bwMode="auto">
            <a:xfrm>
              <a:off x="4383088" y="4425950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0" name="Freeform 39"/>
            <p:cNvSpPr>
              <a:spLocks noEditPoints="1"/>
            </p:cNvSpPr>
            <p:nvPr/>
          </p:nvSpPr>
          <p:spPr bwMode="auto">
            <a:xfrm>
              <a:off x="4522788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1" name="Freeform 40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2" name="Freeform 41"/>
            <p:cNvSpPr>
              <a:spLocks noEditPoints="1"/>
            </p:cNvSpPr>
            <p:nvPr/>
          </p:nvSpPr>
          <p:spPr bwMode="auto">
            <a:xfrm>
              <a:off x="4678363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3" name="Freeform 42"/>
            <p:cNvSpPr/>
            <p:nvPr/>
          </p:nvSpPr>
          <p:spPr bwMode="auto">
            <a:xfrm>
              <a:off x="4821238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4" name="Freeform 43"/>
            <p:cNvSpPr/>
            <p:nvPr/>
          </p:nvSpPr>
          <p:spPr bwMode="auto">
            <a:xfrm>
              <a:off x="4959350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5" name="Freeform 44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6" name="Freeform 45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7" name="Freeform 46"/>
            <p:cNvSpPr/>
            <p:nvPr/>
          </p:nvSpPr>
          <p:spPr bwMode="auto">
            <a:xfrm>
              <a:off x="5386388" y="4425950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8" name="Freeform 47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29" name="Freeform 48"/>
            <p:cNvSpPr>
              <a:spLocks noEditPoints="1"/>
            </p:cNvSpPr>
            <p:nvPr/>
          </p:nvSpPr>
          <p:spPr bwMode="auto">
            <a:xfrm>
              <a:off x="4383088" y="4425950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0" name="Freeform 49"/>
            <p:cNvSpPr>
              <a:spLocks noEditPoints="1"/>
            </p:cNvSpPr>
            <p:nvPr/>
          </p:nvSpPr>
          <p:spPr bwMode="auto">
            <a:xfrm>
              <a:off x="4522788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1" name="Freeform 50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2" name="Freeform 51"/>
            <p:cNvSpPr>
              <a:spLocks noEditPoints="1"/>
            </p:cNvSpPr>
            <p:nvPr/>
          </p:nvSpPr>
          <p:spPr bwMode="auto">
            <a:xfrm>
              <a:off x="4678363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3" name="Freeform 52"/>
            <p:cNvSpPr/>
            <p:nvPr/>
          </p:nvSpPr>
          <p:spPr bwMode="auto">
            <a:xfrm>
              <a:off x="4821238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4" name="Freeform 53"/>
            <p:cNvSpPr/>
            <p:nvPr/>
          </p:nvSpPr>
          <p:spPr bwMode="auto">
            <a:xfrm>
              <a:off x="4959350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5" name="Freeform 54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6" name="Freeform 55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7" name="Freeform 56"/>
            <p:cNvSpPr/>
            <p:nvPr/>
          </p:nvSpPr>
          <p:spPr bwMode="auto">
            <a:xfrm>
              <a:off x="5386388" y="4425950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8" name="Freeform 57"/>
            <p:cNvSpPr>
              <a:spLocks noEditPoints="1"/>
            </p:cNvSpPr>
            <p:nvPr/>
          </p:nvSpPr>
          <p:spPr bwMode="auto">
            <a:xfrm>
              <a:off x="4244975" y="4065588"/>
              <a:ext cx="322262" cy="317500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39" name="Freeform 58"/>
            <p:cNvSpPr>
              <a:spLocks noEditPoints="1"/>
            </p:cNvSpPr>
            <p:nvPr/>
          </p:nvSpPr>
          <p:spPr bwMode="auto">
            <a:xfrm>
              <a:off x="4597400" y="4065588"/>
              <a:ext cx="300037" cy="317500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0" name="Freeform 59"/>
            <p:cNvSpPr>
              <a:spLocks noEditPoints="1"/>
            </p:cNvSpPr>
            <p:nvPr/>
          </p:nvSpPr>
          <p:spPr bwMode="auto">
            <a:xfrm>
              <a:off x="4945063" y="4100513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1" name="Freeform 60"/>
            <p:cNvSpPr>
              <a:spLocks noEditPoints="1"/>
            </p:cNvSpPr>
            <p:nvPr/>
          </p:nvSpPr>
          <p:spPr bwMode="auto">
            <a:xfrm>
              <a:off x="5154613" y="4100513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2" name="Freeform 61"/>
            <p:cNvSpPr/>
            <p:nvPr/>
          </p:nvSpPr>
          <p:spPr bwMode="auto">
            <a:xfrm>
              <a:off x="5341938" y="4100513"/>
              <a:ext cx="179387" cy="246062"/>
            </a:xfrm>
            <a:custGeom>
              <a:avLst/>
              <a:gdLst>
                <a:gd name="T0" fmla="*/ 0 w 113"/>
                <a:gd name="T1" fmla="*/ 12 h 155"/>
                <a:gd name="T2" fmla="*/ 0 w 113"/>
                <a:gd name="T3" fmla="*/ 0 h 155"/>
                <a:gd name="T4" fmla="*/ 113 w 113"/>
                <a:gd name="T5" fmla="*/ 0 h 155"/>
                <a:gd name="T6" fmla="*/ 113 w 113"/>
                <a:gd name="T7" fmla="*/ 12 h 155"/>
                <a:gd name="T8" fmla="*/ 63 w 113"/>
                <a:gd name="T9" fmla="*/ 12 h 155"/>
                <a:gd name="T10" fmla="*/ 63 w 113"/>
                <a:gd name="T11" fmla="*/ 155 h 155"/>
                <a:gd name="T12" fmla="*/ 49 w 113"/>
                <a:gd name="T13" fmla="*/ 155 h 155"/>
                <a:gd name="T14" fmla="*/ 49 w 113"/>
                <a:gd name="T15" fmla="*/ 12 h 155"/>
                <a:gd name="T16" fmla="*/ 0 w 113"/>
                <a:gd name="T17" fmla="*/ 12 h 155"/>
                <a:gd name="T18" fmla="*/ 0 w 113"/>
                <a:gd name="T19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5">
                  <a:moveTo>
                    <a:pt x="0" y="12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13" y="12"/>
                  </a:lnTo>
                  <a:lnTo>
                    <a:pt x="63" y="12"/>
                  </a:lnTo>
                  <a:lnTo>
                    <a:pt x="63" y="155"/>
                  </a:lnTo>
                  <a:lnTo>
                    <a:pt x="49" y="155"/>
                  </a:lnTo>
                  <a:lnTo>
                    <a:pt x="49" y="12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3" name="Freeform 62"/>
            <p:cNvSpPr/>
            <p:nvPr/>
          </p:nvSpPr>
          <p:spPr bwMode="auto">
            <a:xfrm>
              <a:off x="3599638" y="4064001"/>
              <a:ext cx="287337" cy="528637"/>
            </a:xfrm>
            <a:custGeom>
              <a:avLst/>
              <a:gdLst>
                <a:gd name="T0" fmla="*/ 0 w 181"/>
                <a:gd name="T1" fmla="*/ 0 h 333"/>
                <a:gd name="T2" fmla="*/ 0 w 181"/>
                <a:gd name="T3" fmla="*/ 333 h 333"/>
                <a:gd name="T4" fmla="*/ 181 w 181"/>
                <a:gd name="T5" fmla="*/ 0 h 333"/>
                <a:gd name="T6" fmla="*/ 0 w 181"/>
                <a:gd name="T7" fmla="*/ 0 h 333"/>
                <a:gd name="T8" fmla="*/ 0 w 181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333">
                  <a:moveTo>
                    <a:pt x="0" y="0"/>
                  </a:moveTo>
                  <a:lnTo>
                    <a:pt x="0" y="333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4" name="Freeform 63"/>
            <p:cNvSpPr/>
            <p:nvPr/>
          </p:nvSpPr>
          <p:spPr bwMode="auto">
            <a:xfrm>
              <a:off x="3726638" y="4100514"/>
              <a:ext cx="411162" cy="492124"/>
            </a:xfrm>
            <a:custGeom>
              <a:avLst/>
              <a:gdLst>
                <a:gd name="T0" fmla="*/ 152 w 259"/>
                <a:gd name="T1" fmla="*/ 0 h 310"/>
                <a:gd name="T2" fmla="*/ 101 w 259"/>
                <a:gd name="T3" fmla="*/ 91 h 310"/>
                <a:gd name="T4" fmla="*/ 143 w 259"/>
                <a:gd name="T5" fmla="*/ 147 h 310"/>
                <a:gd name="T6" fmla="*/ 59 w 259"/>
                <a:gd name="T7" fmla="*/ 171 h 310"/>
                <a:gd name="T8" fmla="*/ 0 w 259"/>
                <a:gd name="T9" fmla="*/ 275 h 310"/>
                <a:gd name="T10" fmla="*/ 115 w 259"/>
                <a:gd name="T11" fmla="*/ 235 h 310"/>
                <a:gd name="T12" fmla="*/ 167 w 259"/>
                <a:gd name="T13" fmla="*/ 310 h 310"/>
                <a:gd name="T14" fmla="*/ 158 w 259"/>
                <a:gd name="T15" fmla="*/ 221 h 310"/>
                <a:gd name="T16" fmla="*/ 259 w 259"/>
                <a:gd name="T17" fmla="*/ 187 h 310"/>
                <a:gd name="T18" fmla="*/ 152 w 259"/>
                <a:gd name="T19" fmla="*/ 0 h 310"/>
                <a:gd name="T20" fmla="*/ 152 w 259"/>
                <a:gd name="T2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" h="310">
                  <a:moveTo>
                    <a:pt x="152" y="0"/>
                  </a:moveTo>
                  <a:lnTo>
                    <a:pt x="101" y="91"/>
                  </a:lnTo>
                  <a:lnTo>
                    <a:pt x="143" y="147"/>
                  </a:lnTo>
                  <a:lnTo>
                    <a:pt x="59" y="171"/>
                  </a:lnTo>
                  <a:lnTo>
                    <a:pt x="0" y="275"/>
                  </a:lnTo>
                  <a:lnTo>
                    <a:pt x="115" y="235"/>
                  </a:lnTo>
                  <a:lnTo>
                    <a:pt x="167" y="310"/>
                  </a:lnTo>
                  <a:lnTo>
                    <a:pt x="158" y="221"/>
                  </a:lnTo>
                  <a:lnTo>
                    <a:pt x="259" y="18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59" name="组合 458"/>
          <p:cNvGrpSpPr/>
          <p:nvPr/>
        </p:nvGrpSpPr>
        <p:grpSpPr>
          <a:xfrm>
            <a:off x="-12756" y="4350795"/>
            <a:ext cx="9156756" cy="644553"/>
            <a:chOff x="-12756" y="4350793"/>
            <a:chExt cx="9156756" cy="644553"/>
          </a:xfrm>
        </p:grpSpPr>
        <p:sp>
          <p:nvSpPr>
            <p:cNvPr id="462" name="Rectangle 104"/>
            <p:cNvSpPr>
              <a:spLocks noChangeArrowheads="1"/>
            </p:cNvSpPr>
            <p:nvPr/>
          </p:nvSpPr>
          <p:spPr bwMode="auto">
            <a:xfrm>
              <a:off x="-12756" y="4735689"/>
              <a:ext cx="9156756" cy="2596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463" name="组合 462"/>
            <p:cNvGrpSpPr/>
            <p:nvPr/>
          </p:nvGrpSpPr>
          <p:grpSpPr>
            <a:xfrm>
              <a:off x="1379928" y="4637765"/>
              <a:ext cx="1026776" cy="99205"/>
              <a:chOff x="2538868" y="4625609"/>
              <a:chExt cx="1152599" cy="111362"/>
            </a:xfrm>
          </p:grpSpPr>
          <p:sp>
            <p:nvSpPr>
              <p:cNvPr id="737" name="Freeform 15"/>
              <p:cNvSpPr/>
              <p:nvPr/>
            </p:nvSpPr>
            <p:spPr bwMode="auto">
              <a:xfrm>
                <a:off x="3602376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8" name="Freeform 16"/>
              <p:cNvSpPr/>
              <p:nvPr/>
            </p:nvSpPr>
            <p:spPr bwMode="auto">
              <a:xfrm>
                <a:off x="3602376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9" name="Rectangle 17"/>
              <p:cNvSpPr>
                <a:spLocks noChangeArrowheads="1"/>
              </p:cNvSpPr>
              <p:nvPr/>
            </p:nvSpPr>
            <p:spPr bwMode="auto">
              <a:xfrm>
                <a:off x="3681722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0" name="Freeform 18"/>
              <p:cNvSpPr/>
              <p:nvPr/>
            </p:nvSpPr>
            <p:spPr bwMode="auto">
              <a:xfrm>
                <a:off x="3513287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1" name="Freeform 19"/>
              <p:cNvSpPr/>
              <p:nvPr/>
            </p:nvSpPr>
            <p:spPr bwMode="auto">
              <a:xfrm>
                <a:off x="3513287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2" name="Rectangle 20"/>
              <p:cNvSpPr>
                <a:spLocks noChangeArrowheads="1"/>
              </p:cNvSpPr>
              <p:nvPr/>
            </p:nvSpPr>
            <p:spPr bwMode="auto">
              <a:xfrm>
                <a:off x="3595416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3" name="Freeform 21"/>
              <p:cNvSpPr/>
              <p:nvPr/>
            </p:nvSpPr>
            <p:spPr bwMode="auto">
              <a:xfrm>
                <a:off x="3424197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60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60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4" name="Freeform 22"/>
              <p:cNvSpPr/>
              <p:nvPr/>
            </p:nvSpPr>
            <p:spPr bwMode="auto">
              <a:xfrm>
                <a:off x="3424197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60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60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5" name="Rectangle 23"/>
              <p:cNvSpPr>
                <a:spLocks noChangeArrowheads="1"/>
              </p:cNvSpPr>
              <p:nvPr/>
            </p:nvSpPr>
            <p:spPr bwMode="auto">
              <a:xfrm>
                <a:off x="3507719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6" name="Freeform 24"/>
              <p:cNvSpPr/>
              <p:nvPr/>
            </p:nvSpPr>
            <p:spPr bwMode="auto">
              <a:xfrm>
                <a:off x="3339283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7" name="Freeform 25"/>
              <p:cNvSpPr/>
              <p:nvPr/>
            </p:nvSpPr>
            <p:spPr bwMode="auto">
              <a:xfrm>
                <a:off x="3339283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8" name="Rectangle 26"/>
              <p:cNvSpPr>
                <a:spLocks noChangeArrowheads="1"/>
              </p:cNvSpPr>
              <p:nvPr/>
            </p:nvSpPr>
            <p:spPr bwMode="auto">
              <a:xfrm>
                <a:off x="3418629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9" name="Freeform 27"/>
              <p:cNvSpPr/>
              <p:nvPr/>
            </p:nvSpPr>
            <p:spPr bwMode="auto">
              <a:xfrm>
                <a:off x="3250194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0" name="Freeform 28"/>
              <p:cNvSpPr/>
              <p:nvPr/>
            </p:nvSpPr>
            <p:spPr bwMode="auto">
              <a:xfrm>
                <a:off x="3250194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1" name="Rectangle 29"/>
              <p:cNvSpPr>
                <a:spLocks noChangeArrowheads="1"/>
              </p:cNvSpPr>
              <p:nvPr/>
            </p:nvSpPr>
            <p:spPr bwMode="auto">
              <a:xfrm>
                <a:off x="3329539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2" name="Freeform 30"/>
              <p:cNvSpPr/>
              <p:nvPr/>
            </p:nvSpPr>
            <p:spPr bwMode="auto">
              <a:xfrm>
                <a:off x="3161104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7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3" name="Freeform 31"/>
              <p:cNvSpPr/>
              <p:nvPr/>
            </p:nvSpPr>
            <p:spPr bwMode="auto">
              <a:xfrm>
                <a:off x="3161104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7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4" name="Rectangle 32"/>
              <p:cNvSpPr>
                <a:spLocks noChangeArrowheads="1"/>
              </p:cNvSpPr>
              <p:nvPr/>
            </p:nvSpPr>
            <p:spPr bwMode="auto">
              <a:xfrm>
                <a:off x="3243233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5" name="Freeform 33"/>
              <p:cNvSpPr/>
              <p:nvPr/>
            </p:nvSpPr>
            <p:spPr bwMode="auto">
              <a:xfrm>
                <a:off x="3076190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6" name="Freeform 34"/>
              <p:cNvSpPr/>
              <p:nvPr/>
            </p:nvSpPr>
            <p:spPr bwMode="auto">
              <a:xfrm>
                <a:off x="3076190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7" name="Rectangle 35"/>
              <p:cNvSpPr>
                <a:spLocks noChangeArrowheads="1"/>
              </p:cNvSpPr>
              <p:nvPr/>
            </p:nvSpPr>
            <p:spPr bwMode="auto">
              <a:xfrm>
                <a:off x="3155536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8" name="Freeform 36"/>
              <p:cNvSpPr/>
              <p:nvPr/>
            </p:nvSpPr>
            <p:spPr bwMode="auto">
              <a:xfrm>
                <a:off x="2987100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9" name="Freeform 37"/>
              <p:cNvSpPr/>
              <p:nvPr/>
            </p:nvSpPr>
            <p:spPr bwMode="auto">
              <a:xfrm>
                <a:off x="2987100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0" name="Rectangle 38"/>
              <p:cNvSpPr>
                <a:spLocks noChangeArrowheads="1"/>
              </p:cNvSpPr>
              <p:nvPr/>
            </p:nvSpPr>
            <p:spPr bwMode="auto">
              <a:xfrm>
                <a:off x="3066446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1" name="Freeform 39"/>
              <p:cNvSpPr/>
              <p:nvPr/>
            </p:nvSpPr>
            <p:spPr bwMode="auto">
              <a:xfrm>
                <a:off x="2898011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2" name="Freeform 40"/>
              <p:cNvSpPr/>
              <p:nvPr/>
            </p:nvSpPr>
            <p:spPr bwMode="auto">
              <a:xfrm>
                <a:off x="2898011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3" name="Rectangle 41"/>
              <p:cNvSpPr>
                <a:spLocks noChangeArrowheads="1"/>
              </p:cNvSpPr>
              <p:nvPr/>
            </p:nvSpPr>
            <p:spPr bwMode="auto">
              <a:xfrm>
                <a:off x="2980140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4" name="Freeform 42"/>
              <p:cNvSpPr/>
              <p:nvPr/>
            </p:nvSpPr>
            <p:spPr bwMode="auto">
              <a:xfrm>
                <a:off x="2808921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9 w 64"/>
                  <a:gd name="T3" fmla="*/ 61 h 61"/>
                  <a:gd name="T4" fmla="*/ 0 w 64"/>
                  <a:gd name="T5" fmla="*/ 4 h 61"/>
                  <a:gd name="T6" fmla="*/ 7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5" name="Freeform 43"/>
              <p:cNvSpPr/>
              <p:nvPr/>
            </p:nvSpPr>
            <p:spPr bwMode="auto">
              <a:xfrm>
                <a:off x="2808921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9 w 64"/>
                  <a:gd name="T3" fmla="*/ 0 h 61"/>
                  <a:gd name="T4" fmla="*/ 0 w 64"/>
                  <a:gd name="T5" fmla="*/ 56 h 61"/>
                  <a:gd name="T6" fmla="*/ 7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7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6" name="Rectangle 44"/>
              <p:cNvSpPr>
                <a:spLocks noChangeArrowheads="1"/>
              </p:cNvSpPr>
              <p:nvPr/>
            </p:nvSpPr>
            <p:spPr bwMode="auto">
              <a:xfrm>
                <a:off x="2891051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7" name="Freeform 45"/>
              <p:cNvSpPr/>
              <p:nvPr/>
            </p:nvSpPr>
            <p:spPr bwMode="auto">
              <a:xfrm>
                <a:off x="2724007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8" name="Freeform 46"/>
              <p:cNvSpPr/>
              <p:nvPr/>
            </p:nvSpPr>
            <p:spPr bwMode="auto">
              <a:xfrm>
                <a:off x="2724007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9" name="Rectangle 47"/>
              <p:cNvSpPr>
                <a:spLocks noChangeArrowheads="1"/>
              </p:cNvSpPr>
              <p:nvPr/>
            </p:nvSpPr>
            <p:spPr bwMode="auto">
              <a:xfrm>
                <a:off x="2803353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0" name="Freeform 48"/>
              <p:cNvSpPr/>
              <p:nvPr/>
            </p:nvSpPr>
            <p:spPr bwMode="auto">
              <a:xfrm>
                <a:off x="2634918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1" name="Freeform 49"/>
              <p:cNvSpPr/>
              <p:nvPr/>
            </p:nvSpPr>
            <p:spPr bwMode="auto">
              <a:xfrm>
                <a:off x="2634918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2" name="Rectangle 50"/>
              <p:cNvSpPr>
                <a:spLocks noChangeArrowheads="1"/>
              </p:cNvSpPr>
              <p:nvPr/>
            </p:nvSpPr>
            <p:spPr bwMode="auto">
              <a:xfrm>
                <a:off x="2714263" y="4632570"/>
                <a:ext cx="12528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3" name="Freeform 51"/>
              <p:cNvSpPr/>
              <p:nvPr/>
            </p:nvSpPr>
            <p:spPr bwMode="auto">
              <a:xfrm>
                <a:off x="2545828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4" name="Freeform 52"/>
              <p:cNvSpPr/>
              <p:nvPr/>
            </p:nvSpPr>
            <p:spPr bwMode="auto">
              <a:xfrm>
                <a:off x="2545828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5" name="Rectangle 53"/>
              <p:cNvSpPr>
                <a:spLocks noChangeArrowheads="1"/>
              </p:cNvSpPr>
              <p:nvPr/>
            </p:nvSpPr>
            <p:spPr bwMode="auto">
              <a:xfrm>
                <a:off x="2627957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6" name="Rectangle 54"/>
              <p:cNvSpPr>
                <a:spLocks noChangeArrowheads="1"/>
              </p:cNvSpPr>
              <p:nvPr/>
            </p:nvSpPr>
            <p:spPr bwMode="auto">
              <a:xfrm>
                <a:off x="2538868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7" name="Rectangle 55"/>
              <p:cNvSpPr>
                <a:spLocks noChangeArrowheads="1"/>
              </p:cNvSpPr>
              <p:nvPr/>
            </p:nvSpPr>
            <p:spPr bwMode="auto">
              <a:xfrm>
                <a:off x="2538868" y="4625609"/>
                <a:ext cx="1152599" cy="194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8" name="Rectangle 56"/>
              <p:cNvSpPr>
                <a:spLocks noChangeArrowheads="1"/>
              </p:cNvSpPr>
              <p:nvPr/>
            </p:nvSpPr>
            <p:spPr bwMode="auto">
              <a:xfrm>
                <a:off x="2538868" y="4721659"/>
                <a:ext cx="1152599" cy="1531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4" name="组合 463"/>
            <p:cNvGrpSpPr/>
            <p:nvPr/>
          </p:nvGrpSpPr>
          <p:grpSpPr>
            <a:xfrm>
              <a:off x="5302326" y="4625609"/>
              <a:ext cx="1155383" cy="111362"/>
              <a:chOff x="4033905" y="4625609"/>
              <a:chExt cx="1155383" cy="111362"/>
            </a:xfrm>
          </p:grpSpPr>
          <p:sp>
            <p:nvSpPr>
              <p:cNvPr id="695" name="Freeform 57"/>
              <p:cNvSpPr/>
              <p:nvPr/>
            </p:nvSpPr>
            <p:spPr bwMode="auto">
              <a:xfrm>
                <a:off x="5097414" y="4639530"/>
                <a:ext cx="87698" cy="84914"/>
              </a:xfrm>
              <a:custGeom>
                <a:avLst/>
                <a:gdLst>
                  <a:gd name="T0" fmla="*/ 63 w 63"/>
                  <a:gd name="T1" fmla="*/ 56 h 61"/>
                  <a:gd name="T2" fmla="*/ 59 w 63"/>
                  <a:gd name="T3" fmla="*/ 61 h 61"/>
                  <a:gd name="T4" fmla="*/ 0 w 63"/>
                  <a:gd name="T5" fmla="*/ 4 h 61"/>
                  <a:gd name="T6" fmla="*/ 4 w 63"/>
                  <a:gd name="T7" fmla="*/ 0 h 61"/>
                  <a:gd name="T8" fmla="*/ 63 w 63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3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6" name="Freeform 58"/>
              <p:cNvSpPr/>
              <p:nvPr/>
            </p:nvSpPr>
            <p:spPr bwMode="auto">
              <a:xfrm>
                <a:off x="5097414" y="4639530"/>
                <a:ext cx="87698" cy="84914"/>
              </a:xfrm>
              <a:custGeom>
                <a:avLst/>
                <a:gdLst>
                  <a:gd name="T0" fmla="*/ 63 w 63"/>
                  <a:gd name="T1" fmla="*/ 4 h 61"/>
                  <a:gd name="T2" fmla="*/ 59 w 63"/>
                  <a:gd name="T3" fmla="*/ 0 h 61"/>
                  <a:gd name="T4" fmla="*/ 0 w 63"/>
                  <a:gd name="T5" fmla="*/ 56 h 61"/>
                  <a:gd name="T6" fmla="*/ 4 w 63"/>
                  <a:gd name="T7" fmla="*/ 61 h 61"/>
                  <a:gd name="T8" fmla="*/ 63 w 63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4" y="61"/>
                    </a:lnTo>
                    <a:lnTo>
                      <a:pt x="63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7" name="Rectangle 59"/>
              <p:cNvSpPr>
                <a:spLocks noChangeArrowheads="1"/>
              </p:cNvSpPr>
              <p:nvPr/>
            </p:nvSpPr>
            <p:spPr bwMode="auto">
              <a:xfrm>
                <a:off x="5179543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8" name="Freeform 60"/>
              <p:cNvSpPr/>
              <p:nvPr/>
            </p:nvSpPr>
            <p:spPr bwMode="auto">
              <a:xfrm>
                <a:off x="5011108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9" name="Freeform 61"/>
              <p:cNvSpPr/>
              <p:nvPr/>
            </p:nvSpPr>
            <p:spPr bwMode="auto">
              <a:xfrm>
                <a:off x="5011108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0" name="Rectangle 62"/>
              <p:cNvSpPr>
                <a:spLocks noChangeArrowheads="1"/>
              </p:cNvSpPr>
              <p:nvPr/>
            </p:nvSpPr>
            <p:spPr bwMode="auto">
              <a:xfrm>
                <a:off x="5090454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1" name="Freeform 63"/>
              <p:cNvSpPr/>
              <p:nvPr/>
            </p:nvSpPr>
            <p:spPr bwMode="auto">
              <a:xfrm>
                <a:off x="4922018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2" name="Freeform 64"/>
              <p:cNvSpPr/>
              <p:nvPr/>
            </p:nvSpPr>
            <p:spPr bwMode="auto">
              <a:xfrm>
                <a:off x="4922018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3" name="Rectangle 65"/>
              <p:cNvSpPr>
                <a:spLocks noChangeArrowheads="1"/>
              </p:cNvSpPr>
              <p:nvPr/>
            </p:nvSpPr>
            <p:spPr bwMode="auto">
              <a:xfrm>
                <a:off x="5001364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4" name="Freeform 66"/>
              <p:cNvSpPr/>
              <p:nvPr/>
            </p:nvSpPr>
            <p:spPr bwMode="auto">
              <a:xfrm>
                <a:off x="4832929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7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5" name="Freeform 67"/>
              <p:cNvSpPr/>
              <p:nvPr/>
            </p:nvSpPr>
            <p:spPr bwMode="auto">
              <a:xfrm>
                <a:off x="4832929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7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6" name="Rectangle 68"/>
              <p:cNvSpPr>
                <a:spLocks noChangeArrowheads="1"/>
              </p:cNvSpPr>
              <p:nvPr/>
            </p:nvSpPr>
            <p:spPr bwMode="auto">
              <a:xfrm>
                <a:off x="4916450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7" name="Freeform 69"/>
              <p:cNvSpPr/>
              <p:nvPr/>
            </p:nvSpPr>
            <p:spPr bwMode="auto">
              <a:xfrm>
                <a:off x="4748015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8" name="Freeform 70"/>
              <p:cNvSpPr/>
              <p:nvPr/>
            </p:nvSpPr>
            <p:spPr bwMode="auto">
              <a:xfrm>
                <a:off x="4748015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9" name="Rectangle 71"/>
              <p:cNvSpPr>
                <a:spLocks noChangeArrowheads="1"/>
              </p:cNvSpPr>
              <p:nvPr/>
            </p:nvSpPr>
            <p:spPr bwMode="auto">
              <a:xfrm>
                <a:off x="4827361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0" name="Freeform 72"/>
              <p:cNvSpPr/>
              <p:nvPr/>
            </p:nvSpPr>
            <p:spPr bwMode="auto">
              <a:xfrm>
                <a:off x="4658925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1" name="Freeform 73"/>
              <p:cNvSpPr/>
              <p:nvPr/>
            </p:nvSpPr>
            <p:spPr bwMode="auto">
              <a:xfrm>
                <a:off x="4658925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2" name="Rectangle 74"/>
              <p:cNvSpPr>
                <a:spLocks noChangeArrowheads="1"/>
              </p:cNvSpPr>
              <p:nvPr/>
            </p:nvSpPr>
            <p:spPr bwMode="auto">
              <a:xfrm>
                <a:off x="4738271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3" name="Freeform 75"/>
              <p:cNvSpPr/>
              <p:nvPr/>
            </p:nvSpPr>
            <p:spPr bwMode="auto">
              <a:xfrm>
                <a:off x="4569835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4" name="Freeform 76"/>
              <p:cNvSpPr/>
              <p:nvPr/>
            </p:nvSpPr>
            <p:spPr bwMode="auto">
              <a:xfrm>
                <a:off x="4569835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5" name="Rectangle 77"/>
              <p:cNvSpPr>
                <a:spLocks noChangeArrowheads="1"/>
              </p:cNvSpPr>
              <p:nvPr/>
            </p:nvSpPr>
            <p:spPr bwMode="auto">
              <a:xfrm>
                <a:off x="4651965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6" name="Freeform 78"/>
              <p:cNvSpPr/>
              <p:nvPr/>
            </p:nvSpPr>
            <p:spPr bwMode="auto">
              <a:xfrm>
                <a:off x="4480746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60 w 64"/>
                  <a:gd name="T3" fmla="*/ 61 h 61"/>
                  <a:gd name="T4" fmla="*/ 0 w 64"/>
                  <a:gd name="T5" fmla="*/ 4 h 61"/>
                  <a:gd name="T6" fmla="*/ 8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60" y="61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7" name="Freeform 79"/>
              <p:cNvSpPr/>
              <p:nvPr/>
            </p:nvSpPr>
            <p:spPr bwMode="auto">
              <a:xfrm>
                <a:off x="4480746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60 w 64"/>
                  <a:gd name="T3" fmla="*/ 0 h 61"/>
                  <a:gd name="T4" fmla="*/ 0 w 64"/>
                  <a:gd name="T5" fmla="*/ 56 h 61"/>
                  <a:gd name="T6" fmla="*/ 8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60" y="0"/>
                    </a:lnTo>
                    <a:lnTo>
                      <a:pt x="0" y="56"/>
                    </a:lnTo>
                    <a:lnTo>
                      <a:pt x="8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8" name="Rectangle 80"/>
              <p:cNvSpPr>
                <a:spLocks noChangeArrowheads="1"/>
              </p:cNvSpPr>
              <p:nvPr/>
            </p:nvSpPr>
            <p:spPr bwMode="auto">
              <a:xfrm>
                <a:off x="4564267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9" name="Freeform 81"/>
              <p:cNvSpPr/>
              <p:nvPr/>
            </p:nvSpPr>
            <p:spPr bwMode="auto">
              <a:xfrm>
                <a:off x="4395832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0" name="Freeform 82"/>
              <p:cNvSpPr/>
              <p:nvPr/>
            </p:nvSpPr>
            <p:spPr bwMode="auto">
              <a:xfrm>
                <a:off x="4395832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1" name="Rectangle 83"/>
              <p:cNvSpPr>
                <a:spLocks noChangeArrowheads="1"/>
              </p:cNvSpPr>
              <p:nvPr/>
            </p:nvSpPr>
            <p:spPr bwMode="auto">
              <a:xfrm>
                <a:off x="4475178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2" name="Freeform 84"/>
              <p:cNvSpPr/>
              <p:nvPr/>
            </p:nvSpPr>
            <p:spPr bwMode="auto">
              <a:xfrm>
                <a:off x="4306742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3" name="Freeform 85"/>
              <p:cNvSpPr/>
              <p:nvPr/>
            </p:nvSpPr>
            <p:spPr bwMode="auto">
              <a:xfrm>
                <a:off x="4306742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4" name="Rectangle 86"/>
              <p:cNvSpPr>
                <a:spLocks noChangeArrowheads="1"/>
              </p:cNvSpPr>
              <p:nvPr/>
            </p:nvSpPr>
            <p:spPr bwMode="auto">
              <a:xfrm>
                <a:off x="4388872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5" name="Freeform 87"/>
              <p:cNvSpPr/>
              <p:nvPr/>
            </p:nvSpPr>
            <p:spPr bwMode="auto">
              <a:xfrm>
                <a:off x="4217653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9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6" name="Freeform 88"/>
              <p:cNvSpPr/>
              <p:nvPr/>
            </p:nvSpPr>
            <p:spPr bwMode="auto">
              <a:xfrm>
                <a:off x="4217653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9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7" name="Rectangle 89"/>
              <p:cNvSpPr>
                <a:spLocks noChangeArrowheads="1"/>
              </p:cNvSpPr>
              <p:nvPr/>
            </p:nvSpPr>
            <p:spPr bwMode="auto">
              <a:xfrm>
                <a:off x="4299782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Freeform 90"/>
              <p:cNvSpPr/>
              <p:nvPr/>
            </p:nvSpPr>
            <p:spPr bwMode="auto">
              <a:xfrm>
                <a:off x="4132739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9" name="Freeform 91"/>
              <p:cNvSpPr/>
              <p:nvPr/>
            </p:nvSpPr>
            <p:spPr bwMode="auto">
              <a:xfrm>
                <a:off x="4132739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0" name="Rectangle 92"/>
              <p:cNvSpPr>
                <a:spLocks noChangeArrowheads="1"/>
              </p:cNvSpPr>
              <p:nvPr/>
            </p:nvSpPr>
            <p:spPr bwMode="auto">
              <a:xfrm>
                <a:off x="4212084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1" name="Freeform 93"/>
              <p:cNvSpPr/>
              <p:nvPr/>
            </p:nvSpPr>
            <p:spPr bwMode="auto">
              <a:xfrm>
                <a:off x="4040865" y="4639530"/>
                <a:ext cx="87698" cy="84914"/>
              </a:xfrm>
              <a:custGeom>
                <a:avLst/>
                <a:gdLst>
                  <a:gd name="T0" fmla="*/ 63 w 63"/>
                  <a:gd name="T1" fmla="*/ 56 h 61"/>
                  <a:gd name="T2" fmla="*/ 59 w 63"/>
                  <a:gd name="T3" fmla="*/ 61 h 61"/>
                  <a:gd name="T4" fmla="*/ 0 w 63"/>
                  <a:gd name="T5" fmla="*/ 4 h 61"/>
                  <a:gd name="T6" fmla="*/ 7 w 63"/>
                  <a:gd name="T7" fmla="*/ 0 h 61"/>
                  <a:gd name="T8" fmla="*/ 63 w 63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63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2" name="Freeform 94"/>
              <p:cNvSpPr/>
              <p:nvPr/>
            </p:nvSpPr>
            <p:spPr bwMode="auto">
              <a:xfrm>
                <a:off x="4040865" y="4639530"/>
                <a:ext cx="87698" cy="84914"/>
              </a:xfrm>
              <a:custGeom>
                <a:avLst/>
                <a:gdLst>
                  <a:gd name="T0" fmla="*/ 63 w 63"/>
                  <a:gd name="T1" fmla="*/ 4 h 61"/>
                  <a:gd name="T2" fmla="*/ 59 w 63"/>
                  <a:gd name="T3" fmla="*/ 0 h 61"/>
                  <a:gd name="T4" fmla="*/ 0 w 63"/>
                  <a:gd name="T5" fmla="*/ 56 h 61"/>
                  <a:gd name="T6" fmla="*/ 7 w 63"/>
                  <a:gd name="T7" fmla="*/ 61 h 61"/>
                  <a:gd name="T8" fmla="*/ 63 w 63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7" y="61"/>
                    </a:lnTo>
                    <a:lnTo>
                      <a:pt x="63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3" name="Rectangle 95"/>
              <p:cNvSpPr>
                <a:spLocks noChangeArrowheads="1"/>
              </p:cNvSpPr>
              <p:nvPr/>
            </p:nvSpPr>
            <p:spPr bwMode="auto">
              <a:xfrm>
                <a:off x="4122995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4" name="Rectangle 96"/>
              <p:cNvSpPr>
                <a:spLocks noChangeArrowheads="1"/>
              </p:cNvSpPr>
              <p:nvPr/>
            </p:nvSpPr>
            <p:spPr bwMode="auto">
              <a:xfrm>
                <a:off x="4033905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5" name="Rectangle 97"/>
              <p:cNvSpPr>
                <a:spLocks noChangeArrowheads="1"/>
              </p:cNvSpPr>
              <p:nvPr/>
            </p:nvSpPr>
            <p:spPr bwMode="auto">
              <a:xfrm>
                <a:off x="4033905" y="4625609"/>
                <a:ext cx="1155383" cy="194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6" name="Rectangle 98"/>
              <p:cNvSpPr>
                <a:spLocks noChangeArrowheads="1"/>
              </p:cNvSpPr>
              <p:nvPr/>
            </p:nvSpPr>
            <p:spPr bwMode="auto">
              <a:xfrm>
                <a:off x="4033905" y="4721659"/>
                <a:ext cx="1155383" cy="1531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63843" y="4410650"/>
              <a:ext cx="59857" cy="348007"/>
              <a:chOff x="748721" y="4303531"/>
              <a:chExt cx="59857" cy="348007"/>
            </a:xfrm>
          </p:grpSpPr>
          <p:sp>
            <p:nvSpPr>
              <p:cNvPr id="682" name="Freeform 108"/>
              <p:cNvSpPr/>
              <p:nvPr/>
            </p:nvSpPr>
            <p:spPr bwMode="auto">
              <a:xfrm>
                <a:off x="755681" y="4303531"/>
                <a:ext cx="6960" cy="325734"/>
              </a:xfrm>
              <a:custGeom>
                <a:avLst/>
                <a:gdLst>
                  <a:gd name="T0" fmla="*/ 5 w 5"/>
                  <a:gd name="T1" fmla="*/ 234 h 234"/>
                  <a:gd name="T2" fmla="*/ 5 w 5"/>
                  <a:gd name="T3" fmla="*/ 0 h 234"/>
                  <a:gd name="T4" fmla="*/ 0 w 5"/>
                  <a:gd name="T5" fmla="*/ 0 h 234"/>
                  <a:gd name="T6" fmla="*/ 0 w 5"/>
                  <a:gd name="T7" fmla="*/ 234 h 234"/>
                  <a:gd name="T8" fmla="*/ 5 w 5"/>
                  <a:gd name="T9" fmla="*/ 234 h 234"/>
                  <a:gd name="T10" fmla="*/ 5 w 5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34">
                    <a:moveTo>
                      <a:pt x="5" y="234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234"/>
                    </a:lnTo>
                    <a:lnTo>
                      <a:pt x="5" y="234"/>
                    </a:lnTo>
                    <a:lnTo>
                      <a:pt x="5" y="23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3" name="Freeform 109"/>
              <p:cNvSpPr/>
              <p:nvPr/>
            </p:nvSpPr>
            <p:spPr bwMode="auto">
              <a:xfrm>
                <a:off x="748721" y="4332764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4" name="Freeform 110"/>
              <p:cNvSpPr/>
              <p:nvPr/>
            </p:nvSpPr>
            <p:spPr bwMode="auto">
              <a:xfrm>
                <a:off x="748721" y="4342508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5" name="Freeform 111"/>
              <p:cNvSpPr/>
              <p:nvPr/>
            </p:nvSpPr>
            <p:spPr bwMode="auto">
              <a:xfrm>
                <a:off x="748721" y="4395405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6" name="Freeform 112"/>
              <p:cNvSpPr/>
              <p:nvPr/>
            </p:nvSpPr>
            <p:spPr bwMode="auto">
              <a:xfrm>
                <a:off x="748721" y="4405149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7" name="Freeform 113"/>
              <p:cNvSpPr/>
              <p:nvPr/>
            </p:nvSpPr>
            <p:spPr bwMode="auto">
              <a:xfrm>
                <a:off x="748721" y="4458046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8" name="Freeform 114"/>
              <p:cNvSpPr/>
              <p:nvPr/>
            </p:nvSpPr>
            <p:spPr bwMode="auto">
              <a:xfrm>
                <a:off x="748721" y="4467791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9" name="Freeform 115"/>
              <p:cNvSpPr/>
              <p:nvPr/>
            </p:nvSpPr>
            <p:spPr bwMode="auto">
              <a:xfrm>
                <a:off x="748721" y="4520688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0" name="Freeform 116"/>
              <p:cNvSpPr/>
              <p:nvPr/>
            </p:nvSpPr>
            <p:spPr bwMode="auto">
              <a:xfrm>
                <a:off x="748721" y="4530432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1" name="Freeform 117"/>
              <p:cNvSpPr/>
              <p:nvPr/>
            </p:nvSpPr>
            <p:spPr bwMode="auto">
              <a:xfrm>
                <a:off x="748721" y="4583329"/>
                <a:ext cx="59857" cy="5568"/>
              </a:xfrm>
              <a:custGeom>
                <a:avLst/>
                <a:gdLst>
                  <a:gd name="T0" fmla="*/ 43 w 43"/>
                  <a:gd name="T1" fmla="*/ 0 h 4"/>
                  <a:gd name="T2" fmla="*/ 0 w 43"/>
                  <a:gd name="T3" fmla="*/ 0 h 4"/>
                  <a:gd name="T4" fmla="*/ 0 w 43"/>
                  <a:gd name="T5" fmla="*/ 4 h 4"/>
                  <a:gd name="T6" fmla="*/ 43 w 43"/>
                  <a:gd name="T7" fmla="*/ 4 h 4"/>
                  <a:gd name="T8" fmla="*/ 43 w 43"/>
                  <a:gd name="T9" fmla="*/ 0 h 4"/>
                  <a:gd name="T10" fmla="*/ 43 w 4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">
                    <a:moveTo>
                      <a:pt x="4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3" y="4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2" name="Freeform 118"/>
              <p:cNvSpPr/>
              <p:nvPr/>
            </p:nvSpPr>
            <p:spPr bwMode="auto">
              <a:xfrm>
                <a:off x="748721" y="4593073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3" name="Freeform 119"/>
              <p:cNvSpPr/>
              <p:nvPr/>
            </p:nvSpPr>
            <p:spPr bwMode="auto">
              <a:xfrm>
                <a:off x="748721" y="4645970"/>
                <a:ext cx="59857" cy="5568"/>
              </a:xfrm>
              <a:custGeom>
                <a:avLst/>
                <a:gdLst>
                  <a:gd name="T0" fmla="*/ 43 w 43"/>
                  <a:gd name="T1" fmla="*/ 0 h 4"/>
                  <a:gd name="T2" fmla="*/ 0 w 43"/>
                  <a:gd name="T3" fmla="*/ 0 h 4"/>
                  <a:gd name="T4" fmla="*/ 0 w 43"/>
                  <a:gd name="T5" fmla="*/ 4 h 4"/>
                  <a:gd name="T6" fmla="*/ 43 w 43"/>
                  <a:gd name="T7" fmla="*/ 4 h 4"/>
                  <a:gd name="T8" fmla="*/ 43 w 43"/>
                  <a:gd name="T9" fmla="*/ 0 h 4"/>
                  <a:gd name="T10" fmla="*/ 43 w 4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">
                    <a:moveTo>
                      <a:pt x="4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3" y="4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4" name="Freeform 120"/>
              <p:cNvSpPr/>
              <p:nvPr/>
            </p:nvSpPr>
            <p:spPr bwMode="auto">
              <a:xfrm>
                <a:off x="791874" y="4303531"/>
                <a:ext cx="6960" cy="325734"/>
              </a:xfrm>
              <a:custGeom>
                <a:avLst/>
                <a:gdLst>
                  <a:gd name="T0" fmla="*/ 5 w 5"/>
                  <a:gd name="T1" fmla="*/ 234 h 234"/>
                  <a:gd name="T2" fmla="*/ 5 w 5"/>
                  <a:gd name="T3" fmla="*/ 0 h 234"/>
                  <a:gd name="T4" fmla="*/ 0 w 5"/>
                  <a:gd name="T5" fmla="*/ 0 h 234"/>
                  <a:gd name="T6" fmla="*/ 0 w 5"/>
                  <a:gd name="T7" fmla="*/ 234 h 234"/>
                  <a:gd name="T8" fmla="*/ 5 w 5"/>
                  <a:gd name="T9" fmla="*/ 234 h 234"/>
                  <a:gd name="T10" fmla="*/ 5 w 5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34">
                    <a:moveTo>
                      <a:pt x="5" y="234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234"/>
                    </a:lnTo>
                    <a:lnTo>
                      <a:pt x="5" y="234"/>
                    </a:lnTo>
                    <a:lnTo>
                      <a:pt x="5" y="23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6" name="组合 465"/>
            <p:cNvGrpSpPr/>
            <p:nvPr/>
          </p:nvGrpSpPr>
          <p:grpSpPr>
            <a:xfrm>
              <a:off x="1160761" y="4350793"/>
              <a:ext cx="89090" cy="395336"/>
              <a:chOff x="1160761" y="4350793"/>
              <a:chExt cx="89090" cy="395336"/>
            </a:xfrm>
          </p:grpSpPr>
          <p:sp>
            <p:nvSpPr>
              <p:cNvPr id="671" name="Freeform 180"/>
              <p:cNvSpPr/>
              <p:nvPr/>
            </p:nvSpPr>
            <p:spPr bwMode="auto">
              <a:xfrm>
                <a:off x="1223402" y="4350793"/>
                <a:ext cx="5568" cy="395336"/>
              </a:xfrm>
              <a:custGeom>
                <a:avLst/>
                <a:gdLst>
                  <a:gd name="T0" fmla="*/ 0 w 4"/>
                  <a:gd name="T1" fmla="*/ 284 h 284"/>
                  <a:gd name="T2" fmla="*/ 0 w 4"/>
                  <a:gd name="T3" fmla="*/ 0 h 284"/>
                  <a:gd name="T4" fmla="*/ 4 w 4"/>
                  <a:gd name="T5" fmla="*/ 0 h 284"/>
                  <a:gd name="T6" fmla="*/ 4 w 4"/>
                  <a:gd name="T7" fmla="*/ 284 h 284"/>
                  <a:gd name="T8" fmla="*/ 0 w 4"/>
                  <a:gd name="T9" fmla="*/ 284 h 284"/>
                  <a:gd name="T10" fmla="*/ 0 w 4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84">
                    <a:moveTo>
                      <a:pt x="0" y="28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2" name="Freeform 181"/>
              <p:cNvSpPr/>
              <p:nvPr/>
            </p:nvSpPr>
            <p:spPr bwMode="auto">
              <a:xfrm>
                <a:off x="1183033" y="4377242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3" name="Freeform 182"/>
              <p:cNvSpPr/>
              <p:nvPr/>
            </p:nvSpPr>
            <p:spPr bwMode="auto">
              <a:xfrm>
                <a:off x="1183033" y="4384202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4" name="Freeform 183"/>
              <p:cNvSpPr/>
              <p:nvPr/>
            </p:nvSpPr>
            <p:spPr bwMode="auto">
              <a:xfrm>
                <a:off x="1183033" y="4430139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5" name="Freeform 184"/>
              <p:cNvSpPr/>
              <p:nvPr/>
            </p:nvSpPr>
            <p:spPr bwMode="auto">
              <a:xfrm>
                <a:off x="1183033" y="4439883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6" name="Freeform 185"/>
              <p:cNvSpPr/>
              <p:nvPr/>
            </p:nvSpPr>
            <p:spPr bwMode="auto">
              <a:xfrm>
                <a:off x="1183033" y="4485820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7" name="Freeform 186"/>
              <p:cNvSpPr/>
              <p:nvPr/>
            </p:nvSpPr>
            <p:spPr bwMode="auto">
              <a:xfrm>
                <a:off x="1183033" y="4495564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8" name="Freeform 187"/>
              <p:cNvSpPr/>
              <p:nvPr/>
            </p:nvSpPr>
            <p:spPr bwMode="auto">
              <a:xfrm>
                <a:off x="1183033" y="4541501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9" name="Freeform 188"/>
              <p:cNvSpPr/>
              <p:nvPr/>
            </p:nvSpPr>
            <p:spPr bwMode="auto">
              <a:xfrm>
                <a:off x="1183033" y="4551245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0" name="Freeform 195"/>
              <p:cNvSpPr/>
              <p:nvPr/>
            </p:nvSpPr>
            <p:spPr bwMode="auto">
              <a:xfrm>
                <a:off x="1189993" y="4350793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1" name="Rectangle 196"/>
              <p:cNvSpPr>
                <a:spLocks noChangeArrowheads="1"/>
              </p:cNvSpPr>
              <p:nvPr/>
            </p:nvSpPr>
            <p:spPr bwMode="auto">
              <a:xfrm>
                <a:off x="1160761" y="4478860"/>
                <a:ext cx="89090" cy="23386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7" name="组合 466"/>
            <p:cNvGrpSpPr/>
            <p:nvPr/>
          </p:nvGrpSpPr>
          <p:grpSpPr>
            <a:xfrm>
              <a:off x="5177044" y="4473878"/>
              <a:ext cx="89090" cy="395336"/>
              <a:chOff x="3908623" y="4473878"/>
              <a:chExt cx="89090" cy="395336"/>
            </a:xfrm>
          </p:grpSpPr>
          <p:sp>
            <p:nvSpPr>
              <p:cNvPr id="654" name="Freeform 197"/>
              <p:cNvSpPr/>
              <p:nvPr/>
            </p:nvSpPr>
            <p:spPr bwMode="auto">
              <a:xfrm>
                <a:off x="3971264" y="4473878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5" name="Freeform 198"/>
              <p:cNvSpPr/>
              <p:nvPr/>
            </p:nvSpPr>
            <p:spPr bwMode="auto">
              <a:xfrm>
                <a:off x="3932287" y="4497543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6" name="Freeform 199"/>
              <p:cNvSpPr/>
              <p:nvPr/>
            </p:nvSpPr>
            <p:spPr bwMode="auto">
              <a:xfrm>
                <a:off x="3932287" y="4507287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7" name="Freeform 200"/>
              <p:cNvSpPr/>
              <p:nvPr/>
            </p:nvSpPr>
            <p:spPr bwMode="auto">
              <a:xfrm>
                <a:off x="3932287" y="4553224"/>
                <a:ext cx="48721" cy="2784"/>
              </a:xfrm>
              <a:custGeom>
                <a:avLst/>
                <a:gdLst>
                  <a:gd name="T0" fmla="*/ 0 w 35"/>
                  <a:gd name="T1" fmla="*/ 0 h 2"/>
                  <a:gd name="T2" fmla="*/ 35 w 35"/>
                  <a:gd name="T3" fmla="*/ 0 h 2"/>
                  <a:gd name="T4" fmla="*/ 35 w 35"/>
                  <a:gd name="T5" fmla="*/ 2 h 2"/>
                  <a:gd name="T6" fmla="*/ 0 w 35"/>
                  <a:gd name="T7" fmla="*/ 2 h 2"/>
                  <a:gd name="T8" fmla="*/ 0 w 35"/>
                  <a:gd name="T9" fmla="*/ 0 h 2"/>
                  <a:gd name="T10" fmla="*/ 0 w 3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">
                    <a:moveTo>
                      <a:pt x="0" y="0"/>
                    </a:moveTo>
                    <a:lnTo>
                      <a:pt x="35" y="0"/>
                    </a:lnTo>
                    <a:lnTo>
                      <a:pt x="3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8" name="Freeform 201"/>
              <p:cNvSpPr/>
              <p:nvPr/>
            </p:nvSpPr>
            <p:spPr bwMode="auto">
              <a:xfrm>
                <a:off x="3932287" y="4562968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9" name="Freeform 202"/>
              <p:cNvSpPr/>
              <p:nvPr/>
            </p:nvSpPr>
            <p:spPr bwMode="auto">
              <a:xfrm>
                <a:off x="3932287" y="4608905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0" name="Freeform 203"/>
              <p:cNvSpPr/>
              <p:nvPr/>
            </p:nvSpPr>
            <p:spPr bwMode="auto">
              <a:xfrm>
                <a:off x="3932287" y="4618649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1" name="Freeform 204"/>
              <p:cNvSpPr/>
              <p:nvPr/>
            </p:nvSpPr>
            <p:spPr bwMode="auto">
              <a:xfrm>
                <a:off x="3932287" y="4664586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2" name="Freeform 206"/>
              <p:cNvSpPr/>
              <p:nvPr/>
            </p:nvSpPr>
            <p:spPr bwMode="auto">
              <a:xfrm>
                <a:off x="3932287" y="4671546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3" name="Freeform 207"/>
              <p:cNvSpPr/>
              <p:nvPr/>
            </p:nvSpPr>
            <p:spPr bwMode="auto">
              <a:xfrm>
                <a:off x="3932287" y="4717483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4" name="Freeform 208"/>
              <p:cNvSpPr/>
              <p:nvPr/>
            </p:nvSpPr>
            <p:spPr bwMode="auto">
              <a:xfrm>
                <a:off x="3932287" y="4727227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5" name="Freeform 209"/>
              <p:cNvSpPr/>
              <p:nvPr/>
            </p:nvSpPr>
            <p:spPr bwMode="auto">
              <a:xfrm>
                <a:off x="3932287" y="4773164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6" name="Freeform 210"/>
              <p:cNvSpPr/>
              <p:nvPr/>
            </p:nvSpPr>
            <p:spPr bwMode="auto">
              <a:xfrm>
                <a:off x="3932287" y="4784300"/>
                <a:ext cx="48721" cy="2784"/>
              </a:xfrm>
              <a:custGeom>
                <a:avLst/>
                <a:gdLst>
                  <a:gd name="T0" fmla="*/ 0 w 35"/>
                  <a:gd name="T1" fmla="*/ 0 h 2"/>
                  <a:gd name="T2" fmla="*/ 35 w 35"/>
                  <a:gd name="T3" fmla="*/ 0 h 2"/>
                  <a:gd name="T4" fmla="*/ 35 w 35"/>
                  <a:gd name="T5" fmla="*/ 2 h 2"/>
                  <a:gd name="T6" fmla="*/ 0 w 35"/>
                  <a:gd name="T7" fmla="*/ 2 h 2"/>
                  <a:gd name="T8" fmla="*/ 0 w 35"/>
                  <a:gd name="T9" fmla="*/ 0 h 2"/>
                  <a:gd name="T10" fmla="*/ 0 w 3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">
                    <a:moveTo>
                      <a:pt x="0" y="0"/>
                    </a:moveTo>
                    <a:lnTo>
                      <a:pt x="35" y="0"/>
                    </a:lnTo>
                    <a:lnTo>
                      <a:pt x="3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7" name="Freeform 211"/>
              <p:cNvSpPr/>
              <p:nvPr/>
            </p:nvSpPr>
            <p:spPr bwMode="auto">
              <a:xfrm>
                <a:off x="3932287" y="4830237"/>
                <a:ext cx="48721" cy="2784"/>
              </a:xfrm>
              <a:custGeom>
                <a:avLst/>
                <a:gdLst>
                  <a:gd name="T0" fmla="*/ 0 w 35"/>
                  <a:gd name="T1" fmla="*/ 0 h 2"/>
                  <a:gd name="T2" fmla="*/ 35 w 35"/>
                  <a:gd name="T3" fmla="*/ 0 h 2"/>
                  <a:gd name="T4" fmla="*/ 35 w 35"/>
                  <a:gd name="T5" fmla="*/ 2 h 2"/>
                  <a:gd name="T6" fmla="*/ 0 w 35"/>
                  <a:gd name="T7" fmla="*/ 2 h 2"/>
                  <a:gd name="T8" fmla="*/ 0 w 35"/>
                  <a:gd name="T9" fmla="*/ 0 h 2"/>
                  <a:gd name="T10" fmla="*/ 0 w 3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">
                    <a:moveTo>
                      <a:pt x="0" y="0"/>
                    </a:moveTo>
                    <a:lnTo>
                      <a:pt x="35" y="0"/>
                    </a:lnTo>
                    <a:lnTo>
                      <a:pt x="3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8" name="Freeform 212"/>
              <p:cNvSpPr/>
              <p:nvPr/>
            </p:nvSpPr>
            <p:spPr bwMode="auto">
              <a:xfrm>
                <a:off x="3932287" y="4839981"/>
                <a:ext cx="48721" cy="2784"/>
              </a:xfrm>
              <a:custGeom>
                <a:avLst/>
                <a:gdLst>
                  <a:gd name="T0" fmla="*/ 0 w 35"/>
                  <a:gd name="T1" fmla="*/ 0 h 2"/>
                  <a:gd name="T2" fmla="*/ 35 w 35"/>
                  <a:gd name="T3" fmla="*/ 0 h 2"/>
                  <a:gd name="T4" fmla="*/ 35 w 35"/>
                  <a:gd name="T5" fmla="*/ 2 h 2"/>
                  <a:gd name="T6" fmla="*/ 0 w 35"/>
                  <a:gd name="T7" fmla="*/ 2 h 2"/>
                  <a:gd name="T8" fmla="*/ 0 w 35"/>
                  <a:gd name="T9" fmla="*/ 0 h 2"/>
                  <a:gd name="T10" fmla="*/ 0 w 3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">
                    <a:moveTo>
                      <a:pt x="0" y="0"/>
                    </a:moveTo>
                    <a:lnTo>
                      <a:pt x="35" y="0"/>
                    </a:lnTo>
                    <a:lnTo>
                      <a:pt x="3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9" name="Freeform 213"/>
              <p:cNvSpPr/>
              <p:nvPr/>
            </p:nvSpPr>
            <p:spPr bwMode="auto">
              <a:xfrm>
                <a:off x="3937855" y="4473878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0" name="Rectangle 214"/>
              <p:cNvSpPr>
                <a:spLocks noChangeArrowheads="1"/>
              </p:cNvSpPr>
              <p:nvPr/>
            </p:nvSpPr>
            <p:spPr bwMode="auto">
              <a:xfrm>
                <a:off x="3908623" y="4603337"/>
                <a:ext cx="89090" cy="23246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914294" y="4649274"/>
              <a:ext cx="964675" cy="91873"/>
              <a:chOff x="5645873" y="4649274"/>
              <a:chExt cx="964675" cy="91873"/>
            </a:xfrm>
          </p:grpSpPr>
          <p:sp>
            <p:nvSpPr>
              <p:cNvPr id="612" name="Freeform 250"/>
              <p:cNvSpPr/>
              <p:nvPr/>
            </p:nvSpPr>
            <p:spPr bwMode="auto">
              <a:xfrm>
                <a:off x="6535378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Freeform 251"/>
              <p:cNvSpPr/>
              <p:nvPr/>
            </p:nvSpPr>
            <p:spPr bwMode="auto">
              <a:xfrm>
                <a:off x="6535378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252"/>
              <p:cNvSpPr>
                <a:spLocks noChangeArrowheads="1"/>
              </p:cNvSpPr>
              <p:nvPr/>
            </p:nvSpPr>
            <p:spPr bwMode="auto">
              <a:xfrm>
                <a:off x="6604980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Freeform 253"/>
              <p:cNvSpPr/>
              <p:nvPr/>
            </p:nvSpPr>
            <p:spPr bwMode="auto">
              <a:xfrm>
                <a:off x="646299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Freeform 254"/>
              <p:cNvSpPr/>
              <p:nvPr/>
            </p:nvSpPr>
            <p:spPr bwMode="auto">
              <a:xfrm>
                <a:off x="646299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255"/>
              <p:cNvSpPr>
                <a:spLocks noChangeArrowheads="1"/>
              </p:cNvSpPr>
              <p:nvPr/>
            </p:nvSpPr>
            <p:spPr bwMode="auto">
              <a:xfrm>
                <a:off x="6532594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Freeform 256"/>
              <p:cNvSpPr/>
              <p:nvPr/>
            </p:nvSpPr>
            <p:spPr bwMode="auto">
              <a:xfrm>
                <a:off x="6390607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Freeform 257"/>
              <p:cNvSpPr/>
              <p:nvPr/>
            </p:nvSpPr>
            <p:spPr bwMode="auto">
              <a:xfrm>
                <a:off x="6390607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258"/>
              <p:cNvSpPr>
                <a:spLocks noChangeArrowheads="1"/>
              </p:cNvSpPr>
              <p:nvPr/>
            </p:nvSpPr>
            <p:spPr bwMode="auto">
              <a:xfrm>
                <a:off x="6456033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Freeform 259"/>
              <p:cNvSpPr/>
              <p:nvPr/>
            </p:nvSpPr>
            <p:spPr bwMode="auto">
              <a:xfrm>
                <a:off x="6314046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Freeform 260"/>
              <p:cNvSpPr/>
              <p:nvPr/>
            </p:nvSpPr>
            <p:spPr bwMode="auto">
              <a:xfrm>
                <a:off x="6314046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261"/>
              <p:cNvSpPr>
                <a:spLocks noChangeArrowheads="1"/>
              </p:cNvSpPr>
              <p:nvPr/>
            </p:nvSpPr>
            <p:spPr bwMode="auto">
              <a:xfrm>
                <a:off x="6383647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Freeform 262"/>
              <p:cNvSpPr/>
              <p:nvPr/>
            </p:nvSpPr>
            <p:spPr bwMode="auto">
              <a:xfrm>
                <a:off x="624166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Freeform 263"/>
              <p:cNvSpPr/>
              <p:nvPr/>
            </p:nvSpPr>
            <p:spPr bwMode="auto">
              <a:xfrm>
                <a:off x="624166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264"/>
              <p:cNvSpPr>
                <a:spLocks noChangeArrowheads="1"/>
              </p:cNvSpPr>
              <p:nvPr/>
            </p:nvSpPr>
            <p:spPr bwMode="auto">
              <a:xfrm>
                <a:off x="6311262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Freeform 265"/>
              <p:cNvSpPr/>
              <p:nvPr/>
            </p:nvSpPr>
            <p:spPr bwMode="auto">
              <a:xfrm>
                <a:off x="6169275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Freeform 266"/>
              <p:cNvSpPr/>
              <p:nvPr/>
            </p:nvSpPr>
            <p:spPr bwMode="auto">
              <a:xfrm>
                <a:off x="6169275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267"/>
              <p:cNvSpPr>
                <a:spLocks noChangeArrowheads="1"/>
              </p:cNvSpPr>
              <p:nvPr/>
            </p:nvSpPr>
            <p:spPr bwMode="auto">
              <a:xfrm>
                <a:off x="6236092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Freeform 268"/>
              <p:cNvSpPr/>
              <p:nvPr/>
            </p:nvSpPr>
            <p:spPr bwMode="auto">
              <a:xfrm>
                <a:off x="609689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3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Freeform 269"/>
              <p:cNvSpPr/>
              <p:nvPr/>
            </p:nvSpPr>
            <p:spPr bwMode="auto">
              <a:xfrm>
                <a:off x="609689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3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3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270"/>
              <p:cNvSpPr>
                <a:spLocks noChangeArrowheads="1"/>
              </p:cNvSpPr>
              <p:nvPr/>
            </p:nvSpPr>
            <p:spPr bwMode="auto">
              <a:xfrm>
                <a:off x="6163707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Freeform 271"/>
              <p:cNvSpPr/>
              <p:nvPr/>
            </p:nvSpPr>
            <p:spPr bwMode="auto">
              <a:xfrm>
                <a:off x="602172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Freeform 272"/>
              <p:cNvSpPr/>
              <p:nvPr/>
            </p:nvSpPr>
            <p:spPr bwMode="auto">
              <a:xfrm>
                <a:off x="602172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273"/>
              <p:cNvSpPr>
                <a:spLocks noChangeArrowheads="1"/>
              </p:cNvSpPr>
              <p:nvPr/>
            </p:nvSpPr>
            <p:spPr bwMode="auto">
              <a:xfrm>
                <a:off x="6091322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Freeform 274"/>
              <p:cNvSpPr/>
              <p:nvPr/>
            </p:nvSpPr>
            <p:spPr bwMode="auto">
              <a:xfrm>
                <a:off x="5949335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Freeform 275"/>
              <p:cNvSpPr/>
              <p:nvPr/>
            </p:nvSpPr>
            <p:spPr bwMode="auto">
              <a:xfrm>
                <a:off x="5949335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8" name="Rectangle 276"/>
              <p:cNvSpPr>
                <a:spLocks noChangeArrowheads="1"/>
              </p:cNvSpPr>
              <p:nvPr/>
            </p:nvSpPr>
            <p:spPr bwMode="auto">
              <a:xfrm>
                <a:off x="6014760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9" name="Freeform 277"/>
              <p:cNvSpPr/>
              <p:nvPr/>
            </p:nvSpPr>
            <p:spPr bwMode="auto">
              <a:xfrm>
                <a:off x="5876949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0" name="Freeform 278"/>
              <p:cNvSpPr/>
              <p:nvPr/>
            </p:nvSpPr>
            <p:spPr bwMode="auto">
              <a:xfrm>
                <a:off x="5876949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1" name="Rectangle 279"/>
              <p:cNvSpPr>
                <a:spLocks noChangeArrowheads="1"/>
              </p:cNvSpPr>
              <p:nvPr/>
            </p:nvSpPr>
            <p:spPr bwMode="auto">
              <a:xfrm>
                <a:off x="5942375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2" name="Freeform 280"/>
              <p:cNvSpPr/>
              <p:nvPr/>
            </p:nvSpPr>
            <p:spPr bwMode="auto">
              <a:xfrm>
                <a:off x="580178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9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9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3" name="Freeform 281"/>
              <p:cNvSpPr/>
              <p:nvPr/>
            </p:nvSpPr>
            <p:spPr bwMode="auto">
              <a:xfrm>
                <a:off x="580178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9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9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4" name="Rectangle 282"/>
              <p:cNvSpPr>
                <a:spLocks noChangeArrowheads="1"/>
              </p:cNvSpPr>
              <p:nvPr/>
            </p:nvSpPr>
            <p:spPr bwMode="auto">
              <a:xfrm>
                <a:off x="5869989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5" name="Freeform 283"/>
              <p:cNvSpPr/>
              <p:nvPr/>
            </p:nvSpPr>
            <p:spPr bwMode="auto">
              <a:xfrm>
                <a:off x="5729394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6" name="Freeform 284"/>
              <p:cNvSpPr/>
              <p:nvPr/>
            </p:nvSpPr>
            <p:spPr bwMode="auto">
              <a:xfrm>
                <a:off x="5729394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7" name="Rectangle 285"/>
              <p:cNvSpPr>
                <a:spLocks noChangeArrowheads="1"/>
              </p:cNvSpPr>
              <p:nvPr/>
            </p:nvSpPr>
            <p:spPr bwMode="auto">
              <a:xfrm>
                <a:off x="5794820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8" name="Freeform 286"/>
              <p:cNvSpPr/>
              <p:nvPr/>
            </p:nvSpPr>
            <p:spPr bwMode="auto">
              <a:xfrm>
                <a:off x="565283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9" name="Freeform 287"/>
              <p:cNvSpPr/>
              <p:nvPr/>
            </p:nvSpPr>
            <p:spPr bwMode="auto">
              <a:xfrm>
                <a:off x="565283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0" name="Rectangle 288"/>
              <p:cNvSpPr>
                <a:spLocks noChangeArrowheads="1"/>
              </p:cNvSpPr>
              <p:nvPr/>
            </p:nvSpPr>
            <p:spPr bwMode="auto">
              <a:xfrm>
                <a:off x="5722434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1" name="Rectangle 289"/>
              <p:cNvSpPr>
                <a:spLocks noChangeArrowheads="1"/>
              </p:cNvSpPr>
              <p:nvPr/>
            </p:nvSpPr>
            <p:spPr bwMode="auto">
              <a:xfrm>
                <a:off x="5645873" y="4652058"/>
                <a:ext cx="11136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2" name="Rectangle 290"/>
              <p:cNvSpPr>
                <a:spLocks noChangeArrowheads="1"/>
              </p:cNvSpPr>
              <p:nvPr/>
            </p:nvSpPr>
            <p:spPr bwMode="auto">
              <a:xfrm>
                <a:off x="5645873" y="4649274"/>
                <a:ext cx="964675" cy="1252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3" name="Rectangle 291"/>
              <p:cNvSpPr>
                <a:spLocks noChangeArrowheads="1"/>
              </p:cNvSpPr>
              <p:nvPr/>
            </p:nvSpPr>
            <p:spPr bwMode="auto">
              <a:xfrm>
                <a:off x="5645873" y="4727227"/>
                <a:ext cx="964675" cy="139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9" name="组合 468"/>
            <p:cNvGrpSpPr/>
            <p:nvPr/>
          </p:nvGrpSpPr>
          <p:grpSpPr>
            <a:xfrm>
              <a:off x="8257600" y="4468310"/>
              <a:ext cx="86306" cy="393944"/>
              <a:chOff x="6989179" y="4468310"/>
              <a:chExt cx="86306" cy="393944"/>
            </a:xfrm>
          </p:grpSpPr>
          <p:sp>
            <p:nvSpPr>
              <p:cNvPr id="591" name="Freeform 232"/>
              <p:cNvSpPr/>
              <p:nvPr/>
            </p:nvSpPr>
            <p:spPr bwMode="auto">
              <a:xfrm>
                <a:off x="7051820" y="446831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Freeform 233"/>
              <p:cNvSpPr/>
              <p:nvPr/>
            </p:nvSpPr>
            <p:spPr bwMode="auto">
              <a:xfrm>
                <a:off x="7008668" y="4493367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Freeform 234"/>
              <p:cNvSpPr/>
              <p:nvPr/>
            </p:nvSpPr>
            <p:spPr bwMode="auto">
              <a:xfrm>
                <a:off x="7008668" y="450450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Freeform 235"/>
              <p:cNvSpPr/>
              <p:nvPr/>
            </p:nvSpPr>
            <p:spPr bwMode="auto">
              <a:xfrm>
                <a:off x="7008668" y="455044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Freeform 236"/>
              <p:cNvSpPr/>
              <p:nvPr/>
            </p:nvSpPr>
            <p:spPr bwMode="auto">
              <a:xfrm>
                <a:off x="7008668" y="4560184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Freeform 237"/>
              <p:cNvSpPr/>
              <p:nvPr/>
            </p:nvSpPr>
            <p:spPr bwMode="auto">
              <a:xfrm>
                <a:off x="7008668" y="4603337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Freeform 238"/>
              <p:cNvSpPr/>
              <p:nvPr/>
            </p:nvSpPr>
            <p:spPr bwMode="auto">
              <a:xfrm>
                <a:off x="7008668" y="4613081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Freeform 239"/>
              <p:cNvSpPr/>
              <p:nvPr/>
            </p:nvSpPr>
            <p:spPr bwMode="auto">
              <a:xfrm>
                <a:off x="7008668" y="4659018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Freeform 240"/>
              <p:cNvSpPr/>
              <p:nvPr/>
            </p:nvSpPr>
            <p:spPr bwMode="auto">
              <a:xfrm>
                <a:off x="7008668" y="4668762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Freeform 241"/>
              <p:cNvSpPr/>
              <p:nvPr/>
            </p:nvSpPr>
            <p:spPr bwMode="auto">
              <a:xfrm>
                <a:off x="7008668" y="4714699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Freeform 242"/>
              <p:cNvSpPr/>
              <p:nvPr/>
            </p:nvSpPr>
            <p:spPr bwMode="auto">
              <a:xfrm>
                <a:off x="7008668" y="472444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Freeform 243"/>
              <p:cNvSpPr/>
              <p:nvPr/>
            </p:nvSpPr>
            <p:spPr bwMode="auto">
              <a:xfrm>
                <a:off x="7008668" y="477038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Freeform 244"/>
              <p:cNvSpPr/>
              <p:nvPr/>
            </p:nvSpPr>
            <p:spPr bwMode="auto">
              <a:xfrm>
                <a:off x="7008668" y="4780124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Freeform 245"/>
              <p:cNvSpPr/>
              <p:nvPr/>
            </p:nvSpPr>
            <p:spPr bwMode="auto">
              <a:xfrm>
                <a:off x="7008668" y="4823277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Freeform 246"/>
              <p:cNvSpPr/>
              <p:nvPr/>
            </p:nvSpPr>
            <p:spPr bwMode="auto">
              <a:xfrm>
                <a:off x="7008668" y="4833021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Freeform 247"/>
              <p:cNvSpPr/>
              <p:nvPr/>
            </p:nvSpPr>
            <p:spPr bwMode="auto">
              <a:xfrm>
                <a:off x="7018412" y="4468310"/>
                <a:ext cx="4176" cy="393944"/>
              </a:xfrm>
              <a:custGeom>
                <a:avLst/>
                <a:gdLst>
                  <a:gd name="T0" fmla="*/ 0 w 3"/>
                  <a:gd name="T1" fmla="*/ 283 h 283"/>
                  <a:gd name="T2" fmla="*/ 0 w 3"/>
                  <a:gd name="T3" fmla="*/ 0 h 283"/>
                  <a:gd name="T4" fmla="*/ 3 w 3"/>
                  <a:gd name="T5" fmla="*/ 0 h 283"/>
                  <a:gd name="T6" fmla="*/ 3 w 3"/>
                  <a:gd name="T7" fmla="*/ 283 h 283"/>
                  <a:gd name="T8" fmla="*/ 0 w 3"/>
                  <a:gd name="T9" fmla="*/ 283 h 283"/>
                  <a:gd name="T10" fmla="*/ 0 w 3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83">
                    <a:moveTo>
                      <a:pt x="0" y="283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248"/>
              <p:cNvSpPr>
                <a:spLocks noChangeArrowheads="1"/>
              </p:cNvSpPr>
              <p:nvPr/>
            </p:nvSpPr>
            <p:spPr bwMode="auto">
              <a:xfrm>
                <a:off x="6989179" y="4596377"/>
                <a:ext cx="86306" cy="23664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Freeform 319"/>
              <p:cNvSpPr/>
              <p:nvPr/>
            </p:nvSpPr>
            <p:spPr bwMode="auto">
              <a:xfrm>
                <a:off x="699892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Freeform 320"/>
              <p:cNvSpPr/>
              <p:nvPr/>
            </p:nvSpPr>
            <p:spPr bwMode="auto">
              <a:xfrm>
                <a:off x="699892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321"/>
              <p:cNvSpPr>
                <a:spLocks noChangeArrowheads="1"/>
              </p:cNvSpPr>
              <p:nvPr/>
            </p:nvSpPr>
            <p:spPr bwMode="auto">
              <a:xfrm>
                <a:off x="7068525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324"/>
              <p:cNvSpPr>
                <a:spLocks noChangeArrowheads="1"/>
              </p:cNvSpPr>
              <p:nvPr/>
            </p:nvSpPr>
            <p:spPr bwMode="auto">
              <a:xfrm>
                <a:off x="6993355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0" name="组合 469"/>
            <p:cNvGrpSpPr/>
            <p:nvPr/>
          </p:nvGrpSpPr>
          <p:grpSpPr>
            <a:xfrm>
              <a:off x="8027916" y="4468310"/>
              <a:ext cx="94657" cy="393944"/>
              <a:chOff x="6759495" y="4468310"/>
              <a:chExt cx="94657" cy="393944"/>
            </a:xfrm>
          </p:grpSpPr>
          <p:sp>
            <p:nvSpPr>
              <p:cNvPr id="570" name="Freeform 215"/>
              <p:cNvSpPr/>
              <p:nvPr/>
            </p:nvSpPr>
            <p:spPr bwMode="auto">
              <a:xfrm>
                <a:off x="6822136" y="446831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Freeform 216"/>
              <p:cNvSpPr/>
              <p:nvPr/>
            </p:nvSpPr>
            <p:spPr bwMode="auto">
              <a:xfrm>
                <a:off x="6778983" y="4493367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Freeform 217"/>
              <p:cNvSpPr/>
              <p:nvPr/>
            </p:nvSpPr>
            <p:spPr bwMode="auto">
              <a:xfrm>
                <a:off x="6778983" y="450450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Freeform 218"/>
              <p:cNvSpPr/>
              <p:nvPr/>
            </p:nvSpPr>
            <p:spPr bwMode="auto">
              <a:xfrm>
                <a:off x="6778983" y="455044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Freeform 219"/>
              <p:cNvSpPr/>
              <p:nvPr/>
            </p:nvSpPr>
            <p:spPr bwMode="auto">
              <a:xfrm>
                <a:off x="6778983" y="4560184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Freeform 220"/>
              <p:cNvSpPr/>
              <p:nvPr/>
            </p:nvSpPr>
            <p:spPr bwMode="auto">
              <a:xfrm>
                <a:off x="6778983" y="4603337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Freeform 221"/>
              <p:cNvSpPr/>
              <p:nvPr/>
            </p:nvSpPr>
            <p:spPr bwMode="auto">
              <a:xfrm>
                <a:off x="6778983" y="4613081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Freeform 222"/>
              <p:cNvSpPr/>
              <p:nvPr/>
            </p:nvSpPr>
            <p:spPr bwMode="auto">
              <a:xfrm>
                <a:off x="6778983" y="4659018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Freeform 223"/>
              <p:cNvSpPr/>
              <p:nvPr/>
            </p:nvSpPr>
            <p:spPr bwMode="auto">
              <a:xfrm>
                <a:off x="6778983" y="4668762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Freeform 224"/>
              <p:cNvSpPr/>
              <p:nvPr/>
            </p:nvSpPr>
            <p:spPr bwMode="auto">
              <a:xfrm>
                <a:off x="6778983" y="4714699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Freeform 225"/>
              <p:cNvSpPr/>
              <p:nvPr/>
            </p:nvSpPr>
            <p:spPr bwMode="auto">
              <a:xfrm>
                <a:off x="6778983" y="472444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Freeform 226"/>
              <p:cNvSpPr/>
              <p:nvPr/>
            </p:nvSpPr>
            <p:spPr bwMode="auto">
              <a:xfrm>
                <a:off x="6778983" y="477038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Freeform 227"/>
              <p:cNvSpPr/>
              <p:nvPr/>
            </p:nvSpPr>
            <p:spPr bwMode="auto">
              <a:xfrm>
                <a:off x="6778983" y="4780124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Freeform 228"/>
              <p:cNvSpPr/>
              <p:nvPr/>
            </p:nvSpPr>
            <p:spPr bwMode="auto">
              <a:xfrm>
                <a:off x="6778983" y="4823277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Freeform 229"/>
              <p:cNvSpPr/>
              <p:nvPr/>
            </p:nvSpPr>
            <p:spPr bwMode="auto">
              <a:xfrm>
                <a:off x="6778983" y="4833021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Freeform 230"/>
              <p:cNvSpPr/>
              <p:nvPr/>
            </p:nvSpPr>
            <p:spPr bwMode="auto">
              <a:xfrm>
                <a:off x="6788727" y="446831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231"/>
              <p:cNvSpPr>
                <a:spLocks noChangeArrowheads="1"/>
              </p:cNvSpPr>
              <p:nvPr/>
            </p:nvSpPr>
            <p:spPr bwMode="auto">
              <a:xfrm>
                <a:off x="6759495" y="4596377"/>
                <a:ext cx="84914" cy="23664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Freeform 328"/>
              <p:cNvSpPr/>
              <p:nvPr/>
            </p:nvSpPr>
            <p:spPr bwMode="auto">
              <a:xfrm>
                <a:off x="677898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Freeform 329"/>
              <p:cNvSpPr/>
              <p:nvPr/>
            </p:nvSpPr>
            <p:spPr bwMode="auto">
              <a:xfrm>
                <a:off x="677898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330"/>
              <p:cNvSpPr>
                <a:spLocks noChangeArrowheads="1"/>
              </p:cNvSpPr>
              <p:nvPr/>
            </p:nvSpPr>
            <p:spPr bwMode="auto">
              <a:xfrm>
                <a:off x="6848584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331"/>
              <p:cNvSpPr>
                <a:spLocks noChangeArrowheads="1"/>
              </p:cNvSpPr>
              <p:nvPr/>
            </p:nvSpPr>
            <p:spPr bwMode="auto">
              <a:xfrm>
                <a:off x="6772023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8040444" y="4649274"/>
              <a:ext cx="964675" cy="91873"/>
              <a:chOff x="6772023" y="4649274"/>
              <a:chExt cx="964675" cy="91873"/>
            </a:xfrm>
          </p:grpSpPr>
          <p:sp>
            <p:nvSpPr>
              <p:cNvPr id="536" name="Freeform 292"/>
              <p:cNvSpPr/>
              <p:nvPr/>
            </p:nvSpPr>
            <p:spPr bwMode="auto">
              <a:xfrm>
                <a:off x="7661528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Freeform 293"/>
              <p:cNvSpPr/>
              <p:nvPr/>
            </p:nvSpPr>
            <p:spPr bwMode="auto">
              <a:xfrm>
                <a:off x="7661528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294"/>
              <p:cNvSpPr>
                <a:spLocks noChangeArrowheads="1"/>
              </p:cNvSpPr>
              <p:nvPr/>
            </p:nvSpPr>
            <p:spPr bwMode="auto">
              <a:xfrm>
                <a:off x="7726954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Freeform 295"/>
              <p:cNvSpPr/>
              <p:nvPr/>
            </p:nvSpPr>
            <p:spPr bwMode="auto">
              <a:xfrm>
                <a:off x="758914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Freeform 296"/>
              <p:cNvSpPr/>
              <p:nvPr/>
            </p:nvSpPr>
            <p:spPr bwMode="auto">
              <a:xfrm>
                <a:off x="758914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297"/>
              <p:cNvSpPr>
                <a:spLocks noChangeArrowheads="1"/>
              </p:cNvSpPr>
              <p:nvPr/>
            </p:nvSpPr>
            <p:spPr bwMode="auto">
              <a:xfrm>
                <a:off x="7654568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Freeform 298"/>
              <p:cNvSpPr/>
              <p:nvPr/>
            </p:nvSpPr>
            <p:spPr bwMode="auto">
              <a:xfrm>
                <a:off x="7512581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Freeform 299"/>
              <p:cNvSpPr/>
              <p:nvPr/>
            </p:nvSpPr>
            <p:spPr bwMode="auto">
              <a:xfrm>
                <a:off x="7512581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300"/>
              <p:cNvSpPr>
                <a:spLocks noChangeArrowheads="1"/>
              </p:cNvSpPr>
              <p:nvPr/>
            </p:nvSpPr>
            <p:spPr bwMode="auto">
              <a:xfrm>
                <a:off x="7582183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Freeform 301"/>
              <p:cNvSpPr/>
              <p:nvPr/>
            </p:nvSpPr>
            <p:spPr bwMode="auto">
              <a:xfrm>
                <a:off x="7440196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Freeform 302"/>
              <p:cNvSpPr/>
              <p:nvPr/>
            </p:nvSpPr>
            <p:spPr bwMode="auto">
              <a:xfrm>
                <a:off x="7440196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303"/>
              <p:cNvSpPr>
                <a:spLocks noChangeArrowheads="1"/>
              </p:cNvSpPr>
              <p:nvPr/>
            </p:nvSpPr>
            <p:spPr bwMode="auto">
              <a:xfrm>
                <a:off x="7509797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Freeform 304"/>
              <p:cNvSpPr/>
              <p:nvPr/>
            </p:nvSpPr>
            <p:spPr bwMode="auto">
              <a:xfrm>
                <a:off x="7367811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Freeform 305"/>
              <p:cNvSpPr/>
              <p:nvPr/>
            </p:nvSpPr>
            <p:spPr bwMode="auto">
              <a:xfrm>
                <a:off x="7367811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306"/>
              <p:cNvSpPr>
                <a:spLocks noChangeArrowheads="1"/>
              </p:cNvSpPr>
              <p:nvPr/>
            </p:nvSpPr>
            <p:spPr bwMode="auto">
              <a:xfrm>
                <a:off x="7433236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Freeform 307"/>
              <p:cNvSpPr/>
              <p:nvPr/>
            </p:nvSpPr>
            <p:spPr bwMode="auto">
              <a:xfrm>
                <a:off x="7292641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9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9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Freeform 308"/>
              <p:cNvSpPr/>
              <p:nvPr/>
            </p:nvSpPr>
            <p:spPr bwMode="auto">
              <a:xfrm>
                <a:off x="7292641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9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9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9"/>
              <p:cNvSpPr>
                <a:spLocks noChangeArrowheads="1"/>
              </p:cNvSpPr>
              <p:nvPr/>
            </p:nvSpPr>
            <p:spPr bwMode="auto">
              <a:xfrm>
                <a:off x="7360850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Freeform 310"/>
              <p:cNvSpPr/>
              <p:nvPr/>
            </p:nvSpPr>
            <p:spPr bwMode="auto">
              <a:xfrm>
                <a:off x="7220256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Freeform 311"/>
              <p:cNvSpPr/>
              <p:nvPr/>
            </p:nvSpPr>
            <p:spPr bwMode="auto">
              <a:xfrm>
                <a:off x="7220256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12"/>
              <p:cNvSpPr>
                <a:spLocks noChangeArrowheads="1"/>
              </p:cNvSpPr>
              <p:nvPr/>
            </p:nvSpPr>
            <p:spPr bwMode="auto">
              <a:xfrm>
                <a:off x="7288465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Freeform 313"/>
              <p:cNvSpPr/>
              <p:nvPr/>
            </p:nvSpPr>
            <p:spPr bwMode="auto">
              <a:xfrm>
                <a:off x="714787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Freeform 314"/>
              <p:cNvSpPr/>
              <p:nvPr/>
            </p:nvSpPr>
            <p:spPr bwMode="auto">
              <a:xfrm>
                <a:off x="714787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15"/>
              <p:cNvSpPr>
                <a:spLocks noChangeArrowheads="1"/>
              </p:cNvSpPr>
              <p:nvPr/>
            </p:nvSpPr>
            <p:spPr bwMode="auto">
              <a:xfrm>
                <a:off x="7213296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Freeform 316"/>
              <p:cNvSpPr/>
              <p:nvPr/>
            </p:nvSpPr>
            <p:spPr bwMode="auto">
              <a:xfrm>
                <a:off x="7075485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Freeform 317"/>
              <p:cNvSpPr/>
              <p:nvPr/>
            </p:nvSpPr>
            <p:spPr bwMode="auto">
              <a:xfrm>
                <a:off x="7075485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318"/>
              <p:cNvSpPr>
                <a:spLocks noChangeArrowheads="1"/>
              </p:cNvSpPr>
              <p:nvPr/>
            </p:nvSpPr>
            <p:spPr bwMode="auto">
              <a:xfrm>
                <a:off x="7140910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Freeform 322"/>
              <p:cNvSpPr/>
              <p:nvPr/>
            </p:nvSpPr>
            <p:spPr bwMode="auto">
              <a:xfrm>
                <a:off x="6926538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Freeform 323"/>
              <p:cNvSpPr/>
              <p:nvPr/>
            </p:nvSpPr>
            <p:spPr bwMode="auto">
              <a:xfrm>
                <a:off x="6926538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Freeform 325"/>
              <p:cNvSpPr/>
              <p:nvPr/>
            </p:nvSpPr>
            <p:spPr bwMode="auto">
              <a:xfrm>
                <a:off x="685415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3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Freeform 326"/>
              <p:cNvSpPr/>
              <p:nvPr/>
            </p:nvSpPr>
            <p:spPr bwMode="auto">
              <a:xfrm>
                <a:off x="685415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3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3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327"/>
              <p:cNvSpPr>
                <a:spLocks noChangeArrowheads="1"/>
              </p:cNvSpPr>
              <p:nvPr/>
            </p:nvSpPr>
            <p:spPr bwMode="auto">
              <a:xfrm>
                <a:off x="6920970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332"/>
              <p:cNvSpPr>
                <a:spLocks noChangeArrowheads="1"/>
              </p:cNvSpPr>
              <p:nvPr/>
            </p:nvSpPr>
            <p:spPr bwMode="auto">
              <a:xfrm>
                <a:off x="6772023" y="4649274"/>
                <a:ext cx="964675" cy="1252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333"/>
              <p:cNvSpPr>
                <a:spLocks noChangeArrowheads="1"/>
              </p:cNvSpPr>
              <p:nvPr/>
            </p:nvSpPr>
            <p:spPr bwMode="auto">
              <a:xfrm>
                <a:off x="6772023" y="4727227"/>
                <a:ext cx="964675" cy="139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2" name="组合 471"/>
            <p:cNvGrpSpPr/>
            <p:nvPr/>
          </p:nvGrpSpPr>
          <p:grpSpPr>
            <a:xfrm>
              <a:off x="139893" y="4637550"/>
              <a:ext cx="1030100" cy="98834"/>
              <a:chOff x="116304" y="4637550"/>
              <a:chExt cx="1030100" cy="98834"/>
            </a:xfrm>
          </p:grpSpPr>
          <p:sp>
            <p:nvSpPr>
              <p:cNvPr id="494" name="Freeform 336"/>
              <p:cNvSpPr/>
              <p:nvPr/>
            </p:nvSpPr>
            <p:spPr bwMode="auto">
              <a:xfrm>
                <a:off x="120480" y="4647295"/>
                <a:ext cx="77954" cy="75169"/>
              </a:xfrm>
              <a:custGeom>
                <a:avLst/>
                <a:gdLst>
                  <a:gd name="T0" fmla="*/ 0 w 56"/>
                  <a:gd name="T1" fmla="*/ 50 h 54"/>
                  <a:gd name="T2" fmla="*/ 4 w 56"/>
                  <a:gd name="T3" fmla="*/ 54 h 54"/>
                  <a:gd name="T4" fmla="*/ 56 w 56"/>
                  <a:gd name="T5" fmla="*/ 5 h 54"/>
                  <a:gd name="T6" fmla="*/ 52 w 56"/>
                  <a:gd name="T7" fmla="*/ 0 h 54"/>
                  <a:gd name="T8" fmla="*/ 0 w 56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4">
                    <a:moveTo>
                      <a:pt x="0" y="50"/>
                    </a:moveTo>
                    <a:lnTo>
                      <a:pt x="4" y="54"/>
                    </a:lnTo>
                    <a:lnTo>
                      <a:pt x="56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Freeform 337"/>
              <p:cNvSpPr/>
              <p:nvPr/>
            </p:nvSpPr>
            <p:spPr bwMode="auto">
              <a:xfrm>
                <a:off x="120480" y="4647295"/>
                <a:ext cx="77954" cy="79346"/>
              </a:xfrm>
              <a:custGeom>
                <a:avLst/>
                <a:gdLst>
                  <a:gd name="T0" fmla="*/ 0 w 56"/>
                  <a:gd name="T1" fmla="*/ 5 h 57"/>
                  <a:gd name="T2" fmla="*/ 4 w 56"/>
                  <a:gd name="T3" fmla="*/ 0 h 57"/>
                  <a:gd name="T4" fmla="*/ 56 w 56"/>
                  <a:gd name="T5" fmla="*/ 52 h 57"/>
                  <a:gd name="T6" fmla="*/ 52 w 56"/>
                  <a:gd name="T7" fmla="*/ 57 h 57"/>
                  <a:gd name="T8" fmla="*/ 0 w 56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0" y="5"/>
                    </a:moveTo>
                    <a:lnTo>
                      <a:pt x="4" y="0"/>
                    </a:lnTo>
                    <a:lnTo>
                      <a:pt x="56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338"/>
              <p:cNvSpPr>
                <a:spLocks noChangeArrowheads="1"/>
              </p:cNvSpPr>
              <p:nvPr/>
            </p:nvSpPr>
            <p:spPr bwMode="auto">
              <a:xfrm>
                <a:off x="116304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Freeform 339"/>
              <p:cNvSpPr/>
              <p:nvPr/>
            </p:nvSpPr>
            <p:spPr bwMode="auto">
              <a:xfrm>
                <a:off x="198434" y="4647295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2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Freeform 340"/>
              <p:cNvSpPr/>
              <p:nvPr/>
            </p:nvSpPr>
            <p:spPr bwMode="auto">
              <a:xfrm>
                <a:off x="198434" y="4647295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2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341"/>
              <p:cNvSpPr>
                <a:spLocks noChangeArrowheads="1"/>
              </p:cNvSpPr>
              <p:nvPr/>
            </p:nvSpPr>
            <p:spPr bwMode="auto">
              <a:xfrm>
                <a:off x="195650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Freeform 342"/>
              <p:cNvSpPr/>
              <p:nvPr/>
            </p:nvSpPr>
            <p:spPr bwMode="auto">
              <a:xfrm>
                <a:off x="277779" y="4647295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5 w 54"/>
                  <a:gd name="T3" fmla="*/ 54 h 54"/>
                  <a:gd name="T4" fmla="*/ 54 w 54"/>
                  <a:gd name="T5" fmla="*/ 5 h 54"/>
                  <a:gd name="T6" fmla="*/ 50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5" y="54"/>
                    </a:lnTo>
                    <a:lnTo>
                      <a:pt x="54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Freeform 343"/>
              <p:cNvSpPr/>
              <p:nvPr/>
            </p:nvSpPr>
            <p:spPr bwMode="auto">
              <a:xfrm>
                <a:off x="277779" y="4647295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5 w 54"/>
                  <a:gd name="T3" fmla="*/ 0 h 57"/>
                  <a:gd name="T4" fmla="*/ 54 w 54"/>
                  <a:gd name="T5" fmla="*/ 52 h 57"/>
                  <a:gd name="T6" fmla="*/ 50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5" y="0"/>
                    </a:lnTo>
                    <a:lnTo>
                      <a:pt x="54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344"/>
              <p:cNvSpPr>
                <a:spLocks noChangeArrowheads="1"/>
              </p:cNvSpPr>
              <p:nvPr/>
            </p:nvSpPr>
            <p:spPr bwMode="auto">
              <a:xfrm>
                <a:off x="274995" y="4640335"/>
                <a:ext cx="5568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Freeform 345"/>
              <p:cNvSpPr/>
              <p:nvPr/>
            </p:nvSpPr>
            <p:spPr bwMode="auto">
              <a:xfrm>
                <a:off x="357125" y="4647295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2 w 54"/>
                  <a:gd name="T3" fmla="*/ 54 h 54"/>
                  <a:gd name="T4" fmla="*/ 54 w 54"/>
                  <a:gd name="T5" fmla="*/ 5 h 54"/>
                  <a:gd name="T6" fmla="*/ 49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2" y="54"/>
                    </a:lnTo>
                    <a:lnTo>
                      <a:pt x="54" y="5"/>
                    </a:lnTo>
                    <a:lnTo>
                      <a:pt x="49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Freeform 346"/>
              <p:cNvSpPr/>
              <p:nvPr/>
            </p:nvSpPr>
            <p:spPr bwMode="auto">
              <a:xfrm>
                <a:off x="357125" y="4647295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2 w 54"/>
                  <a:gd name="T3" fmla="*/ 0 h 57"/>
                  <a:gd name="T4" fmla="*/ 54 w 54"/>
                  <a:gd name="T5" fmla="*/ 52 h 57"/>
                  <a:gd name="T6" fmla="*/ 49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2" y="0"/>
                    </a:lnTo>
                    <a:lnTo>
                      <a:pt x="54" y="52"/>
                    </a:lnTo>
                    <a:lnTo>
                      <a:pt x="49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347"/>
              <p:cNvSpPr>
                <a:spLocks noChangeArrowheads="1"/>
              </p:cNvSpPr>
              <p:nvPr/>
            </p:nvSpPr>
            <p:spPr bwMode="auto">
              <a:xfrm>
                <a:off x="352949" y="4640335"/>
                <a:ext cx="6960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Freeform 348"/>
              <p:cNvSpPr/>
              <p:nvPr/>
            </p:nvSpPr>
            <p:spPr bwMode="auto">
              <a:xfrm>
                <a:off x="432294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Freeform 349"/>
              <p:cNvSpPr/>
              <p:nvPr/>
            </p:nvSpPr>
            <p:spPr bwMode="auto">
              <a:xfrm>
                <a:off x="432294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350"/>
              <p:cNvSpPr>
                <a:spLocks noChangeArrowheads="1"/>
              </p:cNvSpPr>
              <p:nvPr/>
            </p:nvSpPr>
            <p:spPr bwMode="auto">
              <a:xfrm>
                <a:off x="429510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Freeform 351"/>
              <p:cNvSpPr/>
              <p:nvPr/>
            </p:nvSpPr>
            <p:spPr bwMode="auto">
              <a:xfrm>
                <a:off x="511640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Freeform 352"/>
              <p:cNvSpPr/>
              <p:nvPr/>
            </p:nvSpPr>
            <p:spPr bwMode="auto">
              <a:xfrm>
                <a:off x="511640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353"/>
              <p:cNvSpPr>
                <a:spLocks noChangeArrowheads="1"/>
              </p:cNvSpPr>
              <p:nvPr/>
            </p:nvSpPr>
            <p:spPr bwMode="auto">
              <a:xfrm>
                <a:off x="508856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Freeform 354"/>
              <p:cNvSpPr/>
              <p:nvPr/>
            </p:nvSpPr>
            <p:spPr bwMode="auto">
              <a:xfrm>
                <a:off x="590985" y="4647295"/>
                <a:ext cx="77954" cy="75169"/>
              </a:xfrm>
              <a:custGeom>
                <a:avLst/>
                <a:gdLst>
                  <a:gd name="T0" fmla="*/ 0 w 56"/>
                  <a:gd name="T1" fmla="*/ 50 h 54"/>
                  <a:gd name="T2" fmla="*/ 4 w 56"/>
                  <a:gd name="T3" fmla="*/ 54 h 54"/>
                  <a:gd name="T4" fmla="*/ 56 w 56"/>
                  <a:gd name="T5" fmla="*/ 5 h 54"/>
                  <a:gd name="T6" fmla="*/ 52 w 56"/>
                  <a:gd name="T7" fmla="*/ 0 h 54"/>
                  <a:gd name="T8" fmla="*/ 0 w 56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4">
                    <a:moveTo>
                      <a:pt x="0" y="50"/>
                    </a:moveTo>
                    <a:lnTo>
                      <a:pt x="4" y="54"/>
                    </a:lnTo>
                    <a:lnTo>
                      <a:pt x="56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Freeform 355"/>
              <p:cNvSpPr/>
              <p:nvPr/>
            </p:nvSpPr>
            <p:spPr bwMode="auto">
              <a:xfrm>
                <a:off x="590985" y="4647295"/>
                <a:ext cx="77954" cy="79346"/>
              </a:xfrm>
              <a:custGeom>
                <a:avLst/>
                <a:gdLst>
                  <a:gd name="T0" fmla="*/ 0 w 56"/>
                  <a:gd name="T1" fmla="*/ 5 h 57"/>
                  <a:gd name="T2" fmla="*/ 4 w 56"/>
                  <a:gd name="T3" fmla="*/ 0 h 57"/>
                  <a:gd name="T4" fmla="*/ 56 w 56"/>
                  <a:gd name="T5" fmla="*/ 52 h 57"/>
                  <a:gd name="T6" fmla="*/ 52 w 56"/>
                  <a:gd name="T7" fmla="*/ 57 h 57"/>
                  <a:gd name="T8" fmla="*/ 0 w 56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0" y="5"/>
                    </a:moveTo>
                    <a:lnTo>
                      <a:pt x="4" y="0"/>
                    </a:lnTo>
                    <a:lnTo>
                      <a:pt x="56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356"/>
              <p:cNvSpPr>
                <a:spLocks noChangeArrowheads="1"/>
              </p:cNvSpPr>
              <p:nvPr/>
            </p:nvSpPr>
            <p:spPr bwMode="auto">
              <a:xfrm>
                <a:off x="586809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Freeform 357"/>
              <p:cNvSpPr/>
              <p:nvPr/>
            </p:nvSpPr>
            <p:spPr bwMode="auto">
              <a:xfrm>
                <a:off x="668939" y="4647295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0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Freeform 358"/>
              <p:cNvSpPr/>
              <p:nvPr/>
            </p:nvSpPr>
            <p:spPr bwMode="auto">
              <a:xfrm>
                <a:off x="668939" y="4647295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0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359"/>
              <p:cNvSpPr>
                <a:spLocks noChangeArrowheads="1"/>
              </p:cNvSpPr>
              <p:nvPr/>
            </p:nvSpPr>
            <p:spPr bwMode="auto">
              <a:xfrm>
                <a:off x="666155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Freeform 360"/>
              <p:cNvSpPr/>
              <p:nvPr/>
            </p:nvSpPr>
            <p:spPr bwMode="auto">
              <a:xfrm>
                <a:off x="748284" y="4647295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0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Freeform 361"/>
              <p:cNvSpPr/>
              <p:nvPr/>
            </p:nvSpPr>
            <p:spPr bwMode="auto">
              <a:xfrm>
                <a:off x="748284" y="4647295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0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362"/>
              <p:cNvSpPr>
                <a:spLocks noChangeArrowheads="1"/>
              </p:cNvSpPr>
              <p:nvPr/>
            </p:nvSpPr>
            <p:spPr bwMode="auto">
              <a:xfrm>
                <a:off x="745500" y="4640335"/>
                <a:ext cx="6960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Freeform 363"/>
              <p:cNvSpPr/>
              <p:nvPr/>
            </p:nvSpPr>
            <p:spPr bwMode="auto">
              <a:xfrm>
                <a:off x="827630" y="4647295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2 w 54"/>
                  <a:gd name="T3" fmla="*/ 54 h 54"/>
                  <a:gd name="T4" fmla="*/ 54 w 54"/>
                  <a:gd name="T5" fmla="*/ 5 h 54"/>
                  <a:gd name="T6" fmla="*/ 50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2" y="54"/>
                    </a:lnTo>
                    <a:lnTo>
                      <a:pt x="54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Freeform 364"/>
              <p:cNvSpPr/>
              <p:nvPr/>
            </p:nvSpPr>
            <p:spPr bwMode="auto">
              <a:xfrm>
                <a:off x="827630" y="4647295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2 w 54"/>
                  <a:gd name="T3" fmla="*/ 0 h 57"/>
                  <a:gd name="T4" fmla="*/ 54 w 54"/>
                  <a:gd name="T5" fmla="*/ 52 h 57"/>
                  <a:gd name="T6" fmla="*/ 50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2" y="0"/>
                    </a:lnTo>
                    <a:lnTo>
                      <a:pt x="54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365"/>
              <p:cNvSpPr>
                <a:spLocks noChangeArrowheads="1"/>
              </p:cNvSpPr>
              <p:nvPr/>
            </p:nvSpPr>
            <p:spPr bwMode="auto">
              <a:xfrm>
                <a:off x="820670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Freeform 366"/>
              <p:cNvSpPr/>
              <p:nvPr/>
            </p:nvSpPr>
            <p:spPr bwMode="auto">
              <a:xfrm>
                <a:off x="902799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Freeform 367"/>
              <p:cNvSpPr/>
              <p:nvPr/>
            </p:nvSpPr>
            <p:spPr bwMode="auto">
              <a:xfrm>
                <a:off x="902799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368"/>
              <p:cNvSpPr>
                <a:spLocks noChangeArrowheads="1"/>
              </p:cNvSpPr>
              <p:nvPr/>
            </p:nvSpPr>
            <p:spPr bwMode="auto">
              <a:xfrm>
                <a:off x="900015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Freeform 369"/>
              <p:cNvSpPr/>
              <p:nvPr/>
            </p:nvSpPr>
            <p:spPr bwMode="auto">
              <a:xfrm>
                <a:off x="982145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Freeform 370"/>
              <p:cNvSpPr/>
              <p:nvPr/>
            </p:nvSpPr>
            <p:spPr bwMode="auto">
              <a:xfrm>
                <a:off x="982145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371"/>
              <p:cNvSpPr>
                <a:spLocks noChangeArrowheads="1"/>
              </p:cNvSpPr>
              <p:nvPr/>
            </p:nvSpPr>
            <p:spPr bwMode="auto">
              <a:xfrm>
                <a:off x="979361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Freeform 372"/>
              <p:cNvSpPr/>
              <p:nvPr/>
            </p:nvSpPr>
            <p:spPr bwMode="auto">
              <a:xfrm>
                <a:off x="1061491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Freeform 373"/>
              <p:cNvSpPr/>
              <p:nvPr/>
            </p:nvSpPr>
            <p:spPr bwMode="auto">
              <a:xfrm>
                <a:off x="1061491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374"/>
              <p:cNvSpPr>
                <a:spLocks noChangeArrowheads="1"/>
              </p:cNvSpPr>
              <p:nvPr/>
            </p:nvSpPr>
            <p:spPr bwMode="auto">
              <a:xfrm>
                <a:off x="1057314" y="4640335"/>
                <a:ext cx="11136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375"/>
              <p:cNvSpPr>
                <a:spLocks noChangeArrowheads="1"/>
              </p:cNvSpPr>
              <p:nvPr/>
            </p:nvSpPr>
            <p:spPr bwMode="auto">
              <a:xfrm>
                <a:off x="1136660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4" name="Rectangle 376"/>
              <p:cNvSpPr>
                <a:spLocks noChangeArrowheads="1"/>
              </p:cNvSpPr>
              <p:nvPr/>
            </p:nvSpPr>
            <p:spPr bwMode="auto">
              <a:xfrm>
                <a:off x="116304" y="4637550"/>
                <a:ext cx="1030100" cy="1670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377"/>
              <p:cNvSpPr>
                <a:spLocks noChangeArrowheads="1"/>
              </p:cNvSpPr>
              <p:nvPr/>
            </p:nvSpPr>
            <p:spPr bwMode="auto">
              <a:xfrm>
                <a:off x="116304" y="4719680"/>
                <a:ext cx="1030100" cy="1670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3" name="组合 472"/>
            <p:cNvGrpSpPr/>
            <p:nvPr/>
          </p:nvGrpSpPr>
          <p:grpSpPr>
            <a:xfrm>
              <a:off x="2627834" y="4650589"/>
              <a:ext cx="406210" cy="99205"/>
              <a:chOff x="386579" y="2572379"/>
              <a:chExt cx="406210" cy="99205"/>
            </a:xfrm>
          </p:grpSpPr>
          <p:grpSp>
            <p:nvGrpSpPr>
              <p:cNvPr id="474" name="组合 473"/>
              <p:cNvGrpSpPr/>
              <p:nvPr/>
            </p:nvGrpSpPr>
            <p:grpSpPr>
              <a:xfrm>
                <a:off x="386579" y="2578580"/>
                <a:ext cx="401781" cy="90525"/>
                <a:chOff x="386579" y="2578580"/>
                <a:chExt cx="401781" cy="90525"/>
              </a:xfrm>
            </p:grpSpPr>
            <p:sp>
              <p:nvSpPr>
                <p:cNvPr id="477" name="Rectangle 41"/>
                <p:cNvSpPr>
                  <a:spLocks noChangeArrowheads="1"/>
                </p:cNvSpPr>
                <p:nvPr/>
              </p:nvSpPr>
              <p:spPr bwMode="auto">
                <a:xfrm>
                  <a:off x="779680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78" name="组合 477"/>
                <p:cNvGrpSpPr/>
                <p:nvPr/>
              </p:nvGrpSpPr>
              <p:grpSpPr>
                <a:xfrm>
                  <a:off x="386579" y="2578580"/>
                  <a:ext cx="396821" cy="90525"/>
                  <a:chOff x="386579" y="2578580"/>
                  <a:chExt cx="396821" cy="90525"/>
                </a:xfrm>
              </p:grpSpPr>
              <p:sp>
                <p:nvSpPr>
                  <p:cNvPr id="479" name="Freeform 39"/>
                  <p:cNvSpPr/>
                  <p:nvPr/>
                </p:nvSpPr>
                <p:spPr bwMode="auto">
                  <a:xfrm>
                    <a:off x="706516" y="2584780"/>
                    <a:ext cx="76884" cy="7564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0" name="Freeform 40"/>
                  <p:cNvSpPr/>
                  <p:nvPr/>
                </p:nvSpPr>
                <p:spPr bwMode="auto">
                  <a:xfrm>
                    <a:off x="706516" y="2584780"/>
                    <a:ext cx="76884" cy="7564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1" name="Freeform 42"/>
                  <p:cNvSpPr/>
                  <p:nvPr/>
                </p:nvSpPr>
                <p:spPr bwMode="auto">
                  <a:xfrm>
                    <a:off x="627152" y="2584780"/>
                    <a:ext cx="79365" cy="75644"/>
                  </a:xfrm>
                  <a:custGeom>
                    <a:avLst/>
                    <a:gdLst>
                      <a:gd name="T0" fmla="*/ 64 w 64"/>
                      <a:gd name="T1" fmla="*/ 56 h 61"/>
                      <a:gd name="T2" fmla="*/ 59 w 64"/>
                      <a:gd name="T3" fmla="*/ 61 h 61"/>
                      <a:gd name="T4" fmla="*/ 0 w 64"/>
                      <a:gd name="T5" fmla="*/ 4 h 61"/>
                      <a:gd name="T6" fmla="*/ 7 w 64"/>
                      <a:gd name="T7" fmla="*/ 0 h 61"/>
                      <a:gd name="T8" fmla="*/ 64 w 64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56"/>
                        </a:moveTo>
                        <a:lnTo>
                          <a:pt x="59" y="61"/>
                        </a:lnTo>
                        <a:lnTo>
                          <a:pt x="0" y="4"/>
                        </a:lnTo>
                        <a:lnTo>
                          <a:pt x="7" y="0"/>
                        </a:lnTo>
                        <a:lnTo>
                          <a:pt x="64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2" name="Freeform 43"/>
                  <p:cNvSpPr/>
                  <p:nvPr/>
                </p:nvSpPr>
                <p:spPr bwMode="auto">
                  <a:xfrm>
                    <a:off x="627152" y="2584780"/>
                    <a:ext cx="79365" cy="75644"/>
                  </a:xfrm>
                  <a:custGeom>
                    <a:avLst/>
                    <a:gdLst>
                      <a:gd name="T0" fmla="*/ 64 w 64"/>
                      <a:gd name="T1" fmla="*/ 4 h 61"/>
                      <a:gd name="T2" fmla="*/ 59 w 64"/>
                      <a:gd name="T3" fmla="*/ 0 h 61"/>
                      <a:gd name="T4" fmla="*/ 0 w 64"/>
                      <a:gd name="T5" fmla="*/ 56 h 61"/>
                      <a:gd name="T6" fmla="*/ 7 w 64"/>
                      <a:gd name="T7" fmla="*/ 61 h 61"/>
                      <a:gd name="T8" fmla="*/ 64 w 64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4"/>
                        </a:moveTo>
                        <a:lnTo>
                          <a:pt x="59" y="0"/>
                        </a:lnTo>
                        <a:lnTo>
                          <a:pt x="0" y="56"/>
                        </a:lnTo>
                        <a:lnTo>
                          <a:pt x="7" y="61"/>
                        </a:lnTo>
                        <a:lnTo>
                          <a:pt x="64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700316" y="2578580"/>
                    <a:ext cx="868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4" name="Freeform 45"/>
                  <p:cNvSpPr/>
                  <p:nvPr/>
                </p:nvSpPr>
                <p:spPr bwMode="auto">
                  <a:xfrm>
                    <a:off x="551507" y="2584780"/>
                    <a:ext cx="75644" cy="7564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5" name="Freeform 46"/>
                  <p:cNvSpPr/>
                  <p:nvPr/>
                </p:nvSpPr>
                <p:spPr bwMode="auto">
                  <a:xfrm>
                    <a:off x="551507" y="2584780"/>
                    <a:ext cx="75644" cy="7564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622192" y="2578580"/>
                    <a:ext cx="868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7" name="Freeform 48"/>
                  <p:cNvSpPr/>
                  <p:nvPr/>
                </p:nvSpPr>
                <p:spPr bwMode="auto">
                  <a:xfrm>
                    <a:off x="472144" y="2584780"/>
                    <a:ext cx="75644" cy="7564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8" name="Freeform 49"/>
                  <p:cNvSpPr/>
                  <p:nvPr/>
                </p:nvSpPr>
                <p:spPr bwMode="auto">
                  <a:xfrm>
                    <a:off x="472144" y="2584780"/>
                    <a:ext cx="75644" cy="7564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42827" y="2578580"/>
                    <a:ext cx="1116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0" name="Freeform 51"/>
                  <p:cNvSpPr/>
                  <p:nvPr/>
                </p:nvSpPr>
                <p:spPr bwMode="auto">
                  <a:xfrm>
                    <a:off x="392779" y="2584780"/>
                    <a:ext cx="76884" cy="7564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1" name="Freeform 52"/>
                  <p:cNvSpPr/>
                  <p:nvPr/>
                </p:nvSpPr>
                <p:spPr bwMode="auto">
                  <a:xfrm>
                    <a:off x="392779" y="2584780"/>
                    <a:ext cx="76884" cy="7564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2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65943" y="2578580"/>
                    <a:ext cx="868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86579" y="2578580"/>
                    <a:ext cx="868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75" name="任意多边形 474"/>
              <p:cNvSpPr>
                <a:spLocks noChangeArrowheads="1"/>
              </p:cNvSpPr>
              <p:nvPr/>
            </p:nvSpPr>
            <p:spPr bwMode="auto">
              <a:xfrm>
                <a:off x="386580" y="2572379"/>
                <a:ext cx="403731" cy="17361"/>
              </a:xfrm>
              <a:custGeom>
                <a:avLst/>
                <a:gdLst>
                  <a:gd name="connsiteX0" fmla="*/ 0 w 403731"/>
                  <a:gd name="connsiteY0" fmla="*/ 0 h 17361"/>
                  <a:gd name="connsiteX1" fmla="*/ 403731 w 403731"/>
                  <a:gd name="connsiteY1" fmla="*/ 0 h 17361"/>
                  <a:gd name="connsiteX2" fmla="*/ 403731 w 403731"/>
                  <a:gd name="connsiteY2" fmla="*/ 17361 h 17361"/>
                  <a:gd name="connsiteX3" fmla="*/ 0 w 403731"/>
                  <a:gd name="connsiteY3" fmla="*/ 17361 h 1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731" h="17361">
                    <a:moveTo>
                      <a:pt x="0" y="0"/>
                    </a:moveTo>
                    <a:lnTo>
                      <a:pt x="403731" y="0"/>
                    </a:lnTo>
                    <a:lnTo>
                      <a:pt x="403731" y="17361"/>
                    </a:lnTo>
                    <a:lnTo>
                      <a:pt x="0" y="1736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任意多边形 475"/>
              <p:cNvSpPr>
                <a:spLocks noChangeArrowheads="1"/>
              </p:cNvSpPr>
              <p:nvPr/>
            </p:nvSpPr>
            <p:spPr bwMode="auto">
              <a:xfrm>
                <a:off x="386579" y="2657944"/>
                <a:ext cx="406210" cy="13640"/>
              </a:xfrm>
              <a:custGeom>
                <a:avLst/>
                <a:gdLst>
                  <a:gd name="connsiteX0" fmla="*/ 0 w 406210"/>
                  <a:gd name="connsiteY0" fmla="*/ 0 h 13640"/>
                  <a:gd name="connsiteX1" fmla="*/ 406210 w 406210"/>
                  <a:gd name="connsiteY1" fmla="*/ 0 h 13640"/>
                  <a:gd name="connsiteX2" fmla="*/ 406210 w 406210"/>
                  <a:gd name="connsiteY2" fmla="*/ 13640 h 13640"/>
                  <a:gd name="connsiteX3" fmla="*/ 0 w 406210"/>
                  <a:gd name="connsiteY3" fmla="*/ 13640 h 13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210" h="13640">
                    <a:moveTo>
                      <a:pt x="0" y="0"/>
                    </a:moveTo>
                    <a:lnTo>
                      <a:pt x="406210" y="0"/>
                    </a:lnTo>
                    <a:lnTo>
                      <a:pt x="406210" y="13640"/>
                    </a:lnTo>
                    <a:lnTo>
                      <a:pt x="0" y="1364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79" name="TextBox 22"/>
          <p:cNvSpPr txBox="1">
            <a:spLocks noChangeArrowheads="1"/>
          </p:cNvSpPr>
          <p:nvPr/>
        </p:nvSpPr>
        <p:spPr bwMode="auto">
          <a:xfrm>
            <a:off x="111398" y="143921"/>
            <a:ext cx="1260769" cy="707886"/>
          </a:xfrm>
          <a:prstGeom prst="rect">
            <a:avLst/>
          </a:prstGeom>
          <a:noFill/>
          <a:effectLst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目录</a:t>
            </a:r>
            <a:endParaRPr lang="en-US" altLang="zh-CN" sz="4000" dirty="0">
              <a:solidFill>
                <a:prstClr val="black">
                  <a:lumMod val="95000"/>
                  <a:lumOff val="5000"/>
                </a:prst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780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19503" y="522911"/>
            <a:ext cx="1728200" cy="318996"/>
            <a:chOff x="1219503" y="522911"/>
            <a:chExt cx="1728200" cy="318996"/>
          </a:xfrm>
        </p:grpSpPr>
        <p:sp>
          <p:nvSpPr>
            <p:cNvPr id="781" name="矩形 780"/>
            <p:cNvSpPr/>
            <p:nvPr/>
          </p:nvSpPr>
          <p:spPr bwMode="auto">
            <a:xfrm>
              <a:off x="1219503" y="522911"/>
              <a:ext cx="2853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2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/</a:t>
              </a:r>
              <a:endParaRPr lang="zh-CN" altLang="en-US" sz="1400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782" name="矩形 781"/>
            <p:cNvSpPr/>
            <p:nvPr/>
          </p:nvSpPr>
          <p:spPr bwMode="auto">
            <a:xfrm>
              <a:off x="1323636" y="534130"/>
              <a:ext cx="16240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CONTENTS</a:t>
              </a:r>
              <a:endParaRPr lang="zh-CN" altLang="en-US" sz="1400" i="1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sp>
        <p:nvSpPr>
          <p:cNvPr id="783" name="Freeform 14"/>
          <p:cNvSpPr/>
          <p:nvPr/>
        </p:nvSpPr>
        <p:spPr bwMode="auto">
          <a:xfrm>
            <a:off x="2623828" y="1128345"/>
            <a:ext cx="379495" cy="631668"/>
          </a:xfrm>
          <a:custGeom>
            <a:avLst/>
            <a:gdLst>
              <a:gd name="T0" fmla="*/ 92 w 130"/>
              <a:gd name="T1" fmla="*/ 33 h 216"/>
              <a:gd name="T2" fmla="*/ 101 w 130"/>
              <a:gd name="T3" fmla="*/ 22 h 216"/>
              <a:gd name="T4" fmla="*/ 90 w 130"/>
              <a:gd name="T5" fmla="*/ 0 h 216"/>
              <a:gd name="T6" fmla="*/ 72 w 130"/>
              <a:gd name="T7" fmla="*/ 15 h 216"/>
              <a:gd name="T8" fmla="*/ 76 w 130"/>
              <a:gd name="T9" fmla="*/ 25 h 216"/>
              <a:gd name="T10" fmla="*/ 77 w 130"/>
              <a:gd name="T11" fmla="*/ 33 h 216"/>
              <a:gd name="T12" fmla="*/ 59 w 130"/>
              <a:gd name="T13" fmla="*/ 42 h 216"/>
              <a:gd name="T14" fmla="*/ 39 w 130"/>
              <a:gd name="T15" fmla="*/ 65 h 216"/>
              <a:gd name="T16" fmla="*/ 21 w 130"/>
              <a:gd name="T17" fmla="*/ 58 h 216"/>
              <a:gd name="T18" fmla="*/ 0 w 130"/>
              <a:gd name="T19" fmla="*/ 65 h 216"/>
              <a:gd name="T20" fmla="*/ 13 w 130"/>
              <a:gd name="T21" fmla="*/ 66 h 216"/>
              <a:gd name="T22" fmla="*/ 28 w 130"/>
              <a:gd name="T23" fmla="*/ 85 h 216"/>
              <a:gd name="T24" fmla="*/ 49 w 130"/>
              <a:gd name="T25" fmla="*/ 102 h 216"/>
              <a:gd name="T26" fmla="*/ 57 w 130"/>
              <a:gd name="T27" fmla="*/ 135 h 216"/>
              <a:gd name="T28" fmla="*/ 56 w 130"/>
              <a:gd name="T29" fmla="*/ 167 h 216"/>
              <a:gd name="T30" fmla="*/ 54 w 130"/>
              <a:gd name="T31" fmla="*/ 192 h 216"/>
              <a:gd name="T32" fmla="*/ 56 w 130"/>
              <a:gd name="T33" fmla="*/ 199 h 216"/>
              <a:gd name="T34" fmla="*/ 47 w 130"/>
              <a:gd name="T35" fmla="*/ 210 h 216"/>
              <a:gd name="T36" fmla="*/ 63 w 130"/>
              <a:gd name="T37" fmla="*/ 212 h 216"/>
              <a:gd name="T38" fmla="*/ 69 w 130"/>
              <a:gd name="T39" fmla="*/ 210 h 216"/>
              <a:gd name="T40" fmla="*/ 70 w 130"/>
              <a:gd name="T41" fmla="*/ 198 h 216"/>
              <a:gd name="T42" fmla="*/ 70 w 130"/>
              <a:gd name="T43" fmla="*/ 191 h 216"/>
              <a:gd name="T44" fmla="*/ 71 w 130"/>
              <a:gd name="T45" fmla="*/ 177 h 216"/>
              <a:gd name="T46" fmla="*/ 74 w 130"/>
              <a:gd name="T47" fmla="*/ 152 h 216"/>
              <a:gd name="T48" fmla="*/ 78 w 130"/>
              <a:gd name="T49" fmla="*/ 133 h 216"/>
              <a:gd name="T50" fmla="*/ 82 w 130"/>
              <a:gd name="T51" fmla="*/ 133 h 216"/>
              <a:gd name="T52" fmla="*/ 88 w 130"/>
              <a:gd name="T53" fmla="*/ 156 h 216"/>
              <a:gd name="T54" fmla="*/ 91 w 130"/>
              <a:gd name="T55" fmla="*/ 172 h 216"/>
              <a:gd name="T56" fmla="*/ 93 w 130"/>
              <a:gd name="T57" fmla="*/ 194 h 216"/>
              <a:gd name="T58" fmla="*/ 93 w 130"/>
              <a:gd name="T59" fmla="*/ 203 h 216"/>
              <a:gd name="T60" fmla="*/ 94 w 130"/>
              <a:gd name="T61" fmla="*/ 214 h 216"/>
              <a:gd name="T62" fmla="*/ 106 w 130"/>
              <a:gd name="T63" fmla="*/ 205 h 216"/>
              <a:gd name="T64" fmla="*/ 106 w 130"/>
              <a:gd name="T65" fmla="*/ 197 h 216"/>
              <a:gd name="T66" fmla="*/ 105 w 130"/>
              <a:gd name="T67" fmla="*/ 164 h 216"/>
              <a:gd name="T68" fmla="*/ 104 w 130"/>
              <a:gd name="T69" fmla="*/ 126 h 216"/>
              <a:gd name="T70" fmla="*/ 103 w 130"/>
              <a:gd name="T71" fmla="*/ 94 h 216"/>
              <a:gd name="T72" fmla="*/ 113 w 130"/>
              <a:gd name="T73" fmla="*/ 102 h 216"/>
              <a:gd name="T74" fmla="*/ 119 w 130"/>
              <a:gd name="T75" fmla="*/ 89 h 216"/>
              <a:gd name="T76" fmla="*/ 125 w 130"/>
              <a:gd name="T77" fmla="*/ 87 h 216"/>
              <a:gd name="T78" fmla="*/ 127 w 130"/>
              <a:gd name="T79" fmla="*/ 78 h 216"/>
              <a:gd name="T80" fmla="*/ 129 w 130"/>
              <a:gd name="T81" fmla="*/ 57 h 216"/>
              <a:gd name="T82" fmla="*/ 114 w 130"/>
              <a:gd name="T83" fmla="*/ 52 h 216"/>
              <a:gd name="T84" fmla="*/ 95 w 130"/>
              <a:gd name="T85" fmla="*/ 37 h 216"/>
              <a:gd name="T86" fmla="*/ 91 w 130"/>
              <a:gd name="T87" fmla="*/ 3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216">
                <a:moveTo>
                  <a:pt x="91" y="36"/>
                </a:moveTo>
                <a:cubicBezTo>
                  <a:pt x="92" y="33"/>
                  <a:pt x="92" y="33"/>
                  <a:pt x="92" y="33"/>
                </a:cubicBezTo>
                <a:cubicBezTo>
                  <a:pt x="92" y="33"/>
                  <a:pt x="97" y="27"/>
                  <a:pt x="97" y="23"/>
                </a:cubicBezTo>
                <a:cubicBezTo>
                  <a:pt x="101" y="22"/>
                  <a:pt x="101" y="22"/>
                  <a:pt x="101" y="22"/>
                </a:cubicBezTo>
                <a:cubicBezTo>
                  <a:pt x="101" y="22"/>
                  <a:pt x="107" y="21"/>
                  <a:pt x="101" y="17"/>
                </a:cubicBezTo>
                <a:cubicBezTo>
                  <a:pt x="101" y="17"/>
                  <a:pt x="105" y="2"/>
                  <a:pt x="90" y="0"/>
                </a:cubicBezTo>
                <a:cubicBezTo>
                  <a:pt x="88" y="0"/>
                  <a:pt x="79" y="0"/>
                  <a:pt x="76" y="11"/>
                </a:cubicBezTo>
                <a:cubicBezTo>
                  <a:pt x="74" y="11"/>
                  <a:pt x="69" y="12"/>
                  <a:pt x="72" y="15"/>
                </a:cubicBezTo>
                <a:cubicBezTo>
                  <a:pt x="74" y="17"/>
                  <a:pt x="75" y="17"/>
                  <a:pt x="75" y="17"/>
                </a:cubicBezTo>
                <a:cubicBezTo>
                  <a:pt x="75" y="17"/>
                  <a:pt x="73" y="21"/>
                  <a:pt x="76" y="25"/>
                </a:cubicBezTo>
                <a:cubicBezTo>
                  <a:pt x="77" y="26"/>
                  <a:pt x="77" y="27"/>
                  <a:pt x="77" y="27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2" y="35"/>
                  <a:pt x="72" y="38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2"/>
                  <a:pt x="55" y="45"/>
                  <a:pt x="51" y="49"/>
                </a:cubicBezTo>
                <a:cubicBezTo>
                  <a:pt x="48" y="54"/>
                  <a:pt x="39" y="65"/>
                  <a:pt x="39" y="65"/>
                </a:cubicBezTo>
                <a:cubicBezTo>
                  <a:pt x="33" y="66"/>
                  <a:pt x="33" y="66"/>
                  <a:pt x="33" y="66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8"/>
                  <a:pt x="15" y="53"/>
                  <a:pt x="12" y="54"/>
                </a:cubicBezTo>
                <a:cubicBezTo>
                  <a:pt x="10" y="55"/>
                  <a:pt x="0" y="65"/>
                  <a:pt x="0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13" y="66"/>
                  <a:pt x="13" y="66"/>
                  <a:pt x="13" y="66"/>
                </a:cubicBezTo>
                <a:cubicBezTo>
                  <a:pt x="13" y="66"/>
                  <a:pt x="16" y="68"/>
                  <a:pt x="19" y="69"/>
                </a:cubicBezTo>
                <a:cubicBezTo>
                  <a:pt x="28" y="85"/>
                  <a:pt x="28" y="85"/>
                  <a:pt x="28" y="85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8"/>
                  <a:pt x="51" y="89"/>
                  <a:pt x="49" y="102"/>
                </a:cubicBezTo>
                <a:cubicBezTo>
                  <a:pt x="47" y="113"/>
                  <a:pt x="55" y="109"/>
                  <a:pt x="58" y="109"/>
                </a:cubicBezTo>
                <a:cubicBezTo>
                  <a:pt x="58" y="109"/>
                  <a:pt x="56" y="128"/>
                  <a:pt x="57" y="135"/>
                </a:cubicBezTo>
                <a:cubicBezTo>
                  <a:pt x="59" y="141"/>
                  <a:pt x="57" y="153"/>
                  <a:pt x="57" y="158"/>
                </a:cubicBezTo>
                <a:cubicBezTo>
                  <a:pt x="57" y="162"/>
                  <a:pt x="55" y="164"/>
                  <a:pt x="56" y="167"/>
                </a:cubicBezTo>
                <a:cubicBezTo>
                  <a:pt x="57" y="170"/>
                  <a:pt x="57" y="182"/>
                  <a:pt x="57" y="184"/>
                </a:cubicBezTo>
                <a:cubicBezTo>
                  <a:pt x="56" y="187"/>
                  <a:pt x="53" y="191"/>
                  <a:pt x="54" y="192"/>
                </a:cubicBezTo>
                <a:cubicBezTo>
                  <a:pt x="55" y="193"/>
                  <a:pt x="57" y="194"/>
                  <a:pt x="57" y="195"/>
                </a:cubicBezTo>
                <a:cubicBezTo>
                  <a:pt x="57" y="196"/>
                  <a:pt x="56" y="199"/>
                  <a:pt x="56" y="199"/>
                </a:cubicBezTo>
                <a:cubicBezTo>
                  <a:pt x="51" y="205"/>
                  <a:pt x="51" y="205"/>
                  <a:pt x="51" y="205"/>
                </a:cubicBezTo>
                <a:cubicBezTo>
                  <a:pt x="47" y="210"/>
                  <a:pt x="47" y="210"/>
                  <a:pt x="47" y="210"/>
                </a:cubicBezTo>
                <a:cubicBezTo>
                  <a:pt x="47" y="210"/>
                  <a:pt x="41" y="216"/>
                  <a:pt x="50" y="215"/>
                </a:cubicBezTo>
                <a:cubicBezTo>
                  <a:pt x="59" y="213"/>
                  <a:pt x="63" y="212"/>
                  <a:pt x="63" y="212"/>
                </a:cubicBezTo>
                <a:cubicBezTo>
                  <a:pt x="68" y="212"/>
                  <a:pt x="68" y="212"/>
                  <a:pt x="68" y="212"/>
                </a:cubicBezTo>
                <a:cubicBezTo>
                  <a:pt x="68" y="212"/>
                  <a:pt x="69" y="212"/>
                  <a:pt x="69" y="210"/>
                </a:cubicBezTo>
                <a:cubicBezTo>
                  <a:pt x="69" y="208"/>
                  <a:pt x="69" y="202"/>
                  <a:pt x="69" y="202"/>
                </a:cubicBezTo>
                <a:cubicBezTo>
                  <a:pt x="69" y="202"/>
                  <a:pt x="71" y="199"/>
                  <a:pt x="70" y="198"/>
                </a:cubicBezTo>
                <a:cubicBezTo>
                  <a:pt x="70" y="196"/>
                  <a:pt x="70" y="193"/>
                  <a:pt x="70" y="193"/>
                </a:cubicBezTo>
                <a:cubicBezTo>
                  <a:pt x="70" y="191"/>
                  <a:pt x="70" y="191"/>
                  <a:pt x="70" y="191"/>
                </a:cubicBezTo>
                <a:cubicBezTo>
                  <a:pt x="70" y="191"/>
                  <a:pt x="72" y="188"/>
                  <a:pt x="72" y="186"/>
                </a:cubicBezTo>
                <a:cubicBezTo>
                  <a:pt x="71" y="184"/>
                  <a:pt x="71" y="177"/>
                  <a:pt x="71" y="177"/>
                </a:cubicBezTo>
                <a:cubicBezTo>
                  <a:pt x="72" y="160"/>
                  <a:pt x="72" y="160"/>
                  <a:pt x="72" y="160"/>
                </a:cubicBezTo>
                <a:cubicBezTo>
                  <a:pt x="72" y="160"/>
                  <a:pt x="74" y="153"/>
                  <a:pt x="74" y="152"/>
                </a:cubicBezTo>
                <a:cubicBezTo>
                  <a:pt x="74" y="150"/>
                  <a:pt x="77" y="144"/>
                  <a:pt x="77" y="143"/>
                </a:cubicBezTo>
                <a:cubicBezTo>
                  <a:pt x="77" y="141"/>
                  <a:pt x="78" y="133"/>
                  <a:pt x="78" y="133"/>
                </a:cubicBezTo>
                <a:cubicBezTo>
                  <a:pt x="78" y="133"/>
                  <a:pt x="78" y="129"/>
                  <a:pt x="80" y="129"/>
                </a:cubicBezTo>
                <a:cubicBezTo>
                  <a:pt x="81" y="130"/>
                  <a:pt x="81" y="131"/>
                  <a:pt x="82" y="133"/>
                </a:cubicBezTo>
                <a:cubicBezTo>
                  <a:pt x="83" y="135"/>
                  <a:pt x="87" y="145"/>
                  <a:pt x="87" y="145"/>
                </a:cubicBezTo>
                <a:cubicBezTo>
                  <a:pt x="87" y="145"/>
                  <a:pt x="87" y="150"/>
                  <a:pt x="88" y="156"/>
                </a:cubicBezTo>
                <a:cubicBezTo>
                  <a:pt x="89" y="161"/>
                  <a:pt x="90" y="163"/>
                  <a:pt x="91" y="164"/>
                </a:cubicBezTo>
                <a:cubicBezTo>
                  <a:pt x="91" y="164"/>
                  <a:pt x="91" y="168"/>
                  <a:pt x="91" y="172"/>
                </a:cubicBezTo>
                <a:cubicBezTo>
                  <a:pt x="91" y="176"/>
                  <a:pt x="91" y="191"/>
                  <a:pt x="91" y="191"/>
                </a:cubicBezTo>
                <a:cubicBezTo>
                  <a:pt x="91" y="191"/>
                  <a:pt x="93" y="192"/>
                  <a:pt x="93" y="194"/>
                </a:cubicBezTo>
                <a:cubicBezTo>
                  <a:pt x="92" y="196"/>
                  <a:pt x="91" y="198"/>
                  <a:pt x="91" y="199"/>
                </a:cubicBezTo>
                <a:cubicBezTo>
                  <a:pt x="92" y="201"/>
                  <a:pt x="93" y="203"/>
                  <a:pt x="93" y="203"/>
                </a:cubicBezTo>
                <a:cubicBezTo>
                  <a:pt x="93" y="208"/>
                  <a:pt x="93" y="208"/>
                  <a:pt x="93" y="208"/>
                </a:cubicBezTo>
                <a:cubicBezTo>
                  <a:pt x="93" y="208"/>
                  <a:pt x="92" y="214"/>
                  <a:pt x="94" y="214"/>
                </a:cubicBezTo>
                <a:cubicBezTo>
                  <a:pt x="96" y="214"/>
                  <a:pt x="106" y="216"/>
                  <a:pt x="106" y="212"/>
                </a:cubicBezTo>
                <a:cubicBezTo>
                  <a:pt x="106" y="208"/>
                  <a:pt x="106" y="205"/>
                  <a:pt x="106" y="205"/>
                </a:cubicBezTo>
                <a:cubicBezTo>
                  <a:pt x="106" y="202"/>
                  <a:pt x="106" y="202"/>
                  <a:pt x="106" y="202"/>
                </a:cubicBezTo>
                <a:cubicBezTo>
                  <a:pt x="106" y="202"/>
                  <a:pt x="107" y="199"/>
                  <a:pt x="106" y="197"/>
                </a:cubicBezTo>
                <a:cubicBezTo>
                  <a:pt x="105" y="196"/>
                  <a:pt x="105" y="194"/>
                  <a:pt x="105" y="194"/>
                </a:cubicBezTo>
                <a:cubicBezTo>
                  <a:pt x="105" y="194"/>
                  <a:pt x="106" y="169"/>
                  <a:pt x="105" y="164"/>
                </a:cubicBezTo>
                <a:cubicBezTo>
                  <a:pt x="105" y="159"/>
                  <a:pt x="103" y="155"/>
                  <a:pt x="104" y="154"/>
                </a:cubicBezTo>
                <a:cubicBezTo>
                  <a:pt x="104" y="154"/>
                  <a:pt x="102" y="136"/>
                  <a:pt x="104" y="126"/>
                </a:cubicBezTo>
                <a:cubicBezTo>
                  <a:pt x="104" y="116"/>
                  <a:pt x="102" y="100"/>
                  <a:pt x="101" y="95"/>
                </a:cubicBezTo>
                <a:cubicBezTo>
                  <a:pt x="101" y="95"/>
                  <a:pt x="102" y="94"/>
                  <a:pt x="103" y="94"/>
                </a:cubicBezTo>
                <a:cubicBezTo>
                  <a:pt x="104" y="93"/>
                  <a:pt x="105" y="91"/>
                  <a:pt x="105" y="91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102"/>
                  <a:pt x="114" y="90"/>
                  <a:pt x="115" y="89"/>
                </a:cubicBezTo>
                <a:cubicBezTo>
                  <a:pt x="116" y="88"/>
                  <a:pt x="119" y="89"/>
                  <a:pt x="119" y="89"/>
                </a:cubicBezTo>
                <a:cubicBezTo>
                  <a:pt x="119" y="89"/>
                  <a:pt x="121" y="90"/>
                  <a:pt x="122" y="89"/>
                </a:cubicBezTo>
                <a:cubicBezTo>
                  <a:pt x="123" y="88"/>
                  <a:pt x="125" y="87"/>
                  <a:pt x="125" y="87"/>
                </a:cubicBezTo>
                <a:cubicBezTo>
                  <a:pt x="125" y="87"/>
                  <a:pt x="126" y="87"/>
                  <a:pt x="127" y="86"/>
                </a:cubicBezTo>
                <a:cubicBezTo>
                  <a:pt x="127" y="84"/>
                  <a:pt x="130" y="82"/>
                  <a:pt x="127" y="78"/>
                </a:cubicBezTo>
                <a:cubicBezTo>
                  <a:pt x="127" y="78"/>
                  <a:pt x="128" y="74"/>
                  <a:pt x="128" y="73"/>
                </a:cubicBezTo>
                <a:cubicBezTo>
                  <a:pt x="128" y="71"/>
                  <a:pt x="129" y="57"/>
                  <a:pt x="129" y="57"/>
                </a:cubicBezTo>
                <a:cubicBezTo>
                  <a:pt x="120" y="62"/>
                  <a:pt x="120" y="62"/>
                  <a:pt x="120" y="6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2"/>
                  <a:pt x="114" y="47"/>
                  <a:pt x="105" y="42"/>
                </a:cubicBezTo>
                <a:cubicBezTo>
                  <a:pt x="95" y="38"/>
                  <a:pt x="95" y="37"/>
                  <a:pt x="95" y="37"/>
                </a:cubicBezTo>
                <a:cubicBezTo>
                  <a:pt x="95" y="37"/>
                  <a:pt x="94" y="36"/>
                  <a:pt x="94" y="36"/>
                </a:cubicBezTo>
                <a:cubicBezTo>
                  <a:pt x="93" y="36"/>
                  <a:pt x="91" y="36"/>
                  <a:pt x="91" y="3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90223" y="1125201"/>
            <a:ext cx="3687374" cy="1177677"/>
            <a:chOff x="2990222" y="1125200"/>
            <a:chExt cx="3687374" cy="1177677"/>
          </a:xfrm>
        </p:grpSpPr>
        <p:sp>
          <p:nvSpPr>
            <p:cNvPr id="785" name="矩形 784"/>
            <p:cNvSpPr/>
            <p:nvPr/>
          </p:nvSpPr>
          <p:spPr>
            <a:xfrm>
              <a:off x="2990222" y="1133291"/>
              <a:ext cx="3687374" cy="60048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86" name="TextBox 164"/>
            <p:cNvSpPr txBox="1">
              <a:spLocks noChangeArrowheads="1"/>
            </p:cNvSpPr>
            <p:nvPr/>
          </p:nvSpPr>
          <p:spPr bwMode="auto">
            <a:xfrm>
              <a:off x="3935792" y="1225659"/>
              <a:ext cx="2408133" cy="107721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点击添加标题</a:t>
              </a:r>
              <a:endParaRPr lang="zh-CN" altLang="en-US" b="1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787" name="TextBox 164"/>
            <p:cNvSpPr txBox="1">
              <a:spLocks noChangeArrowheads="1"/>
            </p:cNvSpPr>
            <p:nvPr/>
          </p:nvSpPr>
          <p:spPr bwMode="auto">
            <a:xfrm>
              <a:off x="3003322" y="1125200"/>
              <a:ext cx="867318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defTabSz="685165"/>
              <a:r>
                <a:rPr lang="en-US" altLang="zh-CN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8" name="任意多边形 787"/>
          <p:cNvSpPr/>
          <p:nvPr/>
        </p:nvSpPr>
        <p:spPr>
          <a:xfrm>
            <a:off x="2988760" y="1760012"/>
            <a:ext cx="3688836" cy="52772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2990223" y="1928523"/>
            <a:ext cx="3687374" cy="1177677"/>
            <a:chOff x="2990222" y="1928522"/>
            <a:chExt cx="3687374" cy="1177677"/>
          </a:xfrm>
        </p:grpSpPr>
        <p:sp>
          <p:nvSpPr>
            <p:cNvPr id="790" name="矩形 789"/>
            <p:cNvSpPr/>
            <p:nvPr/>
          </p:nvSpPr>
          <p:spPr>
            <a:xfrm>
              <a:off x="2990222" y="1936613"/>
              <a:ext cx="3687374" cy="60048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91" name="TextBox 164"/>
            <p:cNvSpPr txBox="1">
              <a:spLocks noChangeArrowheads="1"/>
            </p:cNvSpPr>
            <p:nvPr/>
          </p:nvSpPr>
          <p:spPr bwMode="auto">
            <a:xfrm>
              <a:off x="3935792" y="2028981"/>
              <a:ext cx="2408133" cy="107721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点击添加标题</a:t>
              </a:r>
              <a:endParaRPr lang="zh-CN" altLang="en-US" b="1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792" name="TextBox 164"/>
            <p:cNvSpPr txBox="1">
              <a:spLocks noChangeArrowheads="1"/>
            </p:cNvSpPr>
            <p:nvPr/>
          </p:nvSpPr>
          <p:spPr bwMode="auto">
            <a:xfrm>
              <a:off x="3003322" y="1928522"/>
              <a:ext cx="867318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defTabSz="685165"/>
              <a:r>
                <a:rPr lang="en-US" altLang="zh-CN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3" name="任意多边形 792"/>
          <p:cNvSpPr/>
          <p:nvPr/>
        </p:nvSpPr>
        <p:spPr>
          <a:xfrm>
            <a:off x="2988760" y="2563334"/>
            <a:ext cx="3688836" cy="52772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807" name="组合 806"/>
          <p:cNvGrpSpPr/>
          <p:nvPr/>
        </p:nvGrpSpPr>
        <p:grpSpPr>
          <a:xfrm>
            <a:off x="2990223" y="2731844"/>
            <a:ext cx="3687374" cy="1177677"/>
            <a:chOff x="2990222" y="2731844"/>
            <a:chExt cx="3687374" cy="1177677"/>
          </a:xfrm>
        </p:grpSpPr>
        <p:sp>
          <p:nvSpPr>
            <p:cNvPr id="795" name="矩形 794"/>
            <p:cNvSpPr/>
            <p:nvPr/>
          </p:nvSpPr>
          <p:spPr>
            <a:xfrm>
              <a:off x="2990222" y="2739935"/>
              <a:ext cx="3687374" cy="60048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96" name="TextBox 164"/>
            <p:cNvSpPr txBox="1">
              <a:spLocks noChangeArrowheads="1"/>
            </p:cNvSpPr>
            <p:nvPr/>
          </p:nvSpPr>
          <p:spPr bwMode="auto">
            <a:xfrm>
              <a:off x="3935792" y="2832303"/>
              <a:ext cx="2408133" cy="107721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点击添加标题</a:t>
              </a:r>
              <a:endParaRPr lang="zh-CN" altLang="en-US" b="1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797" name="TextBox 164"/>
            <p:cNvSpPr txBox="1">
              <a:spLocks noChangeArrowheads="1"/>
            </p:cNvSpPr>
            <p:nvPr/>
          </p:nvSpPr>
          <p:spPr bwMode="auto">
            <a:xfrm>
              <a:off x="3003322" y="2731844"/>
              <a:ext cx="867318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defTabSz="685165"/>
              <a:r>
                <a:rPr lang="en-US" altLang="zh-CN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8" name="任意多边形 797"/>
          <p:cNvSpPr/>
          <p:nvPr/>
        </p:nvSpPr>
        <p:spPr>
          <a:xfrm>
            <a:off x="2988760" y="3366656"/>
            <a:ext cx="3688836" cy="52772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808" name="组合 807"/>
          <p:cNvGrpSpPr/>
          <p:nvPr/>
        </p:nvGrpSpPr>
        <p:grpSpPr>
          <a:xfrm>
            <a:off x="2990223" y="3535166"/>
            <a:ext cx="3687374" cy="1177677"/>
            <a:chOff x="2990222" y="3535166"/>
            <a:chExt cx="3687374" cy="1177677"/>
          </a:xfrm>
        </p:grpSpPr>
        <p:sp>
          <p:nvSpPr>
            <p:cNvPr id="800" name="矩形 799"/>
            <p:cNvSpPr/>
            <p:nvPr/>
          </p:nvSpPr>
          <p:spPr>
            <a:xfrm>
              <a:off x="2990222" y="3543257"/>
              <a:ext cx="3687374" cy="60048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01" name="TextBox 164"/>
            <p:cNvSpPr txBox="1">
              <a:spLocks noChangeArrowheads="1"/>
            </p:cNvSpPr>
            <p:nvPr/>
          </p:nvSpPr>
          <p:spPr bwMode="auto">
            <a:xfrm>
              <a:off x="3935792" y="3635625"/>
              <a:ext cx="2408133" cy="107721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点击添加标题</a:t>
              </a:r>
              <a:endParaRPr lang="zh-CN" altLang="en-US" b="1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802" name="TextBox 164"/>
            <p:cNvSpPr txBox="1">
              <a:spLocks noChangeArrowheads="1"/>
            </p:cNvSpPr>
            <p:nvPr/>
          </p:nvSpPr>
          <p:spPr bwMode="auto">
            <a:xfrm>
              <a:off x="3003322" y="3535166"/>
              <a:ext cx="867318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defTabSz="685165"/>
              <a:r>
                <a:rPr lang="en-US" altLang="zh-CN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3" name="任意多边形 802"/>
          <p:cNvSpPr/>
          <p:nvPr/>
        </p:nvSpPr>
        <p:spPr>
          <a:xfrm>
            <a:off x="2988760" y="4169978"/>
            <a:ext cx="3688836" cy="52772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04" name="Freeform 133"/>
          <p:cNvSpPr/>
          <p:nvPr/>
        </p:nvSpPr>
        <p:spPr bwMode="auto">
          <a:xfrm>
            <a:off x="2662852" y="1980076"/>
            <a:ext cx="332438" cy="583258"/>
          </a:xfrm>
          <a:custGeom>
            <a:avLst/>
            <a:gdLst>
              <a:gd name="T0" fmla="*/ 11 w 71"/>
              <a:gd name="T1" fmla="*/ 120 h 124"/>
              <a:gd name="T2" fmla="*/ 4 w 71"/>
              <a:gd name="T3" fmla="*/ 122 h 124"/>
              <a:gd name="T4" fmla="*/ 3 w 71"/>
              <a:gd name="T5" fmla="*/ 117 h 124"/>
              <a:gd name="T6" fmla="*/ 3 w 71"/>
              <a:gd name="T7" fmla="*/ 111 h 124"/>
              <a:gd name="T8" fmla="*/ 5 w 71"/>
              <a:gd name="T9" fmla="*/ 103 h 124"/>
              <a:gd name="T10" fmla="*/ 13 w 71"/>
              <a:gd name="T11" fmla="*/ 73 h 124"/>
              <a:gd name="T12" fmla="*/ 15 w 71"/>
              <a:gd name="T13" fmla="*/ 55 h 124"/>
              <a:gd name="T14" fmla="*/ 20 w 71"/>
              <a:gd name="T15" fmla="*/ 40 h 124"/>
              <a:gd name="T16" fmla="*/ 16 w 71"/>
              <a:gd name="T17" fmla="*/ 33 h 124"/>
              <a:gd name="T18" fmla="*/ 32 w 71"/>
              <a:gd name="T19" fmla="*/ 14 h 124"/>
              <a:gd name="T20" fmla="*/ 39 w 71"/>
              <a:gd name="T21" fmla="*/ 10 h 124"/>
              <a:gd name="T22" fmla="*/ 49 w 71"/>
              <a:gd name="T23" fmla="*/ 0 h 124"/>
              <a:gd name="T24" fmla="*/ 56 w 71"/>
              <a:gd name="T25" fmla="*/ 10 h 124"/>
              <a:gd name="T26" fmla="*/ 55 w 71"/>
              <a:gd name="T27" fmla="*/ 13 h 124"/>
              <a:gd name="T28" fmla="*/ 51 w 71"/>
              <a:gd name="T29" fmla="*/ 18 h 124"/>
              <a:gd name="T30" fmla="*/ 63 w 71"/>
              <a:gd name="T31" fmla="*/ 25 h 124"/>
              <a:gd name="T32" fmla="*/ 64 w 71"/>
              <a:gd name="T33" fmla="*/ 21 h 124"/>
              <a:gd name="T34" fmla="*/ 65 w 71"/>
              <a:gd name="T35" fmla="*/ 17 h 124"/>
              <a:gd name="T36" fmla="*/ 67 w 71"/>
              <a:gd name="T37" fmla="*/ 15 h 124"/>
              <a:gd name="T38" fmla="*/ 70 w 71"/>
              <a:gd name="T39" fmla="*/ 16 h 124"/>
              <a:gd name="T40" fmla="*/ 70 w 71"/>
              <a:gd name="T41" fmla="*/ 24 h 124"/>
              <a:gd name="T42" fmla="*/ 70 w 71"/>
              <a:gd name="T43" fmla="*/ 29 h 124"/>
              <a:gd name="T44" fmla="*/ 62 w 71"/>
              <a:gd name="T45" fmla="*/ 37 h 124"/>
              <a:gd name="T46" fmla="*/ 52 w 71"/>
              <a:gd name="T47" fmla="*/ 43 h 124"/>
              <a:gd name="T48" fmla="*/ 51 w 71"/>
              <a:gd name="T49" fmla="*/ 64 h 124"/>
              <a:gd name="T50" fmla="*/ 53 w 71"/>
              <a:gd name="T51" fmla="*/ 75 h 124"/>
              <a:gd name="T52" fmla="*/ 55 w 71"/>
              <a:gd name="T53" fmla="*/ 85 h 124"/>
              <a:gd name="T54" fmla="*/ 54 w 71"/>
              <a:gd name="T55" fmla="*/ 102 h 124"/>
              <a:gd name="T56" fmla="*/ 52 w 71"/>
              <a:gd name="T57" fmla="*/ 109 h 124"/>
              <a:gd name="T58" fmla="*/ 54 w 71"/>
              <a:gd name="T59" fmla="*/ 114 h 124"/>
              <a:gd name="T60" fmla="*/ 54 w 71"/>
              <a:gd name="T61" fmla="*/ 120 h 124"/>
              <a:gd name="T62" fmla="*/ 47 w 71"/>
              <a:gd name="T63" fmla="*/ 120 h 124"/>
              <a:gd name="T64" fmla="*/ 40 w 71"/>
              <a:gd name="T65" fmla="*/ 115 h 124"/>
              <a:gd name="T66" fmla="*/ 40 w 71"/>
              <a:gd name="T67" fmla="*/ 109 h 124"/>
              <a:gd name="T68" fmla="*/ 39 w 71"/>
              <a:gd name="T69" fmla="*/ 92 h 124"/>
              <a:gd name="T70" fmla="*/ 33 w 71"/>
              <a:gd name="T71" fmla="*/ 77 h 124"/>
              <a:gd name="T72" fmla="*/ 27 w 71"/>
              <a:gd name="T73" fmla="*/ 86 h 124"/>
              <a:gd name="T74" fmla="*/ 17 w 71"/>
              <a:gd name="T75" fmla="*/ 108 h 124"/>
              <a:gd name="T76" fmla="*/ 14 w 71"/>
              <a:gd name="T77" fmla="*/ 113 h 124"/>
              <a:gd name="T78" fmla="*/ 11 w 71"/>
              <a:gd name="T79" fmla="*/ 11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" h="124">
                <a:moveTo>
                  <a:pt x="12" y="117"/>
                </a:moveTo>
                <a:cubicBezTo>
                  <a:pt x="12" y="117"/>
                  <a:pt x="11" y="118"/>
                  <a:pt x="11" y="120"/>
                </a:cubicBezTo>
                <a:cubicBezTo>
                  <a:pt x="11" y="122"/>
                  <a:pt x="11" y="124"/>
                  <a:pt x="10" y="124"/>
                </a:cubicBezTo>
                <a:cubicBezTo>
                  <a:pt x="9" y="124"/>
                  <a:pt x="5" y="123"/>
                  <a:pt x="4" y="122"/>
                </a:cubicBezTo>
                <a:cubicBezTo>
                  <a:pt x="4" y="122"/>
                  <a:pt x="4" y="121"/>
                  <a:pt x="4" y="121"/>
                </a:cubicBezTo>
                <a:cubicBezTo>
                  <a:pt x="4" y="121"/>
                  <a:pt x="0" y="121"/>
                  <a:pt x="3" y="117"/>
                </a:cubicBezTo>
                <a:cubicBezTo>
                  <a:pt x="3" y="116"/>
                  <a:pt x="3" y="116"/>
                  <a:pt x="3" y="116"/>
                </a:cubicBezTo>
                <a:cubicBezTo>
                  <a:pt x="3" y="116"/>
                  <a:pt x="2" y="112"/>
                  <a:pt x="3" y="111"/>
                </a:cubicBezTo>
                <a:cubicBezTo>
                  <a:pt x="4" y="109"/>
                  <a:pt x="5" y="109"/>
                  <a:pt x="5" y="108"/>
                </a:cubicBezTo>
                <a:cubicBezTo>
                  <a:pt x="5" y="108"/>
                  <a:pt x="5" y="103"/>
                  <a:pt x="5" y="103"/>
                </a:cubicBezTo>
                <a:cubicBezTo>
                  <a:pt x="5" y="103"/>
                  <a:pt x="7" y="96"/>
                  <a:pt x="8" y="93"/>
                </a:cubicBezTo>
                <a:cubicBezTo>
                  <a:pt x="9" y="90"/>
                  <a:pt x="12" y="77"/>
                  <a:pt x="13" y="73"/>
                </a:cubicBezTo>
                <a:cubicBezTo>
                  <a:pt x="13" y="73"/>
                  <a:pt x="14" y="69"/>
                  <a:pt x="14" y="66"/>
                </a:cubicBezTo>
                <a:cubicBezTo>
                  <a:pt x="14" y="64"/>
                  <a:pt x="14" y="58"/>
                  <a:pt x="15" y="55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7" y="46"/>
                  <a:pt x="20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6" y="35"/>
                  <a:pt x="16" y="33"/>
                </a:cubicBezTo>
                <a:cubicBezTo>
                  <a:pt x="17" y="32"/>
                  <a:pt x="18" y="28"/>
                  <a:pt x="20" y="26"/>
                </a:cubicBezTo>
                <a:cubicBezTo>
                  <a:pt x="21" y="24"/>
                  <a:pt x="26" y="16"/>
                  <a:pt x="32" y="14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8" y="8"/>
                  <a:pt x="40" y="6"/>
                </a:cubicBezTo>
                <a:cubicBezTo>
                  <a:pt x="40" y="6"/>
                  <a:pt x="40" y="0"/>
                  <a:pt x="49" y="0"/>
                </a:cubicBezTo>
                <a:cubicBezTo>
                  <a:pt x="51" y="1"/>
                  <a:pt x="56" y="2"/>
                  <a:pt x="56" y="9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61" y="14"/>
                  <a:pt x="57" y="14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3" y="17"/>
                  <a:pt x="52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4" y="21"/>
                  <a:pt x="55" y="22"/>
                </a:cubicBezTo>
                <a:cubicBezTo>
                  <a:pt x="56" y="22"/>
                  <a:pt x="63" y="25"/>
                  <a:pt x="63" y="25"/>
                </a:cubicBezTo>
                <a:cubicBezTo>
                  <a:pt x="63" y="25"/>
                  <a:pt x="64" y="24"/>
                  <a:pt x="64" y="23"/>
                </a:cubicBezTo>
                <a:cubicBezTo>
                  <a:pt x="64" y="21"/>
                  <a:pt x="64" y="21"/>
                  <a:pt x="64" y="21"/>
                </a:cubicBezTo>
                <a:cubicBezTo>
                  <a:pt x="64" y="21"/>
                  <a:pt x="63" y="20"/>
                  <a:pt x="64" y="19"/>
                </a:cubicBezTo>
                <a:cubicBezTo>
                  <a:pt x="65" y="18"/>
                  <a:pt x="65" y="17"/>
                  <a:pt x="65" y="1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5"/>
                  <a:pt x="67" y="15"/>
                  <a:pt x="67" y="15"/>
                </a:cubicBezTo>
                <a:cubicBezTo>
                  <a:pt x="67" y="15"/>
                  <a:pt x="67" y="14"/>
                  <a:pt x="69" y="14"/>
                </a:cubicBezTo>
                <a:cubicBezTo>
                  <a:pt x="69" y="14"/>
                  <a:pt x="70" y="14"/>
                  <a:pt x="70" y="16"/>
                </a:cubicBezTo>
                <a:cubicBezTo>
                  <a:pt x="71" y="17"/>
                  <a:pt x="71" y="19"/>
                  <a:pt x="70" y="21"/>
                </a:cubicBezTo>
                <a:cubicBezTo>
                  <a:pt x="70" y="21"/>
                  <a:pt x="70" y="23"/>
                  <a:pt x="70" y="24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0" y="26"/>
                  <a:pt x="70" y="29"/>
                </a:cubicBezTo>
                <a:cubicBezTo>
                  <a:pt x="70" y="31"/>
                  <a:pt x="67" y="35"/>
                  <a:pt x="67" y="35"/>
                </a:cubicBezTo>
                <a:cubicBezTo>
                  <a:pt x="67" y="35"/>
                  <a:pt x="65" y="38"/>
                  <a:pt x="62" y="37"/>
                </a:cubicBezTo>
                <a:cubicBezTo>
                  <a:pt x="59" y="36"/>
                  <a:pt x="54" y="34"/>
                  <a:pt x="54" y="34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49" y="51"/>
                  <a:pt x="49" y="58"/>
                </a:cubicBezTo>
                <a:cubicBezTo>
                  <a:pt x="50" y="61"/>
                  <a:pt x="51" y="64"/>
                  <a:pt x="51" y="64"/>
                </a:cubicBezTo>
                <a:cubicBezTo>
                  <a:pt x="51" y="64"/>
                  <a:pt x="52" y="67"/>
                  <a:pt x="49" y="66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75"/>
                  <a:pt x="55" y="78"/>
                  <a:pt x="55" y="80"/>
                </a:cubicBezTo>
                <a:cubicBezTo>
                  <a:pt x="55" y="81"/>
                  <a:pt x="55" y="85"/>
                  <a:pt x="55" y="85"/>
                </a:cubicBezTo>
                <a:cubicBezTo>
                  <a:pt x="55" y="85"/>
                  <a:pt x="54" y="89"/>
                  <a:pt x="54" y="91"/>
                </a:cubicBezTo>
                <a:cubicBezTo>
                  <a:pt x="54" y="93"/>
                  <a:pt x="55" y="99"/>
                  <a:pt x="54" y="102"/>
                </a:cubicBezTo>
                <a:cubicBezTo>
                  <a:pt x="53" y="104"/>
                  <a:pt x="54" y="108"/>
                  <a:pt x="53" y="109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3" y="113"/>
                  <a:pt x="54" y="114"/>
                  <a:pt x="54" y="114"/>
                </a:cubicBezTo>
                <a:cubicBezTo>
                  <a:pt x="55" y="114"/>
                  <a:pt x="58" y="113"/>
                  <a:pt x="58" y="117"/>
                </a:cubicBezTo>
                <a:cubicBezTo>
                  <a:pt x="58" y="118"/>
                  <a:pt x="58" y="120"/>
                  <a:pt x="54" y="120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20"/>
                  <a:pt x="49" y="119"/>
                  <a:pt x="47" y="120"/>
                </a:cubicBezTo>
                <a:cubicBezTo>
                  <a:pt x="46" y="120"/>
                  <a:pt x="41" y="120"/>
                  <a:pt x="39" y="119"/>
                </a:cubicBezTo>
                <a:cubicBezTo>
                  <a:pt x="39" y="117"/>
                  <a:pt x="40" y="115"/>
                  <a:pt x="40" y="115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0" y="111"/>
                  <a:pt x="40" y="110"/>
                  <a:pt x="40" y="109"/>
                </a:cubicBezTo>
                <a:cubicBezTo>
                  <a:pt x="40" y="107"/>
                  <a:pt x="41" y="105"/>
                  <a:pt x="41" y="103"/>
                </a:cubicBezTo>
                <a:cubicBezTo>
                  <a:pt x="41" y="102"/>
                  <a:pt x="40" y="95"/>
                  <a:pt x="39" y="92"/>
                </a:cubicBezTo>
                <a:cubicBezTo>
                  <a:pt x="38" y="90"/>
                  <a:pt x="37" y="85"/>
                  <a:pt x="36" y="84"/>
                </a:cubicBezTo>
                <a:cubicBezTo>
                  <a:pt x="35" y="82"/>
                  <a:pt x="33" y="77"/>
                  <a:pt x="33" y="77"/>
                </a:cubicBezTo>
                <a:cubicBezTo>
                  <a:pt x="33" y="77"/>
                  <a:pt x="33" y="77"/>
                  <a:pt x="32" y="78"/>
                </a:cubicBezTo>
                <a:cubicBezTo>
                  <a:pt x="32" y="79"/>
                  <a:pt x="29" y="84"/>
                  <a:pt x="27" y="86"/>
                </a:cubicBezTo>
                <a:cubicBezTo>
                  <a:pt x="26" y="88"/>
                  <a:pt x="23" y="91"/>
                  <a:pt x="23" y="95"/>
                </a:cubicBezTo>
                <a:cubicBezTo>
                  <a:pt x="22" y="98"/>
                  <a:pt x="17" y="108"/>
                  <a:pt x="17" y="108"/>
                </a:cubicBezTo>
                <a:cubicBezTo>
                  <a:pt x="17" y="108"/>
                  <a:pt x="16" y="110"/>
                  <a:pt x="16" y="110"/>
                </a:cubicBezTo>
                <a:cubicBezTo>
                  <a:pt x="15" y="111"/>
                  <a:pt x="14" y="113"/>
                  <a:pt x="14" y="113"/>
                </a:cubicBezTo>
                <a:cubicBezTo>
                  <a:pt x="13" y="114"/>
                  <a:pt x="12" y="114"/>
                  <a:pt x="12" y="115"/>
                </a:cubicBezTo>
                <a:cubicBezTo>
                  <a:pt x="12" y="115"/>
                  <a:pt x="12" y="118"/>
                  <a:pt x="11" y="116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05" name="Freeform 335"/>
          <p:cNvSpPr>
            <a:spLocks noEditPoints="1"/>
          </p:cNvSpPr>
          <p:nvPr/>
        </p:nvSpPr>
        <p:spPr bwMode="auto">
          <a:xfrm>
            <a:off x="2654301" y="2905335"/>
            <a:ext cx="340300" cy="478311"/>
          </a:xfrm>
          <a:custGeom>
            <a:avLst/>
            <a:gdLst>
              <a:gd name="T0" fmla="*/ 64 w 76"/>
              <a:gd name="T1" fmla="*/ 55 h 107"/>
              <a:gd name="T2" fmla="*/ 61 w 76"/>
              <a:gd name="T3" fmla="*/ 52 h 107"/>
              <a:gd name="T4" fmla="*/ 55 w 76"/>
              <a:gd name="T5" fmla="*/ 42 h 107"/>
              <a:gd name="T6" fmla="*/ 48 w 76"/>
              <a:gd name="T7" fmla="*/ 31 h 107"/>
              <a:gd name="T8" fmla="*/ 31 w 76"/>
              <a:gd name="T9" fmla="*/ 23 h 107"/>
              <a:gd name="T10" fmla="*/ 33 w 76"/>
              <a:gd name="T11" fmla="*/ 20 h 107"/>
              <a:gd name="T12" fmla="*/ 30 w 76"/>
              <a:gd name="T13" fmla="*/ 8 h 107"/>
              <a:gd name="T14" fmla="*/ 31 w 76"/>
              <a:gd name="T15" fmla="*/ 5 h 107"/>
              <a:gd name="T16" fmla="*/ 20 w 76"/>
              <a:gd name="T17" fmla="*/ 0 h 107"/>
              <a:gd name="T18" fmla="*/ 13 w 76"/>
              <a:gd name="T19" fmla="*/ 18 h 107"/>
              <a:gd name="T20" fmla="*/ 17 w 76"/>
              <a:gd name="T21" fmla="*/ 20 h 107"/>
              <a:gd name="T22" fmla="*/ 18 w 76"/>
              <a:gd name="T23" fmla="*/ 25 h 107"/>
              <a:gd name="T24" fmla="*/ 4 w 76"/>
              <a:gd name="T25" fmla="*/ 38 h 107"/>
              <a:gd name="T26" fmla="*/ 5 w 76"/>
              <a:gd name="T27" fmla="*/ 50 h 107"/>
              <a:gd name="T28" fmla="*/ 7 w 76"/>
              <a:gd name="T29" fmla="*/ 59 h 107"/>
              <a:gd name="T30" fmla="*/ 13 w 76"/>
              <a:gd name="T31" fmla="*/ 69 h 107"/>
              <a:gd name="T32" fmla="*/ 14 w 76"/>
              <a:gd name="T33" fmla="*/ 79 h 107"/>
              <a:gd name="T34" fmla="*/ 16 w 76"/>
              <a:gd name="T35" fmla="*/ 87 h 107"/>
              <a:gd name="T36" fmla="*/ 19 w 76"/>
              <a:gd name="T37" fmla="*/ 91 h 107"/>
              <a:gd name="T38" fmla="*/ 23 w 76"/>
              <a:gd name="T39" fmla="*/ 90 h 107"/>
              <a:gd name="T40" fmla="*/ 37 w 76"/>
              <a:gd name="T41" fmla="*/ 97 h 107"/>
              <a:gd name="T42" fmla="*/ 38 w 76"/>
              <a:gd name="T43" fmla="*/ 94 h 107"/>
              <a:gd name="T44" fmla="*/ 49 w 76"/>
              <a:gd name="T45" fmla="*/ 97 h 107"/>
              <a:gd name="T46" fmla="*/ 66 w 76"/>
              <a:gd name="T47" fmla="*/ 92 h 107"/>
              <a:gd name="T48" fmla="*/ 54 w 76"/>
              <a:gd name="T49" fmla="*/ 74 h 107"/>
              <a:gd name="T50" fmla="*/ 56 w 76"/>
              <a:gd name="T51" fmla="*/ 67 h 107"/>
              <a:gd name="T52" fmla="*/ 59 w 76"/>
              <a:gd name="T53" fmla="*/ 65 h 107"/>
              <a:gd name="T54" fmla="*/ 63 w 76"/>
              <a:gd name="T55" fmla="*/ 68 h 107"/>
              <a:gd name="T56" fmla="*/ 68 w 76"/>
              <a:gd name="T57" fmla="*/ 63 h 107"/>
              <a:gd name="T58" fmla="*/ 67 w 76"/>
              <a:gd name="T59" fmla="*/ 60 h 107"/>
              <a:gd name="T60" fmla="*/ 76 w 76"/>
              <a:gd name="T61" fmla="*/ 58 h 107"/>
              <a:gd name="T62" fmla="*/ 52 w 76"/>
              <a:gd name="T63" fmla="*/ 57 h 107"/>
              <a:gd name="T64" fmla="*/ 45 w 76"/>
              <a:gd name="T65" fmla="*/ 57 h 107"/>
              <a:gd name="T66" fmla="*/ 45 w 76"/>
              <a:gd name="T67" fmla="*/ 50 h 107"/>
              <a:gd name="T68" fmla="*/ 47 w 76"/>
              <a:gd name="T69" fmla="*/ 47 h 107"/>
              <a:gd name="T70" fmla="*/ 52 w 76"/>
              <a:gd name="T71" fmla="*/ 5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" h="107">
                <a:moveTo>
                  <a:pt x="75" y="54"/>
                </a:moveTo>
                <a:cubicBezTo>
                  <a:pt x="64" y="55"/>
                  <a:pt x="64" y="55"/>
                  <a:pt x="64" y="55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1" y="52"/>
                  <a:pt x="61" y="52"/>
                </a:cubicBezTo>
                <a:cubicBezTo>
                  <a:pt x="60" y="51"/>
                  <a:pt x="53" y="44"/>
                  <a:pt x="53" y="44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1"/>
                  <a:pt x="55" y="41"/>
                  <a:pt x="55" y="41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6" y="24"/>
                  <a:pt x="33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4" y="22"/>
                  <a:pt x="33" y="20"/>
                </a:cubicBezTo>
                <a:cubicBezTo>
                  <a:pt x="33" y="19"/>
                  <a:pt x="33" y="17"/>
                  <a:pt x="33" y="17"/>
                </a:cubicBezTo>
                <a:cubicBezTo>
                  <a:pt x="33" y="17"/>
                  <a:pt x="33" y="10"/>
                  <a:pt x="30" y="8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7"/>
                  <a:pt x="34" y="5"/>
                  <a:pt x="31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7" y="1"/>
                  <a:pt x="20" y="0"/>
                </a:cubicBezTo>
                <a:cubicBezTo>
                  <a:pt x="18" y="1"/>
                  <a:pt x="10" y="5"/>
                  <a:pt x="14" y="14"/>
                </a:cubicBezTo>
                <a:cubicBezTo>
                  <a:pt x="13" y="15"/>
                  <a:pt x="12" y="19"/>
                  <a:pt x="13" y="18"/>
                </a:cubicBezTo>
                <a:cubicBezTo>
                  <a:pt x="15" y="18"/>
                  <a:pt x="15" y="17"/>
                  <a:pt x="15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4" y="26"/>
                  <a:pt x="12" y="27"/>
                </a:cubicBezTo>
                <a:cubicBezTo>
                  <a:pt x="9" y="29"/>
                  <a:pt x="5" y="34"/>
                  <a:pt x="4" y="38"/>
                </a:cubicBezTo>
                <a:cubicBezTo>
                  <a:pt x="4" y="42"/>
                  <a:pt x="1" y="48"/>
                  <a:pt x="1" y="48"/>
                </a:cubicBezTo>
                <a:cubicBezTo>
                  <a:pt x="1" y="48"/>
                  <a:pt x="0" y="50"/>
                  <a:pt x="5" y="50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5"/>
                  <a:pt x="4" y="59"/>
                  <a:pt x="7" y="59"/>
                </a:cubicBezTo>
                <a:cubicBezTo>
                  <a:pt x="8" y="58"/>
                  <a:pt x="12" y="62"/>
                  <a:pt x="12" y="62"/>
                </a:cubicBezTo>
                <a:cubicBezTo>
                  <a:pt x="13" y="69"/>
                  <a:pt x="13" y="69"/>
                  <a:pt x="13" y="69"/>
                </a:cubicBezTo>
                <a:cubicBezTo>
                  <a:pt x="13" y="69"/>
                  <a:pt x="9" y="76"/>
                  <a:pt x="14" y="79"/>
                </a:cubicBezTo>
                <a:cubicBezTo>
                  <a:pt x="14" y="79"/>
                  <a:pt x="14" y="79"/>
                  <a:pt x="14" y="79"/>
                </a:cubicBezTo>
                <a:cubicBezTo>
                  <a:pt x="14" y="79"/>
                  <a:pt x="13" y="81"/>
                  <a:pt x="15" y="83"/>
                </a:cubicBezTo>
                <a:cubicBezTo>
                  <a:pt x="16" y="85"/>
                  <a:pt x="16" y="87"/>
                  <a:pt x="16" y="87"/>
                </a:cubicBezTo>
                <a:cubicBezTo>
                  <a:pt x="15" y="91"/>
                  <a:pt x="15" y="91"/>
                  <a:pt x="15" y="91"/>
                </a:cubicBezTo>
                <a:cubicBezTo>
                  <a:pt x="15" y="91"/>
                  <a:pt x="17" y="97"/>
                  <a:pt x="19" y="91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90"/>
                  <a:pt x="23" y="90"/>
                  <a:pt x="23" y="90"/>
                </a:cubicBezTo>
                <a:cubicBezTo>
                  <a:pt x="25" y="99"/>
                  <a:pt x="25" y="99"/>
                  <a:pt x="25" y="99"/>
                </a:cubicBezTo>
                <a:cubicBezTo>
                  <a:pt x="25" y="99"/>
                  <a:pt x="35" y="107"/>
                  <a:pt x="37" y="97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4"/>
                  <a:pt x="38" y="94"/>
                  <a:pt x="38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44" y="97"/>
                  <a:pt x="49" y="97"/>
                </a:cubicBezTo>
                <a:cubicBezTo>
                  <a:pt x="53" y="98"/>
                  <a:pt x="58" y="99"/>
                  <a:pt x="58" y="99"/>
                </a:cubicBezTo>
                <a:cubicBezTo>
                  <a:pt x="58" y="99"/>
                  <a:pt x="66" y="100"/>
                  <a:pt x="66" y="92"/>
                </a:cubicBezTo>
                <a:cubicBezTo>
                  <a:pt x="63" y="85"/>
                  <a:pt x="61" y="82"/>
                  <a:pt x="61" y="82"/>
                </a:cubicBezTo>
                <a:cubicBezTo>
                  <a:pt x="61" y="82"/>
                  <a:pt x="59" y="76"/>
                  <a:pt x="54" y="74"/>
                </a:cubicBezTo>
                <a:cubicBezTo>
                  <a:pt x="54" y="74"/>
                  <a:pt x="56" y="72"/>
                  <a:pt x="56" y="71"/>
                </a:cubicBezTo>
                <a:cubicBezTo>
                  <a:pt x="56" y="69"/>
                  <a:pt x="56" y="67"/>
                  <a:pt x="56" y="67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60" y="65"/>
                  <a:pt x="61" y="67"/>
                  <a:pt x="63" y="68"/>
                </a:cubicBezTo>
                <a:cubicBezTo>
                  <a:pt x="65" y="69"/>
                  <a:pt x="68" y="67"/>
                  <a:pt x="68" y="65"/>
                </a:cubicBezTo>
                <a:cubicBezTo>
                  <a:pt x="68" y="64"/>
                  <a:pt x="68" y="63"/>
                  <a:pt x="68" y="63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0"/>
                  <a:pt x="67" y="60"/>
                </a:cubicBezTo>
                <a:cubicBezTo>
                  <a:pt x="68" y="60"/>
                  <a:pt x="72" y="59"/>
                  <a:pt x="72" y="59"/>
                </a:cubicBezTo>
                <a:cubicBezTo>
                  <a:pt x="76" y="58"/>
                  <a:pt x="76" y="58"/>
                  <a:pt x="76" y="58"/>
                </a:cubicBezTo>
                <a:lnTo>
                  <a:pt x="75" y="54"/>
                </a:lnTo>
                <a:close/>
                <a:moveTo>
                  <a:pt x="52" y="57"/>
                </a:moveTo>
                <a:cubicBezTo>
                  <a:pt x="49" y="57"/>
                  <a:pt x="49" y="57"/>
                  <a:pt x="49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2"/>
                  <a:pt x="45" y="50"/>
                </a:cubicBezTo>
                <a:cubicBezTo>
                  <a:pt x="44" y="48"/>
                  <a:pt x="45" y="46"/>
                  <a:pt x="45" y="46"/>
                </a:cubicBezTo>
                <a:cubicBezTo>
                  <a:pt x="47" y="47"/>
                  <a:pt x="47" y="47"/>
                  <a:pt x="47" y="47"/>
                </a:cubicBezTo>
                <a:cubicBezTo>
                  <a:pt x="52" y="55"/>
                  <a:pt x="52" y="55"/>
                  <a:pt x="52" y="55"/>
                </a:cubicBezTo>
                <a:lnTo>
                  <a:pt x="52" y="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06" name="Freeform 334"/>
          <p:cNvSpPr>
            <a:spLocks noEditPoints="1"/>
          </p:cNvSpPr>
          <p:nvPr/>
        </p:nvSpPr>
        <p:spPr bwMode="auto">
          <a:xfrm>
            <a:off x="2712046" y="3524258"/>
            <a:ext cx="234261" cy="645720"/>
          </a:xfrm>
          <a:custGeom>
            <a:avLst/>
            <a:gdLst>
              <a:gd name="T0" fmla="*/ 56 w 66"/>
              <a:gd name="T1" fmla="*/ 8 h 182"/>
              <a:gd name="T2" fmla="*/ 56 w 66"/>
              <a:gd name="T3" fmla="*/ 2 h 182"/>
              <a:gd name="T4" fmla="*/ 51 w 66"/>
              <a:gd name="T5" fmla="*/ 1 h 182"/>
              <a:gd name="T6" fmla="*/ 48 w 66"/>
              <a:gd name="T7" fmla="*/ 6 h 182"/>
              <a:gd name="T8" fmla="*/ 52 w 66"/>
              <a:gd name="T9" fmla="*/ 12 h 182"/>
              <a:gd name="T10" fmla="*/ 50 w 66"/>
              <a:gd name="T11" fmla="*/ 15 h 182"/>
              <a:gd name="T12" fmla="*/ 32 w 66"/>
              <a:gd name="T13" fmla="*/ 24 h 182"/>
              <a:gd name="T14" fmla="*/ 33 w 66"/>
              <a:gd name="T15" fmla="*/ 36 h 182"/>
              <a:gd name="T16" fmla="*/ 18 w 66"/>
              <a:gd name="T17" fmla="*/ 41 h 182"/>
              <a:gd name="T18" fmla="*/ 2 w 66"/>
              <a:gd name="T19" fmla="*/ 56 h 182"/>
              <a:gd name="T20" fmla="*/ 8 w 66"/>
              <a:gd name="T21" fmla="*/ 78 h 182"/>
              <a:gd name="T22" fmla="*/ 13 w 66"/>
              <a:gd name="T23" fmla="*/ 88 h 182"/>
              <a:gd name="T24" fmla="*/ 14 w 66"/>
              <a:gd name="T25" fmla="*/ 86 h 182"/>
              <a:gd name="T26" fmla="*/ 14 w 66"/>
              <a:gd name="T27" fmla="*/ 96 h 182"/>
              <a:gd name="T28" fmla="*/ 13 w 66"/>
              <a:gd name="T29" fmla="*/ 128 h 182"/>
              <a:gd name="T30" fmla="*/ 11 w 66"/>
              <a:gd name="T31" fmla="*/ 164 h 182"/>
              <a:gd name="T32" fmla="*/ 11 w 66"/>
              <a:gd name="T33" fmla="*/ 170 h 182"/>
              <a:gd name="T34" fmla="*/ 11 w 66"/>
              <a:gd name="T35" fmla="*/ 179 h 182"/>
              <a:gd name="T36" fmla="*/ 22 w 66"/>
              <a:gd name="T37" fmla="*/ 176 h 182"/>
              <a:gd name="T38" fmla="*/ 23 w 66"/>
              <a:gd name="T39" fmla="*/ 168 h 182"/>
              <a:gd name="T40" fmla="*/ 23 w 66"/>
              <a:gd name="T41" fmla="*/ 160 h 182"/>
              <a:gd name="T42" fmla="*/ 24 w 66"/>
              <a:gd name="T43" fmla="*/ 137 h 182"/>
              <a:gd name="T44" fmla="*/ 27 w 66"/>
              <a:gd name="T45" fmla="*/ 120 h 182"/>
              <a:gd name="T46" fmla="*/ 33 w 66"/>
              <a:gd name="T47" fmla="*/ 106 h 182"/>
              <a:gd name="T48" fmla="*/ 36 w 66"/>
              <a:gd name="T49" fmla="*/ 118 h 182"/>
              <a:gd name="T50" fmla="*/ 40 w 66"/>
              <a:gd name="T51" fmla="*/ 134 h 182"/>
              <a:gd name="T52" fmla="*/ 40 w 66"/>
              <a:gd name="T53" fmla="*/ 156 h 182"/>
              <a:gd name="T54" fmla="*/ 42 w 66"/>
              <a:gd name="T55" fmla="*/ 163 h 182"/>
              <a:gd name="T56" fmla="*/ 42 w 66"/>
              <a:gd name="T57" fmla="*/ 170 h 182"/>
              <a:gd name="T58" fmla="*/ 44 w 66"/>
              <a:gd name="T59" fmla="*/ 179 h 182"/>
              <a:gd name="T60" fmla="*/ 59 w 66"/>
              <a:gd name="T61" fmla="*/ 182 h 182"/>
              <a:gd name="T62" fmla="*/ 58 w 66"/>
              <a:gd name="T63" fmla="*/ 173 h 182"/>
              <a:gd name="T64" fmla="*/ 53 w 66"/>
              <a:gd name="T65" fmla="*/ 164 h 182"/>
              <a:gd name="T66" fmla="*/ 53 w 66"/>
              <a:gd name="T67" fmla="*/ 155 h 182"/>
              <a:gd name="T68" fmla="*/ 53 w 66"/>
              <a:gd name="T69" fmla="*/ 131 h 182"/>
              <a:gd name="T70" fmla="*/ 53 w 66"/>
              <a:gd name="T71" fmla="*/ 97 h 182"/>
              <a:gd name="T72" fmla="*/ 55 w 66"/>
              <a:gd name="T73" fmla="*/ 95 h 182"/>
              <a:gd name="T74" fmla="*/ 55 w 66"/>
              <a:gd name="T75" fmla="*/ 65 h 182"/>
              <a:gd name="T76" fmla="*/ 60 w 66"/>
              <a:gd name="T77" fmla="*/ 55 h 182"/>
              <a:gd name="T78" fmla="*/ 63 w 66"/>
              <a:gd name="T79" fmla="*/ 50 h 182"/>
              <a:gd name="T80" fmla="*/ 64 w 66"/>
              <a:gd name="T81" fmla="*/ 39 h 182"/>
              <a:gd name="T82" fmla="*/ 61 w 66"/>
              <a:gd name="T83" fmla="*/ 21 h 182"/>
              <a:gd name="T84" fmla="*/ 17 w 66"/>
              <a:gd name="T85" fmla="*/ 72 h 182"/>
              <a:gd name="T86" fmla="*/ 17 w 66"/>
              <a:gd name="T87" fmla="*/ 77 h 182"/>
              <a:gd name="T88" fmla="*/ 15 w 66"/>
              <a:gd name="T89" fmla="*/ 76 h 182"/>
              <a:gd name="T90" fmla="*/ 11 w 66"/>
              <a:gd name="T91" fmla="*/ 65 h 182"/>
              <a:gd name="T92" fmla="*/ 13 w 66"/>
              <a:gd name="T93" fmla="*/ 61 h 182"/>
              <a:gd name="T94" fmla="*/ 18 w 66"/>
              <a:gd name="T95" fmla="*/ 57 h 182"/>
              <a:gd name="T96" fmla="*/ 55 w 66"/>
              <a:gd name="T97" fmla="*/ 36 h 182"/>
              <a:gd name="T98" fmla="*/ 50 w 66"/>
              <a:gd name="T99" fmla="*/ 36 h 182"/>
              <a:gd name="T100" fmla="*/ 51 w 66"/>
              <a:gd name="T101" fmla="*/ 31 h 182"/>
              <a:gd name="T102" fmla="*/ 55 w 66"/>
              <a:gd name="T103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" h="182">
                <a:moveTo>
                  <a:pt x="61" y="21"/>
                </a:moveTo>
                <a:cubicBezTo>
                  <a:pt x="59" y="18"/>
                  <a:pt x="56" y="8"/>
                  <a:pt x="56" y="8"/>
                </a:cubicBezTo>
                <a:cubicBezTo>
                  <a:pt x="56" y="6"/>
                  <a:pt x="56" y="6"/>
                  <a:pt x="56" y="6"/>
                </a:cubicBezTo>
                <a:cubicBezTo>
                  <a:pt x="56" y="6"/>
                  <a:pt x="56" y="5"/>
                  <a:pt x="56" y="2"/>
                </a:cubicBezTo>
                <a:cubicBezTo>
                  <a:pt x="55" y="0"/>
                  <a:pt x="52" y="0"/>
                  <a:pt x="52" y="0"/>
                </a:cubicBezTo>
                <a:cubicBezTo>
                  <a:pt x="51" y="1"/>
                  <a:pt x="51" y="1"/>
                  <a:pt x="51" y="1"/>
                </a:cubicBezTo>
                <a:cubicBezTo>
                  <a:pt x="51" y="1"/>
                  <a:pt x="50" y="1"/>
                  <a:pt x="48" y="1"/>
                </a:cubicBezTo>
                <a:cubicBezTo>
                  <a:pt x="46" y="3"/>
                  <a:pt x="47" y="4"/>
                  <a:pt x="48" y="6"/>
                </a:cubicBezTo>
                <a:cubicBezTo>
                  <a:pt x="48" y="8"/>
                  <a:pt x="52" y="10"/>
                  <a:pt x="52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3" y="18"/>
                  <a:pt x="53" y="17"/>
                </a:cubicBezTo>
                <a:cubicBezTo>
                  <a:pt x="53" y="16"/>
                  <a:pt x="51" y="15"/>
                  <a:pt x="50" y="15"/>
                </a:cubicBezTo>
                <a:cubicBezTo>
                  <a:pt x="35" y="13"/>
                  <a:pt x="33" y="23"/>
                  <a:pt x="33" y="23"/>
                </a:cubicBezTo>
                <a:cubicBezTo>
                  <a:pt x="33" y="23"/>
                  <a:pt x="33" y="23"/>
                  <a:pt x="32" y="24"/>
                </a:cubicBezTo>
                <a:cubicBezTo>
                  <a:pt x="28" y="29"/>
                  <a:pt x="33" y="30"/>
                  <a:pt x="33" y="30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5" y="36"/>
                  <a:pt x="31" y="36"/>
                </a:cubicBezTo>
                <a:cubicBezTo>
                  <a:pt x="26" y="37"/>
                  <a:pt x="18" y="41"/>
                  <a:pt x="18" y="41"/>
                </a:cubicBezTo>
                <a:cubicBezTo>
                  <a:pt x="18" y="41"/>
                  <a:pt x="9" y="48"/>
                  <a:pt x="4" y="50"/>
                </a:cubicBezTo>
                <a:cubicBezTo>
                  <a:pt x="0" y="52"/>
                  <a:pt x="2" y="56"/>
                  <a:pt x="2" y="56"/>
                </a:cubicBezTo>
                <a:cubicBezTo>
                  <a:pt x="2" y="56"/>
                  <a:pt x="6" y="68"/>
                  <a:pt x="6" y="70"/>
                </a:cubicBezTo>
                <a:cubicBezTo>
                  <a:pt x="7" y="72"/>
                  <a:pt x="8" y="76"/>
                  <a:pt x="8" y="78"/>
                </a:cubicBezTo>
                <a:cubicBezTo>
                  <a:pt x="8" y="79"/>
                  <a:pt x="9" y="81"/>
                  <a:pt x="9" y="81"/>
                </a:cubicBezTo>
                <a:cubicBezTo>
                  <a:pt x="9" y="81"/>
                  <a:pt x="12" y="86"/>
                  <a:pt x="13" y="88"/>
                </a:cubicBezTo>
                <a:cubicBezTo>
                  <a:pt x="13" y="89"/>
                  <a:pt x="14" y="88"/>
                  <a:pt x="14" y="88"/>
                </a:cubicBezTo>
                <a:cubicBezTo>
                  <a:pt x="14" y="86"/>
                  <a:pt x="14" y="86"/>
                  <a:pt x="14" y="86"/>
                </a:cubicBezTo>
                <a:cubicBezTo>
                  <a:pt x="15" y="89"/>
                  <a:pt x="15" y="89"/>
                  <a:pt x="15" y="89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9"/>
                  <a:pt x="13" y="103"/>
                  <a:pt x="13" y="105"/>
                </a:cubicBezTo>
                <a:cubicBezTo>
                  <a:pt x="14" y="114"/>
                  <a:pt x="13" y="128"/>
                  <a:pt x="13" y="128"/>
                </a:cubicBezTo>
                <a:cubicBezTo>
                  <a:pt x="13" y="129"/>
                  <a:pt x="12" y="133"/>
                  <a:pt x="12" y="137"/>
                </a:cubicBezTo>
                <a:cubicBezTo>
                  <a:pt x="11" y="141"/>
                  <a:pt x="11" y="164"/>
                  <a:pt x="11" y="164"/>
                </a:cubicBezTo>
                <a:cubicBezTo>
                  <a:pt x="11" y="164"/>
                  <a:pt x="11" y="165"/>
                  <a:pt x="11" y="166"/>
                </a:cubicBezTo>
                <a:cubicBezTo>
                  <a:pt x="10" y="167"/>
                  <a:pt x="11" y="170"/>
                  <a:pt x="11" y="170"/>
                </a:cubicBezTo>
                <a:cubicBezTo>
                  <a:pt x="11" y="173"/>
                  <a:pt x="11" y="173"/>
                  <a:pt x="11" y="173"/>
                </a:cubicBezTo>
                <a:cubicBezTo>
                  <a:pt x="11" y="173"/>
                  <a:pt x="11" y="176"/>
                  <a:pt x="11" y="179"/>
                </a:cubicBezTo>
                <a:cubicBezTo>
                  <a:pt x="11" y="182"/>
                  <a:pt x="19" y="181"/>
                  <a:pt x="21" y="181"/>
                </a:cubicBezTo>
                <a:cubicBezTo>
                  <a:pt x="23" y="181"/>
                  <a:pt x="22" y="176"/>
                  <a:pt x="22" y="176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3" y="170"/>
                  <a:pt x="23" y="168"/>
                </a:cubicBezTo>
                <a:cubicBezTo>
                  <a:pt x="24" y="167"/>
                  <a:pt x="23" y="165"/>
                  <a:pt x="22" y="163"/>
                </a:cubicBezTo>
                <a:cubicBezTo>
                  <a:pt x="22" y="162"/>
                  <a:pt x="23" y="160"/>
                  <a:pt x="23" y="160"/>
                </a:cubicBezTo>
                <a:cubicBezTo>
                  <a:pt x="23" y="160"/>
                  <a:pt x="23" y="147"/>
                  <a:pt x="23" y="144"/>
                </a:cubicBezTo>
                <a:cubicBezTo>
                  <a:pt x="23" y="140"/>
                  <a:pt x="24" y="137"/>
                  <a:pt x="24" y="137"/>
                </a:cubicBezTo>
                <a:cubicBezTo>
                  <a:pt x="24" y="136"/>
                  <a:pt x="26" y="134"/>
                  <a:pt x="27" y="130"/>
                </a:cubicBezTo>
                <a:cubicBezTo>
                  <a:pt x="27" y="124"/>
                  <a:pt x="27" y="120"/>
                  <a:pt x="27" y="120"/>
                </a:cubicBezTo>
                <a:cubicBezTo>
                  <a:pt x="27" y="120"/>
                  <a:pt x="31" y="111"/>
                  <a:pt x="32" y="109"/>
                </a:cubicBezTo>
                <a:cubicBezTo>
                  <a:pt x="32" y="107"/>
                  <a:pt x="32" y="107"/>
                  <a:pt x="33" y="106"/>
                </a:cubicBezTo>
                <a:cubicBezTo>
                  <a:pt x="35" y="106"/>
                  <a:pt x="35" y="109"/>
                  <a:pt x="35" y="109"/>
                </a:cubicBezTo>
                <a:cubicBezTo>
                  <a:pt x="35" y="109"/>
                  <a:pt x="36" y="117"/>
                  <a:pt x="36" y="118"/>
                </a:cubicBezTo>
                <a:cubicBezTo>
                  <a:pt x="36" y="120"/>
                  <a:pt x="38" y="125"/>
                  <a:pt x="38" y="126"/>
                </a:cubicBezTo>
                <a:cubicBezTo>
                  <a:pt x="38" y="128"/>
                  <a:pt x="40" y="134"/>
                  <a:pt x="40" y="134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41" y="148"/>
                  <a:pt x="41" y="155"/>
                  <a:pt x="40" y="156"/>
                </a:cubicBezTo>
                <a:cubicBezTo>
                  <a:pt x="40" y="158"/>
                  <a:pt x="42" y="160"/>
                  <a:pt x="42" y="160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2" y="165"/>
                  <a:pt x="42" y="167"/>
                </a:cubicBezTo>
                <a:cubicBezTo>
                  <a:pt x="41" y="168"/>
                  <a:pt x="42" y="170"/>
                  <a:pt x="42" y="170"/>
                </a:cubicBezTo>
                <a:cubicBezTo>
                  <a:pt x="42" y="170"/>
                  <a:pt x="42" y="176"/>
                  <a:pt x="42" y="177"/>
                </a:cubicBezTo>
                <a:cubicBezTo>
                  <a:pt x="42" y="179"/>
                  <a:pt x="44" y="179"/>
                  <a:pt x="44" y="179"/>
                </a:cubicBezTo>
                <a:cubicBezTo>
                  <a:pt x="48" y="179"/>
                  <a:pt x="48" y="179"/>
                  <a:pt x="48" y="179"/>
                </a:cubicBezTo>
                <a:cubicBezTo>
                  <a:pt x="48" y="179"/>
                  <a:pt x="51" y="180"/>
                  <a:pt x="59" y="182"/>
                </a:cubicBezTo>
                <a:cubicBezTo>
                  <a:pt x="66" y="182"/>
                  <a:pt x="62" y="177"/>
                  <a:pt x="62" y="177"/>
                </a:cubicBezTo>
                <a:cubicBezTo>
                  <a:pt x="58" y="173"/>
                  <a:pt x="58" y="173"/>
                  <a:pt x="58" y="173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54" y="168"/>
                  <a:pt x="53" y="165"/>
                  <a:pt x="53" y="164"/>
                </a:cubicBezTo>
                <a:cubicBezTo>
                  <a:pt x="53" y="163"/>
                  <a:pt x="54" y="162"/>
                  <a:pt x="55" y="161"/>
                </a:cubicBezTo>
                <a:cubicBezTo>
                  <a:pt x="56" y="160"/>
                  <a:pt x="54" y="157"/>
                  <a:pt x="53" y="155"/>
                </a:cubicBezTo>
                <a:cubicBezTo>
                  <a:pt x="53" y="152"/>
                  <a:pt x="53" y="142"/>
                  <a:pt x="54" y="139"/>
                </a:cubicBezTo>
                <a:cubicBezTo>
                  <a:pt x="55" y="137"/>
                  <a:pt x="53" y="135"/>
                  <a:pt x="53" y="131"/>
                </a:cubicBezTo>
                <a:cubicBezTo>
                  <a:pt x="53" y="128"/>
                  <a:pt x="52" y="117"/>
                  <a:pt x="53" y="111"/>
                </a:cubicBezTo>
                <a:cubicBezTo>
                  <a:pt x="53" y="108"/>
                  <a:pt x="53" y="102"/>
                  <a:pt x="53" y="97"/>
                </a:cubicBezTo>
                <a:cubicBezTo>
                  <a:pt x="52" y="95"/>
                  <a:pt x="52" y="95"/>
                  <a:pt x="52" y="95"/>
                </a:cubicBezTo>
                <a:cubicBezTo>
                  <a:pt x="52" y="95"/>
                  <a:pt x="54" y="95"/>
                  <a:pt x="55" y="95"/>
                </a:cubicBezTo>
                <a:cubicBezTo>
                  <a:pt x="55" y="95"/>
                  <a:pt x="56" y="92"/>
                  <a:pt x="56" y="92"/>
                </a:cubicBezTo>
                <a:cubicBezTo>
                  <a:pt x="56" y="92"/>
                  <a:pt x="55" y="66"/>
                  <a:pt x="55" y="65"/>
                </a:cubicBezTo>
                <a:cubicBezTo>
                  <a:pt x="55" y="64"/>
                  <a:pt x="57" y="60"/>
                  <a:pt x="57" y="60"/>
                </a:cubicBezTo>
                <a:cubicBezTo>
                  <a:pt x="57" y="60"/>
                  <a:pt x="60" y="56"/>
                  <a:pt x="60" y="55"/>
                </a:cubicBezTo>
                <a:cubicBezTo>
                  <a:pt x="60" y="54"/>
                  <a:pt x="61" y="53"/>
                  <a:pt x="61" y="53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48"/>
                  <a:pt x="64" y="46"/>
                </a:cubicBezTo>
                <a:cubicBezTo>
                  <a:pt x="64" y="46"/>
                  <a:pt x="64" y="39"/>
                  <a:pt x="64" y="39"/>
                </a:cubicBezTo>
                <a:cubicBezTo>
                  <a:pt x="64" y="39"/>
                  <a:pt x="64" y="39"/>
                  <a:pt x="65" y="37"/>
                </a:cubicBezTo>
                <a:cubicBezTo>
                  <a:pt x="65" y="33"/>
                  <a:pt x="63" y="24"/>
                  <a:pt x="61" y="21"/>
                </a:cubicBezTo>
                <a:close/>
                <a:moveTo>
                  <a:pt x="18" y="69"/>
                </a:moveTo>
                <a:cubicBezTo>
                  <a:pt x="18" y="70"/>
                  <a:pt x="17" y="71"/>
                  <a:pt x="17" y="72"/>
                </a:cubicBezTo>
                <a:cubicBezTo>
                  <a:pt x="16" y="73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6" y="77"/>
                  <a:pt x="15" y="76"/>
                  <a:pt x="15" y="76"/>
                </a:cubicBezTo>
                <a:cubicBezTo>
                  <a:pt x="15" y="76"/>
                  <a:pt x="14" y="75"/>
                  <a:pt x="13" y="74"/>
                </a:cubicBezTo>
                <a:cubicBezTo>
                  <a:pt x="12" y="73"/>
                  <a:pt x="11" y="65"/>
                  <a:pt x="11" y="65"/>
                </a:cubicBezTo>
                <a:cubicBezTo>
                  <a:pt x="11" y="61"/>
                  <a:pt x="11" y="61"/>
                  <a:pt x="11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6" y="58"/>
                  <a:pt x="16" y="57"/>
                </a:cubicBezTo>
                <a:cubicBezTo>
                  <a:pt x="17" y="57"/>
                  <a:pt x="18" y="57"/>
                  <a:pt x="18" y="57"/>
                </a:cubicBezTo>
                <a:cubicBezTo>
                  <a:pt x="19" y="61"/>
                  <a:pt x="18" y="67"/>
                  <a:pt x="18" y="69"/>
                </a:cubicBezTo>
                <a:close/>
                <a:moveTo>
                  <a:pt x="55" y="36"/>
                </a:moveTo>
                <a:cubicBezTo>
                  <a:pt x="55" y="37"/>
                  <a:pt x="54" y="36"/>
                  <a:pt x="54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36"/>
                  <a:pt x="51" y="34"/>
                  <a:pt x="51" y="32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4" y="30"/>
                  <a:pt x="54" y="29"/>
                </a:cubicBezTo>
                <a:cubicBezTo>
                  <a:pt x="54" y="29"/>
                  <a:pt x="55" y="33"/>
                  <a:pt x="55" y="34"/>
                </a:cubicBezTo>
                <a:cubicBezTo>
                  <a:pt x="56" y="34"/>
                  <a:pt x="56" y="36"/>
                  <a:pt x="55" y="3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6" grpId="0"/>
      <p:bldP spid="390" grpId="0"/>
      <p:bldP spid="779" grpId="0"/>
      <p:bldP spid="780" grpId="0" animBg="1"/>
      <p:bldP spid="783" grpId="0" animBg="1"/>
      <p:bldP spid="788" grpId="0" animBg="1"/>
      <p:bldP spid="793" grpId="0" animBg="1"/>
      <p:bldP spid="798" grpId="0" animBg="1"/>
      <p:bldP spid="803" grpId="0" animBg="1"/>
      <p:bldP spid="804" grpId="0" animBg="1"/>
      <p:bldP spid="805" grpId="0" animBg="1"/>
      <p:bldP spid="8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 flipH="1">
            <a:off x="1645950" y="1314009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 lIns="91411" tIns="45705" rIns="91411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165" eaLnBrk="1" hangingPunct="1">
              <a:defRPr/>
            </a:pPr>
            <a:r>
              <a:rPr lang="en-US" altLang="zh-CN" sz="1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1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200" kern="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 flipH="1">
            <a:off x="1645950" y="1738399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 lIns="91411" tIns="45705" rIns="91411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165" eaLnBrk="1" hangingPunct="1">
              <a:defRPr/>
            </a:pPr>
            <a:r>
              <a:rPr lang="en-US" altLang="zh-CN" sz="1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1200" kern="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 flipH="1">
            <a:off x="1645950" y="2183705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 lIns="91411" tIns="45705" rIns="91411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165" eaLnBrk="1" hangingPunct="1">
              <a:defRPr/>
            </a:pPr>
            <a:r>
              <a:rPr lang="en-US" altLang="zh-CN" sz="1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en-US" altLang="zh-CN" sz="1200" kern="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 flipH="1">
            <a:off x="1645950" y="2641309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 lIns="91411" tIns="45705" rIns="91411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165" eaLnBrk="1" hangingPunct="1">
              <a:defRPr/>
            </a:pPr>
            <a:r>
              <a:rPr lang="en-US" altLang="zh-CN" sz="1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altLang="zh-CN" sz="1200" kern="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372906" y="1805663"/>
            <a:ext cx="3481239" cy="1888234"/>
            <a:chOff x="3118998" y="2481561"/>
            <a:chExt cx="4492878" cy="2436608"/>
          </a:xfrm>
          <a:effectLst/>
        </p:grpSpPr>
        <p:sp>
          <p:nvSpPr>
            <p:cNvPr id="7" name="上箭头 6"/>
            <p:cNvSpPr/>
            <p:nvPr/>
          </p:nvSpPr>
          <p:spPr>
            <a:xfrm>
              <a:off x="3118998" y="4281635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上箭头 7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4414471" y="413718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1" name="上箭头 10"/>
            <p:cNvSpPr/>
            <p:nvPr/>
          </p:nvSpPr>
          <p:spPr>
            <a:xfrm>
              <a:off x="5676604" y="4029243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6935563" y="4029243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7308646" y="2481561"/>
              <a:ext cx="303230" cy="243660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485900" y="3005029"/>
            <a:ext cx="6081712" cy="1338370"/>
            <a:chOff x="683568" y="4029211"/>
            <a:chExt cx="7848872" cy="1727652"/>
          </a:xfrm>
          <a:solidFill>
            <a:schemeClr val="tx1">
              <a:lumMod val="95000"/>
              <a:lumOff val="5000"/>
            </a:schemeClr>
          </a:solidFill>
          <a:effectLst/>
        </p:grpSpPr>
        <p:sp>
          <p:nvSpPr>
            <p:cNvPr id="16" name="椭圆 6"/>
            <p:cNvSpPr/>
            <p:nvPr/>
          </p:nvSpPr>
          <p:spPr bwMode="auto">
            <a:xfrm>
              <a:off x="683568" y="4029211"/>
              <a:ext cx="7848872" cy="1727652"/>
            </a:xfrm>
            <a:custGeom>
              <a:avLst/>
              <a:gdLst/>
              <a:ahLst/>
              <a:cxnLst/>
              <a:rect l="l" t="t" r="r" b="b"/>
              <a:pathLst>
                <a:path w="7848872" h="1728192">
                  <a:moveTo>
                    <a:pt x="432048" y="733276"/>
                  </a:moveTo>
                  <a:cubicBezTo>
                    <a:pt x="352510" y="733276"/>
                    <a:pt x="288032" y="797754"/>
                    <a:pt x="288032" y="877292"/>
                  </a:cubicBezTo>
                  <a:cubicBezTo>
                    <a:pt x="288032" y="956830"/>
                    <a:pt x="352510" y="1021308"/>
                    <a:pt x="432048" y="1021308"/>
                  </a:cubicBezTo>
                  <a:cubicBezTo>
                    <a:pt x="511586" y="1021308"/>
                    <a:pt x="576064" y="956830"/>
                    <a:pt x="576064" y="877292"/>
                  </a:cubicBezTo>
                  <a:cubicBezTo>
                    <a:pt x="576064" y="797754"/>
                    <a:pt x="511586" y="733276"/>
                    <a:pt x="432048" y="733276"/>
                  </a:cubicBezTo>
                  <a:close/>
                  <a:moveTo>
                    <a:pt x="864096" y="0"/>
                  </a:moveTo>
                  <a:cubicBezTo>
                    <a:pt x="1335510" y="0"/>
                    <a:pt x="1718755" y="377502"/>
                    <a:pt x="1727314" y="846713"/>
                  </a:cubicBezTo>
                  <a:lnTo>
                    <a:pt x="7674152" y="846713"/>
                  </a:lnTo>
                  <a:lnTo>
                    <a:pt x="7848872" y="1008731"/>
                  </a:lnTo>
                  <a:lnTo>
                    <a:pt x="7674152" y="1170749"/>
                  </a:lnTo>
                  <a:lnTo>
                    <a:pt x="1671155" y="1170749"/>
                  </a:lnTo>
                  <a:cubicBezTo>
                    <a:pt x="1548256" y="1496764"/>
                    <a:pt x="1233202" y="1728192"/>
                    <a:pt x="864096" y="1728192"/>
                  </a:cubicBezTo>
                  <a:cubicBezTo>
                    <a:pt x="386869" y="1728192"/>
                    <a:pt x="0" y="1341323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1366001" y="4562483"/>
              <a:ext cx="873855" cy="748243"/>
            </a:xfrm>
            <a:prstGeom prst="rect">
              <a:avLst/>
            </a:prstGeom>
            <a:grpFill/>
          </p:spPr>
          <p:txBody>
            <a:bodyPr vert="eaVert" wrap="none">
              <a:spAutoFit/>
            </a:bodyPr>
            <a:lstStyle/>
            <a:p>
              <a:pPr algn="dist" defTabSz="685165"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 defTabSz="685165"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138968" y="3686677"/>
            <a:ext cx="3727263" cy="246221"/>
            <a:chOff x="2953172" y="4914660"/>
            <a:chExt cx="4808928" cy="317958"/>
          </a:xfrm>
        </p:grpSpPr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 eaLnBrk="1" hangingPunct="1"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一季度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 eaLnBrk="1" hangingPunct="1"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二季度  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 eaLnBrk="1" hangingPunct="1"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三季度    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754288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 eaLnBrk="1" hangingPunct="1"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四季度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72902" y="4013518"/>
            <a:ext cx="3598103" cy="284593"/>
            <a:chOff x="2915814" y="5591914"/>
            <a:chExt cx="4643507" cy="367513"/>
          </a:xfrm>
        </p:grpSpPr>
        <p:grpSp>
          <p:nvGrpSpPr>
            <p:cNvPr id="24" name="组合 27"/>
            <p:cNvGrpSpPr/>
            <p:nvPr/>
          </p:nvGrpSpPr>
          <p:grpSpPr bwMode="auto">
            <a:xfrm>
              <a:off x="2915814" y="5591914"/>
              <a:ext cx="1449149" cy="357706"/>
              <a:chOff x="2915814" y="5591914"/>
              <a:chExt cx="1449149" cy="357706"/>
            </a:xfrm>
          </p:grpSpPr>
          <p:sp>
            <p:nvSpPr>
              <p:cNvPr id="28" name="上箭头 27"/>
              <p:cNvSpPr/>
              <p:nvPr/>
            </p:nvSpPr>
            <p:spPr>
              <a:xfrm flipH="1">
                <a:off x="2915814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7" y="5591914"/>
                <a:ext cx="131738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165" eaLnBrk="1" hangingPunct="1">
                  <a:defRPr/>
                </a:pPr>
                <a:r>
                  <a:rPr lang="zh-CN" altLang="en-US" sz="1200" kern="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200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10"/>
            <p:cNvGrpSpPr/>
            <p:nvPr/>
          </p:nvGrpSpPr>
          <p:grpSpPr bwMode="auto">
            <a:xfrm>
              <a:off x="5998783" y="5601721"/>
              <a:ext cx="1560538" cy="357706"/>
              <a:chOff x="5998783" y="5601721"/>
              <a:chExt cx="1560538" cy="357706"/>
            </a:xfrm>
          </p:grpSpPr>
          <p:sp>
            <p:nvSpPr>
              <p:cNvPr id="26" name="上箭头 25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5" y="5601721"/>
                <a:ext cx="142877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165" eaLnBrk="1" hangingPunct="1">
                  <a:defRPr/>
                </a:pPr>
                <a:r>
                  <a:rPr lang="zh-CN" altLang="en-US" sz="1200" kern="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200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TextBox 11"/>
          <p:cNvSpPr txBox="1">
            <a:spLocks noChangeArrowheads="1"/>
          </p:cNvSpPr>
          <p:nvPr/>
        </p:nvSpPr>
        <p:spPr bwMode="auto">
          <a:xfrm flipH="1">
            <a:off x="1645950" y="3113674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 lIns="91411" tIns="45705" rIns="91411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165" eaLnBrk="1" hangingPunct="1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2500752" y="1446370"/>
            <a:ext cx="440751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>
            <a:off x="2500752" y="1892904"/>
            <a:ext cx="440751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 bwMode="auto">
          <a:xfrm>
            <a:off x="2500752" y="2338207"/>
            <a:ext cx="440751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 bwMode="auto">
          <a:xfrm>
            <a:off x="2500752" y="2794581"/>
            <a:ext cx="440751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2500752" y="3254646"/>
            <a:ext cx="440751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泪滴形 16"/>
          <p:cNvSpPr/>
          <p:nvPr/>
        </p:nvSpPr>
        <p:spPr bwMode="auto">
          <a:xfrm rot="6444283">
            <a:off x="2260369" y="1473450"/>
            <a:ext cx="1865944" cy="1806081"/>
          </a:xfrm>
          <a:prstGeom prst="teardrop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" name="椭圆 14"/>
          <p:cNvSpPr/>
          <p:nvPr/>
        </p:nvSpPr>
        <p:spPr bwMode="auto">
          <a:xfrm>
            <a:off x="776716" y="1548765"/>
            <a:ext cx="1777006" cy="2104262"/>
          </a:xfrm>
          <a:custGeom>
            <a:avLst/>
            <a:gdLst/>
            <a:ahLst/>
            <a:cxnLst/>
            <a:rect l="l" t="t" r="r" b="b"/>
            <a:pathLst>
              <a:path w="1256568" h="1440160">
                <a:moveTo>
                  <a:pt x="720080" y="0"/>
                </a:moveTo>
                <a:cubicBezTo>
                  <a:pt x="866168" y="0"/>
                  <a:pt x="1002096" y="43504"/>
                  <a:pt x="1115188" y="118910"/>
                </a:cubicBezTo>
                <a:cubicBezTo>
                  <a:pt x="1047740" y="192020"/>
                  <a:pt x="995824" y="281163"/>
                  <a:pt x="964137" y="382246"/>
                </a:cubicBezTo>
                <a:cubicBezTo>
                  <a:pt x="865775" y="696028"/>
                  <a:pt x="993145" y="1026618"/>
                  <a:pt x="1256568" y="1196148"/>
                </a:cubicBezTo>
                <a:cubicBezTo>
                  <a:pt x="1126777" y="1346565"/>
                  <a:pt x="934359" y="1440160"/>
                  <a:pt x="720080" y="1440160"/>
                </a:cubicBezTo>
                <a:cubicBezTo>
                  <a:pt x="322391" y="1440160"/>
                  <a:pt x="0" y="1117769"/>
                  <a:pt x="0" y="720080"/>
                </a:cubicBezTo>
                <a:cubicBezTo>
                  <a:pt x="0" y="322391"/>
                  <a:pt x="322391" y="0"/>
                  <a:pt x="72008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07097" y="2657389"/>
            <a:ext cx="7665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1" tIns="45705" rIns="91411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/>
            <a:r>
              <a:rPr lang="en-US" altLang="zh-CN" sz="2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  <a:endParaRPr lang="zh-CN" altLang="en-US" sz="2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34146" y="2657389"/>
            <a:ext cx="7665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1" tIns="45705" rIns="91411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/>
            <a:r>
              <a:rPr lang="en-US" altLang="zh-CN" sz="2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76%</a:t>
            </a:r>
            <a:endParaRPr lang="zh-CN" altLang="en-US" sz="2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890654" y="1954789"/>
            <a:ext cx="591765" cy="610801"/>
            <a:chOff x="3232150" y="2953027"/>
            <a:chExt cx="404683" cy="404238"/>
          </a:xfrm>
          <a:solidFill>
            <a:srgbClr val="F7A50A"/>
          </a:solidFill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3232150" y="2953027"/>
              <a:ext cx="404683" cy="40423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 eaLnBrk="1" hangingPunct="1"/>
              <a:endParaRPr lang="zh-CN" alt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7" name="组合 31"/>
            <p:cNvGrpSpPr/>
            <p:nvPr/>
          </p:nvGrpSpPr>
          <p:grpSpPr bwMode="auto">
            <a:xfrm>
              <a:off x="3306763" y="3038177"/>
              <a:ext cx="258763" cy="236538"/>
              <a:chOff x="3306763" y="2363788"/>
              <a:chExt cx="258763" cy="236538"/>
            </a:xfrm>
            <a:grpFill/>
          </p:grpSpPr>
          <p:sp>
            <p:nvSpPr>
              <p:cNvPr id="8" name="Freeform 35"/>
              <p:cNvSpPr/>
              <p:nvPr/>
            </p:nvSpPr>
            <p:spPr bwMode="auto">
              <a:xfrm>
                <a:off x="3345602" y="2453886"/>
                <a:ext cx="178949" cy="64258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/>
              <p:cNvSpPr>
                <a:spLocks noEditPoints="1"/>
              </p:cNvSpPr>
              <p:nvPr/>
            </p:nvSpPr>
            <p:spPr bwMode="auto">
              <a:xfrm>
                <a:off x="3307005" y="2363926"/>
                <a:ext cx="258483" cy="236000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1339407" y="2034231"/>
            <a:ext cx="513091" cy="531361"/>
            <a:chOff x="7548563" y="2952452"/>
            <a:chExt cx="404813" cy="404813"/>
          </a:xfrm>
        </p:grpSpPr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7548563" y="2952452"/>
              <a:ext cx="404813" cy="404813"/>
            </a:xfrm>
            <a:prstGeom prst="ellipse">
              <a:avLst/>
            </a:prstGeom>
            <a:solidFill>
              <a:srgbClr val="FFC617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 eaLnBrk="1" hangingPunct="1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" name="Freeform 52"/>
            <p:cNvSpPr/>
            <p:nvPr/>
          </p:nvSpPr>
          <p:spPr bwMode="auto">
            <a:xfrm>
              <a:off x="7609285" y="3022387"/>
              <a:ext cx="284719" cy="266289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10128" y="2283590"/>
            <a:ext cx="4115165" cy="106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165" eaLnBrk="1" hangingPunct="1">
              <a:lnSpc>
                <a:spcPct val="140000"/>
              </a:lnSpc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4322828" y="2020584"/>
            <a:ext cx="19934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165"/>
            <a:r>
              <a:rPr lang="zh-CN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13032" y="2319807"/>
            <a:ext cx="391600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6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" grpId="0" animBg="1"/>
          <p:bldP spid="3" grpId="0"/>
          <p:bldP spid="4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" grpId="0" animBg="1"/>
          <p:bldP spid="3" grpId="0"/>
          <p:bldP spid="4" grpId="0"/>
          <p:bldP spid="13" grpId="0"/>
          <p:bldP spid="14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41" name="任意多边形 40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49" name="任意多边形 48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44" name="任意多边形 43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9" b="40651"/>
          <a:stretch>
            <a:fillRect/>
          </a:stretch>
        </p:blipFill>
        <p:spPr>
          <a:xfrm>
            <a:off x="-15240" y="-35886"/>
            <a:ext cx="9159240" cy="2921962"/>
          </a:xfrm>
          <a:prstGeom prst="rect">
            <a:avLst/>
          </a:prstGeom>
        </p:spPr>
      </p:pic>
      <p:sp>
        <p:nvSpPr>
          <p:cNvPr id="54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Rectangle 104"/>
          <p:cNvSpPr>
            <a:spLocks noChangeArrowheads="1"/>
          </p:cNvSpPr>
          <p:nvPr/>
        </p:nvSpPr>
        <p:spPr bwMode="auto">
          <a:xfrm>
            <a:off x="-12755" y="3190202"/>
            <a:ext cx="137080" cy="422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59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8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9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1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102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3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4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2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8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9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0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1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2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3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4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5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6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7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8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9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0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1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2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3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145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6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7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8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9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0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1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2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3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4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5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6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7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159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0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1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2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3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4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5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6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7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8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9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171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4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5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9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189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4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4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5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6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9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1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8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9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0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3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4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8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9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0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232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3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4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5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6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7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8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9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0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1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2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3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4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5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6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7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8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9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0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1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2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254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5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6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7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8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9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0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1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2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3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4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5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6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7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8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9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0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1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2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3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4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276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7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8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9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0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1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2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3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4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5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6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7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8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9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0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1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2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3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4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5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6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7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8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9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0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1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2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3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4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5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6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7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8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9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311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2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3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4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5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6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7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9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0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1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2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3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5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6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7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8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9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0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1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2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3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4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5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6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7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9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0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1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2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3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4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5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6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7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8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9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0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1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2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354" name="组合 353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8" name="组合 357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359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0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1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2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3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4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5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6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7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8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9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0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1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2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3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55" name="任意多边形 354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6" name="任意多边形 355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14895" y="3224939"/>
            <a:ext cx="2358744" cy="369332"/>
            <a:chOff x="-75663" y="4503818"/>
            <a:chExt cx="2158465" cy="492790"/>
          </a:xfrm>
        </p:grpSpPr>
        <p:sp>
          <p:nvSpPr>
            <p:cNvPr id="36" name="TextBox 73"/>
            <p:cNvSpPr txBox="1"/>
            <p:nvPr/>
          </p:nvSpPr>
          <p:spPr>
            <a:xfrm>
              <a:off x="-75663" y="4503818"/>
              <a:ext cx="1224564" cy="492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12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defRPr>
              </a:lvl1pPr>
            </a:lstStyle>
            <a:p>
              <a:pPr defTabSz="685165"/>
              <a:r>
                <a:rPr lang="zh-CN" altLang="en-US" sz="1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锐普概况</a:t>
              </a:r>
              <a:r>
                <a:rPr lang="en-US" altLang="zh-CN" sz="1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18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32464" y="4663076"/>
              <a:ext cx="1150338" cy="307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en-US" altLang="zh-CN" sz="900" i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 RAPID OVERVIEW</a:t>
              </a:r>
              <a:endParaRPr lang="zh-CN" altLang="en-US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625918" y="3637206"/>
            <a:ext cx="7901300" cy="48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坚持精益求精、拒绝平庸的做事精神，帮助您实现美观、精致、严谨、动感的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536" name="组合 535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537" name="任意多边形 536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538" name="组合 537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545" name="任意多边形 544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任意多边形 545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任意多边形 546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任意多边形 547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任意多边形 548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9" name="组合 538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540" name="任意多边形 539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任意多边形 540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任意多边形 541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任意多边形 542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任意多边形 543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91" name="任意多边形 390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550" name="组合 549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551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2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3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4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5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6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7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8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9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0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1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2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3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4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5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6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7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8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9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0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1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2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3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4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5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6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7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8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9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0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1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2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3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4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5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6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7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8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9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0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1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2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593" name="组合 592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594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5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6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7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8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9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0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1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2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3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4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5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6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7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8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9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0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1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2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3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5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6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8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9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0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1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2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3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4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5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6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7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8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9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0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1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2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3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4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5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36" name="组合 635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637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8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9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0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1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2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3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4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5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6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7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8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9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50" name="组合 649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651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2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3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4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5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6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7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8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9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0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1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62" name="组合 661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663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4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5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6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7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8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9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0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1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2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3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4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5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6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7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8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9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80" name="组合 679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681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2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3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4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5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6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7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8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9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0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1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2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3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4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5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6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7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8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9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0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1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2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3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4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5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6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7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8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9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0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1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2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3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4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5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6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7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8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9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0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1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2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23" name="组合 722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724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5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6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7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8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9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0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1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2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3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4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5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6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7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8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9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0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1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2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3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4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45" name="组合 744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746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7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8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9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0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1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2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3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4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5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6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7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8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9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0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1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2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3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4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5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6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67" name="组合 766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768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9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0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1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2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3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4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5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6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7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8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9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0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1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2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3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4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5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6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7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8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9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0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1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2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3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4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5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6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7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8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9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0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1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802" name="组合 801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803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4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5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6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7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8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9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0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1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2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3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4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5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6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7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8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9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0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1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2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3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4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5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6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7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8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9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0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1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2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3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4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5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6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7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8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9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0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1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2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3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4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845" name="组合 844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846" name="组合 845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849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0" name="组合 849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851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2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3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4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5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6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7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8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9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0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1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2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3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4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47" name="任意多边形 846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8" name="任意多边形 847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2991026" y="2116811"/>
            <a:ext cx="3687374" cy="1177677"/>
            <a:chOff x="2990222" y="3535166"/>
            <a:chExt cx="3687374" cy="1177677"/>
          </a:xfrm>
        </p:grpSpPr>
        <p:sp>
          <p:nvSpPr>
            <p:cNvPr id="354" name="矩形 353"/>
            <p:cNvSpPr/>
            <p:nvPr/>
          </p:nvSpPr>
          <p:spPr>
            <a:xfrm>
              <a:off x="2990222" y="3543257"/>
              <a:ext cx="3687374" cy="60048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55" name="TextBox 164"/>
            <p:cNvSpPr txBox="1">
              <a:spLocks noChangeArrowheads="1"/>
            </p:cNvSpPr>
            <p:nvPr/>
          </p:nvSpPr>
          <p:spPr bwMode="auto">
            <a:xfrm>
              <a:off x="3935792" y="3635625"/>
              <a:ext cx="2408133" cy="107721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点击添加标题</a:t>
              </a:r>
              <a:endParaRPr lang="zh-CN" altLang="en-US" b="1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356" name="TextBox 164"/>
            <p:cNvSpPr txBox="1">
              <a:spLocks noChangeArrowheads="1"/>
            </p:cNvSpPr>
            <p:nvPr/>
          </p:nvSpPr>
          <p:spPr bwMode="auto">
            <a:xfrm>
              <a:off x="3003322" y="3535166"/>
              <a:ext cx="867318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defTabSz="685165"/>
              <a:r>
                <a:rPr lang="en-US" altLang="zh-CN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7" name="任意多边形 356"/>
          <p:cNvSpPr/>
          <p:nvPr/>
        </p:nvSpPr>
        <p:spPr>
          <a:xfrm>
            <a:off x="2989564" y="2751625"/>
            <a:ext cx="3688836" cy="52772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58" name="Freeform 334"/>
          <p:cNvSpPr>
            <a:spLocks noEditPoints="1"/>
          </p:cNvSpPr>
          <p:nvPr/>
        </p:nvSpPr>
        <p:spPr bwMode="auto">
          <a:xfrm>
            <a:off x="2712850" y="2105904"/>
            <a:ext cx="234261" cy="645720"/>
          </a:xfrm>
          <a:custGeom>
            <a:avLst/>
            <a:gdLst>
              <a:gd name="T0" fmla="*/ 56 w 66"/>
              <a:gd name="T1" fmla="*/ 8 h 182"/>
              <a:gd name="T2" fmla="*/ 56 w 66"/>
              <a:gd name="T3" fmla="*/ 2 h 182"/>
              <a:gd name="T4" fmla="*/ 51 w 66"/>
              <a:gd name="T5" fmla="*/ 1 h 182"/>
              <a:gd name="T6" fmla="*/ 48 w 66"/>
              <a:gd name="T7" fmla="*/ 6 h 182"/>
              <a:gd name="T8" fmla="*/ 52 w 66"/>
              <a:gd name="T9" fmla="*/ 12 h 182"/>
              <a:gd name="T10" fmla="*/ 50 w 66"/>
              <a:gd name="T11" fmla="*/ 15 h 182"/>
              <a:gd name="T12" fmla="*/ 32 w 66"/>
              <a:gd name="T13" fmla="*/ 24 h 182"/>
              <a:gd name="T14" fmla="*/ 33 w 66"/>
              <a:gd name="T15" fmla="*/ 36 h 182"/>
              <a:gd name="T16" fmla="*/ 18 w 66"/>
              <a:gd name="T17" fmla="*/ 41 h 182"/>
              <a:gd name="T18" fmla="*/ 2 w 66"/>
              <a:gd name="T19" fmla="*/ 56 h 182"/>
              <a:gd name="T20" fmla="*/ 8 w 66"/>
              <a:gd name="T21" fmla="*/ 78 h 182"/>
              <a:gd name="T22" fmla="*/ 13 w 66"/>
              <a:gd name="T23" fmla="*/ 88 h 182"/>
              <a:gd name="T24" fmla="*/ 14 w 66"/>
              <a:gd name="T25" fmla="*/ 86 h 182"/>
              <a:gd name="T26" fmla="*/ 14 w 66"/>
              <a:gd name="T27" fmla="*/ 96 h 182"/>
              <a:gd name="T28" fmla="*/ 13 w 66"/>
              <a:gd name="T29" fmla="*/ 128 h 182"/>
              <a:gd name="T30" fmla="*/ 11 w 66"/>
              <a:gd name="T31" fmla="*/ 164 h 182"/>
              <a:gd name="T32" fmla="*/ 11 w 66"/>
              <a:gd name="T33" fmla="*/ 170 h 182"/>
              <a:gd name="T34" fmla="*/ 11 w 66"/>
              <a:gd name="T35" fmla="*/ 179 h 182"/>
              <a:gd name="T36" fmla="*/ 22 w 66"/>
              <a:gd name="T37" fmla="*/ 176 h 182"/>
              <a:gd name="T38" fmla="*/ 23 w 66"/>
              <a:gd name="T39" fmla="*/ 168 h 182"/>
              <a:gd name="T40" fmla="*/ 23 w 66"/>
              <a:gd name="T41" fmla="*/ 160 h 182"/>
              <a:gd name="T42" fmla="*/ 24 w 66"/>
              <a:gd name="T43" fmla="*/ 137 h 182"/>
              <a:gd name="T44" fmla="*/ 27 w 66"/>
              <a:gd name="T45" fmla="*/ 120 h 182"/>
              <a:gd name="T46" fmla="*/ 33 w 66"/>
              <a:gd name="T47" fmla="*/ 106 h 182"/>
              <a:gd name="T48" fmla="*/ 36 w 66"/>
              <a:gd name="T49" fmla="*/ 118 h 182"/>
              <a:gd name="T50" fmla="*/ 40 w 66"/>
              <a:gd name="T51" fmla="*/ 134 h 182"/>
              <a:gd name="T52" fmla="*/ 40 w 66"/>
              <a:gd name="T53" fmla="*/ 156 h 182"/>
              <a:gd name="T54" fmla="*/ 42 w 66"/>
              <a:gd name="T55" fmla="*/ 163 h 182"/>
              <a:gd name="T56" fmla="*/ 42 w 66"/>
              <a:gd name="T57" fmla="*/ 170 h 182"/>
              <a:gd name="T58" fmla="*/ 44 w 66"/>
              <a:gd name="T59" fmla="*/ 179 h 182"/>
              <a:gd name="T60" fmla="*/ 59 w 66"/>
              <a:gd name="T61" fmla="*/ 182 h 182"/>
              <a:gd name="T62" fmla="*/ 58 w 66"/>
              <a:gd name="T63" fmla="*/ 173 h 182"/>
              <a:gd name="T64" fmla="*/ 53 w 66"/>
              <a:gd name="T65" fmla="*/ 164 h 182"/>
              <a:gd name="T66" fmla="*/ 53 w 66"/>
              <a:gd name="T67" fmla="*/ 155 h 182"/>
              <a:gd name="T68" fmla="*/ 53 w 66"/>
              <a:gd name="T69" fmla="*/ 131 h 182"/>
              <a:gd name="T70" fmla="*/ 53 w 66"/>
              <a:gd name="T71" fmla="*/ 97 h 182"/>
              <a:gd name="T72" fmla="*/ 55 w 66"/>
              <a:gd name="T73" fmla="*/ 95 h 182"/>
              <a:gd name="T74" fmla="*/ 55 w 66"/>
              <a:gd name="T75" fmla="*/ 65 h 182"/>
              <a:gd name="T76" fmla="*/ 60 w 66"/>
              <a:gd name="T77" fmla="*/ 55 h 182"/>
              <a:gd name="T78" fmla="*/ 63 w 66"/>
              <a:gd name="T79" fmla="*/ 50 h 182"/>
              <a:gd name="T80" fmla="*/ 64 w 66"/>
              <a:gd name="T81" fmla="*/ 39 h 182"/>
              <a:gd name="T82" fmla="*/ 61 w 66"/>
              <a:gd name="T83" fmla="*/ 21 h 182"/>
              <a:gd name="T84" fmla="*/ 17 w 66"/>
              <a:gd name="T85" fmla="*/ 72 h 182"/>
              <a:gd name="T86" fmla="*/ 17 w 66"/>
              <a:gd name="T87" fmla="*/ 77 h 182"/>
              <a:gd name="T88" fmla="*/ 15 w 66"/>
              <a:gd name="T89" fmla="*/ 76 h 182"/>
              <a:gd name="T90" fmla="*/ 11 w 66"/>
              <a:gd name="T91" fmla="*/ 65 h 182"/>
              <a:gd name="T92" fmla="*/ 13 w 66"/>
              <a:gd name="T93" fmla="*/ 61 h 182"/>
              <a:gd name="T94" fmla="*/ 18 w 66"/>
              <a:gd name="T95" fmla="*/ 57 h 182"/>
              <a:gd name="T96" fmla="*/ 55 w 66"/>
              <a:gd name="T97" fmla="*/ 36 h 182"/>
              <a:gd name="T98" fmla="*/ 50 w 66"/>
              <a:gd name="T99" fmla="*/ 36 h 182"/>
              <a:gd name="T100" fmla="*/ 51 w 66"/>
              <a:gd name="T101" fmla="*/ 31 h 182"/>
              <a:gd name="T102" fmla="*/ 55 w 66"/>
              <a:gd name="T103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" h="182">
                <a:moveTo>
                  <a:pt x="61" y="21"/>
                </a:moveTo>
                <a:cubicBezTo>
                  <a:pt x="59" y="18"/>
                  <a:pt x="56" y="8"/>
                  <a:pt x="56" y="8"/>
                </a:cubicBezTo>
                <a:cubicBezTo>
                  <a:pt x="56" y="6"/>
                  <a:pt x="56" y="6"/>
                  <a:pt x="56" y="6"/>
                </a:cubicBezTo>
                <a:cubicBezTo>
                  <a:pt x="56" y="6"/>
                  <a:pt x="56" y="5"/>
                  <a:pt x="56" y="2"/>
                </a:cubicBezTo>
                <a:cubicBezTo>
                  <a:pt x="55" y="0"/>
                  <a:pt x="52" y="0"/>
                  <a:pt x="52" y="0"/>
                </a:cubicBezTo>
                <a:cubicBezTo>
                  <a:pt x="51" y="1"/>
                  <a:pt x="51" y="1"/>
                  <a:pt x="51" y="1"/>
                </a:cubicBezTo>
                <a:cubicBezTo>
                  <a:pt x="51" y="1"/>
                  <a:pt x="50" y="1"/>
                  <a:pt x="48" y="1"/>
                </a:cubicBezTo>
                <a:cubicBezTo>
                  <a:pt x="46" y="3"/>
                  <a:pt x="47" y="4"/>
                  <a:pt x="48" y="6"/>
                </a:cubicBezTo>
                <a:cubicBezTo>
                  <a:pt x="48" y="8"/>
                  <a:pt x="52" y="10"/>
                  <a:pt x="52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3" y="18"/>
                  <a:pt x="53" y="17"/>
                </a:cubicBezTo>
                <a:cubicBezTo>
                  <a:pt x="53" y="16"/>
                  <a:pt x="51" y="15"/>
                  <a:pt x="50" y="15"/>
                </a:cubicBezTo>
                <a:cubicBezTo>
                  <a:pt x="35" y="13"/>
                  <a:pt x="33" y="23"/>
                  <a:pt x="33" y="23"/>
                </a:cubicBezTo>
                <a:cubicBezTo>
                  <a:pt x="33" y="23"/>
                  <a:pt x="33" y="23"/>
                  <a:pt x="32" y="24"/>
                </a:cubicBezTo>
                <a:cubicBezTo>
                  <a:pt x="28" y="29"/>
                  <a:pt x="33" y="30"/>
                  <a:pt x="33" y="30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5" y="36"/>
                  <a:pt x="31" y="36"/>
                </a:cubicBezTo>
                <a:cubicBezTo>
                  <a:pt x="26" y="37"/>
                  <a:pt x="18" y="41"/>
                  <a:pt x="18" y="41"/>
                </a:cubicBezTo>
                <a:cubicBezTo>
                  <a:pt x="18" y="41"/>
                  <a:pt x="9" y="48"/>
                  <a:pt x="4" y="50"/>
                </a:cubicBezTo>
                <a:cubicBezTo>
                  <a:pt x="0" y="52"/>
                  <a:pt x="2" y="56"/>
                  <a:pt x="2" y="56"/>
                </a:cubicBezTo>
                <a:cubicBezTo>
                  <a:pt x="2" y="56"/>
                  <a:pt x="6" y="68"/>
                  <a:pt x="6" y="70"/>
                </a:cubicBezTo>
                <a:cubicBezTo>
                  <a:pt x="7" y="72"/>
                  <a:pt x="8" y="76"/>
                  <a:pt x="8" y="78"/>
                </a:cubicBezTo>
                <a:cubicBezTo>
                  <a:pt x="8" y="79"/>
                  <a:pt x="9" y="81"/>
                  <a:pt x="9" y="81"/>
                </a:cubicBezTo>
                <a:cubicBezTo>
                  <a:pt x="9" y="81"/>
                  <a:pt x="12" y="86"/>
                  <a:pt x="13" y="88"/>
                </a:cubicBezTo>
                <a:cubicBezTo>
                  <a:pt x="13" y="89"/>
                  <a:pt x="14" y="88"/>
                  <a:pt x="14" y="88"/>
                </a:cubicBezTo>
                <a:cubicBezTo>
                  <a:pt x="14" y="86"/>
                  <a:pt x="14" y="86"/>
                  <a:pt x="14" y="86"/>
                </a:cubicBezTo>
                <a:cubicBezTo>
                  <a:pt x="15" y="89"/>
                  <a:pt x="15" y="89"/>
                  <a:pt x="15" y="89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9"/>
                  <a:pt x="13" y="103"/>
                  <a:pt x="13" y="105"/>
                </a:cubicBezTo>
                <a:cubicBezTo>
                  <a:pt x="14" y="114"/>
                  <a:pt x="13" y="128"/>
                  <a:pt x="13" y="128"/>
                </a:cubicBezTo>
                <a:cubicBezTo>
                  <a:pt x="13" y="129"/>
                  <a:pt x="12" y="133"/>
                  <a:pt x="12" y="137"/>
                </a:cubicBezTo>
                <a:cubicBezTo>
                  <a:pt x="11" y="141"/>
                  <a:pt x="11" y="164"/>
                  <a:pt x="11" y="164"/>
                </a:cubicBezTo>
                <a:cubicBezTo>
                  <a:pt x="11" y="164"/>
                  <a:pt x="11" y="165"/>
                  <a:pt x="11" y="166"/>
                </a:cubicBezTo>
                <a:cubicBezTo>
                  <a:pt x="10" y="167"/>
                  <a:pt x="11" y="170"/>
                  <a:pt x="11" y="170"/>
                </a:cubicBezTo>
                <a:cubicBezTo>
                  <a:pt x="11" y="173"/>
                  <a:pt x="11" y="173"/>
                  <a:pt x="11" y="173"/>
                </a:cubicBezTo>
                <a:cubicBezTo>
                  <a:pt x="11" y="173"/>
                  <a:pt x="11" y="176"/>
                  <a:pt x="11" y="179"/>
                </a:cubicBezTo>
                <a:cubicBezTo>
                  <a:pt x="11" y="182"/>
                  <a:pt x="19" y="181"/>
                  <a:pt x="21" y="181"/>
                </a:cubicBezTo>
                <a:cubicBezTo>
                  <a:pt x="23" y="181"/>
                  <a:pt x="22" y="176"/>
                  <a:pt x="22" y="176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3" y="170"/>
                  <a:pt x="23" y="168"/>
                </a:cubicBezTo>
                <a:cubicBezTo>
                  <a:pt x="24" y="167"/>
                  <a:pt x="23" y="165"/>
                  <a:pt x="22" y="163"/>
                </a:cubicBezTo>
                <a:cubicBezTo>
                  <a:pt x="22" y="162"/>
                  <a:pt x="23" y="160"/>
                  <a:pt x="23" y="160"/>
                </a:cubicBezTo>
                <a:cubicBezTo>
                  <a:pt x="23" y="160"/>
                  <a:pt x="23" y="147"/>
                  <a:pt x="23" y="144"/>
                </a:cubicBezTo>
                <a:cubicBezTo>
                  <a:pt x="23" y="140"/>
                  <a:pt x="24" y="137"/>
                  <a:pt x="24" y="137"/>
                </a:cubicBezTo>
                <a:cubicBezTo>
                  <a:pt x="24" y="136"/>
                  <a:pt x="26" y="134"/>
                  <a:pt x="27" y="130"/>
                </a:cubicBezTo>
                <a:cubicBezTo>
                  <a:pt x="27" y="124"/>
                  <a:pt x="27" y="120"/>
                  <a:pt x="27" y="120"/>
                </a:cubicBezTo>
                <a:cubicBezTo>
                  <a:pt x="27" y="120"/>
                  <a:pt x="31" y="111"/>
                  <a:pt x="32" y="109"/>
                </a:cubicBezTo>
                <a:cubicBezTo>
                  <a:pt x="32" y="107"/>
                  <a:pt x="32" y="107"/>
                  <a:pt x="33" y="106"/>
                </a:cubicBezTo>
                <a:cubicBezTo>
                  <a:pt x="35" y="106"/>
                  <a:pt x="35" y="109"/>
                  <a:pt x="35" y="109"/>
                </a:cubicBezTo>
                <a:cubicBezTo>
                  <a:pt x="35" y="109"/>
                  <a:pt x="36" y="117"/>
                  <a:pt x="36" y="118"/>
                </a:cubicBezTo>
                <a:cubicBezTo>
                  <a:pt x="36" y="120"/>
                  <a:pt x="38" y="125"/>
                  <a:pt x="38" y="126"/>
                </a:cubicBezTo>
                <a:cubicBezTo>
                  <a:pt x="38" y="128"/>
                  <a:pt x="40" y="134"/>
                  <a:pt x="40" y="134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41" y="148"/>
                  <a:pt x="41" y="155"/>
                  <a:pt x="40" y="156"/>
                </a:cubicBezTo>
                <a:cubicBezTo>
                  <a:pt x="40" y="158"/>
                  <a:pt x="42" y="160"/>
                  <a:pt x="42" y="160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2" y="165"/>
                  <a:pt x="42" y="167"/>
                </a:cubicBezTo>
                <a:cubicBezTo>
                  <a:pt x="41" y="168"/>
                  <a:pt x="42" y="170"/>
                  <a:pt x="42" y="170"/>
                </a:cubicBezTo>
                <a:cubicBezTo>
                  <a:pt x="42" y="170"/>
                  <a:pt x="42" y="176"/>
                  <a:pt x="42" y="177"/>
                </a:cubicBezTo>
                <a:cubicBezTo>
                  <a:pt x="42" y="179"/>
                  <a:pt x="44" y="179"/>
                  <a:pt x="44" y="179"/>
                </a:cubicBezTo>
                <a:cubicBezTo>
                  <a:pt x="48" y="179"/>
                  <a:pt x="48" y="179"/>
                  <a:pt x="48" y="179"/>
                </a:cubicBezTo>
                <a:cubicBezTo>
                  <a:pt x="48" y="179"/>
                  <a:pt x="51" y="180"/>
                  <a:pt x="59" y="182"/>
                </a:cubicBezTo>
                <a:cubicBezTo>
                  <a:pt x="66" y="182"/>
                  <a:pt x="62" y="177"/>
                  <a:pt x="62" y="177"/>
                </a:cubicBezTo>
                <a:cubicBezTo>
                  <a:pt x="58" y="173"/>
                  <a:pt x="58" y="173"/>
                  <a:pt x="58" y="173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54" y="168"/>
                  <a:pt x="53" y="165"/>
                  <a:pt x="53" y="164"/>
                </a:cubicBezTo>
                <a:cubicBezTo>
                  <a:pt x="53" y="163"/>
                  <a:pt x="54" y="162"/>
                  <a:pt x="55" y="161"/>
                </a:cubicBezTo>
                <a:cubicBezTo>
                  <a:pt x="56" y="160"/>
                  <a:pt x="54" y="157"/>
                  <a:pt x="53" y="155"/>
                </a:cubicBezTo>
                <a:cubicBezTo>
                  <a:pt x="53" y="152"/>
                  <a:pt x="53" y="142"/>
                  <a:pt x="54" y="139"/>
                </a:cubicBezTo>
                <a:cubicBezTo>
                  <a:pt x="55" y="137"/>
                  <a:pt x="53" y="135"/>
                  <a:pt x="53" y="131"/>
                </a:cubicBezTo>
                <a:cubicBezTo>
                  <a:pt x="53" y="128"/>
                  <a:pt x="52" y="117"/>
                  <a:pt x="53" y="111"/>
                </a:cubicBezTo>
                <a:cubicBezTo>
                  <a:pt x="53" y="108"/>
                  <a:pt x="53" y="102"/>
                  <a:pt x="53" y="97"/>
                </a:cubicBezTo>
                <a:cubicBezTo>
                  <a:pt x="52" y="95"/>
                  <a:pt x="52" y="95"/>
                  <a:pt x="52" y="95"/>
                </a:cubicBezTo>
                <a:cubicBezTo>
                  <a:pt x="52" y="95"/>
                  <a:pt x="54" y="95"/>
                  <a:pt x="55" y="95"/>
                </a:cubicBezTo>
                <a:cubicBezTo>
                  <a:pt x="55" y="95"/>
                  <a:pt x="56" y="92"/>
                  <a:pt x="56" y="92"/>
                </a:cubicBezTo>
                <a:cubicBezTo>
                  <a:pt x="56" y="92"/>
                  <a:pt x="55" y="66"/>
                  <a:pt x="55" y="65"/>
                </a:cubicBezTo>
                <a:cubicBezTo>
                  <a:pt x="55" y="64"/>
                  <a:pt x="57" y="60"/>
                  <a:pt x="57" y="60"/>
                </a:cubicBezTo>
                <a:cubicBezTo>
                  <a:pt x="57" y="60"/>
                  <a:pt x="60" y="56"/>
                  <a:pt x="60" y="55"/>
                </a:cubicBezTo>
                <a:cubicBezTo>
                  <a:pt x="60" y="54"/>
                  <a:pt x="61" y="53"/>
                  <a:pt x="61" y="53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48"/>
                  <a:pt x="64" y="46"/>
                </a:cubicBezTo>
                <a:cubicBezTo>
                  <a:pt x="64" y="46"/>
                  <a:pt x="64" y="39"/>
                  <a:pt x="64" y="39"/>
                </a:cubicBezTo>
                <a:cubicBezTo>
                  <a:pt x="64" y="39"/>
                  <a:pt x="64" y="39"/>
                  <a:pt x="65" y="37"/>
                </a:cubicBezTo>
                <a:cubicBezTo>
                  <a:pt x="65" y="33"/>
                  <a:pt x="63" y="24"/>
                  <a:pt x="61" y="21"/>
                </a:cubicBezTo>
                <a:close/>
                <a:moveTo>
                  <a:pt x="18" y="69"/>
                </a:moveTo>
                <a:cubicBezTo>
                  <a:pt x="18" y="70"/>
                  <a:pt x="17" y="71"/>
                  <a:pt x="17" y="72"/>
                </a:cubicBezTo>
                <a:cubicBezTo>
                  <a:pt x="16" y="73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6" y="77"/>
                  <a:pt x="15" y="76"/>
                  <a:pt x="15" y="76"/>
                </a:cubicBezTo>
                <a:cubicBezTo>
                  <a:pt x="15" y="76"/>
                  <a:pt x="14" y="75"/>
                  <a:pt x="13" y="74"/>
                </a:cubicBezTo>
                <a:cubicBezTo>
                  <a:pt x="12" y="73"/>
                  <a:pt x="11" y="65"/>
                  <a:pt x="11" y="65"/>
                </a:cubicBezTo>
                <a:cubicBezTo>
                  <a:pt x="11" y="61"/>
                  <a:pt x="11" y="61"/>
                  <a:pt x="11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6" y="58"/>
                  <a:pt x="16" y="57"/>
                </a:cubicBezTo>
                <a:cubicBezTo>
                  <a:pt x="17" y="57"/>
                  <a:pt x="18" y="57"/>
                  <a:pt x="18" y="57"/>
                </a:cubicBezTo>
                <a:cubicBezTo>
                  <a:pt x="19" y="61"/>
                  <a:pt x="18" y="67"/>
                  <a:pt x="18" y="69"/>
                </a:cubicBezTo>
                <a:close/>
                <a:moveTo>
                  <a:pt x="55" y="36"/>
                </a:moveTo>
                <a:cubicBezTo>
                  <a:pt x="55" y="37"/>
                  <a:pt x="54" y="36"/>
                  <a:pt x="54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36"/>
                  <a:pt x="51" y="34"/>
                  <a:pt x="51" y="32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4" y="30"/>
                  <a:pt x="54" y="29"/>
                </a:cubicBezTo>
                <a:cubicBezTo>
                  <a:pt x="54" y="29"/>
                  <a:pt x="55" y="33"/>
                  <a:pt x="55" y="34"/>
                </a:cubicBezTo>
                <a:cubicBezTo>
                  <a:pt x="56" y="34"/>
                  <a:pt x="56" y="36"/>
                  <a:pt x="55" y="3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45" name="TextBox 22"/>
          <p:cNvSpPr txBox="1">
            <a:spLocks noChangeArrowheads="1"/>
          </p:cNvSpPr>
          <p:nvPr/>
        </p:nvSpPr>
        <p:spPr bwMode="auto">
          <a:xfrm>
            <a:off x="111398" y="143921"/>
            <a:ext cx="1260769" cy="707886"/>
          </a:xfrm>
          <a:prstGeom prst="rect">
            <a:avLst/>
          </a:prstGeom>
          <a:noFill/>
          <a:effectLst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目录</a:t>
            </a:r>
            <a:endParaRPr lang="en-US" altLang="zh-CN" sz="4000" dirty="0">
              <a:solidFill>
                <a:prstClr val="black">
                  <a:lumMod val="95000"/>
                  <a:lumOff val="5000"/>
                </a:prst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46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347" name="组合 346"/>
          <p:cNvGrpSpPr/>
          <p:nvPr/>
        </p:nvGrpSpPr>
        <p:grpSpPr>
          <a:xfrm>
            <a:off x="1219503" y="522911"/>
            <a:ext cx="1728200" cy="318996"/>
            <a:chOff x="1219503" y="522911"/>
            <a:chExt cx="1728200" cy="318996"/>
          </a:xfrm>
        </p:grpSpPr>
        <p:sp>
          <p:nvSpPr>
            <p:cNvPr id="348" name="矩形 347"/>
            <p:cNvSpPr/>
            <p:nvPr/>
          </p:nvSpPr>
          <p:spPr bwMode="auto">
            <a:xfrm>
              <a:off x="1219503" y="522911"/>
              <a:ext cx="2853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2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/</a:t>
              </a:r>
              <a:endParaRPr lang="zh-CN" altLang="en-US" sz="1400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1323636" y="534130"/>
              <a:ext cx="16240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CONTENTS</a:t>
              </a:r>
              <a:endParaRPr lang="zh-CN" altLang="en-US" sz="1400" i="1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pic>
        <p:nvPicPr>
          <p:cNvPr id="1032" name="图片 1031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9" b="40651"/>
          <a:stretch>
            <a:fillRect/>
          </a:stretch>
        </p:blipFill>
        <p:spPr>
          <a:xfrm>
            <a:off x="-15240" y="-35886"/>
            <a:ext cx="9159240" cy="2921962"/>
          </a:xfrm>
          <a:prstGeom prst="rect">
            <a:avLst/>
          </a:prstGeom>
        </p:spPr>
      </p:pic>
      <p:grpSp>
        <p:nvGrpSpPr>
          <p:cNvPr id="1033" name="组合 1032"/>
          <p:cNvGrpSpPr/>
          <p:nvPr/>
        </p:nvGrpSpPr>
        <p:grpSpPr>
          <a:xfrm>
            <a:off x="-12754" y="3190204"/>
            <a:ext cx="8539972" cy="927135"/>
            <a:chOff x="-12755" y="3190202"/>
            <a:chExt cx="8539972" cy="927135"/>
          </a:xfrm>
        </p:grpSpPr>
        <p:sp>
          <p:nvSpPr>
            <p:cNvPr id="1034" name="Rectangle 104"/>
            <p:cNvSpPr>
              <a:spLocks noChangeArrowheads="1"/>
            </p:cNvSpPr>
            <p:nvPr/>
          </p:nvSpPr>
          <p:spPr bwMode="auto">
            <a:xfrm>
              <a:off x="-12755" y="3190202"/>
              <a:ext cx="137080" cy="422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1035" name="组合 1034"/>
            <p:cNvGrpSpPr/>
            <p:nvPr/>
          </p:nvGrpSpPr>
          <p:grpSpPr>
            <a:xfrm>
              <a:off x="214894" y="3224939"/>
              <a:ext cx="2358744" cy="369332"/>
              <a:chOff x="-75663" y="4503818"/>
              <a:chExt cx="2158465" cy="492792"/>
            </a:xfrm>
          </p:grpSpPr>
          <p:sp>
            <p:nvSpPr>
              <p:cNvPr id="1037" name="TextBox 73"/>
              <p:cNvSpPr txBox="1"/>
              <p:nvPr/>
            </p:nvSpPr>
            <p:spPr>
              <a:xfrm>
                <a:off x="-75663" y="4503818"/>
                <a:ext cx="1224564" cy="4927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400" spc="12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defRPr>
                </a:lvl1pPr>
              </a:lstStyle>
              <a:p>
                <a:pPr defTabSz="685165"/>
                <a:r>
                  <a:rPr lang="zh-CN" altLang="en-US" sz="18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锐普概况</a:t>
                </a:r>
                <a:r>
                  <a:rPr lang="en-US" altLang="zh-CN" sz="18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lang="zh-CN" altLang="en-US" sz="1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8" name="矩形 1037"/>
              <p:cNvSpPr/>
              <p:nvPr/>
            </p:nvSpPr>
            <p:spPr>
              <a:xfrm>
                <a:off x="932464" y="4663074"/>
                <a:ext cx="1150338" cy="307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:r>
                  <a:rPr lang="en-US" altLang="zh-CN" sz="900" i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/ RAPID OVERVIEW</a:t>
                </a:r>
                <a:endParaRPr lang="zh-CN" altLang="en-US" sz="900" i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6" name="TextBox 2"/>
            <p:cNvSpPr txBox="1">
              <a:spLocks noChangeArrowheads="1"/>
            </p:cNvSpPr>
            <p:nvPr/>
          </p:nvSpPr>
          <p:spPr bwMode="auto">
            <a:xfrm>
              <a:off x="625917" y="3637206"/>
              <a:ext cx="790130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</a:t>
              </a: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</a:t>
              </a:r>
              <a:r>
                <a:rPr lang="zh-CN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坚持精益求精、拒绝平庸的做事精神，帮助您实现美观、精致、严谨、动感的</a:t>
              </a:r>
              <a:r>
                <a: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58" grpId="0" animBg="1"/>
      <p:bldP spid="345" grpId="0"/>
      <p:bldP spid="3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 rot="1641803" flipH="1">
            <a:off x="6462366" y="3821461"/>
            <a:ext cx="3468471" cy="2258205"/>
          </a:xfrm>
          <a:custGeom>
            <a:avLst/>
            <a:gdLst>
              <a:gd name="connsiteX0" fmla="*/ 156088 w 2884203"/>
              <a:gd name="connsiteY0" fmla="*/ 0 h 1877808"/>
              <a:gd name="connsiteX1" fmla="*/ 0 w 2884203"/>
              <a:gd name="connsiteY1" fmla="*/ 301596 h 1877808"/>
              <a:gd name="connsiteX2" fmla="*/ 2884203 w 2884203"/>
              <a:gd name="connsiteY2" fmla="*/ 1877808 h 187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203" h="1877808">
                <a:moveTo>
                  <a:pt x="156088" y="0"/>
                </a:moveTo>
                <a:lnTo>
                  <a:pt x="0" y="301596"/>
                </a:lnTo>
                <a:lnTo>
                  <a:pt x="2884203" y="1877808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64" name="任意多边形 63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74" name="任意多边形 73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任意多边形 124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67" name="任意多边形 66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9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30" name="任意多边形 129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1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134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5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6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7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8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9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0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1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2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3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4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5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6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7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8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9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0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1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2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3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4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5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6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7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8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9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0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1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2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3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4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5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6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7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8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9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0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1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4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5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177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9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8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9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4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4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5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6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9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1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8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220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3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4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8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9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0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1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2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234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5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6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7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8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9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0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1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2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3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4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246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7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8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9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0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1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2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3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4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5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6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7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8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9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0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1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2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264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5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6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7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8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9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0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1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2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3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4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5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6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7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8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9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0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1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2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3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4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5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6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7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8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9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0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1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2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3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4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5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6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7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8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9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0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1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2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3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4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5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307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8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9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0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1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2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3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4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5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6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7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9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0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1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2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3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5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6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7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329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0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1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2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3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4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5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6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7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9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0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1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2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3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4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5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6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7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8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9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351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2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3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4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5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6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7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8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9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0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1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2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3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4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5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6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7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8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9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0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1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2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3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4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5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6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7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8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9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0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1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2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386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7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8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9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0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1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2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3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4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5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6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7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8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9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0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1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2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3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4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5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6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7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8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9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0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1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2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3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4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5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6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7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8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9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0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1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2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3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4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5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6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7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28" name="组合 427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429" name="组合 428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432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3" name="组合 432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434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5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6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7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8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9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0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1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2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3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4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5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6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7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8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30" name="任意多边形 429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1" name="任意多边形 430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80" name="椭圆 40"/>
          <p:cNvSpPr/>
          <p:nvPr/>
        </p:nvSpPr>
        <p:spPr>
          <a:xfrm rot="5383600">
            <a:off x="5319927" y="1029176"/>
            <a:ext cx="3044825" cy="3046412"/>
          </a:xfrm>
          <a:custGeom>
            <a:avLst/>
            <a:gdLst>
              <a:gd name="connsiteX0" fmla="*/ 0 w 3351160"/>
              <a:gd name="connsiteY0" fmla="*/ 1675580 h 3351160"/>
              <a:gd name="connsiteX1" fmla="*/ 1675580 w 3351160"/>
              <a:gd name="connsiteY1" fmla="*/ 0 h 3351160"/>
              <a:gd name="connsiteX2" fmla="*/ 3351160 w 3351160"/>
              <a:gd name="connsiteY2" fmla="*/ 1675580 h 3351160"/>
              <a:gd name="connsiteX3" fmla="*/ 1675580 w 3351160"/>
              <a:gd name="connsiteY3" fmla="*/ 3351160 h 3351160"/>
              <a:gd name="connsiteX4" fmla="*/ 0 w 3351160"/>
              <a:gd name="connsiteY4" fmla="*/ 1675580 h 3351160"/>
              <a:gd name="connsiteX0-1" fmla="*/ 1675580 w 3351160"/>
              <a:gd name="connsiteY0-2" fmla="*/ 0 h 3351160"/>
              <a:gd name="connsiteX1-3" fmla="*/ 3351160 w 3351160"/>
              <a:gd name="connsiteY1-4" fmla="*/ 1675580 h 3351160"/>
              <a:gd name="connsiteX2-5" fmla="*/ 1675580 w 3351160"/>
              <a:gd name="connsiteY2-6" fmla="*/ 3351160 h 3351160"/>
              <a:gd name="connsiteX3-7" fmla="*/ 0 w 3351160"/>
              <a:gd name="connsiteY3-8" fmla="*/ 1675580 h 3351160"/>
              <a:gd name="connsiteX4-9" fmla="*/ 1767020 w 3351160"/>
              <a:gd name="connsiteY4-10" fmla="*/ 91440 h 3351160"/>
              <a:gd name="connsiteX0-11" fmla="*/ 1675580 w 3351160"/>
              <a:gd name="connsiteY0-12" fmla="*/ 0 h 3351160"/>
              <a:gd name="connsiteX1-13" fmla="*/ 3351160 w 3351160"/>
              <a:gd name="connsiteY1-14" fmla="*/ 1675580 h 3351160"/>
              <a:gd name="connsiteX2-15" fmla="*/ 1675580 w 3351160"/>
              <a:gd name="connsiteY2-16" fmla="*/ 3351160 h 3351160"/>
              <a:gd name="connsiteX3-17" fmla="*/ 0 w 3351160"/>
              <a:gd name="connsiteY3-18" fmla="*/ 1675580 h 3351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1160" h="3351160">
                <a:moveTo>
                  <a:pt x="1675580" y="0"/>
                </a:moveTo>
                <a:cubicBezTo>
                  <a:pt x="2600977" y="0"/>
                  <a:pt x="3351160" y="750183"/>
                  <a:pt x="3351160" y="1675580"/>
                </a:cubicBezTo>
                <a:cubicBezTo>
                  <a:pt x="3351160" y="2600977"/>
                  <a:pt x="2600977" y="3351160"/>
                  <a:pt x="1675580" y="3351160"/>
                </a:cubicBezTo>
                <a:cubicBezTo>
                  <a:pt x="750183" y="3351160"/>
                  <a:pt x="0" y="2600977"/>
                  <a:pt x="0" y="1675580"/>
                </a:cubicBezTo>
              </a:path>
            </a:pathLst>
          </a:cu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ash"/>
            <a:headEnd type="stealth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6334339" y="2391933"/>
            <a:ext cx="1009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/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ko-KR" sz="16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165"/>
            <a:endParaRPr lang="en-US" altLang="ko-KR" sz="16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 bwMode="auto">
          <a:xfrm>
            <a:off x="5490583" y="1195069"/>
            <a:ext cx="2681287" cy="2681288"/>
            <a:chOff x="5588884" y="1209239"/>
            <a:chExt cx="2681584" cy="2681584"/>
          </a:xfrm>
          <a:solidFill>
            <a:schemeClr val="bg1"/>
          </a:solidFill>
        </p:grpSpPr>
        <p:sp>
          <p:nvSpPr>
            <p:cNvPr id="83" name="空心弧 82"/>
            <p:cNvSpPr/>
            <p:nvPr/>
          </p:nvSpPr>
          <p:spPr>
            <a:xfrm rot="9579120">
              <a:off x="5588884" y="1209239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grpFill/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8" name="矩形 10"/>
            <p:cNvSpPr>
              <a:spLocks noChangeArrowheads="1"/>
            </p:cNvSpPr>
            <p:nvPr/>
          </p:nvSpPr>
          <p:spPr bwMode="auto">
            <a:xfrm rot="8490227">
              <a:off x="6141238" y="1513559"/>
              <a:ext cx="709048" cy="461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5477884" y="1209359"/>
            <a:ext cx="2681287" cy="2681287"/>
            <a:chOff x="5576123" y="1224021"/>
            <a:chExt cx="2681584" cy="2681584"/>
          </a:xfrm>
          <a:solidFill>
            <a:schemeClr val="bg1"/>
          </a:solidFill>
        </p:grpSpPr>
        <p:sp>
          <p:nvSpPr>
            <p:cNvPr id="107" name="空心弧 106"/>
            <p:cNvSpPr/>
            <p:nvPr/>
          </p:nvSpPr>
          <p:spPr>
            <a:xfrm rot="6015969">
              <a:off x="5576123" y="1224021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grpFill/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矩形 14"/>
            <p:cNvSpPr>
              <a:spLocks noChangeArrowheads="1"/>
            </p:cNvSpPr>
            <p:nvPr/>
          </p:nvSpPr>
          <p:spPr bwMode="auto">
            <a:xfrm rot="5174863">
              <a:off x="5645319" y="2352202"/>
              <a:ext cx="709048" cy="461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 bwMode="auto">
          <a:xfrm>
            <a:off x="5498520" y="1242696"/>
            <a:ext cx="2681288" cy="2682875"/>
            <a:chOff x="5597424" y="1257946"/>
            <a:chExt cx="2681584" cy="2681584"/>
          </a:xfrm>
          <a:solidFill>
            <a:schemeClr val="bg1"/>
          </a:solidFill>
        </p:grpSpPr>
        <p:sp>
          <p:nvSpPr>
            <p:cNvPr id="110" name="空心弧 109"/>
            <p:cNvSpPr/>
            <p:nvPr/>
          </p:nvSpPr>
          <p:spPr>
            <a:xfrm rot="2494765">
              <a:off x="5597424" y="1257946"/>
              <a:ext cx="2681584" cy="2681584"/>
            </a:xfrm>
            <a:prstGeom prst="blockArc">
              <a:avLst>
                <a:gd name="adj1" fmla="val 2256744"/>
                <a:gd name="adj2" fmla="val 6568087"/>
                <a:gd name="adj3" fmla="val 31622"/>
              </a:avLst>
            </a:prstGeom>
            <a:grpFill/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矩形 15"/>
            <p:cNvSpPr>
              <a:spLocks noChangeArrowheads="1"/>
            </p:cNvSpPr>
            <p:nvPr/>
          </p:nvSpPr>
          <p:spPr bwMode="auto">
            <a:xfrm rot="1707587">
              <a:off x="6205363" y="3204601"/>
              <a:ext cx="709048" cy="4614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 bwMode="auto">
          <a:xfrm>
            <a:off x="6779634" y="2485708"/>
            <a:ext cx="1639887" cy="1106487"/>
            <a:chOff x="6878211" y="2499553"/>
            <a:chExt cx="1640520" cy="1107752"/>
          </a:xfrm>
        </p:grpSpPr>
        <p:sp>
          <p:nvSpPr>
            <p:cNvPr id="120" name="空心弧 37"/>
            <p:cNvSpPr/>
            <p:nvPr/>
          </p:nvSpPr>
          <p:spPr>
            <a:xfrm rot="19651622">
              <a:off x="6878211" y="2499553"/>
              <a:ext cx="1640520" cy="1107752"/>
            </a:xfrm>
            <a:custGeom>
              <a:avLst/>
              <a:gdLst/>
              <a:ahLst/>
              <a:cxnLst/>
              <a:rect l="l" t="t" r="r" b="b"/>
              <a:pathLst>
                <a:path w="1640520" h="1107752">
                  <a:moveTo>
                    <a:pt x="1325577" y="118234"/>
                  </a:moveTo>
                  <a:lnTo>
                    <a:pt x="1640520" y="564967"/>
                  </a:lnTo>
                  <a:lnTo>
                    <a:pt x="1560392" y="513334"/>
                  </a:lnTo>
                  <a:cubicBezTo>
                    <a:pt x="1219721" y="1021899"/>
                    <a:pt x="577511" y="1235120"/>
                    <a:pt x="0" y="1030975"/>
                  </a:cubicBezTo>
                  <a:lnTo>
                    <a:pt x="282614" y="231485"/>
                  </a:lnTo>
                  <a:cubicBezTo>
                    <a:pt x="490006" y="304796"/>
                    <a:pt x="720099" y="231670"/>
                    <a:pt x="846464" y="53299"/>
                  </a:cubicBezTo>
                  <a:lnTo>
                    <a:pt x="76374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矩形 16"/>
            <p:cNvSpPr>
              <a:spLocks noChangeArrowheads="1"/>
            </p:cNvSpPr>
            <p:nvPr/>
          </p:nvSpPr>
          <p:spPr bwMode="auto">
            <a:xfrm rot="18972549">
              <a:off x="7343946" y="2832343"/>
              <a:ext cx="709048" cy="462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2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  <a:endParaRPr lang="en-US" altLang="ko-KR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 bwMode="auto">
          <a:xfrm>
            <a:off x="815172" y="2212659"/>
            <a:ext cx="3919538" cy="992331"/>
          </a:xfrm>
          <a:prstGeom prst="rect">
            <a:avLst/>
          </a:prstGeom>
        </p:spPr>
        <p:txBody>
          <a:bodyPr lIns="91411" tIns="45705" rIns="91411" bIns="45705">
            <a:spAutoFit/>
          </a:bodyPr>
          <a:lstStyle/>
          <a:p>
            <a:pPr algn="just" defTabSz="685165">
              <a:lnSpc>
                <a:spcPct val="130000"/>
              </a:lnSpc>
              <a:buClr>
                <a:srgbClr val="0070C0"/>
              </a:buClr>
              <a:defRPr/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38"/>
          <p:cNvSpPr txBox="1"/>
          <p:nvPr/>
        </p:nvSpPr>
        <p:spPr>
          <a:xfrm>
            <a:off x="826894" y="1932821"/>
            <a:ext cx="1335391" cy="311548"/>
          </a:xfrm>
          <a:prstGeom prst="rect">
            <a:avLst/>
          </a:prstGeom>
          <a:noFill/>
        </p:spPr>
        <p:txBody>
          <a:bodyPr wrap="none" lIns="91411" tIns="45705" rIns="91411" bIns="45705">
            <a:spAutoFit/>
          </a:bodyPr>
          <a:lstStyle/>
          <a:p>
            <a:pPr algn="ctr" defTabSz="685165"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点击插入标题 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912273" y="2240597"/>
            <a:ext cx="371934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712848" y="2105904"/>
            <a:ext cx="3965552" cy="1188585"/>
            <a:chOff x="2712848" y="2105904"/>
            <a:chExt cx="3965552" cy="1188585"/>
          </a:xfrm>
        </p:grpSpPr>
        <p:grpSp>
          <p:nvGrpSpPr>
            <p:cNvPr id="54" name="组合 53"/>
            <p:cNvGrpSpPr/>
            <p:nvPr/>
          </p:nvGrpSpPr>
          <p:grpSpPr>
            <a:xfrm>
              <a:off x="2991026" y="2116812"/>
              <a:ext cx="3687374" cy="1177677"/>
              <a:chOff x="2990222" y="3535166"/>
              <a:chExt cx="3687374" cy="117767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990222" y="3543257"/>
                <a:ext cx="3687374" cy="6004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164"/>
              <p:cNvSpPr txBox="1">
                <a:spLocks noChangeArrowheads="1"/>
              </p:cNvSpPr>
              <p:nvPr/>
            </p:nvSpPr>
            <p:spPr bwMode="auto">
              <a:xfrm>
                <a:off x="3935792" y="3635625"/>
                <a:ext cx="2408133" cy="107721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algn="dist" defTabSz="685165"/>
                <a:r>
                  <a:rPr lang="zh-CN" altLang="en-US" b="1" dirty="0">
                    <a:solidFill>
                      <a:srgbClr val="FFC617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点击添加标题</a:t>
                </a:r>
                <a:endPara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57" name="TextBox 164"/>
              <p:cNvSpPr txBox="1">
                <a:spLocks noChangeArrowheads="1"/>
              </p:cNvSpPr>
              <p:nvPr/>
            </p:nvSpPr>
            <p:spPr bwMode="auto">
              <a:xfrm>
                <a:off x="3003322" y="3535166"/>
                <a:ext cx="867318" cy="64633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defTabSz="685165"/>
                <a:r>
                  <a:rPr lang="en-US" altLang="zh-CN" sz="36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任意多边形 57"/>
            <p:cNvSpPr/>
            <p:nvPr/>
          </p:nvSpPr>
          <p:spPr>
            <a:xfrm>
              <a:off x="2989564" y="2751624"/>
              <a:ext cx="3688836" cy="52772"/>
            </a:xfrm>
            <a:custGeom>
              <a:avLst/>
              <a:gdLst>
                <a:gd name="connsiteX0" fmla="*/ 0 w 9169400"/>
                <a:gd name="connsiteY0" fmla="*/ 0 h 0"/>
                <a:gd name="connsiteX1" fmla="*/ 9169400 w 9169400"/>
                <a:gd name="connsiteY1" fmla="*/ 0 h 0"/>
                <a:gd name="connsiteX2" fmla="*/ 9118600 w 9169400"/>
                <a:gd name="connsiteY2" fmla="*/ 0 h 0"/>
                <a:gd name="connsiteX0-1" fmla="*/ 0 w 9945"/>
                <a:gd name="connsiteY0-2" fmla="*/ 0 h 0"/>
                <a:gd name="connsiteX1-3" fmla="*/ 9945 w 9945"/>
                <a:gd name="connsiteY1-4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945">
                  <a:moveTo>
                    <a:pt x="0" y="0"/>
                  </a:moveTo>
                  <a:lnTo>
                    <a:pt x="9945" y="0"/>
                  </a:ln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9" name="Freeform 334"/>
            <p:cNvSpPr>
              <a:spLocks noEditPoints="1"/>
            </p:cNvSpPr>
            <p:nvPr/>
          </p:nvSpPr>
          <p:spPr bwMode="auto">
            <a:xfrm>
              <a:off x="2712848" y="2105904"/>
              <a:ext cx="234261" cy="645720"/>
            </a:xfrm>
            <a:custGeom>
              <a:avLst/>
              <a:gdLst>
                <a:gd name="T0" fmla="*/ 56 w 66"/>
                <a:gd name="T1" fmla="*/ 8 h 182"/>
                <a:gd name="T2" fmla="*/ 56 w 66"/>
                <a:gd name="T3" fmla="*/ 2 h 182"/>
                <a:gd name="T4" fmla="*/ 51 w 66"/>
                <a:gd name="T5" fmla="*/ 1 h 182"/>
                <a:gd name="T6" fmla="*/ 48 w 66"/>
                <a:gd name="T7" fmla="*/ 6 h 182"/>
                <a:gd name="T8" fmla="*/ 52 w 66"/>
                <a:gd name="T9" fmla="*/ 12 h 182"/>
                <a:gd name="T10" fmla="*/ 50 w 66"/>
                <a:gd name="T11" fmla="*/ 15 h 182"/>
                <a:gd name="T12" fmla="*/ 32 w 66"/>
                <a:gd name="T13" fmla="*/ 24 h 182"/>
                <a:gd name="T14" fmla="*/ 33 w 66"/>
                <a:gd name="T15" fmla="*/ 36 h 182"/>
                <a:gd name="T16" fmla="*/ 18 w 66"/>
                <a:gd name="T17" fmla="*/ 41 h 182"/>
                <a:gd name="T18" fmla="*/ 2 w 66"/>
                <a:gd name="T19" fmla="*/ 56 h 182"/>
                <a:gd name="T20" fmla="*/ 8 w 66"/>
                <a:gd name="T21" fmla="*/ 78 h 182"/>
                <a:gd name="T22" fmla="*/ 13 w 66"/>
                <a:gd name="T23" fmla="*/ 88 h 182"/>
                <a:gd name="T24" fmla="*/ 14 w 66"/>
                <a:gd name="T25" fmla="*/ 86 h 182"/>
                <a:gd name="T26" fmla="*/ 14 w 66"/>
                <a:gd name="T27" fmla="*/ 96 h 182"/>
                <a:gd name="T28" fmla="*/ 13 w 66"/>
                <a:gd name="T29" fmla="*/ 128 h 182"/>
                <a:gd name="T30" fmla="*/ 11 w 66"/>
                <a:gd name="T31" fmla="*/ 164 h 182"/>
                <a:gd name="T32" fmla="*/ 11 w 66"/>
                <a:gd name="T33" fmla="*/ 170 h 182"/>
                <a:gd name="T34" fmla="*/ 11 w 66"/>
                <a:gd name="T35" fmla="*/ 179 h 182"/>
                <a:gd name="T36" fmla="*/ 22 w 66"/>
                <a:gd name="T37" fmla="*/ 176 h 182"/>
                <a:gd name="T38" fmla="*/ 23 w 66"/>
                <a:gd name="T39" fmla="*/ 168 h 182"/>
                <a:gd name="T40" fmla="*/ 23 w 66"/>
                <a:gd name="T41" fmla="*/ 160 h 182"/>
                <a:gd name="T42" fmla="*/ 24 w 66"/>
                <a:gd name="T43" fmla="*/ 137 h 182"/>
                <a:gd name="T44" fmla="*/ 27 w 66"/>
                <a:gd name="T45" fmla="*/ 120 h 182"/>
                <a:gd name="T46" fmla="*/ 33 w 66"/>
                <a:gd name="T47" fmla="*/ 106 h 182"/>
                <a:gd name="T48" fmla="*/ 36 w 66"/>
                <a:gd name="T49" fmla="*/ 118 h 182"/>
                <a:gd name="T50" fmla="*/ 40 w 66"/>
                <a:gd name="T51" fmla="*/ 134 h 182"/>
                <a:gd name="T52" fmla="*/ 40 w 66"/>
                <a:gd name="T53" fmla="*/ 156 h 182"/>
                <a:gd name="T54" fmla="*/ 42 w 66"/>
                <a:gd name="T55" fmla="*/ 163 h 182"/>
                <a:gd name="T56" fmla="*/ 42 w 66"/>
                <a:gd name="T57" fmla="*/ 170 h 182"/>
                <a:gd name="T58" fmla="*/ 44 w 66"/>
                <a:gd name="T59" fmla="*/ 179 h 182"/>
                <a:gd name="T60" fmla="*/ 59 w 66"/>
                <a:gd name="T61" fmla="*/ 182 h 182"/>
                <a:gd name="T62" fmla="*/ 58 w 66"/>
                <a:gd name="T63" fmla="*/ 173 h 182"/>
                <a:gd name="T64" fmla="*/ 53 w 66"/>
                <a:gd name="T65" fmla="*/ 164 h 182"/>
                <a:gd name="T66" fmla="*/ 53 w 66"/>
                <a:gd name="T67" fmla="*/ 155 h 182"/>
                <a:gd name="T68" fmla="*/ 53 w 66"/>
                <a:gd name="T69" fmla="*/ 131 h 182"/>
                <a:gd name="T70" fmla="*/ 53 w 66"/>
                <a:gd name="T71" fmla="*/ 97 h 182"/>
                <a:gd name="T72" fmla="*/ 55 w 66"/>
                <a:gd name="T73" fmla="*/ 95 h 182"/>
                <a:gd name="T74" fmla="*/ 55 w 66"/>
                <a:gd name="T75" fmla="*/ 65 h 182"/>
                <a:gd name="T76" fmla="*/ 60 w 66"/>
                <a:gd name="T77" fmla="*/ 55 h 182"/>
                <a:gd name="T78" fmla="*/ 63 w 66"/>
                <a:gd name="T79" fmla="*/ 50 h 182"/>
                <a:gd name="T80" fmla="*/ 64 w 66"/>
                <a:gd name="T81" fmla="*/ 39 h 182"/>
                <a:gd name="T82" fmla="*/ 61 w 66"/>
                <a:gd name="T83" fmla="*/ 21 h 182"/>
                <a:gd name="T84" fmla="*/ 17 w 66"/>
                <a:gd name="T85" fmla="*/ 72 h 182"/>
                <a:gd name="T86" fmla="*/ 17 w 66"/>
                <a:gd name="T87" fmla="*/ 77 h 182"/>
                <a:gd name="T88" fmla="*/ 15 w 66"/>
                <a:gd name="T89" fmla="*/ 76 h 182"/>
                <a:gd name="T90" fmla="*/ 11 w 66"/>
                <a:gd name="T91" fmla="*/ 65 h 182"/>
                <a:gd name="T92" fmla="*/ 13 w 66"/>
                <a:gd name="T93" fmla="*/ 61 h 182"/>
                <a:gd name="T94" fmla="*/ 18 w 66"/>
                <a:gd name="T95" fmla="*/ 57 h 182"/>
                <a:gd name="T96" fmla="*/ 55 w 66"/>
                <a:gd name="T97" fmla="*/ 36 h 182"/>
                <a:gd name="T98" fmla="*/ 50 w 66"/>
                <a:gd name="T99" fmla="*/ 36 h 182"/>
                <a:gd name="T100" fmla="*/ 51 w 66"/>
                <a:gd name="T101" fmla="*/ 31 h 182"/>
                <a:gd name="T102" fmla="*/ 55 w 66"/>
                <a:gd name="T103" fmla="*/ 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182">
                  <a:moveTo>
                    <a:pt x="61" y="21"/>
                  </a:moveTo>
                  <a:cubicBezTo>
                    <a:pt x="59" y="18"/>
                    <a:pt x="56" y="8"/>
                    <a:pt x="56" y="8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5"/>
                    <a:pt x="56" y="2"/>
                  </a:cubicBezTo>
                  <a:cubicBezTo>
                    <a:pt x="55" y="0"/>
                    <a:pt x="52" y="0"/>
                    <a:pt x="52" y="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1"/>
                    <a:pt x="48" y="1"/>
                  </a:cubicBezTo>
                  <a:cubicBezTo>
                    <a:pt x="46" y="3"/>
                    <a:pt x="47" y="4"/>
                    <a:pt x="48" y="6"/>
                  </a:cubicBezTo>
                  <a:cubicBezTo>
                    <a:pt x="48" y="8"/>
                    <a:pt x="52" y="10"/>
                    <a:pt x="52" y="1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3" y="18"/>
                    <a:pt x="53" y="17"/>
                  </a:cubicBezTo>
                  <a:cubicBezTo>
                    <a:pt x="53" y="16"/>
                    <a:pt x="51" y="15"/>
                    <a:pt x="50" y="15"/>
                  </a:cubicBezTo>
                  <a:cubicBezTo>
                    <a:pt x="35" y="13"/>
                    <a:pt x="33" y="23"/>
                    <a:pt x="33" y="23"/>
                  </a:cubicBezTo>
                  <a:cubicBezTo>
                    <a:pt x="33" y="23"/>
                    <a:pt x="33" y="23"/>
                    <a:pt x="32" y="24"/>
                  </a:cubicBezTo>
                  <a:cubicBezTo>
                    <a:pt x="28" y="29"/>
                    <a:pt x="33" y="30"/>
                    <a:pt x="33" y="30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5" y="36"/>
                    <a:pt x="31" y="36"/>
                  </a:cubicBezTo>
                  <a:cubicBezTo>
                    <a:pt x="26" y="37"/>
                    <a:pt x="18" y="41"/>
                    <a:pt x="18" y="41"/>
                  </a:cubicBezTo>
                  <a:cubicBezTo>
                    <a:pt x="18" y="41"/>
                    <a:pt x="9" y="48"/>
                    <a:pt x="4" y="50"/>
                  </a:cubicBezTo>
                  <a:cubicBezTo>
                    <a:pt x="0" y="52"/>
                    <a:pt x="2" y="56"/>
                    <a:pt x="2" y="56"/>
                  </a:cubicBezTo>
                  <a:cubicBezTo>
                    <a:pt x="2" y="56"/>
                    <a:pt x="6" y="68"/>
                    <a:pt x="6" y="70"/>
                  </a:cubicBezTo>
                  <a:cubicBezTo>
                    <a:pt x="7" y="72"/>
                    <a:pt x="8" y="76"/>
                    <a:pt x="8" y="78"/>
                  </a:cubicBezTo>
                  <a:cubicBezTo>
                    <a:pt x="8" y="79"/>
                    <a:pt x="9" y="81"/>
                    <a:pt x="9" y="81"/>
                  </a:cubicBezTo>
                  <a:cubicBezTo>
                    <a:pt x="9" y="81"/>
                    <a:pt x="12" y="86"/>
                    <a:pt x="13" y="88"/>
                  </a:cubicBezTo>
                  <a:cubicBezTo>
                    <a:pt x="13" y="89"/>
                    <a:pt x="14" y="88"/>
                    <a:pt x="14" y="88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9"/>
                    <a:pt x="13" y="103"/>
                    <a:pt x="13" y="105"/>
                  </a:cubicBezTo>
                  <a:cubicBezTo>
                    <a:pt x="14" y="114"/>
                    <a:pt x="13" y="128"/>
                    <a:pt x="13" y="128"/>
                  </a:cubicBezTo>
                  <a:cubicBezTo>
                    <a:pt x="13" y="129"/>
                    <a:pt x="12" y="133"/>
                    <a:pt x="12" y="137"/>
                  </a:cubicBezTo>
                  <a:cubicBezTo>
                    <a:pt x="11" y="141"/>
                    <a:pt x="11" y="164"/>
                    <a:pt x="11" y="164"/>
                  </a:cubicBezTo>
                  <a:cubicBezTo>
                    <a:pt x="11" y="164"/>
                    <a:pt x="11" y="165"/>
                    <a:pt x="11" y="166"/>
                  </a:cubicBezTo>
                  <a:cubicBezTo>
                    <a:pt x="10" y="167"/>
                    <a:pt x="11" y="170"/>
                    <a:pt x="11" y="170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1" y="173"/>
                    <a:pt x="11" y="176"/>
                    <a:pt x="11" y="179"/>
                  </a:cubicBezTo>
                  <a:cubicBezTo>
                    <a:pt x="11" y="182"/>
                    <a:pt x="19" y="181"/>
                    <a:pt x="21" y="181"/>
                  </a:cubicBezTo>
                  <a:cubicBezTo>
                    <a:pt x="23" y="181"/>
                    <a:pt x="22" y="176"/>
                    <a:pt x="22" y="176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2"/>
                    <a:pt x="23" y="170"/>
                    <a:pt x="23" y="168"/>
                  </a:cubicBezTo>
                  <a:cubicBezTo>
                    <a:pt x="24" y="167"/>
                    <a:pt x="23" y="165"/>
                    <a:pt x="22" y="163"/>
                  </a:cubicBezTo>
                  <a:cubicBezTo>
                    <a:pt x="22" y="162"/>
                    <a:pt x="23" y="160"/>
                    <a:pt x="23" y="160"/>
                  </a:cubicBezTo>
                  <a:cubicBezTo>
                    <a:pt x="23" y="160"/>
                    <a:pt x="23" y="147"/>
                    <a:pt x="23" y="144"/>
                  </a:cubicBezTo>
                  <a:cubicBezTo>
                    <a:pt x="23" y="140"/>
                    <a:pt x="24" y="137"/>
                    <a:pt x="24" y="137"/>
                  </a:cubicBezTo>
                  <a:cubicBezTo>
                    <a:pt x="24" y="136"/>
                    <a:pt x="26" y="134"/>
                    <a:pt x="27" y="130"/>
                  </a:cubicBezTo>
                  <a:cubicBezTo>
                    <a:pt x="27" y="124"/>
                    <a:pt x="27" y="120"/>
                    <a:pt x="27" y="120"/>
                  </a:cubicBezTo>
                  <a:cubicBezTo>
                    <a:pt x="27" y="120"/>
                    <a:pt x="31" y="111"/>
                    <a:pt x="32" y="109"/>
                  </a:cubicBezTo>
                  <a:cubicBezTo>
                    <a:pt x="32" y="107"/>
                    <a:pt x="32" y="107"/>
                    <a:pt x="33" y="106"/>
                  </a:cubicBezTo>
                  <a:cubicBezTo>
                    <a:pt x="35" y="106"/>
                    <a:pt x="35" y="109"/>
                    <a:pt x="35" y="109"/>
                  </a:cubicBezTo>
                  <a:cubicBezTo>
                    <a:pt x="35" y="109"/>
                    <a:pt x="36" y="117"/>
                    <a:pt x="36" y="118"/>
                  </a:cubicBezTo>
                  <a:cubicBezTo>
                    <a:pt x="36" y="120"/>
                    <a:pt x="38" y="125"/>
                    <a:pt x="38" y="126"/>
                  </a:cubicBezTo>
                  <a:cubicBezTo>
                    <a:pt x="38" y="128"/>
                    <a:pt x="40" y="134"/>
                    <a:pt x="40" y="134"/>
                  </a:cubicBezTo>
                  <a:cubicBezTo>
                    <a:pt x="41" y="148"/>
                    <a:pt x="41" y="148"/>
                    <a:pt x="41" y="148"/>
                  </a:cubicBezTo>
                  <a:cubicBezTo>
                    <a:pt x="41" y="148"/>
                    <a:pt x="41" y="155"/>
                    <a:pt x="40" y="156"/>
                  </a:cubicBezTo>
                  <a:cubicBezTo>
                    <a:pt x="40" y="158"/>
                    <a:pt x="42" y="160"/>
                    <a:pt x="42" y="160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2" y="163"/>
                    <a:pt x="42" y="165"/>
                    <a:pt x="42" y="167"/>
                  </a:cubicBezTo>
                  <a:cubicBezTo>
                    <a:pt x="41" y="168"/>
                    <a:pt x="42" y="170"/>
                    <a:pt x="42" y="170"/>
                  </a:cubicBezTo>
                  <a:cubicBezTo>
                    <a:pt x="42" y="170"/>
                    <a:pt x="42" y="176"/>
                    <a:pt x="42" y="177"/>
                  </a:cubicBezTo>
                  <a:cubicBezTo>
                    <a:pt x="42" y="179"/>
                    <a:pt x="44" y="179"/>
                    <a:pt x="44" y="179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48" y="179"/>
                    <a:pt x="51" y="180"/>
                    <a:pt x="59" y="182"/>
                  </a:cubicBezTo>
                  <a:cubicBezTo>
                    <a:pt x="66" y="182"/>
                    <a:pt x="62" y="177"/>
                    <a:pt x="62" y="177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5"/>
                    <a:pt x="53" y="164"/>
                  </a:cubicBezTo>
                  <a:cubicBezTo>
                    <a:pt x="53" y="163"/>
                    <a:pt x="54" y="162"/>
                    <a:pt x="55" y="161"/>
                  </a:cubicBezTo>
                  <a:cubicBezTo>
                    <a:pt x="56" y="160"/>
                    <a:pt x="54" y="157"/>
                    <a:pt x="53" y="155"/>
                  </a:cubicBezTo>
                  <a:cubicBezTo>
                    <a:pt x="53" y="152"/>
                    <a:pt x="53" y="142"/>
                    <a:pt x="54" y="139"/>
                  </a:cubicBezTo>
                  <a:cubicBezTo>
                    <a:pt x="55" y="137"/>
                    <a:pt x="53" y="135"/>
                    <a:pt x="53" y="131"/>
                  </a:cubicBezTo>
                  <a:cubicBezTo>
                    <a:pt x="53" y="128"/>
                    <a:pt x="52" y="117"/>
                    <a:pt x="53" y="111"/>
                  </a:cubicBezTo>
                  <a:cubicBezTo>
                    <a:pt x="53" y="108"/>
                    <a:pt x="53" y="102"/>
                    <a:pt x="53" y="97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4" y="95"/>
                    <a:pt x="55" y="95"/>
                  </a:cubicBezTo>
                  <a:cubicBezTo>
                    <a:pt x="55" y="95"/>
                    <a:pt x="56" y="92"/>
                    <a:pt x="56" y="92"/>
                  </a:cubicBezTo>
                  <a:cubicBezTo>
                    <a:pt x="56" y="92"/>
                    <a:pt x="55" y="66"/>
                    <a:pt x="55" y="65"/>
                  </a:cubicBezTo>
                  <a:cubicBezTo>
                    <a:pt x="55" y="64"/>
                    <a:pt x="57" y="60"/>
                    <a:pt x="57" y="60"/>
                  </a:cubicBezTo>
                  <a:cubicBezTo>
                    <a:pt x="57" y="60"/>
                    <a:pt x="60" y="56"/>
                    <a:pt x="60" y="55"/>
                  </a:cubicBezTo>
                  <a:cubicBezTo>
                    <a:pt x="60" y="54"/>
                    <a:pt x="61" y="53"/>
                    <a:pt x="61" y="53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50"/>
                    <a:pt x="63" y="48"/>
                    <a:pt x="64" y="46"/>
                  </a:cubicBezTo>
                  <a:cubicBezTo>
                    <a:pt x="64" y="46"/>
                    <a:pt x="64" y="39"/>
                    <a:pt x="64" y="39"/>
                  </a:cubicBezTo>
                  <a:cubicBezTo>
                    <a:pt x="64" y="39"/>
                    <a:pt x="64" y="39"/>
                    <a:pt x="65" y="37"/>
                  </a:cubicBezTo>
                  <a:cubicBezTo>
                    <a:pt x="65" y="33"/>
                    <a:pt x="63" y="24"/>
                    <a:pt x="61" y="21"/>
                  </a:cubicBezTo>
                  <a:close/>
                  <a:moveTo>
                    <a:pt x="18" y="69"/>
                  </a:moveTo>
                  <a:cubicBezTo>
                    <a:pt x="18" y="70"/>
                    <a:pt x="17" y="71"/>
                    <a:pt x="17" y="72"/>
                  </a:cubicBezTo>
                  <a:cubicBezTo>
                    <a:pt x="16" y="73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5" y="76"/>
                    <a:pt x="15" y="76"/>
                  </a:cubicBezTo>
                  <a:cubicBezTo>
                    <a:pt x="15" y="76"/>
                    <a:pt x="14" y="75"/>
                    <a:pt x="13" y="74"/>
                  </a:cubicBezTo>
                  <a:cubicBezTo>
                    <a:pt x="12" y="73"/>
                    <a:pt x="11" y="65"/>
                    <a:pt x="11" y="65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6" y="58"/>
                    <a:pt x="16" y="57"/>
                  </a:cubicBezTo>
                  <a:cubicBezTo>
                    <a:pt x="17" y="57"/>
                    <a:pt x="18" y="57"/>
                    <a:pt x="18" y="57"/>
                  </a:cubicBezTo>
                  <a:cubicBezTo>
                    <a:pt x="19" y="61"/>
                    <a:pt x="18" y="67"/>
                    <a:pt x="18" y="69"/>
                  </a:cubicBezTo>
                  <a:close/>
                  <a:moveTo>
                    <a:pt x="55" y="36"/>
                  </a:moveTo>
                  <a:cubicBezTo>
                    <a:pt x="55" y="37"/>
                    <a:pt x="54" y="36"/>
                    <a:pt x="54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1" y="34"/>
                    <a:pt x="51" y="32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4" y="30"/>
                    <a:pt x="54" y="29"/>
                  </a:cubicBezTo>
                  <a:cubicBezTo>
                    <a:pt x="54" y="29"/>
                    <a:pt x="55" y="33"/>
                    <a:pt x="55" y="34"/>
                  </a:cubicBezTo>
                  <a:cubicBezTo>
                    <a:pt x="56" y="34"/>
                    <a:pt x="56" y="36"/>
                    <a:pt x="55" y="3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50" name="组合 449"/>
          <p:cNvGrpSpPr/>
          <p:nvPr/>
        </p:nvGrpSpPr>
        <p:grpSpPr>
          <a:xfrm>
            <a:off x="111398" y="143921"/>
            <a:ext cx="2836307" cy="707886"/>
            <a:chOff x="111396" y="143920"/>
            <a:chExt cx="2836307" cy="707886"/>
          </a:xfrm>
        </p:grpSpPr>
        <p:sp>
          <p:nvSpPr>
            <p:cNvPr id="451" name="TextBox 22"/>
            <p:cNvSpPr txBox="1">
              <a:spLocks noChangeArrowheads="1"/>
            </p:cNvSpPr>
            <p:nvPr/>
          </p:nvSpPr>
          <p:spPr bwMode="auto">
            <a:xfrm>
              <a:off x="111396" y="143920"/>
              <a:ext cx="1260769" cy="707886"/>
            </a:xfrm>
            <a:prstGeom prst="rect">
              <a:avLst/>
            </a:prstGeom>
            <a:noFill/>
            <a:effectLst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sz="4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目录</a:t>
              </a:r>
              <a:endParaRPr lang="en-US" altLang="zh-CN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grpSp>
          <p:nvGrpSpPr>
            <p:cNvPr id="452" name="组合 451"/>
            <p:cNvGrpSpPr/>
            <p:nvPr/>
          </p:nvGrpSpPr>
          <p:grpSpPr>
            <a:xfrm>
              <a:off x="1219503" y="522911"/>
              <a:ext cx="1728200" cy="318996"/>
              <a:chOff x="1219503" y="522911"/>
              <a:chExt cx="1728200" cy="318996"/>
            </a:xfrm>
          </p:grpSpPr>
          <p:sp>
            <p:nvSpPr>
              <p:cNvPr id="453" name="矩形 452"/>
              <p:cNvSpPr/>
              <p:nvPr/>
            </p:nvSpPr>
            <p:spPr bwMode="auto">
              <a:xfrm>
                <a:off x="1219503" y="522911"/>
                <a:ext cx="28534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165">
                  <a:defRPr/>
                </a:pPr>
                <a:r>
                  <a:rPr lang="en-US" altLang="zh-CN" sz="1200" spc="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/</a:t>
                </a:r>
                <a:endParaRPr lang="zh-CN" altLang="en-US" sz="14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 bwMode="auto">
              <a:xfrm>
                <a:off x="1323636" y="534130"/>
                <a:ext cx="162406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165">
                  <a:defRPr/>
                </a:pPr>
                <a:r>
                  <a:rPr lang="en-US" altLang="zh-CN" sz="1400" i="1" spc="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CONTENTS</a:t>
                </a:r>
                <a:endParaRPr lang="zh-CN" altLang="en-US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</p:grpSp>
      </p:grpSp>
      <p:sp>
        <p:nvSpPr>
          <p:cNvPr id="455" name="TextBox 164"/>
          <p:cNvSpPr txBox="1">
            <a:spLocks noChangeArrowheads="1"/>
          </p:cNvSpPr>
          <p:nvPr/>
        </p:nvSpPr>
        <p:spPr bwMode="auto">
          <a:xfrm>
            <a:off x="186805" y="308639"/>
            <a:ext cx="2092685" cy="1077188"/>
          </a:xfrm>
          <a:prstGeom prst="rect">
            <a:avLst/>
          </a:prstGeom>
          <a:noFill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2141353" y="514950"/>
            <a:ext cx="1396536" cy="230832"/>
          </a:xfrm>
          <a:prstGeom prst="rect">
            <a:avLst/>
          </a:prstGeom>
        </p:spPr>
        <p:txBody>
          <a:bodyPr wrap="none" lIns="91411" tIns="45705" rIns="91411" bIns="45705">
            <a:spAutoFit/>
          </a:bodyPr>
          <a:lstStyle/>
          <a:p>
            <a:pPr defTabSz="913765"/>
            <a:r>
              <a:rPr lang="en-US" altLang="zh-CN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CLICK TO ADD TITLE</a:t>
            </a:r>
            <a:endParaRPr lang="zh-CN" altLang="en-US" sz="900" i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9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36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41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nodeType="withEffect">
                                  <p:stCondLst>
                                    <p:cond delay="44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nodeType="withEffect">
                                  <p:stCondLst>
                                    <p:cond delay="4950"/>
                                  </p:stCondLst>
                                  <p:childTnLst>
                                    <p:animScale>
                                      <p:cBhvr>
                                        <p:cTn id="62" dur="250" fill="hold"/>
                                        <p:tgtEl>
                                          <p:spTgt spid="8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22" grpId="0"/>
      <p:bldP spid="123" grpId="0"/>
      <p:bldP spid="455" grpId="0"/>
      <p:bldP spid="4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3"/>
          <p:cNvGrpSpPr/>
          <p:nvPr/>
        </p:nvGrpSpPr>
        <p:grpSpPr bwMode="auto">
          <a:xfrm>
            <a:off x="519908" y="3363913"/>
            <a:ext cx="1001713" cy="1003300"/>
            <a:chOff x="559093" y="3540757"/>
            <a:chExt cx="1001898" cy="1001899"/>
          </a:xfrm>
        </p:grpSpPr>
        <p:sp>
          <p:nvSpPr>
            <p:cNvPr id="19" name="Freeform 8"/>
            <p:cNvSpPr/>
            <p:nvPr/>
          </p:nvSpPr>
          <p:spPr bwMode="auto">
            <a:xfrm>
              <a:off x="559093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76"/>
            <p:cNvSpPr>
              <a:spLocks noEditPoints="1"/>
            </p:cNvSpPr>
            <p:nvPr/>
          </p:nvSpPr>
          <p:spPr bwMode="auto">
            <a:xfrm>
              <a:off x="840928" y="3815570"/>
              <a:ext cx="438228" cy="452272"/>
            </a:xfrm>
            <a:custGeom>
              <a:avLst/>
              <a:gdLst>
                <a:gd name="T0" fmla="*/ 2147483647 w 156"/>
                <a:gd name="T1" fmla="*/ 2147483647 h 161"/>
                <a:gd name="T2" fmla="*/ 2147483647 w 156"/>
                <a:gd name="T3" fmla="*/ 2147483647 h 161"/>
                <a:gd name="T4" fmla="*/ 2147483647 w 156"/>
                <a:gd name="T5" fmla="*/ 2147483647 h 161"/>
                <a:gd name="T6" fmla="*/ 2147483647 w 156"/>
                <a:gd name="T7" fmla="*/ 2147483647 h 161"/>
                <a:gd name="T8" fmla="*/ 0 w 156"/>
                <a:gd name="T9" fmla="*/ 2147483647 h 161"/>
                <a:gd name="T10" fmla="*/ 0 w 156"/>
                <a:gd name="T11" fmla="*/ 2147483647 h 161"/>
                <a:gd name="T12" fmla="*/ 2147483647 w 156"/>
                <a:gd name="T13" fmla="*/ 2147483647 h 161"/>
                <a:gd name="T14" fmla="*/ 2147483647 w 156"/>
                <a:gd name="T15" fmla="*/ 2147483647 h 161"/>
                <a:gd name="T16" fmla="*/ 2147483647 w 156"/>
                <a:gd name="T17" fmla="*/ 0 h 161"/>
                <a:gd name="T18" fmla="*/ 2147483647 w 156"/>
                <a:gd name="T19" fmla="*/ 2147483647 h 161"/>
                <a:gd name="T20" fmla="*/ 2147483647 w 156"/>
                <a:gd name="T21" fmla="*/ 2147483647 h 161"/>
                <a:gd name="T22" fmla="*/ 0 w 156"/>
                <a:gd name="T23" fmla="*/ 2147483647 h 161"/>
                <a:gd name="T24" fmla="*/ 2147483647 w 156"/>
                <a:gd name="T25" fmla="*/ 2147483647 h 161"/>
                <a:gd name="T26" fmla="*/ 2147483647 w 156"/>
                <a:gd name="T27" fmla="*/ 2147483647 h 161"/>
                <a:gd name="T28" fmla="*/ 2147483647 w 156"/>
                <a:gd name="T29" fmla="*/ 2147483647 h 161"/>
                <a:gd name="T30" fmla="*/ 2147483647 w 156"/>
                <a:gd name="T31" fmla="*/ 2147483647 h 161"/>
                <a:gd name="T32" fmla="*/ 2147483647 w 156"/>
                <a:gd name="T33" fmla="*/ 2147483647 h 161"/>
                <a:gd name="T34" fmla="*/ 2147483647 w 156"/>
                <a:gd name="T35" fmla="*/ 2147483647 h 161"/>
                <a:gd name="T36" fmla="*/ 2147483647 w 156"/>
                <a:gd name="T37" fmla="*/ 2147483647 h 161"/>
                <a:gd name="T38" fmla="*/ 2147483647 w 156"/>
                <a:gd name="T39" fmla="*/ 2147483647 h 161"/>
                <a:gd name="T40" fmla="*/ 2147483647 w 156"/>
                <a:gd name="T41" fmla="*/ 2147483647 h 161"/>
                <a:gd name="T42" fmla="*/ 2147483647 w 156"/>
                <a:gd name="T43" fmla="*/ 2147483647 h 161"/>
                <a:gd name="T44" fmla="*/ 2147483647 w 156"/>
                <a:gd name="T45" fmla="*/ 2147483647 h 161"/>
                <a:gd name="T46" fmla="*/ 2147483647 w 156"/>
                <a:gd name="T47" fmla="*/ 2147483647 h 161"/>
                <a:gd name="T48" fmla="*/ 2147483647 w 156"/>
                <a:gd name="T49" fmla="*/ 2147483647 h 161"/>
                <a:gd name="T50" fmla="*/ 2147483647 w 156"/>
                <a:gd name="T51" fmla="*/ 2147483647 h 161"/>
                <a:gd name="T52" fmla="*/ 2147483647 w 156"/>
                <a:gd name="T53" fmla="*/ 2147483647 h 161"/>
                <a:gd name="T54" fmla="*/ 2147483647 w 156"/>
                <a:gd name="T55" fmla="*/ 2147483647 h 161"/>
                <a:gd name="T56" fmla="*/ 2147483647 w 156"/>
                <a:gd name="T57" fmla="*/ 2147483647 h 161"/>
                <a:gd name="T58" fmla="*/ 2147483647 w 156"/>
                <a:gd name="T59" fmla="*/ 2147483647 h 161"/>
                <a:gd name="T60" fmla="*/ 2147483647 w 156"/>
                <a:gd name="T61" fmla="*/ 2147483647 h 161"/>
                <a:gd name="T62" fmla="*/ 2147483647 w 156"/>
                <a:gd name="T63" fmla="*/ 2147483647 h 161"/>
                <a:gd name="T64" fmla="*/ 2147483647 w 156"/>
                <a:gd name="T65" fmla="*/ 2147483647 h 161"/>
                <a:gd name="T66" fmla="*/ 2147483647 w 156"/>
                <a:gd name="T67" fmla="*/ 2147483647 h 161"/>
                <a:gd name="T68" fmla="*/ 2147483647 w 156"/>
                <a:gd name="T69" fmla="*/ 2147483647 h 161"/>
                <a:gd name="T70" fmla="*/ 2147483647 w 156"/>
                <a:gd name="T71" fmla="*/ 2147483647 h 161"/>
                <a:gd name="T72" fmla="*/ 2147483647 w 156"/>
                <a:gd name="T73" fmla="*/ 2147483647 h 1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6" h="161">
                  <a:moveTo>
                    <a:pt x="120" y="64"/>
                  </a:moveTo>
                  <a:lnTo>
                    <a:pt x="120" y="137"/>
                  </a:lnTo>
                  <a:lnTo>
                    <a:pt x="127" y="137"/>
                  </a:lnTo>
                  <a:lnTo>
                    <a:pt x="127" y="55"/>
                  </a:lnTo>
                  <a:lnTo>
                    <a:pt x="120" y="64"/>
                  </a:lnTo>
                  <a:close/>
                  <a:moveTo>
                    <a:pt x="0" y="144"/>
                  </a:moveTo>
                  <a:lnTo>
                    <a:pt x="156" y="144"/>
                  </a:lnTo>
                  <a:lnTo>
                    <a:pt x="156" y="161"/>
                  </a:lnTo>
                  <a:lnTo>
                    <a:pt x="0" y="161"/>
                  </a:lnTo>
                  <a:lnTo>
                    <a:pt x="0" y="144"/>
                  </a:lnTo>
                  <a:close/>
                  <a:moveTo>
                    <a:pt x="0" y="100"/>
                  </a:moveTo>
                  <a:lnTo>
                    <a:pt x="49" y="50"/>
                  </a:lnTo>
                  <a:lnTo>
                    <a:pt x="71" y="71"/>
                  </a:lnTo>
                  <a:lnTo>
                    <a:pt x="130" y="12"/>
                  </a:lnTo>
                  <a:lnTo>
                    <a:pt x="118" y="0"/>
                  </a:lnTo>
                  <a:lnTo>
                    <a:pt x="156" y="0"/>
                  </a:lnTo>
                  <a:lnTo>
                    <a:pt x="156" y="38"/>
                  </a:lnTo>
                  <a:lnTo>
                    <a:pt x="144" y="26"/>
                  </a:lnTo>
                  <a:lnTo>
                    <a:pt x="71" y="100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0" y="100"/>
                  </a:lnTo>
                  <a:close/>
                  <a:moveTo>
                    <a:pt x="134" y="48"/>
                  </a:moveTo>
                  <a:lnTo>
                    <a:pt x="134" y="137"/>
                  </a:lnTo>
                  <a:lnTo>
                    <a:pt x="144" y="137"/>
                  </a:lnTo>
                  <a:lnTo>
                    <a:pt x="144" y="38"/>
                  </a:lnTo>
                  <a:lnTo>
                    <a:pt x="134" y="48"/>
                  </a:lnTo>
                  <a:close/>
                  <a:moveTo>
                    <a:pt x="14" y="128"/>
                  </a:moveTo>
                  <a:lnTo>
                    <a:pt x="14" y="137"/>
                  </a:lnTo>
                  <a:lnTo>
                    <a:pt x="21" y="137"/>
                  </a:lnTo>
                  <a:lnTo>
                    <a:pt x="21" y="118"/>
                  </a:lnTo>
                  <a:lnTo>
                    <a:pt x="14" y="128"/>
                  </a:lnTo>
                  <a:close/>
                  <a:moveTo>
                    <a:pt x="28" y="111"/>
                  </a:moveTo>
                  <a:lnTo>
                    <a:pt x="28" y="137"/>
                  </a:lnTo>
                  <a:lnTo>
                    <a:pt x="38" y="137"/>
                  </a:lnTo>
                  <a:lnTo>
                    <a:pt x="38" y="104"/>
                  </a:lnTo>
                  <a:lnTo>
                    <a:pt x="28" y="111"/>
                  </a:lnTo>
                  <a:close/>
                  <a:moveTo>
                    <a:pt x="42" y="97"/>
                  </a:moveTo>
                  <a:lnTo>
                    <a:pt x="42" y="137"/>
                  </a:lnTo>
                  <a:lnTo>
                    <a:pt x="52" y="137"/>
                  </a:lnTo>
                  <a:lnTo>
                    <a:pt x="52" y="93"/>
                  </a:lnTo>
                  <a:lnTo>
                    <a:pt x="49" y="90"/>
                  </a:lnTo>
                  <a:lnTo>
                    <a:pt x="42" y="97"/>
                  </a:lnTo>
                  <a:close/>
                  <a:moveTo>
                    <a:pt x="59" y="100"/>
                  </a:moveTo>
                  <a:lnTo>
                    <a:pt x="59" y="137"/>
                  </a:lnTo>
                  <a:lnTo>
                    <a:pt x="68" y="137"/>
                  </a:lnTo>
                  <a:lnTo>
                    <a:pt x="68" y="109"/>
                  </a:lnTo>
                  <a:lnTo>
                    <a:pt x="61" y="102"/>
                  </a:lnTo>
                  <a:lnTo>
                    <a:pt x="59" y="100"/>
                  </a:lnTo>
                  <a:close/>
                  <a:moveTo>
                    <a:pt x="73" y="109"/>
                  </a:moveTo>
                  <a:lnTo>
                    <a:pt x="73" y="137"/>
                  </a:lnTo>
                  <a:lnTo>
                    <a:pt x="82" y="137"/>
                  </a:lnTo>
                  <a:lnTo>
                    <a:pt x="82" y="100"/>
                  </a:lnTo>
                  <a:lnTo>
                    <a:pt x="80" y="102"/>
                  </a:lnTo>
                  <a:lnTo>
                    <a:pt x="73" y="109"/>
                  </a:lnTo>
                  <a:close/>
                  <a:moveTo>
                    <a:pt x="90" y="95"/>
                  </a:moveTo>
                  <a:lnTo>
                    <a:pt x="90" y="137"/>
                  </a:lnTo>
                  <a:lnTo>
                    <a:pt x="99" y="137"/>
                  </a:lnTo>
                  <a:lnTo>
                    <a:pt x="99" y="85"/>
                  </a:lnTo>
                  <a:lnTo>
                    <a:pt x="90" y="95"/>
                  </a:lnTo>
                  <a:close/>
                  <a:moveTo>
                    <a:pt x="104" y="78"/>
                  </a:moveTo>
                  <a:lnTo>
                    <a:pt x="104" y="137"/>
                  </a:lnTo>
                  <a:lnTo>
                    <a:pt x="113" y="137"/>
                  </a:lnTo>
                  <a:lnTo>
                    <a:pt x="113" y="69"/>
                  </a:lnTo>
                  <a:lnTo>
                    <a:pt x="104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6"/>
          <p:cNvGrpSpPr/>
          <p:nvPr/>
        </p:nvGrpSpPr>
        <p:grpSpPr bwMode="auto">
          <a:xfrm>
            <a:off x="1702594" y="3363913"/>
            <a:ext cx="1003300" cy="1003300"/>
            <a:chOff x="1742166" y="3540757"/>
            <a:chExt cx="1001898" cy="1001899"/>
          </a:xfrm>
        </p:grpSpPr>
        <p:sp>
          <p:nvSpPr>
            <p:cNvPr id="22" name="Freeform 9"/>
            <p:cNvSpPr/>
            <p:nvPr/>
          </p:nvSpPr>
          <p:spPr bwMode="auto">
            <a:xfrm>
              <a:off x="1742166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78"/>
            <p:cNvSpPr>
              <a:spLocks noEditPoints="1"/>
            </p:cNvSpPr>
            <p:nvPr/>
          </p:nvSpPr>
          <p:spPr bwMode="auto">
            <a:xfrm>
              <a:off x="2025405" y="3822593"/>
              <a:ext cx="435420" cy="438226"/>
            </a:xfrm>
            <a:custGeom>
              <a:avLst/>
              <a:gdLst>
                <a:gd name="T0" fmla="*/ 2147483647 w 66"/>
                <a:gd name="T1" fmla="*/ 2147483647 h 66"/>
                <a:gd name="T2" fmla="*/ 0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  <a:moveTo>
                    <a:pt x="33" y="5"/>
                  </a:moveTo>
                  <a:cubicBezTo>
                    <a:pt x="25" y="5"/>
                    <a:pt x="18" y="8"/>
                    <a:pt x="13" y="13"/>
                  </a:cubicBezTo>
                  <a:cubicBezTo>
                    <a:pt x="8" y="18"/>
                    <a:pt x="5" y="25"/>
                    <a:pt x="5" y="33"/>
                  </a:cubicBezTo>
                  <a:cubicBezTo>
                    <a:pt x="5" y="41"/>
                    <a:pt x="8" y="48"/>
                    <a:pt x="13" y="53"/>
                  </a:cubicBezTo>
                  <a:cubicBezTo>
                    <a:pt x="18" y="58"/>
                    <a:pt x="25" y="61"/>
                    <a:pt x="33" y="61"/>
                  </a:cubicBezTo>
                  <a:cubicBezTo>
                    <a:pt x="41" y="61"/>
                    <a:pt x="48" y="58"/>
                    <a:pt x="53" y="53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25"/>
                    <a:pt x="58" y="18"/>
                    <a:pt x="53" y="13"/>
                  </a:cubicBezTo>
                  <a:cubicBezTo>
                    <a:pt x="48" y="8"/>
                    <a:pt x="41" y="5"/>
                    <a:pt x="33" y="5"/>
                  </a:cubicBezTo>
                  <a:close/>
                  <a:moveTo>
                    <a:pt x="32" y="53"/>
                  </a:moveTo>
                  <a:cubicBezTo>
                    <a:pt x="34" y="53"/>
                    <a:pt x="34" y="53"/>
                    <a:pt x="34" y="53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7" y="49"/>
                    <a:pt x="39" y="48"/>
                    <a:pt x="41" y="46"/>
                  </a:cubicBezTo>
                  <a:cubicBezTo>
                    <a:pt x="43" y="44"/>
                    <a:pt x="44" y="42"/>
                    <a:pt x="44" y="39"/>
                  </a:cubicBezTo>
                  <a:cubicBezTo>
                    <a:pt x="44" y="38"/>
                    <a:pt x="44" y="37"/>
                    <a:pt x="43" y="35"/>
                  </a:cubicBezTo>
                  <a:cubicBezTo>
                    <a:pt x="43" y="34"/>
                    <a:pt x="42" y="33"/>
                    <a:pt x="41" y="33"/>
                  </a:cubicBezTo>
                  <a:cubicBezTo>
                    <a:pt x="41" y="32"/>
                    <a:pt x="40" y="31"/>
                    <a:pt x="38" y="31"/>
                  </a:cubicBezTo>
                  <a:cubicBezTo>
                    <a:pt x="38" y="30"/>
                    <a:pt x="36" y="30"/>
                    <a:pt x="34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8"/>
                    <a:pt x="37" y="18"/>
                    <a:pt x="37" y="19"/>
                  </a:cubicBezTo>
                  <a:cubicBezTo>
                    <a:pt x="38" y="20"/>
                    <a:pt x="39" y="21"/>
                    <a:pt x="39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0"/>
                    <a:pt x="42" y="18"/>
                    <a:pt x="40" y="16"/>
                  </a:cubicBezTo>
                  <a:cubicBezTo>
                    <a:pt x="39" y="15"/>
                    <a:pt x="37" y="14"/>
                    <a:pt x="34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4" y="18"/>
                    <a:pt x="23" y="21"/>
                    <a:pt x="23" y="23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9"/>
                    <a:pt x="26" y="30"/>
                    <a:pt x="27" y="31"/>
                  </a:cubicBezTo>
                  <a:cubicBezTo>
                    <a:pt x="29" y="32"/>
                    <a:pt x="30" y="33"/>
                    <a:pt x="32" y="3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6"/>
                    <a:pt x="29" y="45"/>
                    <a:pt x="28" y="43"/>
                  </a:cubicBezTo>
                  <a:cubicBezTo>
                    <a:pt x="27" y="42"/>
                    <a:pt x="26" y="41"/>
                    <a:pt x="26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5" y="46"/>
                    <a:pt x="26" y="47"/>
                    <a:pt x="27" y="48"/>
                  </a:cubicBezTo>
                  <a:cubicBezTo>
                    <a:pt x="28" y="48"/>
                    <a:pt x="30" y="49"/>
                    <a:pt x="32" y="49"/>
                  </a:cubicBezTo>
                  <a:cubicBezTo>
                    <a:pt x="32" y="53"/>
                    <a:pt x="32" y="53"/>
                    <a:pt x="32" y="53"/>
                  </a:cubicBezTo>
                  <a:close/>
                  <a:moveTo>
                    <a:pt x="32" y="18"/>
                  </a:moveTo>
                  <a:cubicBezTo>
                    <a:pt x="30" y="18"/>
                    <a:pt x="29" y="18"/>
                    <a:pt x="28" y="20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27" y="25"/>
                    <a:pt x="27" y="26"/>
                    <a:pt x="28" y="27"/>
                  </a:cubicBezTo>
                  <a:cubicBezTo>
                    <a:pt x="29" y="28"/>
                    <a:pt x="30" y="28"/>
                    <a:pt x="32" y="29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4" y="46"/>
                  </a:moveTo>
                  <a:cubicBezTo>
                    <a:pt x="36" y="46"/>
                    <a:pt x="37" y="45"/>
                    <a:pt x="38" y="44"/>
                  </a:cubicBezTo>
                  <a:cubicBezTo>
                    <a:pt x="39" y="42"/>
                    <a:pt x="40" y="41"/>
                    <a:pt x="40" y="39"/>
                  </a:cubicBezTo>
                  <a:cubicBezTo>
                    <a:pt x="40" y="38"/>
                    <a:pt x="39" y="37"/>
                    <a:pt x="39" y="36"/>
                  </a:cubicBezTo>
                  <a:cubicBezTo>
                    <a:pt x="38" y="35"/>
                    <a:pt x="36" y="34"/>
                    <a:pt x="34" y="34"/>
                  </a:cubicBezTo>
                  <a:cubicBezTo>
                    <a:pt x="34" y="46"/>
                    <a:pt x="34" y="46"/>
                    <a:pt x="34" y="46"/>
                  </a:cubicBezTo>
                  <a:close/>
                  <a:moveTo>
                    <a:pt x="50" y="15"/>
                  </a:moveTo>
                  <a:cubicBezTo>
                    <a:pt x="46" y="11"/>
                    <a:pt x="40" y="8"/>
                    <a:pt x="33" y="8"/>
                  </a:cubicBezTo>
                  <a:cubicBezTo>
                    <a:pt x="26" y="8"/>
                    <a:pt x="20" y="11"/>
                    <a:pt x="16" y="15"/>
                  </a:cubicBezTo>
                  <a:cubicBezTo>
                    <a:pt x="11" y="20"/>
                    <a:pt x="9" y="26"/>
                    <a:pt x="9" y="33"/>
                  </a:cubicBezTo>
                  <a:cubicBezTo>
                    <a:pt x="9" y="40"/>
                    <a:pt x="11" y="46"/>
                    <a:pt x="16" y="50"/>
                  </a:cubicBezTo>
                  <a:cubicBezTo>
                    <a:pt x="20" y="54"/>
                    <a:pt x="26" y="57"/>
                    <a:pt x="33" y="57"/>
                  </a:cubicBezTo>
                  <a:cubicBezTo>
                    <a:pt x="40" y="57"/>
                    <a:pt x="46" y="54"/>
                    <a:pt x="50" y="50"/>
                  </a:cubicBezTo>
                  <a:cubicBezTo>
                    <a:pt x="55" y="46"/>
                    <a:pt x="57" y="40"/>
                    <a:pt x="57" y="33"/>
                  </a:cubicBezTo>
                  <a:cubicBezTo>
                    <a:pt x="57" y="26"/>
                    <a:pt x="55" y="20"/>
                    <a:pt x="5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9"/>
          <p:cNvGrpSpPr/>
          <p:nvPr/>
        </p:nvGrpSpPr>
        <p:grpSpPr bwMode="auto">
          <a:xfrm>
            <a:off x="2878932" y="3363913"/>
            <a:ext cx="1000125" cy="1003300"/>
            <a:chOff x="2917993" y="3540757"/>
            <a:chExt cx="1000087" cy="1001899"/>
          </a:xfrm>
        </p:grpSpPr>
        <p:sp>
          <p:nvSpPr>
            <p:cNvPr id="25" name="Freeform 10"/>
            <p:cNvSpPr/>
            <p:nvPr/>
          </p:nvSpPr>
          <p:spPr bwMode="auto">
            <a:xfrm>
              <a:off x="2917993" y="3540757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191271" y="3817255"/>
              <a:ext cx="453530" cy="448902"/>
              <a:chOff x="1269099" y="-1383290"/>
              <a:chExt cx="701115" cy="693963"/>
            </a:xfrm>
            <a:solidFill>
              <a:schemeClr val="bg1"/>
            </a:solidFill>
          </p:grpSpPr>
          <p:sp>
            <p:nvSpPr>
              <p:cNvPr id="27" name="Freeform 279"/>
              <p:cNvSpPr>
                <a:spLocks noEditPoints="1"/>
              </p:cNvSpPr>
              <p:nvPr/>
            </p:nvSpPr>
            <p:spPr bwMode="auto">
              <a:xfrm>
                <a:off x="1269099" y="-1157748"/>
                <a:ext cx="483378" cy="468421"/>
              </a:xfrm>
              <a:custGeom>
                <a:avLst/>
                <a:gdLst>
                  <a:gd name="T0" fmla="*/ 47 w 47"/>
                  <a:gd name="T1" fmla="*/ 25 h 46"/>
                  <a:gd name="T2" fmla="*/ 45 w 47"/>
                  <a:gd name="T3" fmla="*/ 20 h 46"/>
                  <a:gd name="T4" fmla="*/ 41 w 47"/>
                  <a:gd name="T5" fmla="*/ 18 h 46"/>
                  <a:gd name="T6" fmla="*/ 39 w 47"/>
                  <a:gd name="T7" fmla="*/ 12 h 46"/>
                  <a:gd name="T8" fmla="*/ 41 w 47"/>
                  <a:gd name="T9" fmla="*/ 8 h 46"/>
                  <a:gd name="T10" fmla="*/ 37 w 47"/>
                  <a:gd name="T11" fmla="*/ 5 h 46"/>
                  <a:gd name="T12" fmla="*/ 32 w 47"/>
                  <a:gd name="T13" fmla="*/ 8 h 46"/>
                  <a:gd name="T14" fmla="*/ 27 w 47"/>
                  <a:gd name="T15" fmla="*/ 4 h 46"/>
                  <a:gd name="T16" fmla="*/ 25 w 47"/>
                  <a:gd name="T17" fmla="*/ 0 h 46"/>
                  <a:gd name="T18" fmla="*/ 20 w 47"/>
                  <a:gd name="T19" fmla="*/ 1 h 46"/>
                  <a:gd name="T20" fmla="*/ 19 w 47"/>
                  <a:gd name="T21" fmla="*/ 6 h 46"/>
                  <a:gd name="T22" fmla="*/ 12 w 47"/>
                  <a:gd name="T23" fmla="*/ 7 h 46"/>
                  <a:gd name="T24" fmla="*/ 8 w 47"/>
                  <a:gd name="T25" fmla="*/ 5 h 46"/>
                  <a:gd name="T26" fmla="*/ 6 w 47"/>
                  <a:gd name="T27" fmla="*/ 10 h 46"/>
                  <a:gd name="T28" fmla="*/ 8 w 47"/>
                  <a:gd name="T29" fmla="*/ 14 h 46"/>
                  <a:gd name="T30" fmla="*/ 5 w 47"/>
                  <a:gd name="T31" fmla="*/ 20 h 46"/>
                  <a:gd name="T32" fmla="*/ 0 w 47"/>
                  <a:gd name="T33" fmla="*/ 21 h 46"/>
                  <a:gd name="T34" fmla="*/ 1 w 47"/>
                  <a:gd name="T35" fmla="*/ 26 h 46"/>
                  <a:gd name="T36" fmla="*/ 6 w 47"/>
                  <a:gd name="T37" fmla="*/ 27 h 46"/>
                  <a:gd name="T38" fmla="*/ 8 w 47"/>
                  <a:gd name="T39" fmla="*/ 34 h 46"/>
                  <a:gd name="T40" fmla="*/ 6 w 47"/>
                  <a:gd name="T41" fmla="*/ 38 h 46"/>
                  <a:gd name="T42" fmla="*/ 10 w 47"/>
                  <a:gd name="T43" fmla="*/ 41 h 46"/>
                  <a:gd name="T44" fmla="*/ 15 w 47"/>
                  <a:gd name="T45" fmla="*/ 38 h 46"/>
                  <a:gd name="T46" fmla="*/ 20 w 47"/>
                  <a:gd name="T47" fmla="*/ 42 h 46"/>
                  <a:gd name="T48" fmla="*/ 22 w 47"/>
                  <a:gd name="T49" fmla="*/ 46 h 46"/>
                  <a:gd name="T50" fmla="*/ 27 w 47"/>
                  <a:gd name="T51" fmla="*/ 45 h 46"/>
                  <a:gd name="T52" fmla="*/ 28 w 47"/>
                  <a:gd name="T53" fmla="*/ 40 h 46"/>
                  <a:gd name="T54" fmla="*/ 34 w 47"/>
                  <a:gd name="T55" fmla="*/ 38 h 46"/>
                  <a:gd name="T56" fmla="*/ 39 w 47"/>
                  <a:gd name="T57" fmla="*/ 41 h 46"/>
                  <a:gd name="T58" fmla="*/ 41 w 47"/>
                  <a:gd name="T59" fmla="*/ 36 h 46"/>
                  <a:gd name="T60" fmla="*/ 39 w 47"/>
                  <a:gd name="T61" fmla="*/ 32 h 46"/>
                  <a:gd name="T62" fmla="*/ 42 w 47"/>
                  <a:gd name="T63" fmla="*/ 26 h 46"/>
                  <a:gd name="T64" fmla="*/ 23 w 47"/>
                  <a:gd name="T65" fmla="*/ 34 h 46"/>
                  <a:gd name="T66" fmla="*/ 13 w 47"/>
                  <a:gd name="T67" fmla="*/ 23 h 46"/>
                  <a:gd name="T68" fmla="*/ 34 w 47"/>
                  <a:gd name="T6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0"/>
              <p:cNvSpPr>
                <a:spLocks noEditPoints="1"/>
              </p:cNvSpPr>
              <p:nvPr/>
            </p:nvSpPr>
            <p:spPr bwMode="auto">
              <a:xfrm>
                <a:off x="1595702" y="-1383290"/>
                <a:ext cx="269990" cy="273249"/>
              </a:xfrm>
              <a:custGeom>
                <a:avLst/>
                <a:gdLst>
                  <a:gd name="T0" fmla="*/ 26 w 26"/>
                  <a:gd name="T1" fmla="*/ 15 h 27"/>
                  <a:gd name="T2" fmla="*/ 25 w 26"/>
                  <a:gd name="T3" fmla="*/ 12 h 27"/>
                  <a:gd name="T4" fmla="*/ 23 w 26"/>
                  <a:gd name="T5" fmla="*/ 11 h 27"/>
                  <a:gd name="T6" fmla="*/ 22 w 26"/>
                  <a:gd name="T7" fmla="*/ 7 h 27"/>
                  <a:gd name="T8" fmla="*/ 23 w 26"/>
                  <a:gd name="T9" fmla="*/ 5 h 27"/>
                  <a:gd name="T10" fmla="*/ 20 w 26"/>
                  <a:gd name="T11" fmla="*/ 4 h 27"/>
                  <a:gd name="T12" fmla="*/ 18 w 26"/>
                  <a:gd name="T13" fmla="*/ 5 h 27"/>
                  <a:gd name="T14" fmla="*/ 15 w 26"/>
                  <a:gd name="T15" fmla="*/ 3 h 27"/>
                  <a:gd name="T16" fmla="*/ 14 w 26"/>
                  <a:gd name="T17" fmla="*/ 0 h 27"/>
                  <a:gd name="T18" fmla="*/ 11 w 26"/>
                  <a:gd name="T19" fmla="*/ 1 h 27"/>
                  <a:gd name="T20" fmla="*/ 10 w 26"/>
                  <a:gd name="T21" fmla="*/ 4 h 27"/>
                  <a:gd name="T22" fmla="*/ 7 w 26"/>
                  <a:gd name="T23" fmla="*/ 5 h 27"/>
                  <a:gd name="T24" fmla="*/ 4 w 26"/>
                  <a:gd name="T25" fmla="*/ 4 h 27"/>
                  <a:gd name="T26" fmla="*/ 3 w 26"/>
                  <a:gd name="T27" fmla="*/ 6 h 27"/>
                  <a:gd name="T28" fmla="*/ 4 w 26"/>
                  <a:gd name="T29" fmla="*/ 9 h 27"/>
                  <a:gd name="T30" fmla="*/ 2 w 26"/>
                  <a:gd name="T31" fmla="*/ 12 h 27"/>
                  <a:gd name="T32" fmla="*/ 0 w 26"/>
                  <a:gd name="T33" fmla="*/ 13 h 27"/>
                  <a:gd name="T34" fmla="*/ 1 w 26"/>
                  <a:gd name="T35" fmla="*/ 15 h 27"/>
                  <a:gd name="T36" fmla="*/ 3 w 26"/>
                  <a:gd name="T37" fmla="*/ 16 h 27"/>
                  <a:gd name="T38" fmla="*/ 4 w 26"/>
                  <a:gd name="T39" fmla="*/ 20 h 27"/>
                  <a:gd name="T40" fmla="*/ 3 w 26"/>
                  <a:gd name="T41" fmla="*/ 22 h 27"/>
                  <a:gd name="T42" fmla="*/ 6 w 26"/>
                  <a:gd name="T43" fmla="*/ 24 h 27"/>
                  <a:gd name="T44" fmla="*/ 8 w 26"/>
                  <a:gd name="T45" fmla="*/ 22 h 27"/>
                  <a:gd name="T46" fmla="*/ 11 w 26"/>
                  <a:gd name="T47" fmla="*/ 24 h 27"/>
                  <a:gd name="T48" fmla="*/ 12 w 26"/>
                  <a:gd name="T49" fmla="*/ 27 h 27"/>
                  <a:gd name="T50" fmla="*/ 15 w 26"/>
                  <a:gd name="T51" fmla="*/ 26 h 27"/>
                  <a:gd name="T52" fmla="*/ 15 w 26"/>
                  <a:gd name="T53" fmla="*/ 23 h 27"/>
                  <a:gd name="T54" fmla="*/ 19 w 26"/>
                  <a:gd name="T55" fmla="*/ 22 h 27"/>
                  <a:gd name="T56" fmla="*/ 22 w 26"/>
                  <a:gd name="T57" fmla="*/ 24 h 27"/>
                  <a:gd name="T58" fmla="*/ 23 w 26"/>
                  <a:gd name="T59" fmla="*/ 21 h 27"/>
                  <a:gd name="T60" fmla="*/ 22 w 26"/>
                  <a:gd name="T61" fmla="*/ 19 h 27"/>
                  <a:gd name="T62" fmla="*/ 24 w 26"/>
                  <a:gd name="T63" fmla="*/ 15 h 27"/>
                  <a:gd name="T64" fmla="*/ 13 w 26"/>
                  <a:gd name="T65" fmla="*/ 20 h 27"/>
                  <a:gd name="T66" fmla="*/ 7 w 26"/>
                  <a:gd name="T67" fmla="*/ 14 h 27"/>
                  <a:gd name="T68" fmla="*/ 19 w 26"/>
                  <a:gd name="T6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1"/>
              <p:cNvSpPr>
                <a:spLocks noEditPoints="1"/>
              </p:cNvSpPr>
              <p:nvPr/>
            </p:nvSpPr>
            <p:spPr bwMode="auto">
              <a:xfrm>
                <a:off x="1743762" y="-962576"/>
                <a:ext cx="226452" cy="221202"/>
              </a:xfrm>
              <a:custGeom>
                <a:avLst/>
                <a:gdLst>
                  <a:gd name="T0" fmla="*/ 22 w 22"/>
                  <a:gd name="T1" fmla="*/ 12 h 22"/>
                  <a:gd name="T2" fmla="*/ 21 w 22"/>
                  <a:gd name="T3" fmla="*/ 9 h 22"/>
                  <a:gd name="T4" fmla="*/ 19 w 22"/>
                  <a:gd name="T5" fmla="*/ 9 h 22"/>
                  <a:gd name="T6" fmla="*/ 18 w 22"/>
                  <a:gd name="T7" fmla="*/ 6 h 22"/>
                  <a:gd name="T8" fmla="*/ 19 w 22"/>
                  <a:gd name="T9" fmla="*/ 4 h 22"/>
                  <a:gd name="T10" fmla="*/ 17 w 22"/>
                  <a:gd name="T11" fmla="*/ 3 h 22"/>
                  <a:gd name="T12" fmla="*/ 15 w 22"/>
                  <a:gd name="T13" fmla="*/ 4 h 22"/>
                  <a:gd name="T14" fmla="*/ 13 w 22"/>
                  <a:gd name="T15" fmla="*/ 2 h 22"/>
                  <a:gd name="T16" fmla="*/ 12 w 22"/>
                  <a:gd name="T17" fmla="*/ 0 h 22"/>
                  <a:gd name="T18" fmla="*/ 10 w 22"/>
                  <a:gd name="T19" fmla="*/ 1 h 22"/>
                  <a:gd name="T20" fmla="*/ 9 w 22"/>
                  <a:gd name="T21" fmla="*/ 3 h 22"/>
                  <a:gd name="T22" fmla="*/ 6 w 22"/>
                  <a:gd name="T23" fmla="*/ 4 h 22"/>
                  <a:gd name="T24" fmla="*/ 4 w 22"/>
                  <a:gd name="T25" fmla="*/ 3 h 22"/>
                  <a:gd name="T26" fmla="*/ 3 w 22"/>
                  <a:gd name="T27" fmla="*/ 5 h 22"/>
                  <a:gd name="T28" fmla="*/ 4 w 22"/>
                  <a:gd name="T29" fmla="*/ 7 h 22"/>
                  <a:gd name="T30" fmla="*/ 2 w 22"/>
                  <a:gd name="T31" fmla="*/ 9 h 22"/>
                  <a:gd name="T32" fmla="*/ 0 w 22"/>
                  <a:gd name="T33" fmla="*/ 10 h 22"/>
                  <a:gd name="T34" fmla="*/ 1 w 22"/>
                  <a:gd name="T35" fmla="*/ 12 h 22"/>
                  <a:gd name="T36" fmla="*/ 3 w 22"/>
                  <a:gd name="T37" fmla="*/ 13 h 22"/>
                  <a:gd name="T38" fmla="*/ 4 w 22"/>
                  <a:gd name="T39" fmla="*/ 16 h 22"/>
                  <a:gd name="T40" fmla="*/ 3 w 22"/>
                  <a:gd name="T41" fmla="*/ 18 h 22"/>
                  <a:gd name="T42" fmla="*/ 5 w 22"/>
                  <a:gd name="T43" fmla="*/ 19 h 22"/>
                  <a:gd name="T44" fmla="*/ 7 w 22"/>
                  <a:gd name="T45" fmla="*/ 18 h 22"/>
                  <a:gd name="T46" fmla="*/ 10 w 22"/>
                  <a:gd name="T47" fmla="*/ 20 h 22"/>
                  <a:gd name="T48" fmla="*/ 10 w 22"/>
                  <a:gd name="T49" fmla="*/ 22 h 22"/>
                  <a:gd name="T50" fmla="*/ 13 w 22"/>
                  <a:gd name="T51" fmla="*/ 21 h 22"/>
                  <a:gd name="T52" fmla="*/ 13 w 22"/>
                  <a:gd name="T53" fmla="*/ 19 h 22"/>
                  <a:gd name="T54" fmla="*/ 16 w 22"/>
                  <a:gd name="T55" fmla="*/ 18 h 22"/>
                  <a:gd name="T56" fmla="*/ 18 w 22"/>
                  <a:gd name="T57" fmla="*/ 19 h 22"/>
                  <a:gd name="T58" fmla="*/ 19 w 22"/>
                  <a:gd name="T59" fmla="*/ 17 h 22"/>
                  <a:gd name="T60" fmla="*/ 18 w 22"/>
                  <a:gd name="T61" fmla="*/ 15 h 22"/>
                  <a:gd name="T62" fmla="*/ 20 w 22"/>
                  <a:gd name="T63" fmla="*/ 12 h 22"/>
                  <a:gd name="T64" fmla="*/ 11 w 22"/>
                  <a:gd name="T65" fmla="*/ 16 h 22"/>
                  <a:gd name="T66" fmla="*/ 6 w 22"/>
                  <a:gd name="T67" fmla="*/ 11 h 22"/>
                  <a:gd name="T68" fmla="*/ 16 w 22"/>
                  <a:gd name="T6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4053681" y="1046163"/>
            <a:ext cx="1000125" cy="1001712"/>
            <a:chOff x="4072731" y="1112838"/>
            <a:chExt cx="1000125" cy="1001712"/>
          </a:xfrm>
        </p:grpSpPr>
        <p:sp>
          <p:nvSpPr>
            <p:cNvPr id="31" name="Freeform 15"/>
            <p:cNvSpPr/>
            <p:nvPr/>
          </p:nvSpPr>
          <p:spPr bwMode="auto">
            <a:xfrm>
              <a:off x="4072731" y="1112838"/>
              <a:ext cx="1000125" cy="1001712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4366542" y="1435480"/>
              <a:ext cx="412502" cy="356427"/>
            </a:xfrm>
            <a:custGeom>
              <a:avLst/>
              <a:gdLst>
                <a:gd name="T0" fmla="*/ 2147483647 w 265"/>
                <a:gd name="T1" fmla="*/ 2147483647 h 252"/>
                <a:gd name="T2" fmla="*/ 2147483647 w 265"/>
                <a:gd name="T3" fmla="*/ 2147483647 h 252"/>
                <a:gd name="T4" fmla="*/ 2147483647 w 265"/>
                <a:gd name="T5" fmla="*/ 2147483647 h 252"/>
                <a:gd name="T6" fmla="*/ 2147483647 w 265"/>
                <a:gd name="T7" fmla="*/ 2147483647 h 252"/>
                <a:gd name="T8" fmla="*/ 2147483647 w 265"/>
                <a:gd name="T9" fmla="*/ 2147483647 h 252"/>
                <a:gd name="T10" fmla="*/ 2147483647 w 265"/>
                <a:gd name="T11" fmla="*/ 2147483647 h 252"/>
                <a:gd name="T12" fmla="*/ 2147483647 w 265"/>
                <a:gd name="T13" fmla="*/ 2147483647 h 252"/>
                <a:gd name="T14" fmla="*/ 2147483647 w 265"/>
                <a:gd name="T15" fmla="*/ 2147483647 h 252"/>
                <a:gd name="T16" fmla="*/ 2147483647 w 265"/>
                <a:gd name="T17" fmla="*/ 2147483647 h 252"/>
                <a:gd name="T18" fmla="*/ 2147483647 w 265"/>
                <a:gd name="T19" fmla="*/ 2147483647 h 252"/>
                <a:gd name="T20" fmla="*/ 2147483647 w 265"/>
                <a:gd name="T21" fmla="*/ 2147483647 h 252"/>
                <a:gd name="T22" fmla="*/ 2147483647 w 265"/>
                <a:gd name="T23" fmla="*/ 2147483647 h 252"/>
                <a:gd name="T24" fmla="*/ 2147483647 w 265"/>
                <a:gd name="T25" fmla="*/ 2147483647 h 252"/>
                <a:gd name="T26" fmla="*/ 2147483647 w 265"/>
                <a:gd name="T27" fmla="*/ 2147483647 h 252"/>
                <a:gd name="T28" fmla="*/ 2147483647 w 265"/>
                <a:gd name="T29" fmla="*/ 2147483647 h 252"/>
                <a:gd name="T30" fmla="*/ 2147483647 w 265"/>
                <a:gd name="T31" fmla="*/ 2147483647 h 252"/>
                <a:gd name="T32" fmla="*/ 2147483647 w 265"/>
                <a:gd name="T33" fmla="*/ 2147483647 h 252"/>
                <a:gd name="T34" fmla="*/ 2147483647 w 265"/>
                <a:gd name="T35" fmla="*/ 2147483647 h 252"/>
                <a:gd name="T36" fmla="*/ 2147483647 w 265"/>
                <a:gd name="T37" fmla="*/ 2147483647 h 252"/>
                <a:gd name="T38" fmla="*/ 2147483647 w 265"/>
                <a:gd name="T39" fmla="*/ 2147483647 h 252"/>
                <a:gd name="T40" fmla="*/ 2147483647 w 265"/>
                <a:gd name="T41" fmla="*/ 2147483647 h 252"/>
                <a:gd name="T42" fmla="*/ 2147483647 w 265"/>
                <a:gd name="T43" fmla="*/ 2147483647 h 252"/>
                <a:gd name="T44" fmla="*/ 2147483647 w 265"/>
                <a:gd name="T45" fmla="*/ 2147483647 h 252"/>
                <a:gd name="T46" fmla="*/ 2147483647 w 265"/>
                <a:gd name="T47" fmla="*/ 2147483647 h 252"/>
                <a:gd name="T48" fmla="*/ 2147483647 w 265"/>
                <a:gd name="T49" fmla="*/ 2147483647 h 252"/>
                <a:gd name="T50" fmla="*/ 2147483647 w 265"/>
                <a:gd name="T51" fmla="*/ 2147483647 h 252"/>
                <a:gd name="T52" fmla="*/ 2147483647 w 265"/>
                <a:gd name="T53" fmla="*/ 2147483647 h 252"/>
                <a:gd name="T54" fmla="*/ 2147483647 w 265"/>
                <a:gd name="T55" fmla="*/ 2147483647 h 252"/>
                <a:gd name="T56" fmla="*/ 2147483647 w 265"/>
                <a:gd name="T57" fmla="*/ 2147483647 h 252"/>
                <a:gd name="T58" fmla="*/ 2147483647 w 265"/>
                <a:gd name="T59" fmla="*/ 2147483647 h 252"/>
                <a:gd name="T60" fmla="*/ 2147483647 w 265"/>
                <a:gd name="T61" fmla="*/ 2147483647 h 252"/>
                <a:gd name="T62" fmla="*/ 2147483647 w 265"/>
                <a:gd name="T63" fmla="*/ 2147483647 h 252"/>
                <a:gd name="T64" fmla="*/ 2147483647 w 265"/>
                <a:gd name="T65" fmla="*/ 2147483647 h 252"/>
                <a:gd name="T66" fmla="*/ 2147483647 w 265"/>
                <a:gd name="T67" fmla="*/ 2147483647 h 252"/>
                <a:gd name="T68" fmla="*/ 2147483647 w 265"/>
                <a:gd name="T69" fmla="*/ 2147483647 h 252"/>
                <a:gd name="T70" fmla="*/ 2147483647 w 265"/>
                <a:gd name="T71" fmla="*/ 2147483647 h 252"/>
                <a:gd name="T72" fmla="*/ 2147483647 w 265"/>
                <a:gd name="T73" fmla="*/ 2147483647 h 252"/>
                <a:gd name="T74" fmla="*/ 2147483647 w 265"/>
                <a:gd name="T75" fmla="*/ 2147483647 h 252"/>
                <a:gd name="T76" fmla="*/ 2147483647 w 265"/>
                <a:gd name="T77" fmla="*/ 2147483647 h 252"/>
                <a:gd name="T78" fmla="*/ 2147483647 w 265"/>
                <a:gd name="T79" fmla="*/ 2147483647 h 252"/>
                <a:gd name="T80" fmla="*/ 2147483647 w 265"/>
                <a:gd name="T81" fmla="*/ 2147483647 h 252"/>
                <a:gd name="T82" fmla="*/ 2147483647 w 265"/>
                <a:gd name="T83" fmla="*/ 2147483647 h 252"/>
                <a:gd name="T84" fmla="*/ 2147483647 w 265"/>
                <a:gd name="T85" fmla="*/ 2147483647 h 252"/>
                <a:gd name="T86" fmla="*/ 2147483647 w 265"/>
                <a:gd name="T87" fmla="*/ 2147483647 h 252"/>
                <a:gd name="T88" fmla="*/ 2147483647 w 265"/>
                <a:gd name="T89" fmla="*/ 2147483647 h 252"/>
                <a:gd name="T90" fmla="*/ 2147483647 w 265"/>
                <a:gd name="T91" fmla="*/ 2147483647 h 252"/>
                <a:gd name="T92" fmla="*/ 2147483647 w 265"/>
                <a:gd name="T93" fmla="*/ 2147483647 h 252"/>
                <a:gd name="T94" fmla="*/ 2147483647 w 265"/>
                <a:gd name="T95" fmla="*/ 2147483647 h 252"/>
                <a:gd name="T96" fmla="*/ 2147483647 w 265"/>
                <a:gd name="T97" fmla="*/ 2147483647 h 252"/>
                <a:gd name="T98" fmla="*/ 2147483647 w 265"/>
                <a:gd name="T99" fmla="*/ 2147483647 h 252"/>
                <a:gd name="T100" fmla="*/ 2147483647 w 265"/>
                <a:gd name="T101" fmla="*/ 2147483647 h 252"/>
                <a:gd name="T102" fmla="*/ 2147483647 w 265"/>
                <a:gd name="T103" fmla="*/ 2147483647 h 252"/>
                <a:gd name="T104" fmla="*/ 2147483647 w 265"/>
                <a:gd name="T105" fmla="*/ 2147483647 h 252"/>
                <a:gd name="T106" fmla="*/ 2147483647 w 265"/>
                <a:gd name="T107" fmla="*/ 2147483647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28"/>
          <p:cNvGrpSpPr/>
          <p:nvPr/>
        </p:nvGrpSpPr>
        <p:grpSpPr bwMode="auto">
          <a:xfrm>
            <a:off x="519908" y="2190752"/>
            <a:ext cx="1001713" cy="1001713"/>
            <a:chOff x="559093" y="2366742"/>
            <a:chExt cx="1001898" cy="1001899"/>
          </a:xfrm>
        </p:grpSpPr>
        <p:sp>
          <p:nvSpPr>
            <p:cNvPr id="34" name="Freeform 7"/>
            <p:cNvSpPr/>
            <p:nvPr/>
          </p:nvSpPr>
          <p:spPr bwMode="auto">
            <a:xfrm>
              <a:off x="559093" y="2366742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49474" y="2638611"/>
              <a:ext cx="421136" cy="458160"/>
              <a:chOff x="4817542" y="-1397634"/>
              <a:chExt cx="651037" cy="708275"/>
            </a:xfrm>
            <a:solidFill>
              <a:schemeClr val="bg1"/>
            </a:solidFill>
          </p:grpSpPr>
          <p:sp>
            <p:nvSpPr>
              <p:cNvPr id="36" name="Freeform 86"/>
              <p:cNvSpPr/>
              <p:nvPr/>
            </p:nvSpPr>
            <p:spPr bwMode="auto">
              <a:xfrm>
                <a:off x="4817542" y="-1138509"/>
                <a:ext cx="651037" cy="449150"/>
              </a:xfrm>
              <a:custGeom>
                <a:avLst/>
                <a:gdLst>
                  <a:gd name="T0" fmla="*/ 129 w 203"/>
                  <a:gd name="T1" fmla="*/ 90 h 154"/>
                  <a:gd name="T2" fmla="*/ 129 w 203"/>
                  <a:gd name="T3" fmla="*/ 127 h 154"/>
                  <a:gd name="T4" fmla="*/ 104 w 203"/>
                  <a:gd name="T5" fmla="*/ 154 h 154"/>
                  <a:gd name="T6" fmla="*/ 79 w 203"/>
                  <a:gd name="T7" fmla="*/ 127 h 154"/>
                  <a:gd name="T8" fmla="*/ 79 w 203"/>
                  <a:gd name="T9" fmla="*/ 100 h 154"/>
                  <a:gd name="T10" fmla="*/ 71 w 203"/>
                  <a:gd name="T11" fmla="*/ 83 h 154"/>
                  <a:gd name="T12" fmla="*/ 65 w 203"/>
                  <a:gd name="T13" fmla="*/ 85 h 154"/>
                  <a:gd name="T14" fmla="*/ 65 w 203"/>
                  <a:gd name="T15" fmla="*/ 119 h 154"/>
                  <a:gd name="T16" fmla="*/ 45 w 203"/>
                  <a:gd name="T17" fmla="*/ 138 h 154"/>
                  <a:gd name="T18" fmla="*/ 23 w 203"/>
                  <a:gd name="T19" fmla="*/ 118 h 154"/>
                  <a:gd name="T20" fmla="*/ 10 w 203"/>
                  <a:gd name="T21" fmla="*/ 66 h 154"/>
                  <a:gd name="T22" fmla="*/ 1 w 203"/>
                  <a:gd name="T23" fmla="*/ 15 h 154"/>
                  <a:gd name="T24" fmla="*/ 13 w 203"/>
                  <a:gd name="T25" fmla="*/ 5 h 154"/>
                  <a:gd name="T26" fmla="*/ 41 w 203"/>
                  <a:gd name="T27" fmla="*/ 0 h 154"/>
                  <a:gd name="T28" fmla="*/ 45 w 203"/>
                  <a:gd name="T29" fmla="*/ 38 h 154"/>
                  <a:gd name="T30" fmla="*/ 54 w 203"/>
                  <a:gd name="T31" fmla="*/ 72 h 154"/>
                  <a:gd name="T32" fmla="*/ 49 w 203"/>
                  <a:gd name="T33" fmla="*/ 28 h 154"/>
                  <a:gd name="T34" fmla="*/ 65 w 203"/>
                  <a:gd name="T35" fmla="*/ 5 h 154"/>
                  <a:gd name="T36" fmla="*/ 144 w 203"/>
                  <a:gd name="T37" fmla="*/ 5 h 154"/>
                  <a:gd name="T38" fmla="*/ 160 w 203"/>
                  <a:gd name="T39" fmla="*/ 25 h 154"/>
                  <a:gd name="T40" fmla="*/ 158 w 203"/>
                  <a:gd name="T41" fmla="*/ 73 h 154"/>
                  <a:gd name="T42" fmla="*/ 168 w 203"/>
                  <a:gd name="T43" fmla="*/ 2 h 154"/>
                  <a:gd name="T44" fmla="*/ 199 w 203"/>
                  <a:gd name="T45" fmla="*/ 37 h 154"/>
                  <a:gd name="T46" fmla="*/ 181 w 203"/>
                  <a:gd name="T47" fmla="*/ 81 h 154"/>
                  <a:gd name="T48" fmla="*/ 177 w 203"/>
                  <a:gd name="T49" fmla="*/ 112 h 154"/>
                  <a:gd name="T50" fmla="*/ 156 w 203"/>
                  <a:gd name="T51" fmla="*/ 138 h 154"/>
                  <a:gd name="T52" fmla="*/ 135 w 203"/>
                  <a:gd name="T53" fmla="*/ 111 h 154"/>
                  <a:gd name="T54" fmla="*/ 135 w 203"/>
                  <a:gd name="T55" fmla="*/ 90 h 154"/>
                  <a:gd name="T56" fmla="*/ 129 w 203"/>
                  <a:gd name="T57" fmla="*/ 9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3" h="154">
                    <a:moveTo>
                      <a:pt x="129" y="90"/>
                    </a:moveTo>
                    <a:cubicBezTo>
                      <a:pt x="129" y="102"/>
                      <a:pt x="128" y="115"/>
                      <a:pt x="129" y="127"/>
                    </a:cubicBezTo>
                    <a:cubicBezTo>
                      <a:pt x="131" y="151"/>
                      <a:pt x="120" y="154"/>
                      <a:pt x="104" y="154"/>
                    </a:cubicBezTo>
                    <a:cubicBezTo>
                      <a:pt x="87" y="153"/>
                      <a:pt x="77" y="150"/>
                      <a:pt x="79" y="127"/>
                    </a:cubicBezTo>
                    <a:cubicBezTo>
                      <a:pt x="80" y="118"/>
                      <a:pt x="80" y="109"/>
                      <a:pt x="79" y="100"/>
                    </a:cubicBezTo>
                    <a:cubicBezTo>
                      <a:pt x="78" y="94"/>
                      <a:pt x="74" y="89"/>
                      <a:pt x="71" y="83"/>
                    </a:cubicBezTo>
                    <a:cubicBezTo>
                      <a:pt x="69" y="84"/>
                      <a:pt x="67" y="85"/>
                      <a:pt x="65" y="85"/>
                    </a:cubicBezTo>
                    <a:cubicBezTo>
                      <a:pt x="65" y="96"/>
                      <a:pt x="65" y="108"/>
                      <a:pt x="65" y="119"/>
                    </a:cubicBezTo>
                    <a:cubicBezTo>
                      <a:pt x="66" y="133"/>
                      <a:pt x="56" y="137"/>
                      <a:pt x="45" y="138"/>
                    </a:cubicBezTo>
                    <a:cubicBezTo>
                      <a:pt x="33" y="138"/>
                      <a:pt x="23" y="134"/>
                      <a:pt x="23" y="118"/>
                    </a:cubicBezTo>
                    <a:cubicBezTo>
                      <a:pt x="24" y="100"/>
                      <a:pt x="24" y="83"/>
                      <a:pt x="10" y="66"/>
                    </a:cubicBezTo>
                    <a:cubicBezTo>
                      <a:pt x="0" y="54"/>
                      <a:pt x="2" y="32"/>
                      <a:pt x="1" y="15"/>
                    </a:cubicBezTo>
                    <a:cubicBezTo>
                      <a:pt x="0" y="12"/>
                      <a:pt x="8" y="7"/>
                      <a:pt x="13" y="5"/>
                    </a:cubicBezTo>
                    <a:cubicBezTo>
                      <a:pt x="21" y="2"/>
                      <a:pt x="30" y="2"/>
                      <a:pt x="41" y="0"/>
                    </a:cubicBezTo>
                    <a:cubicBezTo>
                      <a:pt x="42" y="14"/>
                      <a:pt x="44" y="26"/>
                      <a:pt x="45" y="38"/>
                    </a:cubicBezTo>
                    <a:cubicBezTo>
                      <a:pt x="47" y="50"/>
                      <a:pt x="49" y="61"/>
                      <a:pt x="54" y="72"/>
                    </a:cubicBezTo>
                    <a:cubicBezTo>
                      <a:pt x="53" y="58"/>
                      <a:pt x="51" y="43"/>
                      <a:pt x="49" y="28"/>
                    </a:cubicBezTo>
                    <a:cubicBezTo>
                      <a:pt x="46" y="14"/>
                      <a:pt x="48" y="5"/>
                      <a:pt x="65" y="5"/>
                    </a:cubicBezTo>
                    <a:cubicBezTo>
                      <a:pt x="92" y="5"/>
                      <a:pt x="118" y="4"/>
                      <a:pt x="144" y="5"/>
                    </a:cubicBezTo>
                    <a:cubicBezTo>
                      <a:pt x="158" y="5"/>
                      <a:pt x="163" y="12"/>
                      <a:pt x="160" y="25"/>
                    </a:cubicBezTo>
                    <a:cubicBezTo>
                      <a:pt x="157" y="41"/>
                      <a:pt x="156" y="57"/>
                      <a:pt x="158" y="73"/>
                    </a:cubicBezTo>
                    <a:cubicBezTo>
                      <a:pt x="161" y="49"/>
                      <a:pt x="164" y="26"/>
                      <a:pt x="168" y="2"/>
                    </a:cubicBezTo>
                    <a:cubicBezTo>
                      <a:pt x="203" y="7"/>
                      <a:pt x="202" y="7"/>
                      <a:pt x="199" y="37"/>
                    </a:cubicBezTo>
                    <a:cubicBezTo>
                      <a:pt x="196" y="54"/>
                      <a:pt x="196" y="69"/>
                      <a:pt x="181" y="81"/>
                    </a:cubicBezTo>
                    <a:cubicBezTo>
                      <a:pt x="175" y="86"/>
                      <a:pt x="177" y="101"/>
                      <a:pt x="177" y="112"/>
                    </a:cubicBezTo>
                    <a:cubicBezTo>
                      <a:pt x="178" y="128"/>
                      <a:pt x="173" y="138"/>
                      <a:pt x="156" y="138"/>
                    </a:cubicBezTo>
                    <a:cubicBezTo>
                      <a:pt x="138" y="138"/>
                      <a:pt x="134" y="127"/>
                      <a:pt x="135" y="111"/>
                    </a:cubicBezTo>
                    <a:cubicBezTo>
                      <a:pt x="136" y="104"/>
                      <a:pt x="135" y="97"/>
                      <a:pt x="135" y="90"/>
                    </a:cubicBezTo>
                    <a:cubicBezTo>
                      <a:pt x="133" y="90"/>
                      <a:pt x="131" y="90"/>
                      <a:pt x="129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7"/>
              <p:cNvSpPr/>
              <p:nvPr/>
            </p:nvSpPr>
            <p:spPr bwMode="auto">
              <a:xfrm>
                <a:off x="5019640" y="-1397634"/>
                <a:ext cx="267201" cy="244316"/>
              </a:xfrm>
              <a:custGeom>
                <a:avLst/>
                <a:gdLst>
                  <a:gd name="T0" fmla="*/ 82 w 83"/>
                  <a:gd name="T1" fmla="*/ 44 h 84"/>
                  <a:gd name="T2" fmla="*/ 40 w 83"/>
                  <a:gd name="T3" fmla="*/ 83 h 84"/>
                  <a:gd name="T4" fmla="*/ 0 w 83"/>
                  <a:gd name="T5" fmla="*/ 41 h 84"/>
                  <a:gd name="T6" fmla="*/ 44 w 83"/>
                  <a:gd name="T7" fmla="*/ 2 h 84"/>
                  <a:gd name="T8" fmla="*/ 82 w 83"/>
                  <a:gd name="T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82" y="44"/>
                    </a:moveTo>
                    <a:cubicBezTo>
                      <a:pt x="81" y="66"/>
                      <a:pt x="63" y="84"/>
                      <a:pt x="40" y="83"/>
                    </a:cubicBezTo>
                    <a:cubicBezTo>
                      <a:pt x="17" y="83"/>
                      <a:pt x="0" y="64"/>
                      <a:pt x="0" y="41"/>
                    </a:cubicBezTo>
                    <a:cubicBezTo>
                      <a:pt x="1" y="18"/>
                      <a:pt x="21" y="0"/>
                      <a:pt x="44" y="2"/>
                    </a:cubicBezTo>
                    <a:cubicBezTo>
                      <a:pt x="66" y="3"/>
                      <a:pt x="83" y="21"/>
                      <a:pt x="82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88"/>
              <p:cNvSpPr/>
              <p:nvPr/>
            </p:nvSpPr>
            <p:spPr bwMode="auto">
              <a:xfrm>
                <a:off x="5279964" y="-1356705"/>
                <a:ext cx="169543" cy="212234"/>
              </a:xfrm>
              <a:custGeom>
                <a:avLst/>
                <a:gdLst>
                  <a:gd name="T0" fmla="*/ 0 w 53"/>
                  <a:gd name="T1" fmla="*/ 64 h 73"/>
                  <a:gd name="T2" fmla="*/ 8 w 53"/>
                  <a:gd name="T3" fmla="*/ 5 h 73"/>
                  <a:gd name="T4" fmla="*/ 45 w 53"/>
                  <a:gd name="T5" fmla="*/ 21 h 73"/>
                  <a:gd name="T6" fmla="*/ 38 w 53"/>
                  <a:gd name="T7" fmla="*/ 61 h 73"/>
                  <a:gd name="T8" fmla="*/ 0 w 53"/>
                  <a:gd name="T9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0" y="64"/>
                    </a:moveTo>
                    <a:cubicBezTo>
                      <a:pt x="3" y="42"/>
                      <a:pt x="5" y="25"/>
                      <a:pt x="8" y="5"/>
                    </a:cubicBezTo>
                    <a:cubicBezTo>
                      <a:pt x="23" y="0"/>
                      <a:pt x="37" y="5"/>
                      <a:pt x="45" y="21"/>
                    </a:cubicBezTo>
                    <a:cubicBezTo>
                      <a:pt x="53" y="35"/>
                      <a:pt x="51" y="50"/>
                      <a:pt x="38" y="61"/>
                    </a:cubicBezTo>
                    <a:cubicBezTo>
                      <a:pt x="25" y="72"/>
                      <a:pt x="11" y="73"/>
                      <a:pt x="0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89"/>
              <p:cNvSpPr/>
              <p:nvPr/>
            </p:nvSpPr>
            <p:spPr bwMode="auto">
              <a:xfrm>
                <a:off x="4857164" y="-1354407"/>
                <a:ext cx="169543" cy="213464"/>
              </a:xfrm>
              <a:custGeom>
                <a:avLst/>
                <a:gdLst>
                  <a:gd name="T0" fmla="*/ 45 w 53"/>
                  <a:gd name="T1" fmla="*/ 5 h 73"/>
                  <a:gd name="T2" fmla="*/ 53 w 53"/>
                  <a:gd name="T3" fmla="*/ 63 h 73"/>
                  <a:gd name="T4" fmla="*/ 16 w 53"/>
                  <a:gd name="T5" fmla="*/ 61 h 73"/>
                  <a:gd name="T6" fmla="*/ 7 w 53"/>
                  <a:gd name="T7" fmla="*/ 22 h 73"/>
                  <a:gd name="T8" fmla="*/ 45 w 53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45" y="5"/>
                    </a:moveTo>
                    <a:cubicBezTo>
                      <a:pt x="47" y="24"/>
                      <a:pt x="50" y="41"/>
                      <a:pt x="53" y="63"/>
                    </a:cubicBezTo>
                    <a:cubicBezTo>
                      <a:pt x="43" y="73"/>
                      <a:pt x="29" y="71"/>
                      <a:pt x="16" y="61"/>
                    </a:cubicBezTo>
                    <a:cubicBezTo>
                      <a:pt x="2" y="51"/>
                      <a:pt x="0" y="37"/>
                      <a:pt x="7" y="22"/>
                    </a:cubicBezTo>
                    <a:cubicBezTo>
                      <a:pt x="14" y="6"/>
                      <a:pt x="28" y="0"/>
                      <a:pt x="45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组合 35"/>
          <p:cNvGrpSpPr/>
          <p:nvPr/>
        </p:nvGrpSpPr>
        <p:grpSpPr bwMode="auto">
          <a:xfrm>
            <a:off x="519908" y="1027115"/>
            <a:ext cx="1001713" cy="1000125"/>
            <a:chOff x="559093" y="1203598"/>
            <a:chExt cx="1001898" cy="1000087"/>
          </a:xfrm>
        </p:grpSpPr>
        <p:sp>
          <p:nvSpPr>
            <p:cNvPr id="41" name="Freeform 6"/>
            <p:cNvSpPr/>
            <p:nvPr/>
          </p:nvSpPr>
          <p:spPr bwMode="auto">
            <a:xfrm>
              <a:off x="559093" y="1203598"/>
              <a:ext cx="1001898" cy="1000087"/>
            </a:xfrm>
            <a:custGeom>
              <a:avLst/>
              <a:gdLst>
                <a:gd name="T0" fmla="*/ 1815189154 w 553"/>
                <a:gd name="T1" fmla="*/ 1811909434 h 552"/>
                <a:gd name="T2" fmla="*/ 0 w 553"/>
                <a:gd name="T3" fmla="*/ 1811909434 h 552"/>
                <a:gd name="T4" fmla="*/ 0 w 553"/>
                <a:gd name="T5" fmla="*/ 0 h 552"/>
                <a:gd name="T6" fmla="*/ 1815189154 w 553"/>
                <a:gd name="T7" fmla="*/ 0 h 552"/>
                <a:gd name="T8" fmla="*/ 1815189154 w 553"/>
                <a:gd name="T9" fmla="*/ 1811909434 h 552"/>
                <a:gd name="T10" fmla="*/ 1815189154 w 553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88811" y="1488446"/>
              <a:ext cx="342462" cy="430390"/>
              <a:chOff x="5933655" y="-1354673"/>
              <a:chExt cx="529413" cy="665345"/>
            </a:xfrm>
            <a:solidFill>
              <a:schemeClr val="bg1"/>
            </a:solidFill>
          </p:grpSpPr>
          <p:sp>
            <p:nvSpPr>
              <p:cNvPr id="43" name="Freeform 94"/>
              <p:cNvSpPr/>
              <p:nvPr/>
            </p:nvSpPr>
            <p:spPr bwMode="auto">
              <a:xfrm>
                <a:off x="5933655" y="-1177095"/>
                <a:ext cx="529413" cy="487767"/>
              </a:xfrm>
              <a:custGeom>
                <a:avLst/>
                <a:gdLst>
                  <a:gd name="T0" fmla="*/ 19 w 180"/>
                  <a:gd name="T1" fmla="*/ 0 h 184"/>
                  <a:gd name="T2" fmla="*/ 50 w 180"/>
                  <a:gd name="T3" fmla="*/ 0 h 184"/>
                  <a:gd name="T4" fmla="*/ 92 w 180"/>
                  <a:gd name="T5" fmla="*/ 46 h 184"/>
                  <a:gd name="T6" fmla="*/ 131 w 180"/>
                  <a:gd name="T7" fmla="*/ 0 h 184"/>
                  <a:gd name="T8" fmla="*/ 162 w 180"/>
                  <a:gd name="T9" fmla="*/ 0 h 184"/>
                  <a:gd name="T10" fmla="*/ 175 w 180"/>
                  <a:gd name="T11" fmla="*/ 123 h 184"/>
                  <a:gd name="T12" fmla="*/ 179 w 180"/>
                  <a:gd name="T13" fmla="*/ 162 h 184"/>
                  <a:gd name="T14" fmla="*/ 159 w 180"/>
                  <a:gd name="T15" fmla="*/ 184 h 184"/>
                  <a:gd name="T16" fmla="*/ 21 w 180"/>
                  <a:gd name="T17" fmla="*/ 184 h 184"/>
                  <a:gd name="T18" fmla="*/ 2 w 180"/>
                  <a:gd name="T19" fmla="*/ 156 h 184"/>
                  <a:gd name="T20" fmla="*/ 19 w 180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84">
                    <a:moveTo>
                      <a:pt x="19" y="0"/>
                    </a:moveTo>
                    <a:cubicBezTo>
                      <a:pt x="30" y="0"/>
                      <a:pt x="39" y="0"/>
                      <a:pt x="50" y="0"/>
                    </a:cubicBezTo>
                    <a:cubicBezTo>
                      <a:pt x="55" y="23"/>
                      <a:pt x="63" y="47"/>
                      <a:pt x="92" y="46"/>
                    </a:cubicBezTo>
                    <a:cubicBezTo>
                      <a:pt x="118" y="45"/>
                      <a:pt x="125" y="22"/>
                      <a:pt x="131" y="0"/>
                    </a:cubicBezTo>
                    <a:cubicBezTo>
                      <a:pt x="140" y="0"/>
                      <a:pt x="150" y="0"/>
                      <a:pt x="162" y="0"/>
                    </a:cubicBezTo>
                    <a:cubicBezTo>
                      <a:pt x="166" y="41"/>
                      <a:pt x="171" y="82"/>
                      <a:pt x="175" y="123"/>
                    </a:cubicBezTo>
                    <a:cubicBezTo>
                      <a:pt x="176" y="136"/>
                      <a:pt x="178" y="149"/>
                      <a:pt x="179" y="162"/>
                    </a:cubicBezTo>
                    <a:cubicBezTo>
                      <a:pt x="180" y="176"/>
                      <a:pt x="173" y="184"/>
                      <a:pt x="159" y="184"/>
                    </a:cubicBezTo>
                    <a:cubicBezTo>
                      <a:pt x="113" y="184"/>
                      <a:pt x="67" y="184"/>
                      <a:pt x="21" y="184"/>
                    </a:cubicBezTo>
                    <a:cubicBezTo>
                      <a:pt x="3" y="184"/>
                      <a:pt x="0" y="171"/>
                      <a:pt x="2" y="156"/>
                    </a:cubicBezTo>
                    <a:cubicBezTo>
                      <a:pt x="7" y="105"/>
                      <a:pt x="13" y="53"/>
                      <a:pt x="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5"/>
              <p:cNvSpPr/>
              <p:nvPr/>
            </p:nvSpPr>
            <p:spPr bwMode="auto">
              <a:xfrm>
                <a:off x="6030822" y="-1354673"/>
                <a:ext cx="332596" cy="169705"/>
              </a:xfrm>
              <a:custGeom>
                <a:avLst/>
                <a:gdLst>
                  <a:gd name="T0" fmla="*/ 108 w 113"/>
                  <a:gd name="T1" fmla="*/ 62 h 64"/>
                  <a:gd name="T2" fmla="*/ 93 w 113"/>
                  <a:gd name="T3" fmla="*/ 48 h 64"/>
                  <a:gd name="T4" fmla="*/ 57 w 113"/>
                  <a:gd name="T5" fmla="*/ 20 h 64"/>
                  <a:gd name="T6" fmla="*/ 22 w 113"/>
                  <a:gd name="T7" fmla="*/ 49 h 64"/>
                  <a:gd name="T8" fmla="*/ 3 w 113"/>
                  <a:gd name="T9" fmla="*/ 64 h 64"/>
                  <a:gd name="T10" fmla="*/ 54 w 113"/>
                  <a:gd name="T11" fmla="*/ 2 h 64"/>
                  <a:gd name="T12" fmla="*/ 108 w 113"/>
                  <a:gd name="T13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64">
                    <a:moveTo>
                      <a:pt x="108" y="62"/>
                    </a:moveTo>
                    <a:cubicBezTo>
                      <a:pt x="103" y="57"/>
                      <a:pt x="96" y="54"/>
                      <a:pt x="93" y="48"/>
                    </a:cubicBezTo>
                    <a:cubicBezTo>
                      <a:pt x="85" y="32"/>
                      <a:pt x="75" y="20"/>
                      <a:pt x="57" y="20"/>
                    </a:cubicBezTo>
                    <a:cubicBezTo>
                      <a:pt x="39" y="21"/>
                      <a:pt x="29" y="33"/>
                      <a:pt x="22" y="49"/>
                    </a:cubicBezTo>
                    <a:cubicBezTo>
                      <a:pt x="19" y="54"/>
                      <a:pt x="11" y="57"/>
                      <a:pt x="3" y="64"/>
                    </a:cubicBezTo>
                    <a:cubicBezTo>
                      <a:pt x="0" y="29"/>
                      <a:pt x="23" y="3"/>
                      <a:pt x="54" y="2"/>
                    </a:cubicBezTo>
                    <a:cubicBezTo>
                      <a:pt x="87" y="0"/>
                      <a:pt x="113" y="24"/>
                      <a:pt x="108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053681" y="2209802"/>
            <a:ext cx="1000125" cy="1000125"/>
            <a:chOff x="4072731" y="2276475"/>
            <a:chExt cx="1000125" cy="1000125"/>
          </a:xfrm>
        </p:grpSpPr>
        <p:sp>
          <p:nvSpPr>
            <p:cNvPr id="46" name="Freeform 13"/>
            <p:cNvSpPr/>
            <p:nvPr/>
          </p:nvSpPr>
          <p:spPr bwMode="auto">
            <a:xfrm>
              <a:off x="4072731" y="2276475"/>
              <a:ext cx="1000125" cy="1000125"/>
            </a:xfrm>
            <a:custGeom>
              <a:avLst/>
              <a:gdLst>
                <a:gd name="T0" fmla="*/ 1811909434 w 552"/>
                <a:gd name="T1" fmla="*/ 1811909434 h 552"/>
                <a:gd name="T2" fmla="*/ 0 w 552"/>
                <a:gd name="T3" fmla="*/ 1811909434 h 552"/>
                <a:gd name="T4" fmla="*/ 0 w 552"/>
                <a:gd name="T5" fmla="*/ 0 h 552"/>
                <a:gd name="T6" fmla="*/ 1811909434 w 552"/>
                <a:gd name="T7" fmla="*/ 0 h 552"/>
                <a:gd name="T8" fmla="*/ 1811909434 w 552"/>
                <a:gd name="T9" fmla="*/ 1811909434 h 552"/>
                <a:gd name="T10" fmla="*/ 1811909434 w 552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2">
                  <a:moveTo>
                    <a:pt x="552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 bwMode="auto">
            <a:xfrm>
              <a:off x="4370840" y="2519833"/>
              <a:ext cx="403905" cy="513408"/>
              <a:chOff x="4033838" y="1887538"/>
              <a:chExt cx="1071562" cy="1362075"/>
            </a:xfrm>
            <a:solidFill>
              <a:schemeClr val="bg1"/>
            </a:solidFill>
            <a:effectLst>
              <a:innerShdw blurRad="114300">
                <a:prstClr val="black"/>
              </a:innerShdw>
            </a:effectLst>
          </p:grpSpPr>
          <p:sp>
            <p:nvSpPr>
              <p:cNvPr id="48" name="Freeform 8"/>
              <p:cNvSpPr/>
              <p:nvPr/>
            </p:nvSpPr>
            <p:spPr bwMode="auto">
              <a:xfrm>
                <a:off x="4375150" y="2201863"/>
                <a:ext cx="385762" cy="68263"/>
              </a:xfrm>
              <a:custGeom>
                <a:avLst/>
                <a:gdLst>
                  <a:gd name="T0" fmla="*/ 10 w 103"/>
                  <a:gd name="T1" fmla="*/ 0 h 18"/>
                  <a:gd name="T2" fmla="*/ 0 w 103"/>
                  <a:gd name="T3" fmla="*/ 9 h 18"/>
                  <a:gd name="T4" fmla="*/ 10 w 103"/>
                  <a:gd name="T5" fmla="*/ 18 h 18"/>
                  <a:gd name="T6" fmla="*/ 94 w 103"/>
                  <a:gd name="T7" fmla="*/ 18 h 18"/>
                  <a:gd name="T8" fmla="*/ 103 w 103"/>
                  <a:gd name="T9" fmla="*/ 9 h 18"/>
                  <a:gd name="T10" fmla="*/ 94 w 103"/>
                  <a:gd name="T11" fmla="*/ 0 h 18"/>
                  <a:gd name="T12" fmla="*/ 10 w 10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8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9" y="18"/>
                      <a:pt x="103" y="14"/>
                      <a:pt x="103" y="9"/>
                    </a:cubicBezTo>
                    <a:cubicBezTo>
                      <a:pt x="103" y="4"/>
                      <a:pt x="99" y="0"/>
                      <a:pt x="9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4232275" y="1887538"/>
                <a:ext cx="704850" cy="273050"/>
              </a:xfrm>
              <a:custGeom>
                <a:avLst/>
                <a:gdLst>
                  <a:gd name="T0" fmla="*/ 43 w 188"/>
                  <a:gd name="T1" fmla="*/ 73 h 73"/>
                  <a:gd name="T2" fmla="*/ 90 w 188"/>
                  <a:gd name="T3" fmla="*/ 73 h 73"/>
                  <a:gd name="T4" fmla="*/ 91 w 188"/>
                  <a:gd name="T5" fmla="*/ 73 h 73"/>
                  <a:gd name="T6" fmla="*/ 138 w 188"/>
                  <a:gd name="T7" fmla="*/ 73 h 73"/>
                  <a:gd name="T8" fmla="*/ 161 w 188"/>
                  <a:gd name="T9" fmla="*/ 18 h 73"/>
                  <a:gd name="T10" fmla="*/ 133 w 188"/>
                  <a:gd name="T11" fmla="*/ 13 h 73"/>
                  <a:gd name="T12" fmla="*/ 108 w 188"/>
                  <a:gd name="T13" fmla="*/ 45 h 73"/>
                  <a:gd name="T14" fmla="*/ 118 w 188"/>
                  <a:gd name="T15" fmla="*/ 5 h 73"/>
                  <a:gd name="T16" fmla="*/ 91 w 188"/>
                  <a:gd name="T17" fmla="*/ 0 h 73"/>
                  <a:gd name="T18" fmla="*/ 63 w 188"/>
                  <a:gd name="T19" fmla="*/ 5 h 73"/>
                  <a:gd name="T20" fmla="*/ 73 w 188"/>
                  <a:gd name="T21" fmla="*/ 45 h 73"/>
                  <a:gd name="T22" fmla="*/ 48 w 188"/>
                  <a:gd name="T23" fmla="*/ 13 h 73"/>
                  <a:gd name="T24" fmla="*/ 20 w 188"/>
                  <a:gd name="T25" fmla="*/ 18 h 73"/>
                  <a:gd name="T26" fmla="*/ 43 w 188"/>
                  <a:gd name="T2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4033838" y="2306638"/>
                <a:ext cx="1071562" cy="942975"/>
                <a:chOff x="4033838" y="2306638"/>
                <a:chExt cx="1071562" cy="942975"/>
              </a:xfrm>
              <a:grpFill/>
            </p:grpSpPr>
            <p:sp>
              <p:nvSpPr>
                <p:cNvPr id="51" name="Freeform 7"/>
                <p:cNvSpPr/>
                <p:nvPr/>
              </p:nvSpPr>
              <p:spPr bwMode="auto">
                <a:xfrm>
                  <a:off x="4598988" y="2828926"/>
                  <a:ext cx="101600" cy="160338"/>
                </a:xfrm>
                <a:custGeom>
                  <a:avLst/>
                  <a:gdLst>
                    <a:gd name="T0" fmla="*/ 9 w 27"/>
                    <a:gd name="T1" fmla="*/ 3 h 43"/>
                    <a:gd name="T2" fmla="*/ 3 w 27"/>
                    <a:gd name="T3" fmla="*/ 1 h 43"/>
                    <a:gd name="T4" fmla="*/ 0 w 27"/>
                    <a:gd name="T5" fmla="*/ 3 h 43"/>
                    <a:gd name="T6" fmla="*/ 0 w 27"/>
                    <a:gd name="T7" fmla="*/ 40 h 43"/>
                    <a:gd name="T8" fmla="*/ 4 w 27"/>
                    <a:gd name="T9" fmla="*/ 43 h 43"/>
                    <a:gd name="T10" fmla="*/ 18 w 27"/>
                    <a:gd name="T11" fmla="*/ 38 h 43"/>
                    <a:gd name="T12" fmla="*/ 23 w 27"/>
                    <a:gd name="T13" fmla="*/ 15 h 43"/>
                    <a:gd name="T14" fmla="*/ 9 w 27"/>
                    <a:gd name="T1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43">
                      <a:moveTo>
                        <a:pt x="9" y="3"/>
                      </a:moveTo>
                      <a:cubicBezTo>
                        <a:pt x="8" y="3"/>
                        <a:pt x="3" y="1"/>
                        <a:pt x="3" y="1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3"/>
                        <a:pt x="4" y="43"/>
                      </a:cubicBezTo>
                      <a:cubicBezTo>
                        <a:pt x="4" y="43"/>
                        <a:pt x="14" y="42"/>
                        <a:pt x="18" y="38"/>
                      </a:cubicBezTo>
                      <a:cubicBezTo>
                        <a:pt x="25" y="33"/>
                        <a:pt x="27" y="23"/>
                        <a:pt x="23" y="15"/>
                      </a:cubicBezTo>
                      <a:cubicBezTo>
                        <a:pt x="20" y="10"/>
                        <a:pt x="14" y="6"/>
                        <a:pt x="9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defTabSz="685165">
                    <a:defRPr/>
                  </a:pPr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53" name="Freeform 10"/>
                  <p:cNvSpPr/>
                  <p:nvPr/>
                </p:nvSpPr>
                <p:spPr bwMode="auto">
                  <a:xfrm>
                    <a:off x="4433888" y="2543176"/>
                    <a:ext cx="90487" cy="161925"/>
                  </a:xfrm>
                  <a:custGeom>
                    <a:avLst/>
                    <a:gdLst>
                      <a:gd name="T0" fmla="*/ 20 w 24"/>
                      <a:gd name="T1" fmla="*/ 1 h 43"/>
                      <a:gd name="T2" fmla="*/ 7 w 24"/>
                      <a:gd name="T3" fmla="*/ 7 h 43"/>
                      <a:gd name="T4" fmla="*/ 4 w 24"/>
                      <a:gd name="T5" fmla="*/ 31 h 43"/>
                      <a:gd name="T6" fmla="*/ 20 w 24"/>
                      <a:gd name="T7" fmla="*/ 42 h 43"/>
                      <a:gd name="T8" fmla="*/ 20 w 24"/>
                      <a:gd name="T9" fmla="*/ 42 h 43"/>
                      <a:gd name="T10" fmla="*/ 24 w 24"/>
                      <a:gd name="T11" fmla="*/ 40 h 43"/>
                      <a:gd name="T12" fmla="*/ 24 w 24"/>
                      <a:gd name="T13" fmla="*/ 4 h 43"/>
                      <a:gd name="T14" fmla="*/ 20 w 24"/>
                      <a:gd name="T15" fmla="*/ 1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4" h="43">
                        <a:moveTo>
                          <a:pt x="20" y="1"/>
                        </a:moveTo>
                        <a:cubicBezTo>
                          <a:pt x="20" y="1"/>
                          <a:pt x="12" y="3"/>
                          <a:pt x="7" y="7"/>
                        </a:cubicBezTo>
                        <a:cubicBezTo>
                          <a:pt x="1" y="12"/>
                          <a:pt x="0" y="23"/>
                          <a:pt x="4" y="31"/>
                        </a:cubicBezTo>
                        <a:cubicBezTo>
                          <a:pt x="8" y="37"/>
                          <a:pt x="13" y="39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2" y="43"/>
                          <a:pt x="24" y="42"/>
                          <a:pt x="24" y="40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2"/>
                          <a:pt x="22" y="0"/>
                          <a:pt x="20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165">
                      <a:defRPr/>
                    </a:pPr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033838" y="2306638"/>
                    <a:ext cx="1071562" cy="942975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165">
                      <a:defRPr/>
                    </a:pPr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5" name="组合 18"/>
          <p:cNvGrpSpPr/>
          <p:nvPr/>
        </p:nvGrpSpPr>
        <p:grpSpPr bwMode="auto">
          <a:xfrm>
            <a:off x="5236369" y="3363913"/>
            <a:ext cx="1001712" cy="1003300"/>
            <a:chOff x="5275081" y="3540757"/>
            <a:chExt cx="1001898" cy="1001899"/>
          </a:xfrm>
        </p:grpSpPr>
        <p:sp>
          <p:nvSpPr>
            <p:cNvPr id="56" name="Freeform 12"/>
            <p:cNvSpPr/>
            <p:nvPr/>
          </p:nvSpPr>
          <p:spPr bwMode="auto">
            <a:xfrm>
              <a:off x="5275081" y="3540757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556206" y="3821882"/>
              <a:ext cx="439648" cy="439648"/>
              <a:chOff x="3672919" y="-1368981"/>
              <a:chExt cx="679654" cy="679654"/>
            </a:xfrm>
            <a:solidFill>
              <a:schemeClr val="bg1"/>
            </a:solidFill>
          </p:grpSpPr>
          <p:sp>
            <p:nvSpPr>
              <p:cNvPr id="58" name="Freeform 74"/>
              <p:cNvSpPr>
                <a:spLocks noEditPoints="1"/>
              </p:cNvSpPr>
              <p:nvPr/>
            </p:nvSpPr>
            <p:spPr bwMode="auto">
              <a:xfrm>
                <a:off x="3672919" y="-1368981"/>
                <a:ext cx="679654" cy="679654"/>
              </a:xfrm>
              <a:custGeom>
                <a:avLst/>
                <a:gdLst>
                  <a:gd name="T0" fmla="*/ 95 w 242"/>
                  <a:gd name="T1" fmla="*/ 208 h 242"/>
                  <a:gd name="T2" fmla="*/ 66 w 242"/>
                  <a:gd name="T3" fmla="*/ 210 h 242"/>
                  <a:gd name="T4" fmla="*/ 34 w 242"/>
                  <a:gd name="T5" fmla="*/ 206 h 242"/>
                  <a:gd name="T6" fmla="*/ 30 w 242"/>
                  <a:gd name="T7" fmla="*/ 174 h 242"/>
                  <a:gd name="T8" fmla="*/ 37 w 242"/>
                  <a:gd name="T9" fmla="*/ 155 h 242"/>
                  <a:gd name="T10" fmla="*/ 19 w 242"/>
                  <a:gd name="T11" fmla="*/ 146 h 242"/>
                  <a:gd name="T12" fmla="*/ 0 w 242"/>
                  <a:gd name="T13" fmla="*/ 119 h 242"/>
                  <a:gd name="T14" fmla="*/ 20 w 242"/>
                  <a:gd name="T15" fmla="*/ 95 h 242"/>
                  <a:gd name="T16" fmla="*/ 37 w 242"/>
                  <a:gd name="T17" fmla="*/ 87 h 242"/>
                  <a:gd name="T18" fmla="*/ 31 w 242"/>
                  <a:gd name="T19" fmla="*/ 67 h 242"/>
                  <a:gd name="T20" fmla="*/ 34 w 242"/>
                  <a:gd name="T21" fmla="*/ 34 h 242"/>
                  <a:gd name="T22" fmla="*/ 68 w 242"/>
                  <a:gd name="T23" fmla="*/ 31 h 242"/>
                  <a:gd name="T24" fmla="*/ 88 w 242"/>
                  <a:gd name="T25" fmla="*/ 36 h 242"/>
                  <a:gd name="T26" fmla="*/ 96 w 242"/>
                  <a:gd name="T27" fmla="*/ 20 h 242"/>
                  <a:gd name="T28" fmla="*/ 122 w 242"/>
                  <a:gd name="T29" fmla="*/ 0 h 242"/>
                  <a:gd name="T30" fmla="*/ 146 w 242"/>
                  <a:gd name="T31" fmla="*/ 21 h 242"/>
                  <a:gd name="T32" fmla="*/ 153 w 242"/>
                  <a:gd name="T33" fmla="*/ 36 h 242"/>
                  <a:gd name="T34" fmla="*/ 172 w 242"/>
                  <a:gd name="T35" fmla="*/ 32 h 242"/>
                  <a:gd name="T36" fmla="*/ 208 w 242"/>
                  <a:gd name="T37" fmla="*/ 35 h 242"/>
                  <a:gd name="T38" fmla="*/ 208 w 242"/>
                  <a:gd name="T39" fmla="*/ 69 h 242"/>
                  <a:gd name="T40" fmla="*/ 205 w 242"/>
                  <a:gd name="T41" fmla="*/ 88 h 242"/>
                  <a:gd name="T42" fmla="*/ 220 w 242"/>
                  <a:gd name="T43" fmla="*/ 95 h 242"/>
                  <a:gd name="T44" fmla="*/ 242 w 242"/>
                  <a:gd name="T45" fmla="*/ 120 h 242"/>
                  <a:gd name="T46" fmla="*/ 220 w 242"/>
                  <a:gd name="T47" fmla="*/ 146 h 242"/>
                  <a:gd name="T48" fmla="*/ 205 w 242"/>
                  <a:gd name="T49" fmla="*/ 153 h 242"/>
                  <a:gd name="T50" fmla="*/ 209 w 242"/>
                  <a:gd name="T51" fmla="*/ 172 h 242"/>
                  <a:gd name="T52" fmla="*/ 207 w 242"/>
                  <a:gd name="T53" fmla="*/ 206 h 242"/>
                  <a:gd name="T54" fmla="*/ 172 w 242"/>
                  <a:gd name="T55" fmla="*/ 208 h 242"/>
                  <a:gd name="T56" fmla="*/ 155 w 242"/>
                  <a:gd name="T57" fmla="*/ 204 h 242"/>
                  <a:gd name="T58" fmla="*/ 146 w 242"/>
                  <a:gd name="T59" fmla="*/ 216 h 242"/>
                  <a:gd name="T60" fmla="*/ 117 w 242"/>
                  <a:gd name="T61" fmla="*/ 242 h 242"/>
                  <a:gd name="T62" fmla="*/ 96 w 242"/>
                  <a:gd name="T63" fmla="*/ 213 h 242"/>
                  <a:gd name="T64" fmla="*/ 95 w 242"/>
                  <a:gd name="T65" fmla="*/ 208 h 242"/>
                  <a:gd name="T66" fmla="*/ 121 w 242"/>
                  <a:gd name="T67" fmla="*/ 168 h 242"/>
                  <a:gd name="T68" fmla="*/ 168 w 242"/>
                  <a:gd name="T69" fmla="*/ 120 h 242"/>
                  <a:gd name="T70" fmla="*/ 122 w 242"/>
                  <a:gd name="T71" fmla="*/ 74 h 242"/>
                  <a:gd name="T72" fmla="*/ 74 w 242"/>
                  <a:gd name="T73" fmla="*/ 120 h 242"/>
                  <a:gd name="T74" fmla="*/ 121 w 242"/>
                  <a:gd name="T75" fmla="*/ 16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2" h="242">
                    <a:moveTo>
                      <a:pt x="95" y="208"/>
                    </a:moveTo>
                    <a:cubicBezTo>
                      <a:pt x="85" y="199"/>
                      <a:pt x="76" y="199"/>
                      <a:pt x="66" y="210"/>
                    </a:cubicBezTo>
                    <a:cubicBezTo>
                      <a:pt x="54" y="223"/>
                      <a:pt x="44" y="216"/>
                      <a:pt x="34" y="206"/>
                    </a:cubicBezTo>
                    <a:cubicBezTo>
                      <a:pt x="24" y="196"/>
                      <a:pt x="20" y="187"/>
                      <a:pt x="30" y="174"/>
                    </a:cubicBezTo>
                    <a:cubicBezTo>
                      <a:pt x="34" y="169"/>
                      <a:pt x="39" y="160"/>
                      <a:pt x="37" y="155"/>
                    </a:cubicBezTo>
                    <a:cubicBezTo>
                      <a:pt x="36" y="150"/>
                      <a:pt x="26" y="147"/>
                      <a:pt x="19" y="146"/>
                    </a:cubicBezTo>
                    <a:cubicBezTo>
                      <a:pt x="2" y="144"/>
                      <a:pt x="0" y="133"/>
                      <a:pt x="0" y="119"/>
                    </a:cubicBezTo>
                    <a:cubicBezTo>
                      <a:pt x="0" y="105"/>
                      <a:pt x="5" y="97"/>
                      <a:pt x="20" y="95"/>
                    </a:cubicBezTo>
                    <a:cubicBezTo>
                      <a:pt x="26" y="95"/>
                      <a:pt x="36" y="91"/>
                      <a:pt x="37" y="87"/>
                    </a:cubicBezTo>
                    <a:cubicBezTo>
                      <a:pt x="38" y="81"/>
                      <a:pt x="36" y="72"/>
                      <a:pt x="31" y="67"/>
                    </a:cubicBezTo>
                    <a:cubicBezTo>
                      <a:pt x="20" y="55"/>
                      <a:pt x="23" y="45"/>
                      <a:pt x="34" y="34"/>
                    </a:cubicBezTo>
                    <a:cubicBezTo>
                      <a:pt x="44" y="24"/>
                      <a:pt x="54" y="19"/>
                      <a:pt x="68" y="31"/>
                    </a:cubicBezTo>
                    <a:cubicBezTo>
                      <a:pt x="73" y="35"/>
                      <a:pt x="82" y="38"/>
                      <a:pt x="88" y="36"/>
                    </a:cubicBezTo>
                    <a:cubicBezTo>
                      <a:pt x="92" y="35"/>
                      <a:pt x="95" y="26"/>
                      <a:pt x="96" y="20"/>
                    </a:cubicBezTo>
                    <a:cubicBezTo>
                      <a:pt x="97" y="2"/>
                      <a:pt x="108" y="0"/>
                      <a:pt x="122" y="0"/>
                    </a:cubicBezTo>
                    <a:cubicBezTo>
                      <a:pt x="137" y="0"/>
                      <a:pt x="146" y="4"/>
                      <a:pt x="146" y="21"/>
                    </a:cubicBezTo>
                    <a:cubicBezTo>
                      <a:pt x="146" y="26"/>
                      <a:pt x="150" y="35"/>
                      <a:pt x="153" y="36"/>
                    </a:cubicBezTo>
                    <a:cubicBezTo>
                      <a:pt x="159" y="38"/>
                      <a:pt x="168" y="36"/>
                      <a:pt x="172" y="32"/>
                    </a:cubicBezTo>
                    <a:cubicBezTo>
                      <a:pt x="186" y="20"/>
                      <a:pt x="196" y="23"/>
                      <a:pt x="208" y="35"/>
                    </a:cubicBezTo>
                    <a:cubicBezTo>
                      <a:pt x="220" y="47"/>
                      <a:pt x="220" y="57"/>
                      <a:pt x="208" y="69"/>
                    </a:cubicBezTo>
                    <a:cubicBezTo>
                      <a:pt x="205" y="73"/>
                      <a:pt x="203" y="82"/>
                      <a:pt x="205" y="88"/>
                    </a:cubicBezTo>
                    <a:cubicBezTo>
                      <a:pt x="206" y="92"/>
                      <a:pt x="215" y="95"/>
                      <a:pt x="220" y="95"/>
                    </a:cubicBezTo>
                    <a:cubicBezTo>
                      <a:pt x="237" y="96"/>
                      <a:pt x="242" y="104"/>
                      <a:pt x="242" y="120"/>
                    </a:cubicBezTo>
                    <a:cubicBezTo>
                      <a:pt x="242" y="135"/>
                      <a:pt x="238" y="145"/>
                      <a:pt x="220" y="146"/>
                    </a:cubicBezTo>
                    <a:cubicBezTo>
                      <a:pt x="215" y="146"/>
                      <a:pt x="206" y="150"/>
                      <a:pt x="205" y="153"/>
                    </a:cubicBezTo>
                    <a:cubicBezTo>
                      <a:pt x="203" y="159"/>
                      <a:pt x="205" y="168"/>
                      <a:pt x="209" y="172"/>
                    </a:cubicBezTo>
                    <a:cubicBezTo>
                      <a:pt x="221" y="185"/>
                      <a:pt x="218" y="195"/>
                      <a:pt x="207" y="206"/>
                    </a:cubicBezTo>
                    <a:cubicBezTo>
                      <a:pt x="195" y="218"/>
                      <a:pt x="185" y="220"/>
                      <a:pt x="172" y="208"/>
                    </a:cubicBezTo>
                    <a:cubicBezTo>
                      <a:pt x="168" y="205"/>
                      <a:pt x="160" y="203"/>
                      <a:pt x="155" y="204"/>
                    </a:cubicBezTo>
                    <a:cubicBezTo>
                      <a:pt x="151" y="204"/>
                      <a:pt x="146" y="212"/>
                      <a:pt x="146" y="216"/>
                    </a:cubicBezTo>
                    <a:cubicBezTo>
                      <a:pt x="147" y="237"/>
                      <a:pt x="136" y="242"/>
                      <a:pt x="117" y="242"/>
                    </a:cubicBezTo>
                    <a:cubicBezTo>
                      <a:pt x="97" y="241"/>
                      <a:pt x="95" y="229"/>
                      <a:pt x="96" y="213"/>
                    </a:cubicBezTo>
                    <a:cubicBezTo>
                      <a:pt x="96" y="211"/>
                      <a:pt x="96" y="209"/>
                      <a:pt x="95" y="208"/>
                    </a:cubicBezTo>
                    <a:close/>
                    <a:moveTo>
                      <a:pt x="121" y="168"/>
                    </a:moveTo>
                    <a:cubicBezTo>
                      <a:pt x="146" y="167"/>
                      <a:pt x="169" y="144"/>
                      <a:pt x="168" y="120"/>
                    </a:cubicBezTo>
                    <a:cubicBezTo>
                      <a:pt x="167" y="96"/>
                      <a:pt x="145" y="74"/>
                      <a:pt x="122" y="74"/>
                    </a:cubicBezTo>
                    <a:cubicBezTo>
                      <a:pt x="97" y="73"/>
                      <a:pt x="74" y="96"/>
                      <a:pt x="74" y="120"/>
                    </a:cubicBezTo>
                    <a:cubicBezTo>
                      <a:pt x="74" y="145"/>
                      <a:pt x="97" y="168"/>
                      <a:pt x="121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5"/>
              <p:cNvSpPr/>
              <p:nvPr/>
            </p:nvSpPr>
            <p:spPr bwMode="auto">
              <a:xfrm>
                <a:off x="3941923" y="-1099978"/>
                <a:ext cx="144022" cy="141642"/>
              </a:xfrm>
              <a:custGeom>
                <a:avLst/>
                <a:gdLst>
                  <a:gd name="T0" fmla="*/ 25 w 51"/>
                  <a:gd name="T1" fmla="*/ 0 h 50"/>
                  <a:gd name="T2" fmla="*/ 50 w 51"/>
                  <a:gd name="T3" fmla="*/ 25 h 50"/>
                  <a:gd name="T4" fmla="*/ 26 w 51"/>
                  <a:gd name="T5" fmla="*/ 49 h 50"/>
                  <a:gd name="T6" fmla="*/ 0 w 51"/>
                  <a:gd name="T7" fmla="*/ 25 h 50"/>
                  <a:gd name="T8" fmla="*/ 25 w 51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25" y="0"/>
                    </a:moveTo>
                    <a:cubicBezTo>
                      <a:pt x="39" y="0"/>
                      <a:pt x="51" y="11"/>
                      <a:pt x="50" y="25"/>
                    </a:cubicBezTo>
                    <a:cubicBezTo>
                      <a:pt x="49" y="40"/>
                      <a:pt x="40" y="48"/>
                      <a:pt x="26" y="49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0" name="组合 23"/>
          <p:cNvGrpSpPr/>
          <p:nvPr/>
        </p:nvGrpSpPr>
        <p:grpSpPr bwMode="auto">
          <a:xfrm>
            <a:off x="5236369" y="1046163"/>
            <a:ext cx="1001712" cy="1001712"/>
            <a:chOff x="5275081" y="1221716"/>
            <a:chExt cx="1001898" cy="1001899"/>
          </a:xfrm>
        </p:grpSpPr>
        <p:sp>
          <p:nvSpPr>
            <p:cNvPr id="61" name="Freeform 16"/>
            <p:cNvSpPr/>
            <p:nvPr/>
          </p:nvSpPr>
          <p:spPr bwMode="auto">
            <a:xfrm>
              <a:off x="5275081" y="1221716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540010" y="1502329"/>
              <a:ext cx="472040" cy="402624"/>
              <a:chOff x="8022689" y="-1311747"/>
              <a:chExt cx="729731" cy="622420"/>
            </a:xfrm>
            <a:solidFill>
              <a:schemeClr val="bg1"/>
            </a:solidFill>
          </p:grpSpPr>
          <p:sp>
            <p:nvSpPr>
              <p:cNvPr id="63" name="Freeform 80"/>
              <p:cNvSpPr/>
              <p:nvPr/>
            </p:nvSpPr>
            <p:spPr bwMode="auto">
              <a:xfrm>
                <a:off x="8022689" y="-1311747"/>
                <a:ext cx="729731" cy="622420"/>
              </a:xfrm>
              <a:custGeom>
                <a:avLst/>
                <a:gdLst>
                  <a:gd name="T0" fmla="*/ 195 w 248"/>
                  <a:gd name="T1" fmla="*/ 214 h 214"/>
                  <a:gd name="T2" fmla="*/ 145 w 248"/>
                  <a:gd name="T3" fmla="*/ 214 h 214"/>
                  <a:gd name="T4" fmla="*/ 145 w 248"/>
                  <a:gd name="T5" fmla="*/ 145 h 214"/>
                  <a:gd name="T6" fmla="*/ 98 w 248"/>
                  <a:gd name="T7" fmla="*/ 145 h 214"/>
                  <a:gd name="T8" fmla="*/ 98 w 248"/>
                  <a:gd name="T9" fmla="*/ 214 h 214"/>
                  <a:gd name="T10" fmla="*/ 49 w 248"/>
                  <a:gd name="T11" fmla="*/ 214 h 214"/>
                  <a:gd name="T12" fmla="*/ 49 w 248"/>
                  <a:gd name="T13" fmla="*/ 128 h 214"/>
                  <a:gd name="T14" fmla="*/ 33 w 248"/>
                  <a:gd name="T15" fmla="*/ 141 h 214"/>
                  <a:gd name="T16" fmla="*/ 7 w 248"/>
                  <a:gd name="T17" fmla="*/ 137 h 214"/>
                  <a:gd name="T18" fmla="*/ 4 w 248"/>
                  <a:gd name="T19" fmla="*/ 112 h 214"/>
                  <a:gd name="T20" fmla="*/ 106 w 248"/>
                  <a:gd name="T21" fmla="*/ 10 h 214"/>
                  <a:gd name="T22" fmla="*/ 143 w 248"/>
                  <a:gd name="T23" fmla="*/ 15 h 214"/>
                  <a:gd name="T24" fmla="*/ 233 w 248"/>
                  <a:gd name="T25" fmla="*/ 105 h 214"/>
                  <a:gd name="T26" fmla="*/ 236 w 248"/>
                  <a:gd name="T27" fmla="*/ 138 h 214"/>
                  <a:gd name="T28" fmla="*/ 204 w 248"/>
                  <a:gd name="T29" fmla="*/ 136 h 214"/>
                  <a:gd name="T30" fmla="*/ 195 w 248"/>
                  <a:gd name="T31" fmla="*/ 128 h 214"/>
                  <a:gd name="T32" fmla="*/ 195 w 248"/>
                  <a:gd name="T33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8" h="214">
                    <a:moveTo>
                      <a:pt x="195" y="214"/>
                    </a:moveTo>
                    <a:cubicBezTo>
                      <a:pt x="176" y="214"/>
                      <a:pt x="161" y="214"/>
                      <a:pt x="145" y="214"/>
                    </a:cubicBezTo>
                    <a:cubicBezTo>
                      <a:pt x="145" y="191"/>
                      <a:pt x="145" y="169"/>
                      <a:pt x="145" y="145"/>
                    </a:cubicBezTo>
                    <a:cubicBezTo>
                      <a:pt x="129" y="145"/>
                      <a:pt x="115" y="145"/>
                      <a:pt x="98" y="145"/>
                    </a:cubicBezTo>
                    <a:cubicBezTo>
                      <a:pt x="98" y="167"/>
                      <a:pt x="98" y="190"/>
                      <a:pt x="98" y="214"/>
                    </a:cubicBezTo>
                    <a:cubicBezTo>
                      <a:pt x="81" y="214"/>
                      <a:pt x="66" y="214"/>
                      <a:pt x="49" y="214"/>
                    </a:cubicBezTo>
                    <a:cubicBezTo>
                      <a:pt x="49" y="187"/>
                      <a:pt x="49" y="160"/>
                      <a:pt x="49" y="128"/>
                    </a:cubicBezTo>
                    <a:cubicBezTo>
                      <a:pt x="41" y="135"/>
                      <a:pt x="37" y="141"/>
                      <a:pt x="33" y="141"/>
                    </a:cubicBezTo>
                    <a:cubicBezTo>
                      <a:pt x="24" y="142"/>
                      <a:pt x="12" y="143"/>
                      <a:pt x="7" y="137"/>
                    </a:cubicBezTo>
                    <a:cubicBezTo>
                      <a:pt x="2" y="132"/>
                      <a:pt x="0" y="117"/>
                      <a:pt x="4" y="112"/>
                    </a:cubicBezTo>
                    <a:cubicBezTo>
                      <a:pt x="37" y="77"/>
                      <a:pt x="71" y="43"/>
                      <a:pt x="106" y="10"/>
                    </a:cubicBezTo>
                    <a:cubicBezTo>
                      <a:pt x="117" y="0"/>
                      <a:pt x="132" y="3"/>
                      <a:pt x="143" y="15"/>
                    </a:cubicBezTo>
                    <a:cubicBezTo>
                      <a:pt x="173" y="45"/>
                      <a:pt x="203" y="75"/>
                      <a:pt x="233" y="105"/>
                    </a:cubicBezTo>
                    <a:cubicBezTo>
                      <a:pt x="244" y="115"/>
                      <a:pt x="248" y="126"/>
                      <a:pt x="236" y="138"/>
                    </a:cubicBezTo>
                    <a:cubicBezTo>
                      <a:pt x="225" y="150"/>
                      <a:pt x="214" y="148"/>
                      <a:pt x="204" y="136"/>
                    </a:cubicBezTo>
                    <a:cubicBezTo>
                      <a:pt x="202" y="135"/>
                      <a:pt x="200" y="133"/>
                      <a:pt x="195" y="128"/>
                    </a:cubicBezTo>
                    <a:cubicBezTo>
                      <a:pt x="195" y="159"/>
                      <a:pt x="195" y="186"/>
                      <a:pt x="195" y="2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1"/>
              <p:cNvSpPr/>
              <p:nvPr/>
            </p:nvSpPr>
            <p:spPr bwMode="auto">
              <a:xfrm>
                <a:off x="8540723" y="-1292026"/>
                <a:ext cx="120790" cy="183644"/>
              </a:xfrm>
              <a:custGeom>
                <a:avLst/>
                <a:gdLst>
                  <a:gd name="T0" fmla="*/ 41 w 41"/>
                  <a:gd name="T1" fmla="*/ 63 h 63"/>
                  <a:gd name="T2" fmla="*/ 10 w 41"/>
                  <a:gd name="T3" fmla="*/ 0 h 63"/>
                  <a:gd name="T4" fmla="*/ 41 w 41"/>
                  <a:gd name="T5" fmla="*/ 0 h 63"/>
                  <a:gd name="T6" fmla="*/ 41 w 41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63">
                    <a:moveTo>
                      <a:pt x="41" y="63"/>
                    </a:moveTo>
                    <a:cubicBezTo>
                      <a:pt x="18" y="46"/>
                      <a:pt x="0" y="31"/>
                      <a:pt x="10" y="0"/>
                    </a:cubicBezTo>
                    <a:cubicBezTo>
                      <a:pt x="20" y="0"/>
                      <a:pt x="30" y="0"/>
                      <a:pt x="41" y="0"/>
                    </a:cubicBezTo>
                    <a:cubicBezTo>
                      <a:pt x="41" y="20"/>
                      <a:pt x="41" y="40"/>
                      <a:pt x="4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40"/>
          <p:cNvGrpSpPr/>
          <p:nvPr/>
        </p:nvGrpSpPr>
        <p:grpSpPr bwMode="auto">
          <a:xfrm>
            <a:off x="6392069" y="1046163"/>
            <a:ext cx="1000125" cy="1001712"/>
            <a:chOff x="6430978" y="1221716"/>
            <a:chExt cx="1000087" cy="1001899"/>
          </a:xfrm>
        </p:grpSpPr>
        <p:sp>
          <p:nvSpPr>
            <p:cNvPr id="66" name="Freeform 17"/>
            <p:cNvSpPr/>
            <p:nvPr/>
          </p:nvSpPr>
          <p:spPr bwMode="auto">
            <a:xfrm>
              <a:off x="6430978" y="1221716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9"/>
            <p:cNvSpPr>
              <a:spLocks noEditPoints="1"/>
            </p:cNvSpPr>
            <p:nvPr/>
          </p:nvSpPr>
          <p:spPr bwMode="auto">
            <a:xfrm>
              <a:off x="6749598" y="1545895"/>
              <a:ext cx="362846" cy="353540"/>
            </a:xfrm>
            <a:custGeom>
              <a:avLst/>
              <a:gdLst>
                <a:gd name="T0" fmla="*/ 2147483647 w 33"/>
                <a:gd name="T1" fmla="*/ 2147483647 h 32"/>
                <a:gd name="T2" fmla="*/ 2147483647 w 33"/>
                <a:gd name="T3" fmla="*/ 0 h 32"/>
                <a:gd name="T4" fmla="*/ 2147483647 w 33"/>
                <a:gd name="T5" fmla="*/ 0 h 32"/>
                <a:gd name="T6" fmla="*/ 2147483647 w 33"/>
                <a:gd name="T7" fmla="*/ 0 h 32"/>
                <a:gd name="T8" fmla="*/ 2147483647 w 33"/>
                <a:gd name="T9" fmla="*/ 2147483647 h 32"/>
                <a:gd name="T10" fmla="*/ 2147483647 w 33"/>
                <a:gd name="T11" fmla="*/ 2147483647 h 32"/>
                <a:gd name="T12" fmla="*/ 2147483647 w 33"/>
                <a:gd name="T13" fmla="*/ 2147483647 h 32"/>
                <a:gd name="T14" fmla="*/ 2147483647 w 33"/>
                <a:gd name="T15" fmla="*/ 2147483647 h 32"/>
                <a:gd name="T16" fmla="*/ 2147483647 w 33"/>
                <a:gd name="T17" fmla="*/ 2147483647 h 32"/>
                <a:gd name="T18" fmla="*/ 0 w 33"/>
                <a:gd name="T19" fmla="*/ 2147483647 h 32"/>
                <a:gd name="T20" fmla="*/ 2147483647 w 33"/>
                <a:gd name="T21" fmla="*/ 2147483647 h 32"/>
                <a:gd name="T22" fmla="*/ 2147483647 w 33"/>
                <a:gd name="T23" fmla="*/ 2147483647 h 32"/>
                <a:gd name="T24" fmla="*/ 2147483647 w 33"/>
                <a:gd name="T25" fmla="*/ 2147483647 h 32"/>
                <a:gd name="T26" fmla="*/ 2147483647 w 33"/>
                <a:gd name="T27" fmla="*/ 2147483647 h 32"/>
                <a:gd name="T28" fmla="*/ 2147483647 w 33"/>
                <a:gd name="T29" fmla="*/ 2147483647 h 32"/>
                <a:gd name="T30" fmla="*/ 2147483647 w 33"/>
                <a:gd name="T31" fmla="*/ 2147483647 h 32"/>
                <a:gd name="T32" fmla="*/ 2147483647 w 33"/>
                <a:gd name="T33" fmla="*/ 2147483647 h 32"/>
                <a:gd name="T34" fmla="*/ 2147483647 w 33"/>
                <a:gd name="T35" fmla="*/ 2147483647 h 32"/>
                <a:gd name="T36" fmla="*/ 2147483647 w 33"/>
                <a:gd name="T37" fmla="*/ 2147483647 h 32"/>
                <a:gd name="T38" fmla="*/ 2147483647 w 33"/>
                <a:gd name="T39" fmla="*/ 2147483647 h 32"/>
                <a:gd name="T40" fmla="*/ 2147483647 w 33"/>
                <a:gd name="T41" fmla="*/ 2147483647 h 32"/>
                <a:gd name="T42" fmla="*/ 2147483647 w 33"/>
                <a:gd name="T43" fmla="*/ 2147483647 h 32"/>
                <a:gd name="T44" fmla="*/ 2147483647 w 33"/>
                <a:gd name="T45" fmla="*/ 2147483647 h 32"/>
                <a:gd name="T46" fmla="*/ 2147483647 w 33"/>
                <a:gd name="T47" fmla="*/ 2147483647 h 32"/>
                <a:gd name="T48" fmla="*/ 2147483647 w 33"/>
                <a:gd name="T49" fmla="*/ 2147483647 h 32"/>
                <a:gd name="T50" fmla="*/ 2147483647 w 33"/>
                <a:gd name="T51" fmla="*/ 2147483647 h 32"/>
                <a:gd name="T52" fmla="*/ 2147483647 w 33"/>
                <a:gd name="T53" fmla="*/ 2147483647 h 32"/>
                <a:gd name="T54" fmla="*/ 2147483647 w 33"/>
                <a:gd name="T55" fmla="*/ 2147483647 h 32"/>
                <a:gd name="T56" fmla="*/ 2147483647 w 33"/>
                <a:gd name="T57" fmla="*/ 2147483647 h 32"/>
                <a:gd name="T58" fmla="*/ 2147483647 w 33"/>
                <a:gd name="T59" fmla="*/ 2147483647 h 32"/>
                <a:gd name="T60" fmla="*/ 2147483647 w 33"/>
                <a:gd name="T61" fmla="*/ 2147483647 h 32"/>
                <a:gd name="T62" fmla="*/ 2147483647 w 33"/>
                <a:gd name="T63" fmla="*/ 2147483647 h 32"/>
                <a:gd name="T64" fmla="*/ 2147483647 w 33"/>
                <a:gd name="T65" fmla="*/ 2147483647 h 32"/>
                <a:gd name="T66" fmla="*/ 2147483647 w 33"/>
                <a:gd name="T67" fmla="*/ 2147483647 h 32"/>
                <a:gd name="T68" fmla="*/ 2147483647 w 33"/>
                <a:gd name="T69" fmla="*/ 2147483647 h 32"/>
                <a:gd name="T70" fmla="*/ 2147483647 w 33"/>
                <a:gd name="T71" fmla="*/ 2147483647 h 32"/>
                <a:gd name="T72" fmla="*/ 2147483647 w 33"/>
                <a:gd name="T73" fmla="*/ 2147483647 h 32"/>
                <a:gd name="T74" fmla="*/ 2147483647 w 33"/>
                <a:gd name="T75" fmla="*/ 2147483647 h 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3" y="17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2" y="32"/>
                    <a:pt x="3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6"/>
                  </a:cubicBezTo>
                  <a:close/>
                  <a:moveTo>
                    <a:pt x="10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2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lose/>
                  <a:moveTo>
                    <a:pt x="21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19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8" y="22"/>
                  </a:moveTo>
                  <a:cubicBezTo>
                    <a:pt x="7" y="24"/>
                    <a:pt x="6" y="25"/>
                    <a:pt x="6" y="26"/>
                  </a:cubicBezTo>
                  <a:cubicBezTo>
                    <a:pt x="6" y="26"/>
                    <a:pt x="7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10" y="27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3" y="23"/>
                    <a:pt x="17" y="23"/>
                  </a:cubicBezTo>
                  <a:cubicBezTo>
                    <a:pt x="20" y="23"/>
                    <a:pt x="21" y="24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7"/>
                    <a:pt x="23" y="27"/>
                    <a:pt x="25" y="27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5"/>
                    <a:pt x="26" y="24"/>
                    <a:pt x="25" y="22"/>
                  </a:cubicBezTo>
                  <a:cubicBezTo>
                    <a:pt x="23" y="21"/>
                    <a:pt x="20" y="21"/>
                    <a:pt x="17" y="21"/>
                  </a:cubicBezTo>
                  <a:cubicBezTo>
                    <a:pt x="15" y="21"/>
                    <a:pt x="13" y="21"/>
                    <a:pt x="12" y="21"/>
                  </a:cubicBezTo>
                  <a:cubicBezTo>
                    <a:pt x="11" y="21"/>
                    <a:pt x="9" y="22"/>
                    <a:pt x="8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43"/>
          <p:cNvGrpSpPr/>
          <p:nvPr/>
        </p:nvGrpSpPr>
        <p:grpSpPr bwMode="auto">
          <a:xfrm>
            <a:off x="7566819" y="1046163"/>
            <a:ext cx="1001712" cy="1001712"/>
            <a:chOff x="7604993" y="1221716"/>
            <a:chExt cx="1001898" cy="1001899"/>
          </a:xfrm>
        </p:grpSpPr>
        <p:sp>
          <p:nvSpPr>
            <p:cNvPr id="69" name="Freeform 18"/>
            <p:cNvSpPr/>
            <p:nvPr/>
          </p:nvSpPr>
          <p:spPr bwMode="auto">
            <a:xfrm>
              <a:off x="7604993" y="1221716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90"/>
            <p:cNvSpPr>
              <a:spLocks noEditPoints="1"/>
            </p:cNvSpPr>
            <p:nvPr/>
          </p:nvSpPr>
          <p:spPr bwMode="auto">
            <a:xfrm>
              <a:off x="7868218" y="1429939"/>
              <a:ext cx="475448" cy="547404"/>
            </a:xfrm>
            <a:custGeom>
              <a:avLst/>
              <a:gdLst>
                <a:gd name="T0" fmla="*/ 2147483647 w 78"/>
                <a:gd name="T1" fmla="*/ 2147483647 h 90"/>
                <a:gd name="T2" fmla="*/ 2147483647 w 78"/>
                <a:gd name="T3" fmla="*/ 2147483647 h 90"/>
                <a:gd name="T4" fmla="*/ 2147483647 w 78"/>
                <a:gd name="T5" fmla="*/ 2147483647 h 90"/>
                <a:gd name="T6" fmla="*/ 2147483647 w 78"/>
                <a:gd name="T7" fmla="*/ 2147483647 h 90"/>
                <a:gd name="T8" fmla="*/ 2147483647 w 78"/>
                <a:gd name="T9" fmla="*/ 2147483647 h 90"/>
                <a:gd name="T10" fmla="*/ 2147483647 w 78"/>
                <a:gd name="T11" fmla="*/ 2147483647 h 90"/>
                <a:gd name="T12" fmla="*/ 2147483647 w 78"/>
                <a:gd name="T13" fmla="*/ 2147483647 h 90"/>
                <a:gd name="T14" fmla="*/ 2147483647 w 78"/>
                <a:gd name="T15" fmla="*/ 2147483647 h 90"/>
                <a:gd name="T16" fmla="*/ 2147483647 w 78"/>
                <a:gd name="T17" fmla="*/ 2147483647 h 90"/>
                <a:gd name="T18" fmla="*/ 2147483647 w 78"/>
                <a:gd name="T19" fmla="*/ 2147483647 h 90"/>
                <a:gd name="T20" fmla="*/ 2147483647 w 78"/>
                <a:gd name="T21" fmla="*/ 2147483647 h 90"/>
                <a:gd name="T22" fmla="*/ 2147483647 w 78"/>
                <a:gd name="T23" fmla="*/ 2147483647 h 90"/>
                <a:gd name="T24" fmla="*/ 2147483647 w 78"/>
                <a:gd name="T25" fmla="*/ 2147483647 h 90"/>
                <a:gd name="T26" fmla="*/ 2147483647 w 78"/>
                <a:gd name="T27" fmla="*/ 2147483647 h 90"/>
                <a:gd name="T28" fmla="*/ 2147483647 w 78"/>
                <a:gd name="T29" fmla="*/ 2147483647 h 90"/>
                <a:gd name="T30" fmla="*/ 2147483647 w 78"/>
                <a:gd name="T31" fmla="*/ 2147483647 h 90"/>
                <a:gd name="T32" fmla="*/ 2147483647 w 78"/>
                <a:gd name="T33" fmla="*/ 2147483647 h 90"/>
                <a:gd name="T34" fmla="*/ 2147483647 w 78"/>
                <a:gd name="T35" fmla="*/ 2147483647 h 90"/>
                <a:gd name="T36" fmla="*/ 2147483647 w 78"/>
                <a:gd name="T37" fmla="*/ 2147483647 h 90"/>
                <a:gd name="T38" fmla="*/ 2147483647 w 78"/>
                <a:gd name="T39" fmla="*/ 2147483647 h 90"/>
                <a:gd name="T40" fmla="*/ 2147483647 w 78"/>
                <a:gd name="T41" fmla="*/ 2147483647 h 90"/>
                <a:gd name="T42" fmla="*/ 2147483647 w 78"/>
                <a:gd name="T43" fmla="*/ 0 h 90"/>
                <a:gd name="T44" fmla="*/ 2147483647 w 78"/>
                <a:gd name="T45" fmla="*/ 2147483647 h 90"/>
                <a:gd name="T46" fmla="*/ 2147483647 w 78"/>
                <a:gd name="T47" fmla="*/ 2147483647 h 90"/>
                <a:gd name="T48" fmla="*/ 2147483647 w 78"/>
                <a:gd name="T49" fmla="*/ 2147483647 h 90"/>
                <a:gd name="T50" fmla="*/ 2147483647 w 78"/>
                <a:gd name="T51" fmla="*/ 2147483647 h 90"/>
                <a:gd name="T52" fmla="*/ 0 w 78"/>
                <a:gd name="T53" fmla="*/ 2147483647 h 90"/>
                <a:gd name="T54" fmla="*/ 2147483647 w 78"/>
                <a:gd name="T55" fmla="*/ 2147483647 h 90"/>
                <a:gd name="T56" fmla="*/ 2147483647 w 78"/>
                <a:gd name="T57" fmla="*/ 2147483647 h 90"/>
                <a:gd name="T58" fmla="*/ 2147483647 w 78"/>
                <a:gd name="T59" fmla="*/ 2147483647 h 90"/>
                <a:gd name="T60" fmla="*/ 2147483647 w 78"/>
                <a:gd name="T61" fmla="*/ 2147483647 h 90"/>
                <a:gd name="T62" fmla="*/ 2147483647 w 78"/>
                <a:gd name="T63" fmla="*/ 2147483647 h 90"/>
                <a:gd name="T64" fmla="*/ 2147483647 w 78"/>
                <a:gd name="T65" fmla="*/ 2147483647 h 90"/>
                <a:gd name="T66" fmla="*/ 2147483647 w 78"/>
                <a:gd name="T67" fmla="*/ 2147483647 h 90"/>
                <a:gd name="T68" fmla="*/ 2147483647 w 78"/>
                <a:gd name="T69" fmla="*/ 2147483647 h 90"/>
                <a:gd name="T70" fmla="*/ 2147483647 w 78"/>
                <a:gd name="T71" fmla="*/ 2147483647 h 90"/>
                <a:gd name="T72" fmla="*/ 2147483647 w 78"/>
                <a:gd name="T73" fmla="*/ 2147483647 h 90"/>
                <a:gd name="T74" fmla="*/ 2147483647 w 78"/>
                <a:gd name="T75" fmla="*/ 2147483647 h 90"/>
                <a:gd name="T76" fmla="*/ 2147483647 w 78"/>
                <a:gd name="T77" fmla="*/ 2147483647 h 90"/>
                <a:gd name="T78" fmla="*/ 2147483647 w 78"/>
                <a:gd name="T79" fmla="*/ 2147483647 h 90"/>
                <a:gd name="T80" fmla="*/ 2147483647 w 78"/>
                <a:gd name="T81" fmla="*/ 2147483647 h 90"/>
                <a:gd name="T82" fmla="*/ 2147483647 w 78"/>
                <a:gd name="T83" fmla="*/ 2147483647 h 90"/>
                <a:gd name="T84" fmla="*/ 2147483647 w 78"/>
                <a:gd name="T85" fmla="*/ 2147483647 h 90"/>
                <a:gd name="T86" fmla="*/ 2147483647 w 78"/>
                <a:gd name="T87" fmla="*/ 2147483647 h 90"/>
                <a:gd name="T88" fmla="*/ 2147483647 w 78"/>
                <a:gd name="T89" fmla="*/ 2147483647 h 90"/>
                <a:gd name="T90" fmla="*/ 2147483647 w 78"/>
                <a:gd name="T91" fmla="*/ 2147483647 h 90"/>
                <a:gd name="T92" fmla="*/ 2147483647 w 78"/>
                <a:gd name="T93" fmla="*/ 2147483647 h 90"/>
                <a:gd name="T94" fmla="*/ 2147483647 w 78"/>
                <a:gd name="T95" fmla="*/ 2147483647 h 90"/>
                <a:gd name="T96" fmla="*/ 2147483647 w 78"/>
                <a:gd name="T97" fmla="*/ 2147483647 h 90"/>
                <a:gd name="T98" fmla="*/ 2147483647 w 78"/>
                <a:gd name="T99" fmla="*/ 2147483647 h 90"/>
                <a:gd name="T100" fmla="*/ 2147483647 w 78"/>
                <a:gd name="T101" fmla="*/ 2147483647 h 90"/>
                <a:gd name="T102" fmla="*/ 2147483647 w 78"/>
                <a:gd name="T103" fmla="*/ 2147483647 h 90"/>
                <a:gd name="T104" fmla="*/ 2147483647 w 78"/>
                <a:gd name="T105" fmla="*/ 2147483647 h 90"/>
                <a:gd name="T106" fmla="*/ 2147483647 w 78"/>
                <a:gd name="T107" fmla="*/ 2147483647 h 90"/>
                <a:gd name="T108" fmla="*/ 2147483647 w 78"/>
                <a:gd name="T109" fmla="*/ 2147483647 h 90"/>
                <a:gd name="T110" fmla="*/ 2147483647 w 78"/>
                <a:gd name="T111" fmla="*/ 2147483647 h 90"/>
                <a:gd name="T112" fmla="*/ 2147483647 w 78"/>
                <a:gd name="T113" fmla="*/ 2147483647 h 90"/>
                <a:gd name="T114" fmla="*/ 2147483647 w 78"/>
                <a:gd name="T115" fmla="*/ 2147483647 h 90"/>
                <a:gd name="T116" fmla="*/ 2147483647 w 78"/>
                <a:gd name="T117" fmla="*/ 2147483647 h 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46"/>
          <p:cNvGrpSpPr/>
          <p:nvPr/>
        </p:nvGrpSpPr>
        <p:grpSpPr bwMode="auto">
          <a:xfrm>
            <a:off x="4053681" y="3363913"/>
            <a:ext cx="1000125" cy="1003300"/>
            <a:chOff x="4092008" y="3540757"/>
            <a:chExt cx="1000087" cy="1001899"/>
          </a:xfrm>
        </p:grpSpPr>
        <p:sp>
          <p:nvSpPr>
            <p:cNvPr id="72" name="Freeform 11"/>
            <p:cNvSpPr/>
            <p:nvPr/>
          </p:nvSpPr>
          <p:spPr bwMode="auto">
            <a:xfrm>
              <a:off x="4092008" y="3540757"/>
              <a:ext cx="1000087" cy="1001899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165"/>
            <p:cNvSpPr>
              <a:spLocks noEditPoints="1"/>
            </p:cNvSpPr>
            <p:nvPr/>
          </p:nvSpPr>
          <p:spPr bwMode="auto">
            <a:xfrm>
              <a:off x="4339762" y="3789417"/>
              <a:ext cx="504578" cy="504578"/>
            </a:xfrm>
            <a:custGeom>
              <a:avLst/>
              <a:gdLst>
                <a:gd name="T0" fmla="*/ 2147483647 w 66"/>
                <a:gd name="T1" fmla="*/ 2147483647 h 66"/>
                <a:gd name="T2" fmla="*/ 2147483647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2147483647 w 66"/>
                <a:gd name="T67" fmla="*/ 2147483647 h 66"/>
                <a:gd name="T68" fmla="*/ 2147483647 w 66"/>
                <a:gd name="T69" fmla="*/ 2147483647 h 66"/>
                <a:gd name="T70" fmla="*/ 2147483647 w 66"/>
                <a:gd name="T71" fmla="*/ 2147483647 h 66"/>
                <a:gd name="T72" fmla="*/ 2147483647 w 66"/>
                <a:gd name="T73" fmla="*/ 2147483647 h 66"/>
                <a:gd name="T74" fmla="*/ 2147483647 w 66"/>
                <a:gd name="T75" fmla="*/ 2147483647 h 66"/>
                <a:gd name="T76" fmla="*/ 2147483647 w 66"/>
                <a:gd name="T77" fmla="*/ 2147483647 h 66"/>
                <a:gd name="T78" fmla="*/ 2147483647 w 66"/>
                <a:gd name="T79" fmla="*/ 2147483647 h 66"/>
                <a:gd name="T80" fmla="*/ 2147483647 w 66"/>
                <a:gd name="T81" fmla="*/ 2147483647 h 66"/>
                <a:gd name="T82" fmla="*/ 2147483647 w 66"/>
                <a:gd name="T83" fmla="*/ 2147483647 h 66"/>
                <a:gd name="T84" fmla="*/ 2147483647 w 66"/>
                <a:gd name="T85" fmla="*/ 2147483647 h 66"/>
                <a:gd name="T86" fmla="*/ 2147483647 w 66"/>
                <a:gd name="T87" fmla="*/ 2147483647 h 66"/>
                <a:gd name="T88" fmla="*/ 2147483647 w 66"/>
                <a:gd name="T89" fmla="*/ 2147483647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6">
                  <a:moveTo>
                    <a:pt x="46" y="19"/>
                  </a:moveTo>
                  <a:cubicBezTo>
                    <a:pt x="48" y="20"/>
                    <a:pt x="51" y="21"/>
                    <a:pt x="53" y="23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8"/>
                    <a:pt x="61" y="30"/>
                    <a:pt x="62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5" y="33"/>
                    <a:pt x="66" y="34"/>
                    <a:pt x="66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6" y="46"/>
                    <a:pt x="65" y="47"/>
                    <a:pt x="64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51"/>
                    <a:pt x="55" y="55"/>
                    <a:pt x="50" y="57"/>
                  </a:cubicBezTo>
                  <a:cubicBezTo>
                    <a:pt x="49" y="59"/>
                    <a:pt x="48" y="62"/>
                    <a:pt x="48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3"/>
                    <a:pt x="38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9" y="61"/>
                    <a:pt x="27" y="63"/>
                    <a:pt x="26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2"/>
                    <a:pt x="18" y="59"/>
                    <a:pt x="17" y="57"/>
                  </a:cubicBezTo>
                  <a:cubicBezTo>
                    <a:pt x="11" y="54"/>
                    <a:pt x="6" y="49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29"/>
                    <a:pt x="12" y="22"/>
                    <a:pt x="21" y="19"/>
                  </a:cubicBezTo>
                  <a:cubicBezTo>
                    <a:pt x="24" y="23"/>
                    <a:pt x="28" y="26"/>
                    <a:pt x="33" y="26"/>
                  </a:cubicBezTo>
                  <a:cubicBezTo>
                    <a:pt x="39" y="26"/>
                    <a:pt x="43" y="23"/>
                    <a:pt x="46" y="19"/>
                  </a:cubicBezTo>
                  <a:close/>
                  <a:moveTo>
                    <a:pt x="33" y="0"/>
                  </a:moveTo>
                  <a:cubicBezTo>
                    <a:pt x="27" y="0"/>
                    <a:pt x="22" y="5"/>
                    <a:pt x="22" y="11"/>
                  </a:cubicBezTo>
                  <a:cubicBezTo>
                    <a:pt x="22" y="17"/>
                    <a:pt x="27" y="22"/>
                    <a:pt x="33" y="22"/>
                  </a:cubicBezTo>
                  <a:cubicBezTo>
                    <a:pt x="40" y="22"/>
                    <a:pt x="45" y="17"/>
                    <a:pt x="45" y="11"/>
                  </a:cubicBezTo>
                  <a:cubicBezTo>
                    <a:pt x="45" y="5"/>
                    <a:pt x="40" y="0"/>
                    <a:pt x="33" y="0"/>
                  </a:cubicBezTo>
                  <a:close/>
                  <a:moveTo>
                    <a:pt x="30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5"/>
                    <a:pt x="30" y="15"/>
                    <a:pt x="30" y="15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49"/>
          <p:cNvGrpSpPr/>
          <p:nvPr/>
        </p:nvGrpSpPr>
        <p:grpSpPr bwMode="auto">
          <a:xfrm>
            <a:off x="5236369" y="2209802"/>
            <a:ext cx="1001712" cy="1000125"/>
            <a:chOff x="5275081" y="2386672"/>
            <a:chExt cx="1001898" cy="1000087"/>
          </a:xfrm>
        </p:grpSpPr>
        <p:sp>
          <p:nvSpPr>
            <p:cNvPr id="75" name="Freeform 14"/>
            <p:cNvSpPr/>
            <p:nvPr/>
          </p:nvSpPr>
          <p:spPr bwMode="auto">
            <a:xfrm>
              <a:off x="5275081" y="2386672"/>
              <a:ext cx="1001898" cy="1000087"/>
            </a:xfrm>
            <a:custGeom>
              <a:avLst/>
              <a:gdLst>
                <a:gd name="T0" fmla="*/ 2147483646 w 553"/>
                <a:gd name="T1" fmla="*/ 2147483646 h 552"/>
                <a:gd name="T2" fmla="*/ 0 w 553"/>
                <a:gd name="T3" fmla="*/ 2147483646 h 552"/>
                <a:gd name="T4" fmla="*/ 0 w 553"/>
                <a:gd name="T5" fmla="*/ 0 h 552"/>
                <a:gd name="T6" fmla="*/ 2147483646 w 553"/>
                <a:gd name="T7" fmla="*/ 0 h 552"/>
                <a:gd name="T8" fmla="*/ 2147483646 w 553"/>
                <a:gd name="T9" fmla="*/ 2147483646 h 552"/>
                <a:gd name="T10" fmla="*/ 2147483646 w 553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75935" y="2635584"/>
              <a:ext cx="200190" cy="502263"/>
              <a:chOff x="4268788" y="2411413"/>
              <a:chExt cx="177800" cy="446087"/>
            </a:xfrm>
            <a:solidFill>
              <a:schemeClr val="bg1"/>
            </a:solidFill>
          </p:grpSpPr>
          <p:sp>
            <p:nvSpPr>
              <p:cNvPr id="77" name="Freeform 61"/>
              <p:cNvSpPr/>
              <p:nvPr/>
            </p:nvSpPr>
            <p:spPr bwMode="auto">
              <a:xfrm>
                <a:off x="4268788" y="2489200"/>
                <a:ext cx="177800" cy="368300"/>
              </a:xfrm>
              <a:custGeom>
                <a:avLst/>
                <a:gdLst>
                  <a:gd name="T0" fmla="*/ 1198 w 30"/>
                  <a:gd name="T1" fmla="*/ 0 h 62"/>
                  <a:gd name="T2" fmla="*/ 418 w 30"/>
                  <a:gd name="T3" fmla="*/ 0 h 62"/>
                  <a:gd name="T4" fmla="*/ 0 w 30"/>
                  <a:gd name="T5" fmla="*/ 307 h 62"/>
                  <a:gd name="T6" fmla="*/ 0 w 30"/>
                  <a:gd name="T7" fmla="*/ 307 h 62"/>
                  <a:gd name="T8" fmla="*/ 0 w 30"/>
                  <a:gd name="T9" fmla="*/ 363 h 62"/>
                  <a:gd name="T10" fmla="*/ 0 w 30"/>
                  <a:gd name="T11" fmla="*/ 1471 h 62"/>
                  <a:gd name="T12" fmla="*/ 97 w 30"/>
                  <a:gd name="T13" fmla="*/ 1568 h 62"/>
                  <a:gd name="T14" fmla="*/ 265 w 30"/>
                  <a:gd name="T15" fmla="*/ 1471 h 62"/>
                  <a:gd name="T16" fmla="*/ 265 w 30"/>
                  <a:gd name="T17" fmla="*/ 516 h 62"/>
                  <a:gd name="T18" fmla="*/ 362 w 30"/>
                  <a:gd name="T19" fmla="*/ 516 h 62"/>
                  <a:gd name="T20" fmla="*/ 362 w 30"/>
                  <a:gd name="T21" fmla="*/ 1414 h 62"/>
                  <a:gd name="T22" fmla="*/ 362 w 30"/>
                  <a:gd name="T23" fmla="*/ 1471 h 62"/>
                  <a:gd name="T24" fmla="*/ 362 w 30"/>
                  <a:gd name="T25" fmla="*/ 3095 h 62"/>
                  <a:gd name="T26" fmla="*/ 571 w 30"/>
                  <a:gd name="T27" fmla="*/ 3248 h 62"/>
                  <a:gd name="T28" fmla="*/ 724 w 30"/>
                  <a:gd name="T29" fmla="*/ 3095 h 62"/>
                  <a:gd name="T30" fmla="*/ 724 w 30"/>
                  <a:gd name="T31" fmla="*/ 1624 h 62"/>
                  <a:gd name="T32" fmla="*/ 836 w 30"/>
                  <a:gd name="T33" fmla="*/ 1624 h 62"/>
                  <a:gd name="T34" fmla="*/ 836 w 30"/>
                  <a:gd name="T35" fmla="*/ 3095 h 62"/>
                  <a:gd name="T36" fmla="*/ 989 w 30"/>
                  <a:gd name="T37" fmla="*/ 3248 h 62"/>
                  <a:gd name="T38" fmla="*/ 1198 w 30"/>
                  <a:gd name="T39" fmla="*/ 3095 h 62"/>
                  <a:gd name="T40" fmla="*/ 1198 w 30"/>
                  <a:gd name="T41" fmla="*/ 1414 h 62"/>
                  <a:gd name="T42" fmla="*/ 1198 w 30"/>
                  <a:gd name="T43" fmla="*/ 1414 h 62"/>
                  <a:gd name="T44" fmla="*/ 1198 w 30"/>
                  <a:gd name="T45" fmla="*/ 516 h 62"/>
                  <a:gd name="T46" fmla="*/ 1295 w 30"/>
                  <a:gd name="T47" fmla="*/ 516 h 62"/>
                  <a:gd name="T48" fmla="*/ 1295 w 30"/>
                  <a:gd name="T49" fmla="*/ 1471 h 62"/>
                  <a:gd name="T50" fmla="*/ 1407 w 30"/>
                  <a:gd name="T51" fmla="*/ 1568 h 62"/>
                  <a:gd name="T52" fmla="*/ 1561 w 30"/>
                  <a:gd name="T53" fmla="*/ 1471 h 62"/>
                  <a:gd name="T54" fmla="*/ 1561 w 30"/>
                  <a:gd name="T55" fmla="*/ 363 h 62"/>
                  <a:gd name="T56" fmla="*/ 1561 w 30"/>
                  <a:gd name="T57" fmla="*/ 307 h 62"/>
                  <a:gd name="T58" fmla="*/ 1561 w 30"/>
                  <a:gd name="T59" fmla="*/ 266 h 62"/>
                  <a:gd name="T60" fmla="*/ 1198 w 30"/>
                  <a:gd name="T61" fmla="*/ 0 h 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0" h="6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4" y="30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2"/>
                      <a:pt x="11" y="62"/>
                    </a:cubicBezTo>
                    <a:cubicBezTo>
                      <a:pt x="13" y="62"/>
                      <a:pt x="14" y="61"/>
                      <a:pt x="14" y="5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2"/>
                      <a:pt x="19" y="62"/>
                    </a:cubicBezTo>
                    <a:cubicBezTo>
                      <a:pt x="21" y="62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9" y="30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Oval 62"/>
              <p:cNvSpPr>
                <a:spLocks noChangeArrowheads="1"/>
              </p:cNvSpPr>
              <p:nvPr/>
            </p:nvSpPr>
            <p:spPr bwMode="auto">
              <a:xfrm>
                <a:off x="4322763" y="2411413"/>
                <a:ext cx="71438" cy="714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409533" y="2210470"/>
            <a:ext cx="2176463" cy="2146300"/>
            <a:chOff x="6428581" y="2277145"/>
            <a:chExt cx="2176463" cy="2146300"/>
          </a:xfrm>
        </p:grpSpPr>
        <p:sp>
          <p:nvSpPr>
            <p:cNvPr id="80" name="Freeform 20"/>
            <p:cNvSpPr/>
            <p:nvPr/>
          </p:nvSpPr>
          <p:spPr bwMode="auto">
            <a:xfrm>
              <a:off x="6428581" y="2277145"/>
              <a:ext cx="2176463" cy="2146300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pic>
          <p:nvPicPr>
            <p:cNvPr id="81" name="Picture 2" descr="C:\Users\Administrator.MICROSO-BQCPAHA\Desktop\图片89991.png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581" y="2933857"/>
              <a:ext cx="2176463" cy="147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6495815" y="2401634"/>
              <a:ext cx="111783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精神建设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64"/>
          <p:cNvGrpSpPr/>
          <p:nvPr/>
        </p:nvGrpSpPr>
        <p:grpSpPr bwMode="auto">
          <a:xfrm>
            <a:off x="1702594" y="1027113"/>
            <a:ext cx="2176462" cy="2144712"/>
            <a:chOff x="1742166" y="1203598"/>
            <a:chExt cx="2175913" cy="2145114"/>
          </a:xfrm>
        </p:grpSpPr>
        <p:sp>
          <p:nvSpPr>
            <p:cNvPr id="86" name="Freeform 19"/>
            <p:cNvSpPr/>
            <p:nvPr/>
          </p:nvSpPr>
          <p:spPr bwMode="auto">
            <a:xfrm>
              <a:off x="1742166" y="1203598"/>
              <a:ext cx="2175913" cy="2145114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1934206" y="1884751"/>
              <a:ext cx="178866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>
              <a:spLocks noChangeArrowheads="1"/>
            </p:cNvSpPr>
            <p:nvPr/>
          </p:nvSpPr>
          <p:spPr bwMode="auto">
            <a:xfrm>
              <a:off x="1864139" y="1549800"/>
              <a:ext cx="1054067" cy="3232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1835805" y="1838527"/>
              <a:ext cx="1953720" cy="101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56943" y="2643623"/>
            <a:ext cx="1757526" cy="1748598"/>
            <a:chOff x="466937" y="2617663"/>
            <a:chExt cx="2060055" cy="2049589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466937" y="2617663"/>
              <a:ext cx="2060055" cy="204958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" name="TextBox 16"/>
            <p:cNvSpPr txBox="1">
              <a:spLocks noChangeArrowheads="1"/>
            </p:cNvSpPr>
            <p:nvPr/>
          </p:nvSpPr>
          <p:spPr bwMode="auto">
            <a:xfrm>
              <a:off x="609620" y="3293832"/>
              <a:ext cx="1812282" cy="685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3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867910" y="1877925"/>
            <a:ext cx="4071938" cy="1535635"/>
            <a:chOff x="5032315" y="2461011"/>
            <a:chExt cx="4071625" cy="1536143"/>
          </a:xfrm>
        </p:grpSpPr>
        <p:sp>
          <p:nvSpPr>
            <p:cNvPr id="10" name="TextBox 21"/>
            <p:cNvSpPr txBox="1">
              <a:spLocks noChangeArrowheads="1"/>
            </p:cNvSpPr>
            <p:nvPr/>
          </p:nvSpPr>
          <p:spPr bwMode="auto">
            <a:xfrm>
              <a:off x="5181972" y="246101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/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5181972" y="3075142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/>
              <a:r>
                <a:rPr lang="zh-CN" altLang="en-US" sz="14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5181972" y="3689275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/>
              <a:r>
                <a:rPr lang="zh-CN" altLang="en-US" sz="14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7110648" y="3096347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/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7110648" y="248222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/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32315" y="2531836"/>
              <a:ext cx="149214" cy="15086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032315" y="3146401"/>
              <a:ext cx="149214" cy="14927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32315" y="3775259"/>
              <a:ext cx="149214" cy="14927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960980" y="2554068"/>
              <a:ext cx="149214" cy="14927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960980" y="3168634"/>
              <a:ext cx="149214" cy="14927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44627" y="1249600"/>
            <a:ext cx="941003" cy="943423"/>
            <a:chOff x="3367451" y="818115"/>
            <a:chExt cx="1148771" cy="1151725"/>
          </a:xfrm>
          <a:solidFill>
            <a:srgbClr val="058ABF"/>
          </a:solidFill>
          <a:effectLst/>
        </p:grpSpPr>
        <p:sp>
          <p:nvSpPr>
            <p:cNvPr id="23" name="Freeform 10"/>
            <p:cNvSpPr/>
            <p:nvPr/>
          </p:nvSpPr>
          <p:spPr bwMode="auto">
            <a:xfrm>
              <a:off x="3367451" y="818115"/>
              <a:ext cx="1148771" cy="115172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3451802" y="1138786"/>
              <a:ext cx="980150" cy="488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2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5%</a:t>
              </a:r>
              <a:endPara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92205" y="2713936"/>
            <a:ext cx="1543155" cy="1550398"/>
            <a:chOff x="3101729" y="2752037"/>
            <a:chExt cx="1877078" cy="1885889"/>
          </a:xfrm>
          <a:solidFill>
            <a:srgbClr val="058ABF"/>
          </a:solidFill>
          <a:effectLst/>
        </p:grpSpPr>
        <p:sp>
          <p:nvSpPr>
            <p:cNvPr id="27" name="Freeform 8"/>
            <p:cNvSpPr/>
            <p:nvPr/>
          </p:nvSpPr>
          <p:spPr bwMode="auto">
            <a:xfrm>
              <a:off x="3101729" y="2752037"/>
              <a:ext cx="1877078" cy="1885889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3474987" y="3397955"/>
              <a:ext cx="1243336" cy="6364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28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2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675" y="981872"/>
            <a:ext cx="1535249" cy="1535248"/>
            <a:chOff x="682199" y="843345"/>
            <a:chExt cx="1711107" cy="1711106"/>
          </a:xfrm>
          <a:solidFill>
            <a:srgbClr val="058ABF"/>
          </a:solidFill>
          <a:effectLst/>
        </p:grpSpPr>
        <p:sp>
          <p:nvSpPr>
            <p:cNvPr id="31" name="Freeform 12"/>
            <p:cNvSpPr/>
            <p:nvPr/>
          </p:nvSpPr>
          <p:spPr bwMode="auto">
            <a:xfrm>
              <a:off x="682199" y="843345"/>
              <a:ext cx="1711107" cy="171110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/>
            <a:lstStyle/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1034160" y="1367430"/>
              <a:ext cx="1116746" cy="583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28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15%</a:t>
              </a:r>
              <a:endParaRPr lang="en-US" altLang="zh-CN" sz="2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21666" y="1700722"/>
            <a:ext cx="2106760" cy="1992549"/>
            <a:chOff x="1731190" y="1224486"/>
            <a:chExt cx="2650575" cy="2506883"/>
          </a:xfrm>
        </p:grpSpPr>
        <p:sp>
          <p:nvSpPr>
            <p:cNvPr id="3" name="Freeform 7"/>
            <p:cNvSpPr/>
            <p:nvPr/>
          </p:nvSpPr>
          <p:spPr bwMode="auto">
            <a:xfrm>
              <a:off x="1731190" y="1224486"/>
              <a:ext cx="2507484" cy="2506883"/>
            </a:xfrm>
            <a:custGeom>
              <a:avLst/>
              <a:gdLst>
                <a:gd name="T0" fmla="*/ 1541356 w 274"/>
                <a:gd name="T1" fmla="*/ 2789813 h 274"/>
                <a:gd name="T2" fmla="*/ 2791104 w 274"/>
                <a:gd name="T3" fmla="*/ 1311629 h 274"/>
                <a:gd name="T4" fmla="*/ 1312235 w 274"/>
                <a:gd name="T5" fmla="*/ 62459 h 274"/>
                <a:gd name="T6" fmla="*/ 62487 w 274"/>
                <a:gd name="T7" fmla="*/ 1540643 h 274"/>
                <a:gd name="T8" fmla="*/ 1541356 w 274"/>
                <a:gd name="T9" fmla="*/ 278981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" name="TextBox 20"/>
            <p:cNvSpPr txBox="1">
              <a:spLocks noChangeArrowheads="1"/>
            </p:cNvSpPr>
            <p:nvPr/>
          </p:nvSpPr>
          <p:spPr bwMode="auto">
            <a:xfrm>
              <a:off x="1774985" y="2112468"/>
              <a:ext cx="2606780" cy="81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3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 bwMode="auto">
          <a:xfrm>
            <a:off x="1566617" y="3690939"/>
            <a:ext cx="1028700" cy="568325"/>
            <a:chOff x="1442717" y="3914377"/>
            <a:chExt cx="1028963" cy="568239"/>
          </a:xfrm>
          <a:effectLst/>
        </p:grpSpPr>
        <p:grpSp>
          <p:nvGrpSpPr>
            <p:cNvPr id="65" name="组合 222"/>
            <p:cNvGrpSpPr/>
            <p:nvPr/>
          </p:nvGrpSpPr>
          <p:grpSpPr bwMode="auto">
            <a:xfrm>
              <a:off x="1442717" y="3914377"/>
              <a:ext cx="1028963" cy="568239"/>
              <a:chOff x="4149301" y="1614418"/>
              <a:chExt cx="936104" cy="516958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4149301" y="1614418"/>
                <a:ext cx="936104" cy="516958"/>
              </a:xfrm>
              <a:prstGeom prst="roundRect">
                <a:avLst>
                  <a:gd name="adj" fmla="val 288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圆角矩形 225"/>
              <p:cNvSpPr>
                <a:spLocks noChangeArrowheads="1"/>
              </p:cNvSpPr>
              <p:nvPr/>
            </p:nvSpPr>
            <p:spPr bwMode="auto">
              <a:xfrm>
                <a:off x="4187740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46" y="3960422"/>
              <a:ext cx="808504" cy="476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组合 68"/>
          <p:cNvGrpSpPr/>
          <p:nvPr/>
        </p:nvGrpSpPr>
        <p:grpSpPr bwMode="auto">
          <a:xfrm>
            <a:off x="6478342" y="992187"/>
            <a:ext cx="1028700" cy="568325"/>
            <a:chOff x="467544" y="801103"/>
            <a:chExt cx="936104" cy="516958"/>
          </a:xfrm>
          <a:effectLst/>
        </p:grpSpPr>
        <p:sp>
          <p:nvSpPr>
            <p:cNvPr id="70" name="圆角矩形 69"/>
            <p:cNvSpPr/>
            <p:nvPr/>
          </p:nvSpPr>
          <p:spPr>
            <a:xfrm>
              <a:off x="467544" y="801103"/>
              <a:ext cx="936104" cy="5169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1" name="圆角矩形 110"/>
            <p:cNvSpPr>
              <a:spLocks noChangeArrowheads="1"/>
            </p:cNvSpPr>
            <p:nvPr/>
          </p:nvSpPr>
          <p:spPr bwMode="auto">
            <a:xfrm>
              <a:off x="505983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72" name="Picture 3" descr="C:\Users\admin\Desktop\dazhong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1" t="3225" r="6920" b="7528"/>
            <a:stretch>
              <a:fillRect/>
            </a:stretch>
          </p:blipFill>
          <p:spPr bwMode="auto">
            <a:xfrm>
              <a:off x="729553" y="844831"/>
              <a:ext cx="412087" cy="42950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73" name="组合 72"/>
          <p:cNvGrpSpPr/>
          <p:nvPr/>
        </p:nvGrpSpPr>
        <p:grpSpPr bwMode="auto">
          <a:xfrm>
            <a:off x="2795343" y="1906587"/>
            <a:ext cx="1028700" cy="568325"/>
            <a:chOff x="4149301" y="801103"/>
            <a:chExt cx="936104" cy="516958"/>
          </a:xfrm>
          <a:effectLst/>
        </p:grpSpPr>
        <p:sp>
          <p:nvSpPr>
            <p:cNvPr id="74" name="圆角矩形 73"/>
            <p:cNvSpPr/>
            <p:nvPr/>
          </p:nvSpPr>
          <p:spPr>
            <a:xfrm>
              <a:off x="4149301" y="801103"/>
              <a:ext cx="936104" cy="5169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5" name="圆角矩形 114"/>
            <p:cNvSpPr>
              <a:spLocks noChangeArrowheads="1"/>
            </p:cNvSpPr>
            <p:nvPr/>
          </p:nvSpPr>
          <p:spPr bwMode="auto">
            <a:xfrm>
              <a:off x="4187740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76" name="组合 115"/>
            <p:cNvGrpSpPr/>
            <p:nvPr/>
          </p:nvGrpSpPr>
          <p:grpSpPr bwMode="auto">
            <a:xfrm>
              <a:off x="4311412" y="881117"/>
              <a:ext cx="611882" cy="356931"/>
              <a:chOff x="4248150" y="1753705"/>
              <a:chExt cx="342900" cy="200025"/>
            </a:xfrm>
          </p:grpSpPr>
          <p:sp>
            <p:nvSpPr>
              <p:cNvPr id="77" name="Freeform 12"/>
              <p:cNvSpPr>
                <a:spLocks noEditPoints="1"/>
              </p:cNvSpPr>
              <p:nvPr/>
            </p:nvSpPr>
            <p:spPr bwMode="auto">
              <a:xfrm>
                <a:off x="4248150" y="1753705"/>
                <a:ext cx="342900" cy="200025"/>
              </a:xfrm>
              <a:custGeom>
                <a:avLst/>
                <a:gdLst>
                  <a:gd name="T0" fmla="*/ 2147483647 w 36"/>
                  <a:gd name="T1" fmla="*/ 0 h 21"/>
                  <a:gd name="T2" fmla="*/ 0 w 36"/>
                  <a:gd name="T3" fmla="*/ 2147483647 h 21"/>
                  <a:gd name="T4" fmla="*/ 2147483647 w 36"/>
                  <a:gd name="T5" fmla="*/ 2147483647 h 21"/>
                  <a:gd name="T6" fmla="*/ 2147483647 w 36"/>
                  <a:gd name="T7" fmla="*/ 2147483647 h 21"/>
                  <a:gd name="T8" fmla="*/ 2147483647 w 36"/>
                  <a:gd name="T9" fmla="*/ 0 h 21"/>
                  <a:gd name="T10" fmla="*/ 2147483647 w 36"/>
                  <a:gd name="T11" fmla="*/ 2147483647 h 21"/>
                  <a:gd name="T12" fmla="*/ 2147483647 w 36"/>
                  <a:gd name="T13" fmla="*/ 2147483647 h 21"/>
                  <a:gd name="T14" fmla="*/ 2147483647 w 36"/>
                  <a:gd name="T15" fmla="*/ 2147483647 h 21"/>
                  <a:gd name="T16" fmla="*/ 2147483647 w 36"/>
                  <a:gd name="T17" fmla="*/ 2147483647 h 21"/>
                  <a:gd name="T18" fmla="*/ 2147483647 w 36"/>
                  <a:gd name="T19" fmla="*/ 2147483647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21">
                    <a:moveTo>
                      <a:pt x="18" y="0"/>
                    </a:moveTo>
                    <a:cubicBezTo>
                      <a:pt x="8" y="0"/>
                      <a:pt x="0" y="5"/>
                      <a:pt x="0" y="11"/>
                    </a:cubicBezTo>
                    <a:cubicBezTo>
                      <a:pt x="0" y="16"/>
                      <a:pt x="8" y="21"/>
                      <a:pt x="18" y="21"/>
                    </a:cubicBezTo>
                    <a:cubicBezTo>
                      <a:pt x="28" y="21"/>
                      <a:pt x="36" y="16"/>
                      <a:pt x="36" y="11"/>
                    </a:cubicBezTo>
                    <a:cubicBezTo>
                      <a:pt x="36" y="5"/>
                      <a:pt x="28" y="0"/>
                      <a:pt x="18" y="0"/>
                    </a:cubicBezTo>
                    <a:close/>
                    <a:moveTo>
                      <a:pt x="18" y="20"/>
                    </a:moveTo>
                    <a:cubicBezTo>
                      <a:pt x="9" y="20"/>
                      <a:pt x="1" y="16"/>
                      <a:pt x="1" y="11"/>
                    </a:cubicBezTo>
                    <a:cubicBezTo>
                      <a:pt x="1" y="5"/>
                      <a:pt x="9" y="1"/>
                      <a:pt x="18" y="1"/>
                    </a:cubicBezTo>
                    <a:cubicBezTo>
                      <a:pt x="27" y="1"/>
                      <a:pt x="35" y="5"/>
                      <a:pt x="35" y="11"/>
                    </a:cubicBezTo>
                    <a:cubicBezTo>
                      <a:pt x="35" y="16"/>
                      <a:pt x="27" y="20"/>
                      <a:pt x="18" y="20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267201" y="1772755"/>
                <a:ext cx="304800" cy="161925"/>
              </a:xfrm>
              <a:custGeom>
                <a:avLst/>
                <a:gdLst>
                  <a:gd name="T0" fmla="*/ 2147483647 w 32"/>
                  <a:gd name="T1" fmla="*/ 0 h 17"/>
                  <a:gd name="T2" fmla="*/ 0 w 32"/>
                  <a:gd name="T3" fmla="*/ 2147483647 h 17"/>
                  <a:gd name="T4" fmla="*/ 2147483647 w 32"/>
                  <a:gd name="T5" fmla="*/ 2147483647 h 17"/>
                  <a:gd name="T6" fmla="*/ 2147483647 w 32"/>
                  <a:gd name="T7" fmla="*/ 2147483647 h 17"/>
                  <a:gd name="T8" fmla="*/ 2147483647 w 32"/>
                  <a:gd name="T9" fmla="*/ 0 h 17"/>
                  <a:gd name="T10" fmla="*/ 2147483647 w 32"/>
                  <a:gd name="T11" fmla="*/ 2147483647 h 17"/>
                  <a:gd name="T12" fmla="*/ 2147483647 w 32"/>
                  <a:gd name="T13" fmla="*/ 2147483647 h 17"/>
                  <a:gd name="T14" fmla="*/ 2147483647 w 32"/>
                  <a:gd name="T15" fmla="*/ 2147483647 h 17"/>
                  <a:gd name="T16" fmla="*/ 2147483647 w 32"/>
                  <a:gd name="T17" fmla="*/ 2147483647 h 17"/>
                  <a:gd name="T18" fmla="*/ 2147483647 w 32"/>
                  <a:gd name="T19" fmla="*/ 2147483647 h 17"/>
                  <a:gd name="T20" fmla="*/ 2147483647 w 32"/>
                  <a:gd name="T21" fmla="*/ 2147483647 h 17"/>
                  <a:gd name="T22" fmla="*/ 2147483647 w 32"/>
                  <a:gd name="T23" fmla="*/ 2147483647 h 17"/>
                  <a:gd name="T24" fmla="*/ 2147483647 w 32"/>
                  <a:gd name="T25" fmla="*/ 2147483647 h 17"/>
                  <a:gd name="T26" fmla="*/ 2147483647 w 32"/>
                  <a:gd name="T27" fmla="*/ 2147483647 h 17"/>
                  <a:gd name="T28" fmla="*/ 2147483647 w 32"/>
                  <a:gd name="T29" fmla="*/ 2147483647 h 17"/>
                  <a:gd name="T30" fmla="*/ 2147483647 w 32"/>
                  <a:gd name="T31" fmla="*/ 2147483647 h 17"/>
                  <a:gd name="T32" fmla="*/ 2147483647 w 32"/>
                  <a:gd name="T33" fmla="*/ 2147483647 h 17"/>
                  <a:gd name="T34" fmla="*/ 2147483647 w 32"/>
                  <a:gd name="T35" fmla="*/ 2147483647 h 17"/>
                  <a:gd name="T36" fmla="*/ 2147483647 w 32"/>
                  <a:gd name="T37" fmla="*/ 2147483647 h 17"/>
                  <a:gd name="T38" fmla="*/ 2147483647 w 32"/>
                  <a:gd name="T39" fmla="*/ 2147483647 h 17"/>
                  <a:gd name="T40" fmla="*/ 2147483647 w 32"/>
                  <a:gd name="T41" fmla="*/ 2147483647 h 17"/>
                  <a:gd name="T42" fmla="*/ 2147483647 w 32"/>
                  <a:gd name="T43" fmla="*/ 2147483647 h 17"/>
                  <a:gd name="T44" fmla="*/ 2147483647 w 32"/>
                  <a:gd name="T45" fmla="*/ 2147483647 h 17"/>
                  <a:gd name="T46" fmla="*/ 2147483647 w 32"/>
                  <a:gd name="T47" fmla="*/ 2147483647 h 17"/>
                  <a:gd name="T48" fmla="*/ 2147483647 w 32"/>
                  <a:gd name="T49" fmla="*/ 2147483647 h 17"/>
                  <a:gd name="T50" fmla="*/ 2147483647 w 32"/>
                  <a:gd name="T51" fmla="*/ 2147483647 h 17"/>
                  <a:gd name="T52" fmla="*/ 2147483647 w 32"/>
                  <a:gd name="T53" fmla="*/ 2147483647 h 17"/>
                  <a:gd name="T54" fmla="*/ 2147483647 w 32"/>
                  <a:gd name="T55" fmla="*/ 2147483647 h 17"/>
                  <a:gd name="T56" fmla="*/ 2147483647 w 32"/>
                  <a:gd name="T57" fmla="*/ 2147483647 h 17"/>
                  <a:gd name="T58" fmla="*/ 2147483647 w 32"/>
                  <a:gd name="T59" fmla="*/ 2147483647 h 17"/>
                  <a:gd name="T60" fmla="*/ 2147483647 w 32"/>
                  <a:gd name="T61" fmla="*/ 2147483647 h 17"/>
                  <a:gd name="T62" fmla="*/ 2147483647 w 32"/>
                  <a:gd name="T63" fmla="*/ 2147483647 h 17"/>
                  <a:gd name="T64" fmla="*/ 2147483647 w 32"/>
                  <a:gd name="T65" fmla="*/ 2147483647 h 17"/>
                  <a:gd name="T66" fmla="*/ 2147483647 w 32"/>
                  <a:gd name="T67" fmla="*/ 2147483647 h 17"/>
                  <a:gd name="T68" fmla="*/ 2147483647 w 32"/>
                  <a:gd name="T69" fmla="*/ 2147483647 h 17"/>
                  <a:gd name="T70" fmla="*/ 2147483647 w 32"/>
                  <a:gd name="T71" fmla="*/ 2147483647 h 17"/>
                  <a:gd name="T72" fmla="*/ 2147483647 w 32"/>
                  <a:gd name="T73" fmla="*/ 2147483647 h 17"/>
                  <a:gd name="T74" fmla="*/ 2147483647 w 32"/>
                  <a:gd name="T75" fmla="*/ 2147483647 h 17"/>
                  <a:gd name="T76" fmla="*/ 2147483647 w 32"/>
                  <a:gd name="T77" fmla="*/ 2147483647 h 17"/>
                  <a:gd name="T78" fmla="*/ 2147483647 w 32"/>
                  <a:gd name="T79" fmla="*/ 2147483647 h 17"/>
                  <a:gd name="T80" fmla="*/ 2147483647 w 32"/>
                  <a:gd name="T81" fmla="*/ 2147483647 h 17"/>
                  <a:gd name="T82" fmla="*/ 2147483647 w 32"/>
                  <a:gd name="T83" fmla="*/ 2147483647 h 17"/>
                  <a:gd name="T84" fmla="*/ 2147483647 w 32"/>
                  <a:gd name="T85" fmla="*/ 2147483647 h 17"/>
                  <a:gd name="T86" fmla="*/ 2147483647 w 32"/>
                  <a:gd name="T87" fmla="*/ 2147483647 h 17"/>
                  <a:gd name="T88" fmla="*/ 2147483647 w 32"/>
                  <a:gd name="T89" fmla="*/ 2147483647 h 17"/>
                  <a:gd name="T90" fmla="*/ 2147483647 w 32"/>
                  <a:gd name="T91" fmla="*/ 2147483647 h 17"/>
                  <a:gd name="T92" fmla="*/ 2147483647 w 32"/>
                  <a:gd name="T93" fmla="*/ 2147483647 h 17"/>
                  <a:gd name="T94" fmla="*/ 2147483647 w 32"/>
                  <a:gd name="T95" fmla="*/ 2147483647 h 17"/>
                  <a:gd name="T96" fmla="*/ 2147483647 w 32"/>
                  <a:gd name="T97" fmla="*/ 2147483647 h 17"/>
                  <a:gd name="T98" fmla="*/ 2147483647 w 32"/>
                  <a:gd name="T99" fmla="*/ 2147483647 h 17"/>
                  <a:gd name="T100" fmla="*/ 2147483647 w 32"/>
                  <a:gd name="T101" fmla="*/ 2147483647 h 17"/>
                  <a:gd name="T102" fmla="*/ 2147483647 w 32"/>
                  <a:gd name="T103" fmla="*/ 2147483647 h 17"/>
                  <a:gd name="T104" fmla="*/ 2147483647 w 32"/>
                  <a:gd name="T105" fmla="*/ 2147483647 h 17"/>
                  <a:gd name="T106" fmla="*/ 2147483647 w 32"/>
                  <a:gd name="T107" fmla="*/ 2147483647 h 17"/>
                  <a:gd name="T108" fmla="*/ 2147483647 w 32"/>
                  <a:gd name="T109" fmla="*/ 2147483647 h 17"/>
                  <a:gd name="T110" fmla="*/ 2147483647 w 32"/>
                  <a:gd name="T111" fmla="*/ 2147483647 h 17"/>
                  <a:gd name="T112" fmla="*/ 2147483647 w 32"/>
                  <a:gd name="T113" fmla="*/ 2147483647 h 17"/>
                  <a:gd name="T114" fmla="*/ 2147483647 w 32"/>
                  <a:gd name="T115" fmla="*/ 2147483647 h 1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7" y="0"/>
                      <a:pt x="0" y="3"/>
                      <a:pt x="0" y="8"/>
                    </a:cubicBezTo>
                    <a:cubicBezTo>
                      <a:pt x="0" y="13"/>
                      <a:pt x="7" y="17"/>
                      <a:pt x="16" y="17"/>
                    </a:cubicBezTo>
                    <a:cubicBezTo>
                      <a:pt x="25" y="17"/>
                      <a:pt x="32" y="14"/>
                      <a:pt x="32" y="9"/>
                    </a:cubicBezTo>
                    <a:cubicBezTo>
                      <a:pt x="32" y="4"/>
                      <a:pt x="25" y="0"/>
                      <a:pt x="16" y="0"/>
                    </a:cubicBezTo>
                    <a:close/>
                    <a:moveTo>
                      <a:pt x="4" y="7"/>
                    </a:moveTo>
                    <a:cubicBezTo>
                      <a:pt x="3" y="7"/>
                      <a:pt x="2" y="5"/>
                      <a:pt x="2" y="5"/>
                    </a:cubicBezTo>
                    <a:lnTo>
                      <a:pt x="13" y="5"/>
                    </a:lnTo>
                    <a:lnTo>
                      <a:pt x="13" y="7"/>
                    </a:lnTo>
                    <a:cubicBezTo>
                      <a:pt x="13" y="7"/>
                      <a:pt x="4" y="7"/>
                      <a:pt x="4" y="7"/>
                    </a:cubicBezTo>
                    <a:close/>
                    <a:moveTo>
                      <a:pt x="4" y="8"/>
                    </a:moveTo>
                    <a:lnTo>
                      <a:pt x="13" y="8"/>
                    </a:lnTo>
                    <a:lnTo>
                      <a:pt x="13" y="10"/>
                    </a:lnTo>
                    <a:cubicBezTo>
                      <a:pt x="13" y="10"/>
                      <a:pt x="6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lose/>
                    <a:moveTo>
                      <a:pt x="13" y="12"/>
                    </a:moveTo>
                    <a:lnTo>
                      <a:pt x="11" y="13"/>
                    </a:lnTo>
                    <a:cubicBezTo>
                      <a:pt x="11" y="13"/>
                      <a:pt x="8" y="13"/>
                      <a:pt x="7" y="13"/>
                    </a:cubicBezTo>
                    <a:cubicBezTo>
                      <a:pt x="7" y="13"/>
                      <a:pt x="6" y="12"/>
                      <a:pt x="6" y="12"/>
                    </a:cubicBezTo>
                    <a:lnTo>
                      <a:pt x="10" y="12"/>
                    </a:lnTo>
                    <a:lnTo>
                      <a:pt x="13" y="10"/>
                    </a:lnTo>
                    <a:lnTo>
                      <a:pt x="13" y="12"/>
                    </a:lnTo>
                    <a:close/>
                    <a:moveTo>
                      <a:pt x="19" y="15"/>
                    </a:moveTo>
                    <a:lnTo>
                      <a:pt x="13" y="15"/>
                    </a:lnTo>
                    <a:lnTo>
                      <a:pt x="13" y="14"/>
                    </a:lnTo>
                    <a:cubicBezTo>
                      <a:pt x="13" y="14"/>
                      <a:pt x="14" y="14"/>
                      <a:pt x="15" y="13"/>
                    </a:cubicBezTo>
                    <a:cubicBezTo>
                      <a:pt x="15" y="11"/>
                      <a:pt x="15" y="5"/>
                      <a:pt x="15" y="5"/>
                    </a:cubicBezTo>
                    <a:cubicBezTo>
                      <a:pt x="15" y="5"/>
                      <a:pt x="15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lnTo>
                      <a:pt x="13" y="3"/>
                    </a:lnTo>
                    <a:lnTo>
                      <a:pt x="16" y="2"/>
                    </a:lnTo>
                    <a:lnTo>
                      <a:pt x="17" y="2"/>
                    </a:lnTo>
                    <a:lnTo>
                      <a:pt x="18" y="2"/>
                    </a:lnTo>
                    <a:cubicBezTo>
                      <a:pt x="18" y="2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lnTo>
                      <a:pt x="19" y="15"/>
                    </a:lnTo>
                    <a:close/>
                    <a:moveTo>
                      <a:pt x="25" y="13"/>
                    </a:moveTo>
                    <a:cubicBezTo>
                      <a:pt x="24" y="13"/>
                      <a:pt x="22" y="13"/>
                      <a:pt x="22" y="13"/>
                    </a:cubicBezTo>
                    <a:lnTo>
                      <a:pt x="20" y="12"/>
                    </a:lnTo>
                    <a:lnTo>
                      <a:pt x="19" y="12"/>
                    </a:lnTo>
                    <a:lnTo>
                      <a:pt x="19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6" y="12"/>
                    </a:lnTo>
                    <a:cubicBezTo>
                      <a:pt x="26" y="12"/>
                      <a:pt x="25" y="14"/>
                      <a:pt x="25" y="13"/>
                    </a:cubicBezTo>
                    <a:close/>
                    <a:moveTo>
                      <a:pt x="27" y="10"/>
                    </a:moveTo>
                    <a:cubicBezTo>
                      <a:pt x="26" y="10"/>
                      <a:pt x="19" y="10"/>
                      <a:pt x="19" y="10"/>
                    </a:cubicBezTo>
                    <a:lnTo>
                      <a:pt x="19" y="8"/>
                    </a:lnTo>
                    <a:lnTo>
                      <a:pt x="28" y="8"/>
                    </a:lnTo>
                    <a:cubicBezTo>
                      <a:pt x="28" y="8"/>
                      <a:pt x="28" y="10"/>
                      <a:pt x="27" y="10"/>
                    </a:cubicBezTo>
                    <a:close/>
                    <a:moveTo>
                      <a:pt x="28" y="7"/>
                    </a:moveTo>
                    <a:cubicBezTo>
                      <a:pt x="27" y="7"/>
                      <a:pt x="19" y="7"/>
                      <a:pt x="19" y="7"/>
                    </a:cubicBezTo>
                    <a:lnTo>
                      <a:pt x="19" y="4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30" y="5"/>
                    </a:lnTo>
                    <a:cubicBezTo>
                      <a:pt x="30" y="5"/>
                      <a:pt x="29" y="7"/>
                      <a:pt x="28" y="7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 bwMode="auto">
          <a:xfrm>
            <a:off x="4022479" y="1924051"/>
            <a:ext cx="1028700" cy="568325"/>
            <a:chOff x="7612818" y="801103"/>
            <a:chExt cx="936104" cy="516958"/>
          </a:xfrm>
          <a:effectLst/>
        </p:grpSpPr>
        <p:sp>
          <p:nvSpPr>
            <p:cNvPr id="80" name="圆角矩形 79"/>
            <p:cNvSpPr/>
            <p:nvPr/>
          </p:nvSpPr>
          <p:spPr>
            <a:xfrm>
              <a:off x="7612818" y="801103"/>
              <a:ext cx="936104" cy="5169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1" name="圆角矩形 120"/>
            <p:cNvSpPr>
              <a:spLocks noChangeArrowheads="1"/>
            </p:cNvSpPr>
            <p:nvPr/>
          </p:nvSpPr>
          <p:spPr bwMode="auto">
            <a:xfrm>
              <a:off x="7651257" y="819390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82" name="Picture 19" descr="C:\Users\admin\Desktop\SAIC-Motor-Logo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4" t="4629" r="30340" b="33889"/>
            <a:stretch>
              <a:fillRect/>
            </a:stretch>
          </p:blipFill>
          <p:spPr bwMode="auto">
            <a:xfrm>
              <a:off x="7846592" y="822909"/>
              <a:ext cx="468556" cy="4674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83" name="组合 82"/>
          <p:cNvGrpSpPr/>
          <p:nvPr/>
        </p:nvGrpSpPr>
        <p:grpSpPr bwMode="auto">
          <a:xfrm>
            <a:off x="1566617" y="992187"/>
            <a:ext cx="1028700" cy="568325"/>
            <a:chOff x="1442717" y="1215533"/>
            <a:chExt cx="1028963" cy="568239"/>
          </a:xfrm>
          <a:effectLst/>
        </p:grpSpPr>
        <p:grpSp>
          <p:nvGrpSpPr>
            <p:cNvPr id="84" name="组合 135"/>
            <p:cNvGrpSpPr/>
            <p:nvPr/>
          </p:nvGrpSpPr>
          <p:grpSpPr bwMode="auto">
            <a:xfrm>
              <a:off x="1442717" y="1215533"/>
              <a:ext cx="1028963" cy="568239"/>
              <a:chOff x="1664606" y="801103"/>
              <a:chExt cx="936104" cy="516958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1664606" y="801103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圆角矩形 138"/>
              <p:cNvSpPr>
                <a:spLocks noChangeArrowheads="1"/>
              </p:cNvSpPr>
              <p:nvPr/>
            </p:nvSpPr>
            <p:spPr bwMode="auto">
              <a:xfrm>
                <a:off x="1703045" y="822330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5" name="Picture 2" descr="C:\Documents and Settings\nana\桌面\cases_vi_logo_1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21204" r="12848" b="13226"/>
            <a:stretch>
              <a:fillRect/>
            </a:stretch>
          </p:blipFill>
          <p:spPr bwMode="auto">
            <a:xfrm>
              <a:off x="1530669" y="1289217"/>
              <a:ext cx="853063" cy="420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组合 87"/>
          <p:cNvGrpSpPr/>
          <p:nvPr/>
        </p:nvGrpSpPr>
        <p:grpSpPr bwMode="auto">
          <a:xfrm>
            <a:off x="2795343" y="992187"/>
            <a:ext cx="1028700" cy="568325"/>
            <a:chOff x="2750118" y="1215533"/>
            <a:chExt cx="1028963" cy="568239"/>
          </a:xfrm>
          <a:effectLst/>
        </p:grpSpPr>
        <p:grpSp>
          <p:nvGrpSpPr>
            <p:cNvPr id="89" name="组合 140"/>
            <p:cNvGrpSpPr/>
            <p:nvPr/>
          </p:nvGrpSpPr>
          <p:grpSpPr bwMode="auto">
            <a:xfrm>
              <a:off x="2750118" y="1215533"/>
              <a:ext cx="1028963" cy="568239"/>
              <a:chOff x="6455224" y="1614418"/>
              <a:chExt cx="936104" cy="516958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6455224" y="1614418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圆角矩形 149"/>
              <p:cNvSpPr>
                <a:spLocks noChangeArrowheads="1"/>
              </p:cNvSpPr>
              <p:nvPr/>
            </p:nvSpPr>
            <p:spPr bwMode="auto">
              <a:xfrm>
                <a:off x="649366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0" name="组合 141"/>
            <p:cNvGrpSpPr/>
            <p:nvPr/>
          </p:nvGrpSpPr>
          <p:grpSpPr bwMode="auto">
            <a:xfrm>
              <a:off x="3034969" y="1268949"/>
              <a:ext cx="459261" cy="461407"/>
              <a:chOff x="2901950" y="1116013"/>
              <a:chExt cx="3397250" cy="3413125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1950" y="1116013"/>
                <a:ext cx="33972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图片 143" descr="yuan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6589" y="1450978"/>
                <a:ext cx="2790825" cy="279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20"/>
              <p:cNvSpPr/>
              <p:nvPr/>
            </p:nvSpPr>
            <p:spPr bwMode="auto">
              <a:xfrm>
                <a:off x="3757613" y="1574800"/>
                <a:ext cx="812800" cy="2397125"/>
              </a:xfrm>
              <a:custGeom>
                <a:avLst/>
                <a:gdLst>
                  <a:gd name="T0" fmla="*/ 2147483647 w 181"/>
                  <a:gd name="T1" fmla="*/ 0 h 534"/>
                  <a:gd name="T2" fmla="*/ 2147483647 w 181"/>
                  <a:gd name="T3" fmla="*/ 2147483647 h 534"/>
                  <a:gd name="T4" fmla="*/ 2147483647 w 181"/>
                  <a:gd name="T5" fmla="*/ 2147483647 h 534"/>
                  <a:gd name="T6" fmla="*/ 2147483647 w 181"/>
                  <a:gd name="T7" fmla="*/ 2147483647 h 534"/>
                  <a:gd name="T8" fmla="*/ 2147483647 w 181"/>
                  <a:gd name="T9" fmla="*/ 2147483647 h 534"/>
                  <a:gd name="T10" fmla="*/ 2147483647 w 181"/>
                  <a:gd name="T11" fmla="*/ 0 h 5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"/>
                  <a:gd name="T19" fmla="*/ 0 h 534"/>
                  <a:gd name="T20" fmla="*/ 181 w 181"/>
                  <a:gd name="T21" fmla="*/ 534 h 5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" h="534">
                    <a:moveTo>
                      <a:pt x="181" y="0"/>
                    </a:moveTo>
                    <a:cubicBezTo>
                      <a:pt x="181" y="0"/>
                      <a:pt x="133" y="5"/>
                      <a:pt x="107" y="17"/>
                    </a:cubicBezTo>
                    <a:cubicBezTo>
                      <a:pt x="107" y="17"/>
                      <a:pt x="5" y="118"/>
                      <a:pt x="3" y="279"/>
                    </a:cubicBezTo>
                    <a:cubicBezTo>
                      <a:pt x="0" y="441"/>
                      <a:pt x="111" y="534"/>
                      <a:pt x="111" y="534"/>
                    </a:cubicBezTo>
                    <a:cubicBezTo>
                      <a:pt x="111" y="534"/>
                      <a:pt x="9" y="398"/>
                      <a:pt x="33" y="243"/>
                    </a:cubicBezTo>
                    <a:cubicBezTo>
                      <a:pt x="57" y="89"/>
                      <a:pt x="180" y="4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/>
              <p:nvPr/>
            </p:nvSpPr>
            <p:spPr bwMode="auto">
              <a:xfrm>
                <a:off x="3981450" y="1752600"/>
                <a:ext cx="908050" cy="2349500"/>
              </a:xfrm>
              <a:custGeom>
                <a:avLst/>
                <a:gdLst>
                  <a:gd name="T0" fmla="*/ 2147483647 w 202"/>
                  <a:gd name="T1" fmla="*/ 0 h 523"/>
                  <a:gd name="T2" fmla="*/ 2147483647 w 202"/>
                  <a:gd name="T3" fmla="*/ 2147483647 h 523"/>
                  <a:gd name="T4" fmla="*/ 2147483647 w 202"/>
                  <a:gd name="T5" fmla="*/ 2147483647 h 523"/>
                  <a:gd name="T6" fmla="*/ 2147483647 w 202"/>
                  <a:gd name="T7" fmla="*/ 2147483647 h 523"/>
                  <a:gd name="T8" fmla="*/ 2147483647 w 202"/>
                  <a:gd name="T9" fmla="*/ 2147483647 h 523"/>
                  <a:gd name="T10" fmla="*/ 2147483647 w 202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2"/>
                  <a:gd name="T19" fmla="*/ 0 h 523"/>
                  <a:gd name="T20" fmla="*/ 202 w 202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2" h="523">
                    <a:moveTo>
                      <a:pt x="138" y="0"/>
                    </a:moveTo>
                    <a:cubicBezTo>
                      <a:pt x="138" y="0"/>
                      <a:pt x="0" y="96"/>
                      <a:pt x="45" y="331"/>
                    </a:cubicBezTo>
                    <a:cubicBezTo>
                      <a:pt x="45" y="331"/>
                      <a:pt x="71" y="453"/>
                      <a:pt x="149" y="522"/>
                    </a:cubicBezTo>
                    <a:cubicBezTo>
                      <a:pt x="149" y="522"/>
                      <a:pt x="165" y="523"/>
                      <a:pt x="202" y="519"/>
                    </a:cubicBezTo>
                    <a:cubicBezTo>
                      <a:pt x="202" y="519"/>
                      <a:pt x="129" y="468"/>
                      <a:pt x="77" y="338"/>
                    </a:cubicBezTo>
                    <a:cubicBezTo>
                      <a:pt x="77" y="338"/>
                      <a:pt x="13" y="181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/>
              <p:nvPr/>
            </p:nvSpPr>
            <p:spPr bwMode="auto">
              <a:xfrm>
                <a:off x="3435350" y="2586038"/>
                <a:ext cx="2408238" cy="1293812"/>
              </a:xfrm>
              <a:custGeom>
                <a:avLst/>
                <a:gdLst>
                  <a:gd name="T0" fmla="*/ 2147483647 w 536"/>
                  <a:gd name="T1" fmla="*/ 0 h 288"/>
                  <a:gd name="T2" fmla="*/ 0 w 536"/>
                  <a:gd name="T3" fmla="*/ 2147483647 h 288"/>
                  <a:gd name="T4" fmla="*/ 2147483647 w 536"/>
                  <a:gd name="T5" fmla="*/ 2147483647 h 288"/>
                  <a:gd name="T6" fmla="*/ 2147483647 w 536"/>
                  <a:gd name="T7" fmla="*/ 2147483647 h 288"/>
                  <a:gd name="T8" fmla="*/ 2147483647 w 536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288"/>
                  <a:gd name="T17" fmla="*/ 536 w 536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288">
                    <a:moveTo>
                      <a:pt x="532" y="0"/>
                    </a:moveTo>
                    <a:cubicBezTo>
                      <a:pt x="532" y="0"/>
                      <a:pt x="328" y="288"/>
                      <a:pt x="0" y="68"/>
                    </a:cubicBezTo>
                    <a:cubicBezTo>
                      <a:pt x="0" y="68"/>
                      <a:pt x="56" y="154"/>
                      <a:pt x="217" y="173"/>
                    </a:cubicBezTo>
                    <a:cubicBezTo>
                      <a:pt x="377" y="192"/>
                      <a:pt x="508" y="93"/>
                      <a:pt x="536" y="51"/>
                    </a:cubicBezTo>
                    <a:cubicBezTo>
                      <a:pt x="536" y="51"/>
                      <a:pt x="536" y="18"/>
                      <a:pt x="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/>
              <p:nvPr/>
            </p:nvSpPr>
            <p:spPr bwMode="auto">
              <a:xfrm>
                <a:off x="3309938" y="3028950"/>
                <a:ext cx="2349500" cy="1217613"/>
              </a:xfrm>
              <a:custGeom>
                <a:avLst/>
                <a:gdLst>
                  <a:gd name="T0" fmla="*/ 0 w 523"/>
                  <a:gd name="T1" fmla="*/ 0 h 271"/>
                  <a:gd name="T2" fmla="*/ 2147483647 w 523"/>
                  <a:gd name="T3" fmla="*/ 2147483647 h 271"/>
                  <a:gd name="T4" fmla="*/ 2147483647 w 523"/>
                  <a:gd name="T5" fmla="*/ 2147483647 h 271"/>
                  <a:gd name="T6" fmla="*/ 2147483647 w 523"/>
                  <a:gd name="T7" fmla="*/ 2147483647 h 271"/>
                  <a:gd name="T8" fmla="*/ 0 w 523"/>
                  <a:gd name="T9" fmla="*/ 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3"/>
                  <a:gd name="T16" fmla="*/ 0 h 271"/>
                  <a:gd name="T17" fmla="*/ 523 w 523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3" h="271">
                    <a:moveTo>
                      <a:pt x="0" y="0"/>
                    </a:moveTo>
                    <a:cubicBezTo>
                      <a:pt x="0" y="0"/>
                      <a:pt x="204" y="271"/>
                      <a:pt x="523" y="57"/>
                    </a:cubicBezTo>
                    <a:cubicBezTo>
                      <a:pt x="523" y="57"/>
                      <a:pt x="413" y="200"/>
                      <a:pt x="194" y="158"/>
                    </a:cubicBezTo>
                    <a:cubicBezTo>
                      <a:pt x="194" y="158"/>
                      <a:pt x="115" y="149"/>
                      <a:pt x="24" y="74"/>
                    </a:cubicBezTo>
                    <a:cubicBezTo>
                      <a:pt x="24" y="74"/>
                      <a:pt x="6" y="2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 bwMode="auto">
          <a:xfrm>
            <a:off x="4022479" y="992187"/>
            <a:ext cx="1028700" cy="568325"/>
            <a:chOff x="4057520" y="1215533"/>
            <a:chExt cx="1028963" cy="568239"/>
          </a:xfrm>
          <a:effectLst/>
        </p:grpSpPr>
        <p:grpSp>
          <p:nvGrpSpPr>
            <p:cNvPr id="100" name="组合 151"/>
            <p:cNvGrpSpPr/>
            <p:nvPr/>
          </p:nvGrpSpPr>
          <p:grpSpPr bwMode="auto">
            <a:xfrm>
              <a:off x="4057520" y="1215533"/>
              <a:ext cx="1028963" cy="568239"/>
              <a:chOff x="467544" y="1614418"/>
              <a:chExt cx="936104" cy="516958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467544" y="1614418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圆角矩形 154"/>
              <p:cNvSpPr>
                <a:spLocks noChangeArrowheads="1"/>
              </p:cNvSpPr>
              <p:nvPr/>
            </p:nvSpPr>
            <p:spPr bwMode="auto">
              <a:xfrm>
                <a:off x="50598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1" name="图片 152" descr="标志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61"/>
            <a:stretch>
              <a:fillRect/>
            </a:stretch>
          </p:blipFill>
          <p:spPr bwMode="auto">
            <a:xfrm>
              <a:off x="4119190" y="1363809"/>
              <a:ext cx="905623" cy="27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组合 103"/>
          <p:cNvGrpSpPr/>
          <p:nvPr/>
        </p:nvGrpSpPr>
        <p:grpSpPr bwMode="auto">
          <a:xfrm>
            <a:off x="5249617" y="992187"/>
            <a:ext cx="1028700" cy="568325"/>
            <a:chOff x="5364921" y="1215533"/>
            <a:chExt cx="1028963" cy="568239"/>
          </a:xfrm>
          <a:effectLst/>
        </p:grpSpPr>
        <p:grpSp>
          <p:nvGrpSpPr>
            <p:cNvPr id="105" name="组合 156"/>
            <p:cNvGrpSpPr/>
            <p:nvPr/>
          </p:nvGrpSpPr>
          <p:grpSpPr bwMode="auto">
            <a:xfrm>
              <a:off x="5364921" y="1215533"/>
              <a:ext cx="1028963" cy="568239"/>
              <a:chOff x="8906455" y="2406506"/>
              <a:chExt cx="936104" cy="516958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8906455" y="2406506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圆角矩形 159"/>
              <p:cNvSpPr>
                <a:spLocks noChangeArrowheads="1"/>
              </p:cNvSpPr>
              <p:nvPr/>
            </p:nvSpPr>
            <p:spPr bwMode="auto">
              <a:xfrm>
                <a:off x="8944894" y="2424793"/>
                <a:ext cx="859227" cy="47450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noFill/>
                <a:round/>
              </a:ln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72" y="1322054"/>
              <a:ext cx="825661" cy="35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组合 108"/>
          <p:cNvGrpSpPr/>
          <p:nvPr/>
        </p:nvGrpSpPr>
        <p:grpSpPr bwMode="auto">
          <a:xfrm>
            <a:off x="339479" y="1890713"/>
            <a:ext cx="1028700" cy="568325"/>
            <a:chOff x="135315" y="2115148"/>
            <a:chExt cx="1028963" cy="568239"/>
          </a:xfrm>
          <a:effectLst/>
        </p:grpSpPr>
        <p:grpSp>
          <p:nvGrpSpPr>
            <p:cNvPr id="110" name="组合 161"/>
            <p:cNvGrpSpPr/>
            <p:nvPr/>
          </p:nvGrpSpPr>
          <p:grpSpPr bwMode="auto">
            <a:xfrm>
              <a:off x="135315" y="2115148"/>
              <a:ext cx="1028963" cy="568239"/>
              <a:chOff x="5373394" y="801103"/>
              <a:chExt cx="936104" cy="516958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5373394" y="801103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圆角矩形 164"/>
              <p:cNvSpPr>
                <a:spLocks noChangeArrowheads="1"/>
              </p:cNvSpPr>
              <p:nvPr/>
            </p:nvSpPr>
            <p:spPr bwMode="auto">
              <a:xfrm>
                <a:off x="541183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506" b="-6017"/>
            <a:stretch>
              <a:fillRect/>
            </a:stretch>
          </p:blipFill>
          <p:spPr bwMode="auto">
            <a:xfrm>
              <a:off x="185402" y="2233748"/>
              <a:ext cx="928788" cy="33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组合 113"/>
          <p:cNvGrpSpPr/>
          <p:nvPr/>
        </p:nvGrpSpPr>
        <p:grpSpPr bwMode="auto">
          <a:xfrm>
            <a:off x="1566617" y="1890713"/>
            <a:ext cx="1028700" cy="568325"/>
            <a:chOff x="1442717" y="2115148"/>
            <a:chExt cx="1028963" cy="568239"/>
          </a:xfrm>
          <a:effectLst/>
        </p:grpSpPr>
        <p:grpSp>
          <p:nvGrpSpPr>
            <p:cNvPr id="115" name="组合 166"/>
            <p:cNvGrpSpPr/>
            <p:nvPr/>
          </p:nvGrpSpPr>
          <p:grpSpPr bwMode="auto">
            <a:xfrm>
              <a:off x="1442717" y="2115148"/>
              <a:ext cx="1028963" cy="568239"/>
              <a:chOff x="1664606" y="1614418"/>
              <a:chExt cx="936104" cy="516958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1664606" y="1614418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圆角矩形 169"/>
              <p:cNvSpPr>
                <a:spLocks noChangeArrowheads="1"/>
              </p:cNvSpPr>
              <p:nvPr/>
            </p:nvSpPr>
            <p:spPr bwMode="auto">
              <a:xfrm>
                <a:off x="170304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6" name="Picture 5" descr="中国邮政标志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953" y="2271743"/>
              <a:ext cx="876490" cy="25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组合 118"/>
          <p:cNvGrpSpPr/>
          <p:nvPr/>
        </p:nvGrpSpPr>
        <p:grpSpPr bwMode="auto">
          <a:xfrm>
            <a:off x="5249617" y="1924051"/>
            <a:ext cx="1028700" cy="568325"/>
            <a:chOff x="5364921" y="2148001"/>
            <a:chExt cx="1028963" cy="568239"/>
          </a:xfrm>
          <a:effectLst/>
        </p:grpSpPr>
        <p:grpSp>
          <p:nvGrpSpPr>
            <p:cNvPr id="120" name="组合 171"/>
            <p:cNvGrpSpPr/>
            <p:nvPr/>
          </p:nvGrpSpPr>
          <p:grpSpPr bwMode="auto">
            <a:xfrm>
              <a:off x="5364921" y="2148001"/>
              <a:ext cx="1028963" cy="568239"/>
              <a:chOff x="7612818" y="1614418"/>
              <a:chExt cx="936104" cy="516958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7612818" y="1614418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圆角矩形 179"/>
              <p:cNvSpPr>
                <a:spLocks noChangeArrowheads="1"/>
              </p:cNvSpPr>
              <p:nvPr/>
            </p:nvSpPr>
            <p:spPr bwMode="auto">
              <a:xfrm>
                <a:off x="7651257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" name="组合 172"/>
            <p:cNvGrpSpPr/>
            <p:nvPr/>
          </p:nvGrpSpPr>
          <p:grpSpPr bwMode="auto">
            <a:xfrm>
              <a:off x="5562453" y="2195057"/>
              <a:ext cx="633898" cy="474127"/>
              <a:chOff x="2625403" y="476672"/>
              <a:chExt cx="6642853" cy="4968552"/>
            </a:xfrm>
          </p:grpSpPr>
          <p:grpSp>
            <p:nvGrpSpPr>
              <p:cNvPr id="122" name="组合 173"/>
              <p:cNvGrpSpPr/>
              <p:nvPr/>
            </p:nvGrpSpPr>
            <p:grpSpPr bwMode="auto">
              <a:xfrm>
                <a:off x="4427984" y="476672"/>
                <a:ext cx="2892425" cy="2879725"/>
                <a:chOff x="5091038" y="2567186"/>
                <a:chExt cx="2892425" cy="2879725"/>
              </a:xfrm>
            </p:grpSpPr>
            <p:pic>
              <p:nvPicPr>
                <p:cNvPr id="124" name="图片 175" descr="5-2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78" t="17908" r="34178" b="40298"/>
                <a:stretch>
                  <a:fillRect/>
                </a:stretch>
              </p:blipFill>
              <p:spPr bwMode="auto">
                <a:xfrm>
                  <a:off x="5091038" y="2567186"/>
                  <a:ext cx="2892425" cy="2865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5" name="图片 176" descr="5-3.png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477" t="17908" r="34178" b="40099"/>
                <a:stretch>
                  <a:fillRect/>
                </a:stretch>
              </p:blipFill>
              <p:spPr bwMode="auto">
                <a:xfrm>
                  <a:off x="5118025" y="2567186"/>
                  <a:ext cx="2865438" cy="2879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6" name="图片 177" descr="5-4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63" t="22089" r="36865" b="44278"/>
                <a:stretch>
                  <a:fillRect/>
                </a:stretch>
              </p:blipFill>
              <p:spPr bwMode="auto">
                <a:xfrm>
                  <a:off x="5364088" y="2852936"/>
                  <a:ext cx="2374900" cy="2306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23" name="Picture 4" descr="C:\Documents and Settings\nana\桌面\...中的位图 东航标志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403" y="3356992"/>
                <a:ext cx="6642853" cy="2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9" name="组合 128"/>
          <p:cNvGrpSpPr/>
          <p:nvPr/>
        </p:nvGrpSpPr>
        <p:grpSpPr bwMode="auto">
          <a:xfrm>
            <a:off x="6478342" y="1890713"/>
            <a:ext cx="1028700" cy="568325"/>
            <a:chOff x="6672323" y="2115148"/>
            <a:chExt cx="1028963" cy="568239"/>
          </a:xfrm>
          <a:effectLst/>
        </p:grpSpPr>
        <p:grpSp>
          <p:nvGrpSpPr>
            <p:cNvPr id="130" name="组合 181"/>
            <p:cNvGrpSpPr/>
            <p:nvPr/>
          </p:nvGrpSpPr>
          <p:grpSpPr bwMode="auto">
            <a:xfrm>
              <a:off x="6672323" y="2115148"/>
              <a:ext cx="1028963" cy="568239"/>
              <a:chOff x="8906455" y="801103"/>
              <a:chExt cx="936104" cy="516958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8906455" y="801103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圆角矩形 184"/>
              <p:cNvSpPr>
                <a:spLocks noChangeArrowheads="1"/>
              </p:cNvSpPr>
              <p:nvPr/>
            </p:nvSpPr>
            <p:spPr bwMode="auto">
              <a:xfrm>
                <a:off x="8944894" y="819390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31" name="图片 182" descr="6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3"/>
            <a:stretch>
              <a:fillRect/>
            </a:stretch>
          </p:blipFill>
          <p:spPr bwMode="auto">
            <a:xfrm>
              <a:off x="6958907" y="2171463"/>
              <a:ext cx="45579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组合 133"/>
          <p:cNvGrpSpPr/>
          <p:nvPr/>
        </p:nvGrpSpPr>
        <p:grpSpPr bwMode="auto">
          <a:xfrm>
            <a:off x="7705479" y="1890713"/>
            <a:ext cx="1028700" cy="568325"/>
            <a:chOff x="7979723" y="2115148"/>
            <a:chExt cx="1028963" cy="568239"/>
          </a:xfrm>
          <a:effectLst/>
        </p:grpSpPr>
        <p:grpSp>
          <p:nvGrpSpPr>
            <p:cNvPr id="135" name="组合 186"/>
            <p:cNvGrpSpPr/>
            <p:nvPr/>
          </p:nvGrpSpPr>
          <p:grpSpPr bwMode="auto">
            <a:xfrm>
              <a:off x="7979723" y="2115148"/>
              <a:ext cx="1028963" cy="568239"/>
              <a:chOff x="1664606" y="2406506"/>
              <a:chExt cx="936104" cy="516958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1664606" y="2406506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圆角矩形 200"/>
              <p:cNvSpPr>
                <a:spLocks noChangeArrowheads="1"/>
              </p:cNvSpPr>
              <p:nvPr/>
            </p:nvSpPr>
            <p:spPr bwMode="auto">
              <a:xfrm>
                <a:off x="170304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" name="Group 4"/>
            <p:cNvGrpSpPr>
              <a:grpSpLocks noChangeAspect="1"/>
            </p:cNvGrpSpPr>
            <p:nvPr/>
          </p:nvGrpSpPr>
          <p:grpSpPr bwMode="auto">
            <a:xfrm>
              <a:off x="8242679" y="2146022"/>
              <a:ext cx="503051" cy="506491"/>
              <a:chOff x="1936" y="1752"/>
              <a:chExt cx="1755" cy="1767"/>
            </a:xfrm>
          </p:grpSpPr>
          <p:sp>
            <p:nvSpPr>
              <p:cNvPr id="1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73" y="1752"/>
                <a:ext cx="1710" cy="1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"/>
              <p:cNvSpPr/>
              <p:nvPr/>
            </p:nvSpPr>
            <p:spPr bwMode="auto">
              <a:xfrm>
                <a:off x="2569" y="1754"/>
                <a:ext cx="244" cy="892"/>
              </a:xfrm>
              <a:custGeom>
                <a:avLst/>
                <a:gdLst>
                  <a:gd name="T0" fmla="*/ 0 w 244"/>
                  <a:gd name="T1" fmla="*/ 85 h 892"/>
                  <a:gd name="T2" fmla="*/ 244 w 244"/>
                  <a:gd name="T3" fmla="*/ 0 h 892"/>
                  <a:gd name="T4" fmla="*/ 244 w 244"/>
                  <a:gd name="T5" fmla="*/ 150 h 892"/>
                  <a:gd name="T6" fmla="*/ 166 w 244"/>
                  <a:gd name="T7" fmla="*/ 178 h 892"/>
                  <a:gd name="T8" fmla="*/ 166 w 244"/>
                  <a:gd name="T9" fmla="*/ 208 h 892"/>
                  <a:gd name="T10" fmla="*/ 243 w 244"/>
                  <a:gd name="T11" fmla="*/ 180 h 892"/>
                  <a:gd name="T12" fmla="*/ 243 w 244"/>
                  <a:gd name="T13" fmla="*/ 385 h 892"/>
                  <a:gd name="T14" fmla="*/ 168 w 244"/>
                  <a:gd name="T15" fmla="*/ 410 h 892"/>
                  <a:gd name="T16" fmla="*/ 168 w 244"/>
                  <a:gd name="T17" fmla="*/ 892 h 892"/>
                  <a:gd name="T18" fmla="*/ 100 w 244"/>
                  <a:gd name="T19" fmla="*/ 874 h 892"/>
                  <a:gd name="T20" fmla="*/ 100 w 244"/>
                  <a:gd name="T21" fmla="*/ 431 h 892"/>
                  <a:gd name="T22" fmla="*/ 1 w 244"/>
                  <a:gd name="T23" fmla="*/ 466 h 892"/>
                  <a:gd name="T24" fmla="*/ 1 w 244"/>
                  <a:gd name="T25" fmla="*/ 271 h 892"/>
                  <a:gd name="T26" fmla="*/ 100 w 244"/>
                  <a:gd name="T27" fmla="*/ 232 h 892"/>
                  <a:gd name="T28" fmla="*/ 99 w 244"/>
                  <a:gd name="T29" fmla="*/ 204 h 892"/>
                  <a:gd name="T30" fmla="*/ 0 w 244"/>
                  <a:gd name="T31" fmla="*/ 241 h 892"/>
                  <a:gd name="T32" fmla="*/ 0 w 244"/>
                  <a:gd name="T33" fmla="*/ 85 h 89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4" h="892">
                    <a:moveTo>
                      <a:pt x="0" y="85"/>
                    </a:moveTo>
                    <a:lnTo>
                      <a:pt x="244" y="0"/>
                    </a:lnTo>
                    <a:lnTo>
                      <a:pt x="244" y="150"/>
                    </a:lnTo>
                    <a:lnTo>
                      <a:pt x="166" y="178"/>
                    </a:lnTo>
                    <a:lnTo>
                      <a:pt x="166" y="208"/>
                    </a:lnTo>
                    <a:lnTo>
                      <a:pt x="243" y="180"/>
                    </a:lnTo>
                    <a:lnTo>
                      <a:pt x="243" y="385"/>
                    </a:lnTo>
                    <a:lnTo>
                      <a:pt x="168" y="410"/>
                    </a:lnTo>
                    <a:lnTo>
                      <a:pt x="168" y="892"/>
                    </a:lnTo>
                    <a:lnTo>
                      <a:pt x="100" y="874"/>
                    </a:lnTo>
                    <a:lnTo>
                      <a:pt x="100" y="431"/>
                    </a:lnTo>
                    <a:lnTo>
                      <a:pt x="1" y="466"/>
                    </a:lnTo>
                    <a:lnTo>
                      <a:pt x="1" y="271"/>
                    </a:lnTo>
                    <a:lnTo>
                      <a:pt x="100" y="232"/>
                    </a:lnTo>
                    <a:lnTo>
                      <a:pt x="99" y="204"/>
                    </a:lnTo>
                    <a:lnTo>
                      <a:pt x="0" y="241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"/>
              <p:cNvSpPr/>
              <p:nvPr/>
            </p:nvSpPr>
            <p:spPr bwMode="auto">
              <a:xfrm>
                <a:off x="2570" y="2223"/>
                <a:ext cx="72" cy="397"/>
              </a:xfrm>
              <a:custGeom>
                <a:avLst/>
                <a:gdLst>
                  <a:gd name="T0" fmla="*/ 0 w 72"/>
                  <a:gd name="T1" fmla="*/ 25 h 397"/>
                  <a:gd name="T2" fmla="*/ 0 w 72"/>
                  <a:gd name="T3" fmla="*/ 379 h 397"/>
                  <a:gd name="T4" fmla="*/ 72 w 72"/>
                  <a:gd name="T5" fmla="*/ 397 h 397"/>
                  <a:gd name="T6" fmla="*/ 72 w 72"/>
                  <a:gd name="T7" fmla="*/ 0 h 397"/>
                  <a:gd name="T8" fmla="*/ 0 w 72"/>
                  <a:gd name="T9" fmla="*/ 25 h 3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397">
                    <a:moveTo>
                      <a:pt x="0" y="25"/>
                    </a:moveTo>
                    <a:lnTo>
                      <a:pt x="0" y="379"/>
                    </a:lnTo>
                    <a:lnTo>
                      <a:pt x="72" y="397"/>
                    </a:lnTo>
                    <a:lnTo>
                      <a:pt x="7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"/>
              <p:cNvSpPr/>
              <p:nvPr/>
            </p:nvSpPr>
            <p:spPr bwMode="auto">
              <a:xfrm>
                <a:off x="2755" y="2166"/>
                <a:ext cx="55" cy="501"/>
              </a:xfrm>
              <a:custGeom>
                <a:avLst/>
                <a:gdLst>
                  <a:gd name="T0" fmla="*/ 1 w 55"/>
                  <a:gd name="T1" fmla="*/ 486 h 501"/>
                  <a:gd name="T2" fmla="*/ 55 w 55"/>
                  <a:gd name="T3" fmla="*/ 501 h 501"/>
                  <a:gd name="T4" fmla="*/ 55 w 55"/>
                  <a:gd name="T5" fmla="*/ 0 h 501"/>
                  <a:gd name="T6" fmla="*/ 0 w 55"/>
                  <a:gd name="T7" fmla="*/ 19 h 501"/>
                  <a:gd name="T8" fmla="*/ 1 w 55"/>
                  <a:gd name="T9" fmla="*/ 486 h 5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501">
                    <a:moveTo>
                      <a:pt x="1" y="486"/>
                    </a:moveTo>
                    <a:lnTo>
                      <a:pt x="55" y="501"/>
                    </a:lnTo>
                    <a:lnTo>
                      <a:pt x="55" y="0"/>
                    </a:lnTo>
                    <a:lnTo>
                      <a:pt x="0" y="19"/>
                    </a:lnTo>
                    <a:lnTo>
                      <a:pt x="1" y="48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"/>
              <p:cNvSpPr/>
              <p:nvPr/>
            </p:nvSpPr>
            <p:spPr bwMode="auto">
              <a:xfrm>
                <a:off x="2839" y="1754"/>
                <a:ext cx="114" cy="205"/>
              </a:xfrm>
              <a:custGeom>
                <a:avLst/>
                <a:gdLst>
                  <a:gd name="T0" fmla="*/ 0 w 114"/>
                  <a:gd name="T1" fmla="*/ 0 h 205"/>
                  <a:gd name="T2" fmla="*/ 0 w 114"/>
                  <a:gd name="T3" fmla="*/ 151 h 205"/>
                  <a:gd name="T4" fmla="*/ 114 w 114"/>
                  <a:gd name="T5" fmla="*/ 205 h 205"/>
                  <a:gd name="T6" fmla="*/ 114 w 114"/>
                  <a:gd name="T7" fmla="*/ 51 h 205"/>
                  <a:gd name="T8" fmla="*/ 0 w 114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205">
                    <a:moveTo>
                      <a:pt x="0" y="0"/>
                    </a:moveTo>
                    <a:lnTo>
                      <a:pt x="0" y="151"/>
                    </a:lnTo>
                    <a:lnTo>
                      <a:pt x="114" y="205"/>
                    </a:lnTo>
                    <a:lnTo>
                      <a:pt x="114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9"/>
              <p:cNvSpPr/>
              <p:nvPr/>
            </p:nvSpPr>
            <p:spPr bwMode="auto">
              <a:xfrm>
                <a:off x="2972" y="1814"/>
                <a:ext cx="107" cy="203"/>
              </a:xfrm>
              <a:custGeom>
                <a:avLst/>
                <a:gdLst>
                  <a:gd name="T0" fmla="*/ 2 w 107"/>
                  <a:gd name="T1" fmla="*/ 0 h 203"/>
                  <a:gd name="T2" fmla="*/ 107 w 107"/>
                  <a:gd name="T3" fmla="*/ 49 h 203"/>
                  <a:gd name="T4" fmla="*/ 107 w 107"/>
                  <a:gd name="T5" fmla="*/ 203 h 203"/>
                  <a:gd name="T6" fmla="*/ 0 w 107"/>
                  <a:gd name="T7" fmla="*/ 154 h 203"/>
                  <a:gd name="T8" fmla="*/ 2 w 107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203">
                    <a:moveTo>
                      <a:pt x="2" y="0"/>
                    </a:moveTo>
                    <a:lnTo>
                      <a:pt x="107" y="49"/>
                    </a:lnTo>
                    <a:lnTo>
                      <a:pt x="107" y="203"/>
                    </a:lnTo>
                    <a:lnTo>
                      <a:pt x="0" y="15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0"/>
              <p:cNvSpPr>
                <a:spLocks noEditPoints="1"/>
              </p:cNvSpPr>
              <p:nvPr/>
            </p:nvSpPr>
            <p:spPr bwMode="auto">
              <a:xfrm>
                <a:off x="2839" y="1931"/>
                <a:ext cx="241" cy="715"/>
              </a:xfrm>
              <a:custGeom>
                <a:avLst/>
                <a:gdLst>
                  <a:gd name="T0" fmla="*/ 0 w 241"/>
                  <a:gd name="T1" fmla="*/ 0 h 715"/>
                  <a:gd name="T2" fmla="*/ 241 w 241"/>
                  <a:gd name="T3" fmla="*/ 116 h 715"/>
                  <a:gd name="T4" fmla="*/ 241 w 241"/>
                  <a:gd name="T5" fmla="*/ 331 h 715"/>
                  <a:gd name="T6" fmla="*/ 153 w 241"/>
                  <a:gd name="T7" fmla="*/ 287 h 715"/>
                  <a:gd name="T8" fmla="*/ 153 w 241"/>
                  <a:gd name="T9" fmla="*/ 691 h 715"/>
                  <a:gd name="T10" fmla="*/ 82 w 241"/>
                  <a:gd name="T11" fmla="*/ 715 h 715"/>
                  <a:gd name="T12" fmla="*/ 82 w 241"/>
                  <a:gd name="T13" fmla="*/ 254 h 715"/>
                  <a:gd name="T14" fmla="*/ 0 w 241"/>
                  <a:gd name="T15" fmla="*/ 214 h 715"/>
                  <a:gd name="T16" fmla="*/ 0 w 241"/>
                  <a:gd name="T17" fmla="*/ 0 h 715"/>
                  <a:gd name="T18" fmla="*/ 96 w 241"/>
                  <a:gd name="T19" fmla="*/ 172 h 715"/>
                  <a:gd name="T20" fmla="*/ 139 w 241"/>
                  <a:gd name="T21" fmla="*/ 191 h 715"/>
                  <a:gd name="T22" fmla="*/ 139 w 241"/>
                  <a:gd name="T23" fmla="*/ 139 h 715"/>
                  <a:gd name="T24" fmla="*/ 96 w 241"/>
                  <a:gd name="T25" fmla="*/ 119 h 715"/>
                  <a:gd name="T26" fmla="*/ 96 w 241"/>
                  <a:gd name="T27" fmla="*/ 172 h 7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1" h="715">
                    <a:moveTo>
                      <a:pt x="0" y="0"/>
                    </a:moveTo>
                    <a:lnTo>
                      <a:pt x="241" y="116"/>
                    </a:lnTo>
                    <a:lnTo>
                      <a:pt x="241" y="331"/>
                    </a:lnTo>
                    <a:lnTo>
                      <a:pt x="153" y="287"/>
                    </a:lnTo>
                    <a:lnTo>
                      <a:pt x="153" y="691"/>
                    </a:lnTo>
                    <a:lnTo>
                      <a:pt x="82" y="715"/>
                    </a:lnTo>
                    <a:lnTo>
                      <a:pt x="82" y="254"/>
                    </a:lnTo>
                    <a:lnTo>
                      <a:pt x="0" y="214"/>
                    </a:lnTo>
                    <a:lnTo>
                      <a:pt x="0" y="0"/>
                    </a:lnTo>
                    <a:close/>
                    <a:moveTo>
                      <a:pt x="96" y="172"/>
                    </a:moveTo>
                    <a:lnTo>
                      <a:pt x="139" y="191"/>
                    </a:lnTo>
                    <a:lnTo>
                      <a:pt x="139" y="139"/>
                    </a:lnTo>
                    <a:lnTo>
                      <a:pt x="96" y="119"/>
                    </a:lnTo>
                    <a:lnTo>
                      <a:pt x="96" y="172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1"/>
              <p:cNvSpPr/>
              <p:nvPr/>
            </p:nvSpPr>
            <p:spPr bwMode="auto">
              <a:xfrm>
                <a:off x="3007" y="2250"/>
                <a:ext cx="70" cy="367"/>
              </a:xfrm>
              <a:custGeom>
                <a:avLst/>
                <a:gdLst>
                  <a:gd name="T0" fmla="*/ 0 w 70"/>
                  <a:gd name="T1" fmla="*/ 0 h 367"/>
                  <a:gd name="T2" fmla="*/ 70 w 70"/>
                  <a:gd name="T3" fmla="*/ 36 h 367"/>
                  <a:gd name="T4" fmla="*/ 70 w 70"/>
                  <a:gd name="T5" fmla="*/ 343 h 367"/>
                  <a:gd name="T6" fmla="*/ 0 w 70"/>
                  <a:gd name="T7" fmla="*/ 367 h 367"/>
                  <a:gd name="T8" fmla="*/ 0 w 70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67">
                    <a:moveTo>
                      <a:pt x="0" y="0"/>
                    </a:moveTo>
                    <a:lnTo>
                      <a:pt x="70" y="36"/>
                    </a:lnTo>
                    <a:lnTo>
                      <a:pt x="70" y="343"/>
                    </a:lnTo>
                    <a:lnTo>
                      <a:pt x="0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2"/>
              <p:cNvSpPr/>
              <p:nvPr/>
            </p:nvSpPr>
            <p:spPr bwMode="auto">
              <a:xfrm>
                <a:off x="2839" y="2170"/>
                <a:ext cx="66" cy="495"/>
              </a:xfrm>
              <a:custGeom>
                <a:avLst/>
                <a:gdLst>
                  <a:gd name="T0" fmla="*/ 0 w 66"/>
                  <a:gd name="T1" fmla="*/ 0 h 495"/>
                  <a:gd name="T2" fmla="*/ 66 w 66"/>
                  <a:gd name="T3" fmla="*/ 35 h 495"/>
                  <a:gd name="T4" fmla="*/ 66 w 66"/>
                  <a:gd name="T5" fmla="*/ 479 h 495"/>
                  <a:gd name="T6" fmla="*/ 1 w 66"/>
                  <a:gd name="T7" fmla="*/ 495 h 495"/>
                  <a:gd name="T8" fmla="*/ 0 w 66"/>
                  <a:gd name="T9" fmla="*/ 0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6" h="495">
                    <a:moveTo>
                      <a:pt x="0" y="0"/>
                    </a:moveTo>
                    <a:lnTo>
                      <a:pt x="66" y="35"/>
                    </a:lnTo>
                    <a:lnTo>
                      <a:pt x="66" y="479"/>
                    </a:lnTo>
                    <a:lnTo>
                      <a:pt x="1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3"/>
              <p:cNvSpPr>
                <a:spLocks noEditPoints="1"/>
              </p:cNvSpPr>
              <p:nvPr/>
            </p:nvSpPr>
            <p:spPr bwMode="auto">
              <a:xfrm>
                <a:off x="1978" y="1893"/>
                <a:ext cx="1702" cy="1048"/>
              </a:xfrm>
              <a:custGeom>
                <a:avLst/>
                <a:gdLst>
                  <a:gd name="T0" fmla="*/ 2774 w 1135"/>
                  <a:gd name="T1" fmla="*/ 2693 h 699"/>
                  <a:gd name="T2" fmla="*/ 931 w 1135"/>
                  <a:gd name="T3" fmla="*/ 1490 h 699"/>
                  <a:gd name="T4" fmla="*/ 1957 w 1135"/>
                  <a:gd name="T5" fmla="*/ 424 h 699"/>
                  <a:gd name="T6" fmla="*/ 1957 w 1135"/>
                  <a:gd name="T7" fmla="*/ 244 h 699"/>
                  <a:gd name="T8" fmla="*/ 465 w 1135"/>
                  <a:gd name="T9" fmla="*/ 1490 h 699"/>
                  <a:gd name="T10" fmla="*/ 2483 w 1135"/>
                  <a:gd name="T11" fmla="*/ 2810 h 699"/>
                  <a:gd name="T12" fmla="*/ 2483 w 1135"/>
                  <a:gd name="T13" fmla="*/ 3531 h 699"/>
                  <a:gd name="T14" fmla="*/ 2806 w 1135"/>
                  <a:gd name="T15" fmla="*/ 3531 h 699"/>
                  <a:gd name="T16" fmla="*/ 2806 w 1135"/>
                  <a:gd name="T17" fmla="*/ 2693 h 699"/>
                  <a:gd name="T18" fmla="*/ 2774 w 1135"/>
                  <a:gd name="T19" fmla="*/ 2693 h 699"/>
                  <a:gd name="T20" fmla="*/ 343 w 1135"/>
                  <a:gd name="T21" fmla="*/ 1490 h 699"/>
                  <a:gd name="T22" fmla="*/ 1957 w 1135"/>
                  <a:gd name="T23" fmla="*/ 162 h 699"/>
                  <a:gd name="T24" fmla="*/ 1957 w 1135"/>
                  <a:gd name="T25" fmla="*/ 1 h 699"/>
                  <a:gd name="T26" fmla="*/ 0 w 1135"/>
                  <a:gd name="T27" fmla="*/ 1490 h 699"/>
                  <a:gd name="T28" fmla="*/ 2017 w 1135"/>
                  <a:gd name="T29" fmla="*/ 2984 h 699"/>
                  <a:gd name="T30" fmla="*/ 2017 w 1135"/>
                  <a:gd name="T31" fmla="*/ 3531 h 699"/>
                  <a:gd name="T32" fmla="*/ 2341 w 1135"/>
                  <a:gd name="T33" fmla="*/ 3531 h 699"/>
                  <a:gd name="T34" fmla="*/ 2341 w 1135"/>
                  <a:gd name="T35" fmla="*/ 2876 h 699"/>
                  <a:gd name="T36" fmla="*/ 2321 w 1135"/>
                  <a:gd name="T37" fmla="*/ 2876 h 699"/>
                  <a:gd name="T38" fmla="*/ 343 w 1135"/>
                  <a:gd name="T39" fmla="*/ 1490 h 699"/>
                  <a:gd name="T40" fmla="*/ 3753 w 1135"/>
                  <a:gd name="T41" fmla="*/ 0 h 699"/>
                  <a:gd name="T42" fmla="*/ 3753 w 1135"/>
                  <a:gd name="T43" fmla="*/ 154 h 699"/>
                  <a:gd name="T44" fmla="*/ 5394 w 1135"/>
                  <a:gd name="T45" fmla="*/ 1490 h 699"/>
                  <a:gd name="T46" fmla="*/ 3400 w 1135"/>
                  <a:gd name="T47" fmla="*/ 2882 h 699"/>
                  <a:gd name="T48" fmla="*/ 3373 w 1135"/>
                  <a:gd name="T49" fmla="*/ 2882 h 699"/>
                  <a:gd name="T50" fmla="*/ 3373 w 1135"/>
                  <a:gd name="T51" fmla="*/ 3531 h 699"/>
                  <a:gd name="T52" fmla="*/ 3696 w 1135"/>
                  <a:gd name="T53" fmla="*/ 3531 h 699"/>
                  <a:gd name="T54" fmla="*/ 3696 w 1135"/>
                  <a:gd name="T55" fmla="*/ 2985 h 699"/>
                  <a:gd name="T56" fmla="*/ 5739 w 1135"/>
                  <a:gd name="T57" fmla="*/ 1490 h 699"/>
                  <a:gd name="T58" fmla="*/ 3753 w 1135"/>
                  <a:gd name="T59" fmla="*/ 0 h 699"/>
                  <a:gd name="T60" fmla="*/ 5272 w 1135"/>
                  <a:gd name="T61" fmla="*/ 1490 h 699"/>
                  <a:gd name="T62" fmla="*/ 3753 w 1135"/>
                  <a:gd name="T63" fmla="*/ 243 h 699"/>
                  <a:gd name="T64" fmla="*/ 3753 w 1135"/>
                  <a:gd name="T65" fmla="*/ 414 h 699"/>
                  <a:gd name="T66" fmla="*/ 4808 w 1135"/>
                  <a:gd name="T67" fmla="*/ 1490 h 699"/>
                  <a:gd name="T68" fmla="*/ 2935 w 1135"/>
                  <a:gd name="T69" fmla="*/ 2693 h 699"/>
                  <a:gd name="T70" fmla="*/ 2908 w 1135"/>
                  <a:gd name="T71" fmla="*/ 2693 h 699"/>
                  <a:gd name="T72" fmla="*/ 2908 w 1135"/>
                  <a:gd name="T73" fmla="*/ 3531 h 699"/>
                  <a:gd name="T74" fmla="*/ 3232 w 1135"/>
                  <a:gd name="T75" fmla="*/ 3531 h 699"/>
                  <a:gd name="T76" fmla="*/ 3232 w 1135"/>
                  <a:gd name="T77" fmla="*/ 2814 h 699"/>
                  <a:gd name="T78" fmla="*/ 5272 w 1135"/>
                  <a:gd name="T79" fmla="*/ 1490 h 6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135" h="699">
                    <a:moveTo>
                      <a:pt x="549" y="533"/>
                    </a:moveTo>
                    <a:cubicBezTo>
                      <a:pt x="345" y="527"/>
                      <a:pt x="184" y="423"/>
                      <a:pt x="184" y="295"/>
                    </a:cubicBezTo>
                    <a:cubicBezTo>
                      <a:pt x="184" y="204"/>
                      <a:pt x="266" y="125"/>
                      <a:pt x="387" y="84"/>
                    </a:cubicBezTo>
                    <a:cubicBezTo>
                      <a:pt x="387" y="49"/>
                      <a:pt x="387" y="49"/>
                      <a:pt x="387" y="49"/>
                    </a:cubicBezTo>
                    <a:cubicBezTo>
                      <a:pt x="213" y="89"/>
                      <a:pt x="92" y="184"/>
                      <a:pt x="92" y="295"/>
                    </a:cubicBezTo>
                    <a:cubicBezTo>
                      <a:pt x="92" y="427"/>
                      <a:pt x="265" y="536"/>
                      <a:pt x="491" y="556"/>
                    </a:cubicBezTo>
                    <a:cubicBezTo>
                      <a:pt x="491" y="699"/>
                      <a:pt x="491" y="699"/>
                      <a:pt x="491" y="699"/>
                    </a:cubicBezTo>
                    <a:cubicBezTo>
                      <a:pt x="555" y="699"/>
                      <a:pt x="555" y="699"/>
                      <a:pt x="555" y="699"/>
                    </a:cubicBezTo>
                    <a:cubicBezTo>
                      <a:pt x="555" y="533"/>
                      <a:pt x="555" y="533"/>
                      <a:pt x="555" y="533"/>
                    </a:cubicBezTo>
                    <a:cubicBezTo>
                      <a:pt x="549" y="533"/>
                      <a:pt x="549" y="533"/>
                      <a:pt x="549" y="533"/>
                    </a:cubicBezTo>
                    <a:close/>
                    <a:moveTo>
                      <a:pt x="68" y="295"/>
                    </a:moveTo>
                    <a:cubicBezTo>
                      <a:pt x="68" y="175"/>
                      <a:pt x="200" y="73"/>
                      <a:pt x="387" y="32"/>
                    </a:cubicBezTo>
                    <a:cubicBezTo>
                      <a:pt x="387" y="1"/>
                      <a:pt x="387" y="1"/>
                      <a:pt x="387" y="1"/>
                    </a:cubicBezTo>
                    <a:cubicBezTo>
                      <a:pt x="162" y="43"/>
                      <a:pt x="0" y="158"/>
                      <a:pt x="0" y="295"/>
                    </a:cubicBezTo>
                    <a:cubicBezTo>
                      <a:pt x="0" y="434"/>
                      <a:pt x="168" y="551"/>
                      <a:pt x="399" y="590"/>
                    </a:cubicBezTo>
                    <a:cubicBezTo>
                      <a:pt x="399" y="699"/>
                      <a:pt x="399" y="699"/>
                      <a:pt x="399" y="699"/>
                    </a:cubicBezTo>
                    <a:cubicBezTo>
                      <a:pt x="463" y="699"/>
                      <a:pt x="463" y="699"/>
                      <a:pt x="463" y="699"/>
                    </a:cubicBezTo>
                    <a:cubicBezTo>
                      <a:pt x="463" y="569"/>
                      <a:pt x="463" y="569"/>
                      <a:pt x="463" y="569"/>
                    </a:cubicBezTo>
                    <a:cubicBezTo>
                      <a:pt x="459" y="569"/>
                      <a:pt x="459" y="569"/>
                      <a:pt x="459" y="569"/>
                    </a:cubicBezTo>
                    <a:cubicBezTo>
                      <a:pt x="235" y="542"/>
                      <a:pt x="68" y="429"/>
                      <a:pt x="68" y="295"/>
                    </a:cubicBezTo>
                    <a:close/>
                    <a:moveTo>
                      <a:pt x="742" y="0"/>
                    </a:moveTo>
                    <a:cubicBezTo>
                      <a:pt x="742" y="31"/>
                      <a:pt x="742" y="31"/>
                      <a:pt x="742" y="31"/>
                    </a:cubicBezTo>
                    <a:cubicBezTo>
                      <a:pt x="932" y="71"/>
                      <a:pt x="1067" y="174"/>
                      <a:pt x="1067" y="295"/>
                    </a:cubicBezTo>
                    <a:cubicBezTo>
                      <a:pt x="1067" y="430"/>
                      <a:pt x="898" y="543"/>
                      <a:pt x="672" y="570"/>
                    </a:cubicBezTo>
                    <a:cubicBezTo>
                      <a:pt x="667" y="570"/>
                      <a:pt x="667" y="570"/>
                      <a:pt x="667" y="570"/>
                    </a:cubicBezTo>
                    <a:cubicBezTo>
                      <a:pt x="667" y="699"/>
                      <a:pt x="667" y="699"/>
                      <a:pt x="667" y="699"/>
                    </a:cubicBezTo>
                    <a:cubicBezTo>
                      <a:pt x="731" y="699"/>
                      <a:pt x="731" y="699"/>
                      <a:pt x="731" y="699"/>
                    </a:cubicBezTo>
                    <a:cubicBezTo>
                      <a:pt x="731" y="591"/>
                      <a:pt x="731" y="591"/>
                      <a:pt x="731" y="591"/>
                    </a:cubicBezTo>
                    <a:cubicBezTo>
                      <a:pt x="965" y="552"/>
                      <a:pt x="1135" y="435"/>
                      <a:pt x="1135" y="295"/>
                    </a:cubicBezTo>
                    <a:cubicBezTo>
                      <a:pt x="1135" y="157"/>
                      <a:pt x="970" y="40"/>
                      <a:pt x="742" y="0"/>
                    </a:cubicBezTo>
                    <a:close/>
                    <a:moveTo>
                      <a:pt x="1043" y="295"/>
                    </a:moveTo>
                    <a:cubicBezTo>
                      <a:pt x="1043" y="183"/>
                      <a:pt x="918" y="87"/>
                      <a:pt x="742" y="48"/>
                    </a:cubicBezTo>
                    <a:cubicBezTo>
                      <a:pt x="742" y="82"/>
                      <a:pt x="742" y="82"/>
                      <a:pt x="742" y="82"/>
                    </a:cubicBezTo>
                    <a:cubicBezTo>
                      <a:pt x="866" y="122"/>
                      <a:pt x="951" y="202"/>
                      <a:pt x="951" y="295"/>
                    </a:cubicBezTo>
                    <a:cubicBezTo>
                      <a:pt x="951" y="424"/>
                      <a:pt x="786" y="529"/>
                      <a:pt x="580" y="533"/>
                    </a:cubicBezTo>
                    <a:cubicBezTo>
                      <a:pt x="575" y="533"/>
                      <a:pt x="575" y="533"/>
                      <a:pt x="575" y="533"/>
                    </a:cubicBezTo>
                    <a:cubicBezTo>
                      <a:pt x="575" y="699"/>
                      <a:pt x="575" y="699"/>
                      <a:pt x="575" y="699"/>
                    </a:cubicBezTo>
                    <a:cubicBezTo>
                      <a:pt x="639" y="699"/>
                      <a:pt x="639" y="699"/>
                      <a:pt x="639" y="699"/>
                    </a:cubicBezTo>
                    <a:cubicBezTo>
                      <a:pt x="639" y="557"/>
                      <a:pt x="639" y="557"/>
                      <a:pt x="639" y="557"/>
                    </a:cubicBezTo>
                    <a:cubicBezTo>
                      <a:pt x="868" y="537"/>
                      <a:pt x="1043" y="428"/>
                      <a:pt x="1043" y="29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4"/>
              <p:cNvSpPr>
                <a:spLocks noEditPoints="1"/>
              </p:cNvSpPr>
              <p:nvPr/>
            </p:nvSpPr>
            <p:spPr bwMode="auto">
              <a:xfrm>
                <a:off x="1936" y="3084"/>
                <a:ext cx="1755" cy="435"/>
              </a:xfrm>
              <a:custGeom>
                <a:avLst/>
                <a:gdLst>
                  <a:gd name="T0" fmla="*/ 3429 w 1170"/>
                  <a:gd name="T1" fmla="*/ 365 h 290"/>
                  <a:gd name="T2" fmla="*/ 4017 w 1170"/>
                  <a:gd name="T3" fmla="*/ 162 h 290"/>
                  <a:gd name="T4" fmla="*/ 3693 w 1170"/>
                  <a:gd name="T5" fmla="*/ 518 h 290"/>
                  <a:gd name="T6" fmla="*/ 3767 w 1170"/>
                  <a:gd name="T7" fmla="*/ 903 h 290"/>
                  <a:gd name="T8" fmla="*/ 3960 w 1170"/>
                  <a:gd name="T9" fmla="*/ 1277 h 290"/>
                  <a:gd name="T10" fmla="*/ 4050 w 1170"/>
                  <a:gd name="T11" fmla="*/ 1053 h 290"/>
                  <a:gd name="T12" fmla="*/ 3981 w 1170"/>
                  <a:gd name="T13" fmla="*/ 689 h 290"/>
                  <a:gd name="T14" fmla="*/ 3501 w 1170"/>
                  <a:gd name="T15" fmla="*/ 485 h 290"/>
                  <a:gd name="T16" fmla="*/ 3158 w 1170"/>
                  <a:gd name="T17" fmla="*/ 710 h 290"/>
                  <a:gd name="T18" fmla="*/ 3321 w 1170"/>
                  <a:gd name="T19" fmla="*/ 1287 h 290"/>
                  <a:gd name="T20" fmla="*/ 3617 w 1170"/>
                  <a:gd name="T21" fmla="*/ 842 h 290"/>
                  <a:gd name="T22" fmla="*/ 3501 w 1170"/>
                  <a:gd name="T23" fmla="*/ 485 h 290"/>
                  <a:gd name="T24" fmla="*/ 210 w 1170"/>
                  <a:gd name="T25" fmla="*/ 356 h 290"/>
                  <a:gd name="T26" fmla="*/ 507 w 1170"/>
                  <a:gd name="T27" fmla="*/ 1395 h 290"/>
                  <a:gd name="T28" fmla="*/ 666 w 1170"/>
                  <a:gd name="T29" fmla="*/ 729 h 290"/>
                  <a:gd name="T30" fmla="*/ 761 w 1170"/>
                  <a:gd name="T31" fmla="*/ 261 h 290"/>
                  <a:gd name="T32" fmla="*/ 687 w 1170"/>
                  <a:gd name="T33" fmla="*/ 579 h 290"/>
                  <a:gd name="T34" fmla="*/ 747 w 1170"/>
                  <a:gd name="T35" fmla="*/ 446 h 290"/>
                  <a:gd name="T36" fmla="*/ 417 w 1170"/>
                  <a:gd name="T37" fmla="*/ 498 h 290"/>
                  <a:gd name="T38" fmla="*/ 5427 w 1170"/>
                  <a:gd name="T39" fmla="*/ 234 h 290"/>
                  <a:gd name="T40" fmla="*/ 5346 w 1170"/>
                  <a:gd name="T41" fmla="*/ 423 h 290"/>
                  <a:gd name="T42" fmla="*/ 5273 w 1170"/>
                  <a:gd name="T43" fmla="*/ 878 h 290"/>
                  <a:gd name="T44" fmla="*/ 5894 w 1170"/>
                  <a:gd name="T45" fmla="*/ 858 h 290"/>
                  <a:gd name="T46" fmla="*/ 5691 w 1170"/>
                  <a:gd name="T47" fmla="*/ 386 h 290"/>
                  <a:gd name="T48" fmla="*/ 5205 w 1170"/>
                  <a:gd name="T49" fmla="*/ 221 h 290"/>
                  <a:gd name="T50" fmla="*/ 5034 w 1170"/>
                  <a:gd name="T51" fmla="*/ 365 h 290"/>
                  <a:gd name="T52" fmla="*/ 5205 w 1170"/>
                  <a:gd name="T53" fmla="*/ 221 h 290"/>
                  <a:gd name="T54" fmla="*/ 5216 w 1170"/>
                  <a:gd name="T55" fmla="*/ 1182 h 290"/>
                  <a:gd name="T56" fmla="*/ 5711 w 1170"/>
                  <a:gd name="T57" fmla="*/ 930 h 290"/>
                  <a:gd name="T58" fmla="*/ 5405 w 1170"/>
                  <a:gd name="T59" fmla="*/ 1385 h 290"/>
                  <a:gd name="T60" fmla="*/ 5192 w 1170"/>
                  <a:gd name="T61" fmla="*/ 1344 h 290"/>
                  <a:gd name="T62" fmla="*/ 5013 w 1170"/>
                  <a:gd name="T63" fmla="*/ 891 h 290"/>
                  <a:gd name="T64" fmla="*/ 4629 w 1170"/>
                  <a:gd name="T65" fmla="*/ 1094 h 290"/>
                  <a:gd name="T66" fmla="*/ 5192 w 1170"/>
                  <a:gd name="T67" fmla="*/ 737 h 290"/>
                  <a:gd name="T68" fmla="*/ 5454 w 1170"/>
                  <a:gd name="T69" fmla="*/ 1133 h 290"/>
                  <a:gd name="T70" fmla="*/ 2133 w 1170"/>
                  <a:gd name="T71" fmla="*/ 261 h 290"/>
                  <a:gd name="T72" fmla="*/ 2390 w 1170"/>
                  <a:gd name="T73" fmla="*/ 858 h 290"/>
                  <a:gd name="T74" fmla="*/ 2147 w 1170"/>
                  <a:gd name="T75" fmla="*/ 1025 h 290"/>
                  <a:gd name="T76" fmla="*/ 2349 w 1170"/>
                  <a:gd name="T77" fmla="*/ 923 h 290"/>
                  <a:gd name="T78" fmla="*/ 2267 w 1170"/>
                  <a:gd name="T79" fmla="*/ 527 h 290"/>
                  <a:gd name="T80" fmla="*/ 2349 w 1170"/>
                  <a:gd name="T81" fmla="*/ 332 h 290"/>
                  <a:gd name="T82" fmla="*/ 1814 w 1170"/>
                  <a:gd name="T83" fmla="*/ 545 h 290"/>
                  <a:gd name="T84" fmla="*/ 1790 w 1170"/>
                  <a:gd name="T85" fmla="*/ 939 h 290"/>
                  <a:gd name="T86" fmla="*/ 1728 w 1170"/>
                  <a:gd name="T87" fmla="*/ 1287 h 290"/>
                  <a:gd name="T88" fmla="*/ 1943 w 1170"/>
                  <a:gd name="T89" fmla="*/ 1094 h 290"/>
                  <a:gd name="T90" fmla="*/ 2307 w 1170"/>
                  <a:gd name="T91" fmla="*/ 1418 h 290"/>
                  <a:gd name="T92" fmla="*/ 2138 w 1170"/>
                  <a:gd name="T93" fmla="*/ 858 h 290"/>
                  <a:gd name="T94" fmla="*/ 2138 w 1170"/>
                  <a:gd name="T95" fmla="*/ 858 h 290"/>
                  <a:gd name="T96" fmla="*/ 2093 w 1170"/>
                  <a:gd name="T97" fmla="*/ 1044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70" h="290">
                    <a:moveTo>
                      <a:pt x="722" y="34"/>
                    </a:moveTo>
                    <a:cubicBezTo>
                      <a:pt x="729" y="40"/>
                      <a:pt x="723" y="53"/>
                      <a:pt x="727" y="60"/>
                    </a:cubicBezTo>
                    <a:cubicBezTo>
                      <a:pt x="713" y="79"/>
                      <a:pt x="694" y="66"/>
                      <a:pt x="677" y="72"/>
                    </a:cubicBezTo>
                    <a:cubicBezTo>
                      <a:pt x="660" y="57"/>
                      <a:pt x="692" y="54"/>
                      <a:pt x="687" y="36"/>
                    </a:cubicBezTo>
                    <a:cubicBezTo>
                      <a:pt x="695" y="27"/>
                      <a:pt x="713" y="25"/>
                      <a:pt x="722" y="34"/>
                    </a:cubicBezTo>
                    <a:close/>
                    <a:moveTo>
                      <a:pt x="793" y="32"/>
                    </a:moveTo>
                    <a:cubicBezTo>
                      <a:pt x="752" y="91"/>
                      <a:pt x="752" y="91"/>
                      <a:pt x="752" y="91"/>
                    </a:cubicBezTo>
                    <a:cubicBezTo>
                      <a:pt x="741" y="91"/>
                      <a:pt x="741" y="91"/>
                      <a:pt x="741" y="91"/>
                    </a:cubicBezTo>
                    <a:cubicBezTo>
                      <a:pt x="734" y="92"/>
                      <a:pt x="729" y="97"/>
                      <a:pt x="729" y="102"/>
                    </a:cubicBezTo>
                    <a:cubicBezTo>
                      <a:pt x="735" y="113"/>
                      <a:pt x="740" y="131"/>
                      <a:pt x="755" y="131"/>
                    </a:cubicBezTo>
                    <a:cubicBezTo>
                      <a:pt x="753" y="145"/>
                      <a:pt x="768" y="154"/>
                      <a:pt x="765" y="169"/>
                    </a:cubicBezTo>
                    <a:cubicBezTo>
                      <a:pt x="759" y="172"/>
                      <a:pt x="753" y="181"/>
                      <a:pt x="744" y="178"/>
                    </a:cubicBezTo>
                    <a:cubicBezTo>
                      <a:pt x="725" y="187"/>
                      <a:pt x="719" y="208"/>
                      <a:pt x="718" y="229"/>
                    </a:cubicBezTo>
                    <a:cubicBezTo>
                      <a:pt x="723" y="233"/>
                      <a:pt x="725" y="233"/>
                      <a:pt x="729" y="227"/>
                    </a:cubicBezTo>
                    <a:cubicBezTo>
                      <a:pt x="754" y="216"/>
                      <a:pt x="762" y="245"/>
                      <a:pt x="782" y="252"/>
                    </a:cubicBezTo>
                    <a:cubicBezTo>
                      <a:pt x="795" y="257"/>
                      <a:pt x="809" y="253"/>
                      <a:pt x="818" y="240"/>
                    </a:cubicBezTo>
                    <a:cubicBezTo>
                      <a:pt x="819" y="223"/>
                      <a:pt x="838" y="206"/>
                      <a:pt x="824" y="190"/>
                    </a:cubicBezTo>
                    <a:cubicBezTo>
                      <a:pt x="814" y="194"/>
                      <a:pt x="802" y="197"/>
                      <a:pt x="800" y="208"/>
                    </a:cubicBezTo>
                    <a:cubicBezTo>
                      <a:pt x="788" y="220"/>
                      <a:pt x="779" y="204"/>
                      <a:pt x="769" y="201"/>
                    </a:cubicBezTo>
                    <a:cubicBezTo>
                      <a:pt x="764" y="184"/>
                      <a:pt x="774" y="171"/>
                      <a:pt x="790" y="163"/>
                    </a:cubicBezTo>
                    <a:cubicBezTo>
                      <a:pt x="796" y="155"/>
                      <a:pt x="792" y="143"/>
                      <a:pt x="786" y="136"/>
                    </a:cubicBezTo>
                    <a:cubicBezTo>
                      <a:pt x="754" y="95"/>
                      <a:pt x="827" y="94"/>
                      <a:pt x="822" y="60"/>
                    </a:cubicBezTo>
                    <a:cubicBezTo>
                      <a:pt x="812" y="51"/>
                      <a:pt x="810" y="32"/>
                      <a:pt x="793" y="32"/>
                    </a:cubicBezTo>
                    <a:close/>
                    <a:moveTo>
                      <a:pt x="691" y="95"/>
                    </a:moveTo>
                    <a:cubicBezTo>
                      <a:pt x="681" y="101"/>
                      <a:pt x="674" y="112"/>
                      <a:pt x="668" y="121"/>
                    </a:cubicBezTo>
                    <a:cubicBezTo>
                      <a:pt x="656" y="129"/>
                      <a:pt x="642" y="123"/>
                      <a:pt x="635" y="112"/>
                    </a:cubicBezTo>
                    <a:cubicBezTo>
                      <a:pt x="626" y="118"/>
                      <a:pt x="621" y="129"/>
                      <a:pt x="623" y="140"/>
                    </a:cubicBezTo>
                    <a:cubicBezTo>
                      <a:pt x="630" y="159"/>
                      <a:pt x="640" y="175"/>
                      <a:pt x="661" y="180"/>
                    </a:cubicBezTo>
                    <a:cubicBezTo>
                      <a:pt x="653" y="193"/>
                      <a:pt x="623" y="183"/>
                      <a:pt x="623" y="208"/>
                    </a:cubicBezTo>
                    <a:cubicBezTo>
                      <a:pt x="618" y="235"/>
                      <a:pt x="653" y="233"/>
                      <a:pt x="656" y="254"/>
                    </a:cubicBezTo>
                    <a:cubicBezTo>
                      <a:pt x="656" y="261"/>
                      <a:pt x="663" y="259"/>
                      <a:pt x="668" y="259"/>
                    </a:cubicBezTo>
                    <a:cubicBezTo>
                      <a:pt x="684" y="249"/>
                      <a:pt x="679" y="238"/>
                      <a:pt x="680" y="221"/>
                    </a:cubicBezTo>
                    <a:cubicBezTo>
                      <a:pt x="679" y="194"/>
                      <a:pt x="710" y="191"/>
                      <a:pt x="714" y="166"/>
                    </a:cubicBezTo>
                    <a:cubicBezTo>
                      <a:pt x="711" y="157"/>
                      <a:pt x="701" y="159"/>
                      <a:pt x="695" y="154"/>
                    </a:cubicBezTo>
                    <a:cubicBezTo>
                      <a:pt x="683" y="133"/>
                      <a:pt x="708" y="123"/>
                      <a:pt x="708" y="107"/>
                    </a:cubicBezTo>
                    <a:cubicBezTo>
                      <a:pt x="705" y="99"/>
                      <a:pt x="699" y="95"/>
                      <a:pt x="691" y="95"/>
                    </a:cubicBezTo>
                    <a:close/>
                    <a:moveTo>
                      <a:pt x="109" y="0"/>
                    </a:moveTo>
                    <a:cubicBezTo>
                      <a:pt x="84" y="14"/>
                      <a:pt x="102" y="48"/>
                      <a:pt x="9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0" y="84"/>
                      <a:pt x="45" y="112"/>
                      <a:pt x="43" y="135"/>
                    </a:cubicBezTo>
                    <a:cubicBezTo>
                      <a:pt x="52" y="151"/>
                      <a:pt x="68" y="169"/>
                      <a:pt x="90" y="164"/>
                    </a:cubicBezTo>
                    <a:cubicBezTo>
                      <a:pt x="100" y="275"/>
                      <a:pt x="100" y="275"/>
                      <a:pt x="100" y="275"/>
                    </a:cubicBezTo>
                    <a:cubicBezTo>
                      <a:pt x="105" y="280"/>
                      <a:pt x="105" y="280"/>
                      <a:pt x="105" y="280"/>
                    </a:cubicBezTo>
                    <a:cubicBezTo>
                      <a:pt x="114" y="290"/>
                      <a:pt x="125" y="279"/>
                      <a:pt x="133" y="273"/>
                    </a:cubicBezTo>
                    <a:cubicBezTo>
                      <a:pt x="132" y="225"/>
                      <a:pt x="131" y="187"/>
                      <a:pt x="131" y="144"/>
                    </a:cubicBezTo>
                    <a:cubicBezTo>
                      <a:pt x="150" y="139"/>
                      <a:pt x="160" y="122"/>
                      <a:pt x="173" y="108"/>
                    </a:cubicBezTo>
                    <a:cubicBezTo>
                      <a:pt x="178" y="88"/>
                      <a:pt x="202" y="61"/>
                      <a:pt x="183" y="41"/>
                    </a:cubicBezTo>
                    <a:cubicBezTo>
                      <a:pt x="169" y="34"/>
                      <a:pt x="161" y="48"/>
                      <a:pt x="150" y="51"/>
                    </a:cubicBezTo>
                    <a:cubicBezTo>
                      <a:pt x="103" y="69"/>
                      <a:pt x="149" y="3"/>
                      <a:pt x="109" y="0"/>
                    </a:cubicBezTo>
                    <a:close/>
                    <a:moveTo>
                      <a:pt x="147" y="88"/>
                    </a:moveTo>
                    <a:cubicBezTo>
                      <a:pt x="149" y="99"/>
                      <a:pt x="143" y="108"/>
                      <a:pt x="135" y="11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1" y="81"/>
                      <a:pt x="131" y="81"/>
                      <a:pt x="131" y="81"/>
                    </a:cubicBezTo>
                    <a:cubicBezTo>
                      <a:pt x="138" y="80"/>
                      <a:pt x="143" y="82"/>
                      <a:pt x="147" y="88"/>
                    </a:cubicBezTo>
                    <a:close/>
                    <a:moveTo>
                      <a:pt x="91" y="129"/>
                    </a:moveTo>
                    <a:cubicBezTo>
                      <a:pt x="83" y="131"/>
                      <a:pt x="77" y="124"/>
                      <a:pt x="72" y="117"/>
                    </a:cubicBezTo>
                    <a:cubicBezTo>
                      <a:pt x="72" y="110"/>
                      <a:pt x="72" y="99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lnTo>
                      <a:pt x="91" y="129"/>
                    </a:lnTo>
                    <a:close/>
                    <a:moveTo>
                      <a:pt x="1072" y="46"/>
                    </a:moveTo>
                    <a:cubicBezTo>
                      <a:pt x="1073" y="56"/>
                      <a:pt x="1066" y="70"/>
                      <a:pt x="1082" y="76"/>
                    </a:cubicBezTo>
                    <a:cubicBezTo>
                      <a:pt x="1085" y="84"/>
                      <a:pt x="1085" y="94"/>
                      <a:pt x="1077" y="100"/>
                    </a:cubicBezTo>
                    <a:cubicBezTo>
                      <a:pt x="1064" y="103"/>
                      <a:pt x="1063" y="88"/>
                      <a:pt x="1056" y="83"/>
                    </a:cubicBezTo>
                    <a:cubicBezTo>
                      <a:pt x="1043" y="96"/>
                      <a:pt x="1070" y="107"/>
                      <a:pt x="1062" y="125"/>
                    </a:cubicBezTo>
                    <a:cubicBezTo>
                      <a:pt x="1059" y="136"/>
                      <a:pt x="1046" y="133"/>
                      <a:pt x="1039" y="136"/>
                    </a:cubicBezTo>
                    <a:cubicBezTo>
                      <a:pt x="1039" y="149"/>
                      <a:pt x="1030" y="162"/>
                      <a:pt x="1041" y="173"/>
                    </a:cubicBezTo>
                    <a:cubicBezTo>
                      <a:pt x="1065" y="167"/>
                      <a:pt x="1081" y="135"/>
                      <a:pt x="1111" y="150"/>
                    </a:cubicBezTo>
                    <a:cubicBezTo>
                      <a:pt x="1121" y="157"/>
                      <a:pt x="1129" y="163"/>
                      <a:pt x="1134" y="174"/>
                    </a:cubicBezTo>
                    <a:cubicBezTo>
                      <a:pt x="1143" y="182"/>
                      <a:pt x="1157" y="181"/>
                      <a:pt x="1164" y="169"/>
                    </a:cubicBezTo>
                    <a:cubicBezTo>
                      <a:pt x="1170" y="159"/>
                      <a:pt x="1162" y="151"/>
                      <a:pt x="1155" y="144"/>
                    </a:cubicBezTo>
                    <a:cubicBezTo>
                      <a:pt x="1136" y="132"/>
                      <a:pt x="1108" y="127"/>
                      <a:pt x="1101" y="100"/>
                    </a:cubicBezTo>
                    <a:cubicBezTo>
                      <a:pt x="1102" y="87"/>
                      <a:pt x="1114" y="81"/>
                      <a:pt x="1124" y="76"/>
                    </a:cubicBezTo>
                    <a:cubicBezTo>
                      <a:pt x="1123" y="62"/>
                      <a:pt x="1112" y="52"/>
                      <a:pt x="1111" y="38"/>
                    </a:cubicBezTo>
                    <a:cubicBezTo>
                      <a:pt x="1102" y="16"/>
                      <a:pt x="1072" y="21"/>
                      <a:pt x="1072" y="46"/>
                    </a:cubicBezTo>
                    <a:close/>
                    <a:moveTo>
                      <a:pt x="1028" y="43"/>
                    </a:moveTo>
                    <a:cubicBezTo>
                      <a:pt x="1035" y="62"/>
                      <a:pt x="1021" y="81"/>
                      <a:pt x="1039" y="95"/>
                    </a:cubicBezTo>
                    <a:cubicBezTo>
                      <a:pt x="1014" y="107"/>
                      <a:pt x="990" y="137"/>
                      <a:pt x="961" y="123"/>
                    </a:cubicBezTo>
                    <a:cubicBezTo>
                      <a:pt x="971" y="104"/>
                      <a:pt x="999" y="100"/>
                      <a:pt x="994" y="72"/>
                    </a:cubicBezTo>
                    <a:cubicBezTo>
                      <a:pt x="996" y="72"/>
                      <a:pt x="998" y="73"/>
                      <a:pt x="999" y="70"/>
                    </a:cubicBezTo>
                    <a:cubicBezTo>
                      <a:pt x="998" y="57"/>
                      <a:pt x="992" y="38"/>
                      <a:pt x="1005" y="29"/>
                    </a:cubicBezTo>
                    <a:cubicBezTo>
                      <a:pt x="1015" y="30"/>
                      <a:pt x="1025" y="33"/>
                      <a:pt x="1028" y="43"/>
                    </a:cubicBezTo>
                    <a:close/>
                    <a:moveTo>
                      <a:pt x="1025" y="145"/>
                    </a:moveTo>
                    <a:cubicBezTo>
                      <a:pt x="1025" y="175"/>
                      <a:pt x="1030" y="211"/>
                      <a:pt x="1016" y="237"/>
                    </a:cubicBezTo>
                    <a:cubicBezTo>
                      <a:pt x="1021" y="243"/>
                      <a:pt x="1025" y="233"/>
                      <a:pt x="1030" y="233"/>
                    </a:cubicBezTo>
                    <a:cubicBezTo>
                      <a:pt x="1054" y="217"/>
                      <a:pt x="1035" y="180"/>
                      <a:pt x="1067" y="171"/>
                    </a:cubicBezTo>
                    <a:cubicBezTo>
                      <a:pt x="1076" y="165"/>
                      <a:pt x="1085" y="156"/>
                      <a:pt x="1094" y="164"/>
                    </a:cubicBezTo>
                    <a:cubicBezTo>
                      <a:pt x="1100" y="180"/>
                      <a:pt x="1118" y="174"/>
                      <a:pt x="1128" y="183"/>
                    </a:cubicBezTo>
                    <a:cubicBezTo>
                      <a:pt x="1127" y="212"/>
                      <a:pt x="1110" y="238"/>
                      <a:pt x="1100" y="265"/>
                    </a:cubicBezTo>
                    <a:cubicBezTo>
                      <a:pt x="1101" y="267"/>
                      <a:pt x="1103" y="273"/>
                      <a:pt x="1100" y="275"/>
                    </a:cubicBezTo>
                    <a:cubicBezTo>
                      <a:pt x="1093" y="286"/>
                      <a:pt x="1077" y="277"/>
                      <a:pt x="1067" y="273"/>
                    </a:cubicBezTo>
                    <a:cubicBezTo>
                      <a:pt x="1056" y="258"/>
                      <a:pt x="1056" y="258"/>
                      <a:pt x="1056" y="258"/>
                    </a:cubicBezTo>
                    <a:cubicBezTo>
                      <a:pt x="1057" y="257"/>
                      <a:pt x="1059" y="256"/>
                      <a:pt x="1058" y="254"/>
                    </a:cubicBezTo>
                    <a:cubicBezTo>
                      <a:pt x="1048" y="252"/>
                      <a:pt x="1038" y="264"/>
                      <a:pt x="1025" y="265"/>
                    </a:cubicBezTo>
                    <a:cubicBezTo>
                      <a:pt x="1008" y="265"/>
                      <a:pt x="987" y="267"/>
                      <a:pt x="978" y="249"/>
                    </a:cubicBezTo>
                    <a:cubicBezTo>
                      <a:pt x="970" y="255"/>
                      <a:pt x="958" y="249"/>
                      <a:pt x="954" y="240"/>
                    </a:cubicBezTo>
                    <a:cubicBezTo>
                      <a:pt x="953" y="211"/>
                      <a:pt x="995" y="207"/>
                      <a:pt x="990" y="176"/>
                    </a:cubicBezTo>
                    <a:cubicBezTo>
                      <a:pt x="992" y="173"/>
                      <a:pt x="996" y="175"/>
                      <a:pt x="996" y="171"/>
                    </a:cubicBezTo>
                    <a:cubicBezTo>
                      <a:pt x="986" y="171"/>
                      <a:pt x="973" y="177"/>
                      <a:pt x="963" y="183"/>
                    </a:cubicBezTo>
                    <a:cubicBezTo>
                      <a:pt x="937" y="182"/>
                      <a:pt x="947" y="235"/>
                      <a:pt x="914" y="216"/>
                    </a:cubicBezTo>
                    <a:cubicBezTo>
                      <a:pt x="901" y="205"/>
                      <a:pt x="900" y="189"/>
                      <a:pt x="901" y="174"/>
                    </a:cubicBezTo>
                    <a:cubicBezTo>
                      <a:pt x="915" y="138"/>
                      <a:pt x="958" y="165"/>
                      <a:pt x="977" y="138"/>
                    </a:cubicBezTo>
                    <a:cubicBezTo>
                      <a:pt x="994" y="137"/>
                      <a:pt x="1020" y="113"/>
                      <a:pt x="1025" y="145"/>
                    </a:cubicBezTo>
                    <a:close/>
                    <a:moveTo>
                      <a:pt x="1077" y="223"/>
                    </a:moveTo>
                    <a:cubicBezTo>
                      <a:pt x="1085" y="217"/>
                      <a:pt x="1084" y="207"/>
                      <a:pt x="1088" y="199"/>
                    </a:cubicBezTo>
                    <a:cubicBezTo>
                      <a:pt x="1080" y="200"/>
                      <a:pt x="1074" y="217"/>
                      <a:pt x="1077" y="223"/>
                    </a:cubicBezTo>
                    <a:close/>
                    <a:moveTo>
                      <a:pt x="434" y="6"/>
                    </a:moveTo>
                    <a:cubicBezTo>
                      <a:pt x="421" y="9"/>
                      <a:pt x="410" y="13"/>
                      <a:pt x="398" y="19"/>
                    </a:cubicBezTo>
                    <a:cubicBezTo>
                      <a:pt x="399" y="32"/>
                      <a:pt x="411" y="41"/>
                      <a:pt x="421" y="51"/>
                    </a:cubicBezTo>
                    <a:cubicBezTo>
                      <a:pt x="438" y="55"/>
                      <a:pt x="442" y="30"/>
                      <a:pt x="460" y="36"/>
                    </a:cubicBezTo>
                    <a:cubicBezTo>
                      <a:pt x="475" y="48"/>
                      <a:pt x="482" y="60"/>
                      <a:pt x="481" y="79"/>
                    </a:cubicBezTo>
                    <a:cubicBezTo>
                      <a:pt x="475" y="108"/>
                      <a:pt x="478" y="140"/>
                      <a:pt x="472" y="169"/>
                    </a:cubicBezTo>
                    <a:cubicBezTo>
                      <a:pt x="464" y="185"/>
                      <a:pt x="481" y="213"/>
                      <a:pt x="457" y="216"/>
                    </a:cubicBezTo>
                    <a:cubicBezTo>
                      <a:pt x="454" y="213"/>
                      <a:pt x="451" y="211"/>
                      <a:pt x="450" y="206"/>
                    </a:cubicBezTo>
                    <a:cubicBezTo>
                      <a:pt x="440" y="205"/>
                      <a:pt x="435" y="198"/>
                      <a:pt x="424" y="202"/>
                    </a:cubicBezTo>
                    <a:cubicBezTo>
                      <a:pt x="414" y="201"/>
                      <a:pt x="421" y="192"/>
                      <a:pt x="424" y="187"/>
                    </a:cubicBezTo>
                    <a:cubicBezTo>
                      <a:pt x="436" y="175"/>
                      <a:pt x="442" y="199"/>
                      <a:pt x="455" y="195"/>
                    </a:cubicBezTo>
                    <a:cubicBezTo>
                      <a:pt x="459" y="193"/>
                      <a:pt x="467" y="189"/>
                      <a:pt x="464" y="182"/>
                    </a:cubicBezTo>
                    <a:cubicBezTo>
                      <a:pt x="425" y="157"/>
                      <a:pt x="483" y="131"/>
                      <a:pt x="459" y="102"/>
                    </a:cubicBezTo>
                    <a:cubicBezTo>
                      <a:pt x="454" y="104"/>
                      <a:pt x="450" y="115"/>
                      <a:pt x="443" y="108"/>
                    </a:cubicBezTo>
                    <a:cubicBezTo>
                      <a:pt x="447" y="104"/>
                      <a:pt x="447" y="104"/>
                      <a:pt x="447" y="104"/>
                    </a:cubicBezTo>
                    <a:cubicBezTo>
                      <a:pt x="450" y="97"/>
                      <a:pt x="440" y="93"/>
                      <a:pt x="438" y="89"/>
                    </a:cubicBezTo>
                    <a:cubicBezTo>
                      <a:pt x="440" y="86"/>
                      <a:pt x="443" y="84"/>
                      <a:pt x="447" y="86"/>
                    </a:cubicBezTo>
                    <a:cubicBezTo>
                      <a:pt x="455" y="82"/>
                      <a:pt x="466" y="75"/>
                      <a:pt x="464" y="65"/>
                    </a:cubicBezTo>
                    <a:cubicBezTo>
                      <a:pt x="462" y="58"/>
                      <a:pt x="461" y="49"/>
                      <a:pt x="453" y="50"/>
                    </a:cubicBezTo>
                    <a:cubicBezTo>
                      <a:pt x="430" y="63"/>
                      <a:pt x="400" y="60"/>
                      <a:pt x="377" y="74"/>
                    </a:cubicBezTo>
                    <a:cubicBezTo>
                      <a:pt x="368" y="82"/>
                      <a:pt x="353" y="91"/>
                      <a:pt x="358" y="107"/>
                    </a:cubicBezTo>
                    <a:cubicBezTo>
                      <a:pt x="362" y="110"/>
                      <a:pt x="362" y="118"/>
                      <a:pt x="370" y="117"/>
                    </a:cubicBezTo>
                    <a:cubicBezTo>
                      <a:pt x="371" y="131"/>
                      <a:pt x="366" y="152"/>
                      <a:pt x="383" y="159"/>
                    </a:cubicBezTo>
                    <a:cubicBezTo>
                      <a:pt x="378" y="172"/>
                      <a:pt x="364" y="181"/>
                      <a:pt x="353" y="185"/>
                    </a:cubicBezTo>
                    <a:cubicBezTo>
                      <a:pt x="333" y="172"/>
                      <a:pt x="350" y="142"/>
                      <a:pt x="334" y="127"/>
                    </a:cubicBezTo>
                    <a:cubicBezTo>
                      <a:pt x="328" y="128"/>
                      <a:pt x="321" y="127"/>
                      <a:pt x="317" y="131"/>
                    </a:cubicBezTo>
                    <a:cubicBezTo>
                      <a:pt x="304" y="174"/>
                      <a:pt x="332" y="214"/>
                      <a:pt x="341" y="254"/>
                    </a:cubicBezTo>
                    <a:cubicBezTo>
                      <a:pt x="353" y="249"/>
                      <a:pt x="355" y="235"/>
                      <a:pt x="356" y="223"/>
                    </a:cubicBezTo>
                    <a:cubicBezTo>
                      <a:pt x="370" y="219"/>
                      <a:pt x="383" y="208"/>
                      <a:pt x="396" y="211"/>
                    </a:cubicBezTo>
                    <a:cubicBezTo>
                      <a:pt x="394" y="218"/>
                      <a:pt x="387" y="212"/>
                      <a:pt x="383" y="216"/>
                    </a:cubicBezTo>
                    <a:cubicBezTo>
                      <a:pt x="376" y="226"/>
                      <a:pt x="368" y="237"/>
                      <a:pt x="379" y="248"/>
                    </a:cubicBezTo>
                    <a:cubicBezTo>
                      <a:pt x="408" y="235"/>
                      <a:pt x="408" y="235"/>
                      <a:pt x="408" y="235"/>
                    </a:cubicBezTo>
                    <a:cubicBezTo>
                      <a:pt x="445" y="213"/>
                      <a:pt x="437" y="266"/>
                      <a:pt x="455" y="280"/>
                    </a:cubicBezTo>
                    <a:cubicBezTo>
                      <a:pt x="524" y="231"/>
                      <a:pt x="503" y="137"/>
                      <a:pt x="504" y="60"/>
                    </a:cubicBezTo>
                    <a:cubicBezTo>
                      <a:pt x="495" y="29"/>
                      <a:pt x="460" y="18"/>
                      <a:pt x="434" y="6"/>
                    </a:cubicBezTo>
                    <a:close/>
                    <a:moveTo>
                      <a:pt x="422" y="169"/>
                    </a:moveTo>
                    <a:cubicBezTo>
                      <a:pt x="411" y="164"/>
                      <a:pt x="410" y="154"/>
                      <a:pt x="400" y="148"/>
                    </a:cubicBezTo>
                    <a:cubicBezTo>
                      <a:pt x="412" y="140"/>
                      <a:pt x="399" y="122"/>
                      <a:pt x="412" y="116"/>
                    </a:cubicBezTo>
                    <a:cubicBezTo>
                      <a:pt x="423" y="127"/>
                      <a:pt x="419" y="153"/>
                      <a:pt x="422" y="169"/>
                    </a:cubicBezTo>
                    <a:close/>
                    <a:moveTo>
                      <a:pt x="413" y="206"/>
                    </a:moveTo>
                    <a:cubicBezTo>
                      <a:pt x="409" y="210"/>
                      <a:pt x="402" y="207"/>
                      <a:pt x="396" y="208"/>
                    </a:cubicBezTo>
                    <a:cubicBezTo>
                      <a:pt x="401" y="206"/>
                      <a:pt x="408" y="206"/>
                      <a:pt x="413" y="206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339479" y="2790825"/>
            <a:ext cx="1028700" cy="568325"/>
            <a:chOff x="135315" y="3014763"/>
            <a:chExt cx="1028963" cy="568239"/>
          </a:xfrm>
          <a:effectLst/>
        </p:grpSpPr>
        <p:grpSp>
          <p:nvGrpSpPr>
            <p:cNvPr id="151" name="组合 202"/>
            <p:cNvGrpSpPr/>
            <p:nvPr/>
          </p:nvGrpSpPr>
          <p:grpSpPr bwMode="auto">
            <a:xfrm>
              <a:off x="135315" y="3014763"/>
              <a:ext cx="1028963" cy="568239"/>
              <a:chOff x="467544" y="2406506"/>
              <a:chExt cx="936104" cy="516958"/>
            </a:xfrm>
          </p:grpSpPr>
          <p:sp>
            <p:nvSpPr>
              <p:cNvPr id="153" name="圆角矩形 152"/>
              <p:cNvSpPr/>
              <p:nvPr/>
            </p:nvSpPr>
            <p:spPr>
              <a:xfrm>
                <a:off x="467544" y="2406506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圆角矩形 205"/>
              <p:cNvSpPr>
                <a:spLocks noChangeArrowheads="1"/>
              </p:cNvSpPr>
              <p:nvPr/>
            </p:nvSpPr>
            <p:spPr bwMode="auto">
              <a:xfrm>
                <a:off x="505983" y="244100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2" name="Picture 3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03" y="3042994"/>
              <a:ext cx="526987" cy="51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5" name="组合 154"/>
          <p:cNvGrpSpPr/>
          <p:nvPr/>
        </p:nvGrpSpPr>
        <p:grpSpPr bwMode="auto">
          <a:xfrm>
            <a:off x="1566617" y="2790825"/>
            <a:ext cx="1028700" cy="568325"/>
            <a:chOff x="1442717" y="3014763"/>
            <a:chExt cx="1028963" cy="568239"/>
          </a:xfrm>
          <a:effectLst/>
        </p:grpSpPr>
        <p:grpSp>
          <p:nvGrpSpPr>
            <p:cNvPr id="156" name="组合 207"/>
            <p:cNvGrpSpPr/>
            <p:nvPr/>
          </p:nvGrpSpPr>
          <p:grpSpPr bwMode="auto">
            <a:xfrm>
              <a:off x="1442717" y="3014763"/>
              <a:ext cx="1028963" cy="568239"/>
              <a:chOff x="4149301" y="2406506"/>
              <a:chExt cx="936104" cy="516958"/>
            </a:xfrm>
          </p:grpSpPr>
          <p:sp>
            <p:nvSpPr>
              <p:cNvPr id="158" name="圆角矩形 157"/>
              <p:cNvSpPr/>
              <p:nvPr/>
            </p:nvSpPr>
            <p:spPr>
              <a:xfrm>
                <a:off x="4149301" y="2406506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圆角矩形 210"/>
              <p:cNvSpPr>
                <a:spLocks noChangeArrowheads="1"/>
              </p:cNvSpPr>
              <p:nvPr/>
            </p:nvSpPr>
            <p:spPr bwMode="auto">
              <a:xfrm>
                <a:off x="4187740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7" name="Picture 3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485" y="3076205"/>
              <a:ext cx="927427" cy="445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组合 159"/>
          <p:cNvGrpSpPr/>
          <p:nvPr/>
        </p:nvGrpSpPr>
        <p:grpSpPr bwMode="auto">
          <a:xfrm>
            <a:off x="4022479" y="2806701"/>
            <a:ext cx="1028700" cy="568325"/>
            <a:chOff x="4057520" y="3031189"/>
            <a:chExt cx="1028963" cy="568239"/>
          </a:xfrm>
          <a:effectLst/>
        </p:grpSpPr>
        <p:grpSp>
          <p:nvGrpSpPr>
            <p:cNvPr id="161" name="组合 212"/>
            <p:cNvGrpSpPr/>
            <p:nvPr/>
          </p:nvGrpSpPr>
          <p:grpSpPr bwMode="auto">
            <a:xfrm>
              <a:off x="4057520" y="3031189"/>
              <a:ext cx="1028963" cy="568239"/>
              <a:chOff x="2853696" y="1614418"/>
              <a:chExt cx="936104" cy="516958"/>
            </a:xfrm>
          </p:grpSpPr>
          <p:sp>
            <p:nvSpPr>
              <p:cNvPr id="163" name="圆角矩形 162"/>
              <p:cNvSpPr/>
              <p:nvPr/>
            </p:nvSpPr>
            <p:spPr>
              <a:xfrm>
                <a:off x="2853696" y="1614418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圆角矩形 215"/>
              <p:cNvSpPr>
                <a:spLocks noChangeArrowheads="1"/>
              </p:cNvSpPr>
              <p:nvPr/>
            </p:nvSpPr>
            <p:spPr bwMode="auto">
              <a:xfrm>
                <a:off x="289213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2" name="Picture 2" descr="C:\Documents and Settings\nana\桌面\LOGO1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459" y="3164927"/>
              <a:ext cx="809084" cy="300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5" name="组合 164"/>
          <p:cNvGrpSpPr/>
          <p:nvPr/>
        </p:nvGrpSpPr>
        <p:grpSpPr bwMode="auto">
          <a:xfrm>
            <a:off x="2810367" y="3690939"/>
            <a:ext cx="1028700" cy="568325"/>
            <a:chOff x="2750118" y="3914377"/>
            <a:chExt cx="1028963" cy="568239"/>
          </a:xfrm>
          <a:effectLst/>
        </p:grpSpPr>
        <p:grpSp>
          <p:nvGrpSpPr>
            <p:cNvPr id="166" name="组合 217"/>
            <p:cNvGrpSpPr/>
            <p:nvPr/>
          </p:nvGrpSpPr>
          <p:grpSpPr bwMode="auto">
            <a:xfrm>
              <a:off x="2750118" y="3914377"/>
              <a:ext cx="1028963" cy="568239"/>
              <a:chOff x="5373394" y="1614418"/>
              <a:chExt cx="936104" cy="516958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5373394" y="1614418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圆角矩形 220"/>
              <p:cNvSpPr>
                <a:spLocks noChangeArrowheads="1"/>
              </p:cNvSpPr>
              <p:nvPr/>
            </p:nvSpPr>
            <p:spPr bwMode="auto">
              <a:xfrm>
                <a:off x="5411833" y="1636157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7" name="Picture 2" descr="C:\Documents and Settings\nana\桌面\word-03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15" y="4140604"/>
              <a:ext cx="824968" cy="11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0" name="组合 169"/>
          <p:cNvGrpSpPr/>
          <p:nvPr/>
        </p:nvGrpSpPr>
        <p:grpSpPr bwMode="auto">
          <a:xfrm>
            <a:off x="6478342" y="2790825"/>
            <a:ext cx="1028700" cy="568325"/>
            <a:chOff x="6672323" y="3014763"/>
            <a:chExt cx="1028963" cy="568239"/>
          </a:xfrm>
          <a:effectLst/>
        </p:grpSpPr>
        <p:grpSp>
          <p:nvGrpSpPr>
            <p:cNvPr id="171" name="组合 227"/>
            <p:cNvGrpSpPr/>
            <p:nvPr/>
          </p:nvGrpSpPr>
          <p:grpSpPr bwMode="auto">
            <a:xfrm>
              <a:off x="6672323" y="3014763"/>
              <a:ext cx="1028963" cy="568239"/>
              <a:chOff x="8906455" y="1614418"/>
              <a:chExt cx="936104" cy="516958"/>
            </a:xfrm>
          </p:grpSpPr>
          <p:sp>
            <p:nvSpPr>
              <p:cNvPr id="173" name="圆角矩形 172"/>
              <p:cNvSpPr/>
              <p:nvPr/>
            </p:nvSpPr>
            <p:spPr>
              <a:xfrm>
                <a:off x="8906455" y="1614418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圆角矩形 230"/>
              <p:cNvSpPr>
                <a:spLocks noChangeArrowheads="1"/>
              </p:cNvSpPr>
              <p:nvPr/>
            </p:nvSpPr>
            <p:spPr bwMode="auto">
              <a:xfrm>
                <a:off x="8944894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2" name="Picture 4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582" y="3070026"/>
              <a:ext cx="588444" cy="457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5" name="组合 174"/>
          <p:cNvGrpSpPr/>
          <p:nvPr/>
        </p:nvGrpSpPr>
        <p:grpSpPr bwMode="auto">
          <a:xfrm>
            <a:off x="2795343" y="2798762"/>
            <a:ext cx="1028700" cy="568325"/>
            <a:chOff x="2750118" y="3022334"/>
            <a:chExt cx="1028963" cy="568239"/>
          </a:xfrm>
          <a:effectLst/>
        </p:grpSpPr>
        <p:grpSp>
          <p:nvGrpSpPr>
            <p:cNvPr id="176" name="组合 232"/>
            <p:cNvGrpSpPr/>
            <p:nvPr/>
          </p:nvGrpSpPr>
          <p:grpSpPr bwMode="auto">
            <a:xfrm>
              <a:off x="2750118" y="3022334"/>
              <a:ext cx="1028963" cy="568239"/>
              <a:chOff x="2853696" y="2406506"/>
              <a:chExt cx="936104" cy="516958"/>
            </a:xfrm>
          </p:grpSpPr>
          <p:sp>
            <p:nvSpPr>
              <p:cNvPr id="178" name="圆角矩形 177"/>
              <p:cNvSpPr/>
              <p:nvPr/>
            </p:nvSpPr>
            <p:spPr>
              <a:xfrm>
                <a:off x="2853696" y="2406506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圆角矩形 235"/>
              <p:cNvSpPr>
                <a:spLocks noChangeArrowheads="1"/>
              </p:cNvSpPr>
              <p:nvPr/>
            </p:nvSpPr>
            <p:spPr bwMode="auto">
              <a:xfrm>
                <a:off x="289213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7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22"/>
            <a:stretch>
              <a:fillRect/>
            </a:stretch>
          </p:blipFill>
          <p:spPr bwMode="auto">
            <a:xfrm>
              <a:off x="2786751" y="3234642"/>
              <a:ext cx="955697" cy="143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组合 179"/>
          <p:cNvGrpSpPr/>
          <p:nvPr/>
        </p:nvGrpSpPr>
        <p:grpSpPr bwMode="auto">
          <a:xfrm>
            <a:off x="5249617" y="2806701"/>
            <a:ext cx="1028700" cy="568325"/>
            <a:chOff x="5364921" y="3031189"/>
            <a:chExt cx="1028963" cy="568239"/>
          </a:xfrm>
          <a:effectLst/>
        </p:grpSpPr>
        <p:grpSp>
          <p:nvGrpSpPr>
            <p:cNvPr id="181" name="组合 237"/>
            <p:cNvGrpSpPr/>
            <p:nvPr/>
          </p:nvGrpSpPr>
          <p:grpSpPr bwMode="auto">
            <a:xfrm>
              <a:off x="5364921" y="3031189"/>
              <a:ext cx="1028963" cy="568239"/>
              <a:chOff x="5373394" y="2406506"/>
              <a:chExt cx="936104" cy="516958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5373394" y="2406506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圆角矩形 240"/>
              <p:cNvSpPr>
                <a:spLocks noChangeArrowheads="1"/>
              </p:cNvSpPr>
              <p:nvPr/>
            </p:nvSpPr>
            <p:spPr bwMode="auto">
              <a:xfrm>
                <a:off x="5411833" y="242824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2" name="Picture 2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7731" b="-2"/>
            <a:stretch>
              <a:fillRect/>
            </a:stretch>
          </p:blipFill>
          <p:spPr bwMode="auto">
            <a:xfrm>
              <a:off x="5432893" y="3211553"/>
              <a:ext cx="893019" cy="20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组合 184"/>
          <p:cNvGrpSpPr/>
          <p:nvPr/>
        </p:nvGrpSpPr>
        <p:grpSpPr bwMode="auto">
          <a:xfrm>
            <a:off x="4029847" y="3690939"/>
            <a:ext cx="1028700" cy="568325"/>
            <a:chOff x="4057520" y="3914377"/>
            <a:chExt cx="1028963" cy="568239"/>
          </a:xfrm>
          <a:effectLst/>
        </p:grpSpPr>
        <p:grpSp>
          <p:nvGrpSpPr>
            <p:cNvPr id="186" name="组合 242"/>
            <p:cNvGrpSpPr/>
            <p:nvPr/>
          </p:nvGrpSpPr>
          <p:grpSpPr bwMode="auto">
            <a:xfrm>
              <a:off x="4057520" y="3914377"/>
              <a:ext cx="1028963" cy="568239"/>
              <a:chOff x="6455224" y="2406506"/>
              <a:chExt cx="936104" cy="516958"/>
            </a:xfrm>
          </p:grpSpPr>
          <p:sp>
            <p:nvSpPr>
              <p:cNvPr id="188" name="圆角矩形 187"/>
              <p:cNvSpPr/>
              <p:nvPr/>
            </p:nvSpPr>
            <p:spPr>
              <a:xfrm>
                <a:off x="6455224" y="2406506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圆角矩形 245"/>
              <p:cNvSpPr>
                <a:spLocks noChangeArrowheads="1"/>
              </p:cNvSpPr>
              <p:nvPr/>
            </p:nvSpPr>
            <p:spPr bwMode="auto">
              <a:xfrm>
                <a:off x="6493663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7" name="Picture 1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671" y="3988924"/>
              <a:ext cx="354661" cy="419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0" name="组合 189"/>
          <p:cNvGrpSpPr/>
          <p:nvPr/>
        </p:nvGrpSpPr>
        <p:grpSpPr bwMode="auto">
          <a:xfrm>
            <a:off x="7705479" y="2790825"/>
            <a:ext cx="1028700" cy="568325"/>
            <a:chOff x="7979723" y="3014763"/>
            <a:chExt cx="1028963" cy="568239"/>
          </a:xfrm>
          <a:effectLst/>
        </p:grpSpPr>
        <p:grpSp>
          <p:nvGrpSpPr>
            <p:cNvPr id="191" name="组合 247"/>
            <p:cNvGrpSpPr/>
            <p:nvPr/>
          </p:nvGrpSpPr>
          <p:grpSpPr bwMode="auto">
            <a:xfrm>
              <a:off x="7979723" y="3014763"/>
              <a:ext cx="1028963" cy="568239"/>
              <a:chOff x="6455224" y="801103"/>
              <a:chExt cx="936104" cy="516958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6455224" y="801103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圆角矩形 250"/>
              <p:cNvSpPr>
                <a:spLocks noChangeArrowheads="1"/>
              </p:cNvSpPr>
              <p:nvPr/>
            </p:nvSpPr>
            <p:spPr bwMode="auto">
              <a:xfrm>
                <a:off x="649366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404" y="3077503"/>
              <a:ext cx="657600" cy="44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组合 194"/>
          <p:cNvGrpSpPr/>
          <p:nvPr/>
        </p:nvGrpSpPr>
        <p:grpSpPr bwMode="auto">
          <a:xfrm>
            <a:off x="6478342" y="3700149"/>
            <a:ext cx="1028700" cy="568325"/>
            <a:chOff x="6672323" y="3914377"/>
            <a:chExt cx="1028963" cy="568239"/>
          </a:xfrm>
          <a:effectLst/>
        </p:grpSpPr>
        <p:grpSp>
          <p:nvGrpSpPr>
            <p:cNvPr id="196" name="组合 252"/>
            <p:cNvGrpSpPr/>
            <p:nvPr/>
          </p:nvGrpSpPr>
          <p:grpSpPr bwMode="auto">
            <a:xfrm>
              <a:off x="6672323" y="3914377"/>
              <a:ext cx="1028963" cy="568239"/>
              <a:chOff x="2853696" y="801103"/>
              <a:chExt cx="936104" cy="516958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2853696" y="801103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圆角矩形 255"/>
              <p:cNvSpPr>
                <a:spLocks noChangeArrowheads="1"/>
              </p:cNvSpPr>
              <p:nvPr/>
            </p:nvSpPr>
            <p:spPr bwMode="auto">
              <a:xfrm>
                <a:off x="289213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7" name="图片 253" descr="交银租赁logo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88"/>
            <a:stretch>
              <a:fillRect/>
            </a:stretch>
          </p:blipFill>
          <p:spPr bwMode="auto">
            <a:xfrm>
              <a:off x="6961705" y="3937320"/>
              <a:ext cx="551799" cy="52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0" name="组合 199"/>
          <p:cNvGrpSpPr/>
          <p:nvPr/>
        </p:nvGrpSpPr>
        <p:grpSpPr bwMode="auto">
          <a:xfrm>
            <a:off x="5243976" y="3690939"/>
            <a:ext cx="1028700" cy="568325"/>
            <a:chOff x="5341172" y="3914377"/>
            <a:chExt cx="1028963" cy="568239"/>
          </a:xfrm>
          <a:effectLst/>
        </p:grpSpPr>
        <p:grpSp>
          <p:nvGrpSpPr>
            <p:cNvPr id="201" name="组合 257"/>
            <p:cNvGrpSpPr/>
            <p:nvPr/>
          </p:nvGrpSpPr>
          <p:grpSpPr bwMode="auto">
            <a:xfrm>
              <a:off x="5341172" y="3914377"/>
              <a:ext cx="1028963" cy="568239"/>
              <a:chOff x="7612818" y="2406506"/>
              <a:chExt cx="936104" cy="516958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7612818" y="2406506"/>
                <a:ext cx="936104" cy="5169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txBody>
              <a:bodyPr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圆角矩形 260"/>
              <p:cNvSpPr>
                <a:spLocks noChangeArrowheads="1"/>
              </p:cNvSpPr>
              <p:nvPr/>
            </p:nvSpPr>
            <p:spPr bwMode="auto">
              <a:xfrm>
                <a:off x="7651257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02" name="Picture 2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42" y="3962455"/>
              <a:ext cx="511423" cy="47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1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4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10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1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8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76" dur="150" fill="hold"/>
                                        <p:tgtEl>
                                          <p:spTgt spid="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92" dur="1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0" dur="1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08" dur="150" fill="hold"/>
                                        <p:tgtEl>
                                          <p:spTgt spid="1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3" presetClass="entr" presetSubtype="52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1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3" presetClass="entr" presetSubtype="52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24" dur="150" fill="hold"/>
                                        <p:tgtEl>
                                          <p:spTgt spid="1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132" dur="150" fill="hold"/>
                                        <p:tgtEl>
                                          <p:spTgt spid="1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3" presetClass="entr" presetSubtype="52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1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3" presetClass="entr" presetSubtype="52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48" dur="150" fill="hold"/>
                                        <p:tgtEl>
                                          <p:spTgt spid="1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3" presetClass="entr" presetSubtype="52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56" dur="150" fill="hold"/>
                                        <p:tgtEl>
                                          <p:spTgt spid="1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3" presetClass="entr" presetSubtype="52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6" presetClass="emph" presetSubtype="0" autoRev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6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3" presetClass="entr" presetSubtype="52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1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52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6" presetClass="emph" presetSubtype="0" autoRev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80" dur="150" fill="hold"/>
                                        <p:tgtEl>
                                          <p:spTgt spid="1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3" presetClass="entr" presetSubtype="52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6" presetClass="emph" presetSubtype="0" autoRev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88" dur="150" fill="hold"/>
                                        <p:tgtEl>
                                          <p:spTgt spid="2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6" presetClass="emph" presetSubtype="0" autoRev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196" dur="150" fill="hold"/>
                                        <p:tgtEl>
                                          <p:spTgt spid="1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070826" y="2716263"/>
            <a:ext cx="469900" cy="468313"/>
            <a:chOff x="1261058" y="2859088"/>
            <a:chExt cx="469471" cy="469471"/>
          </a:xfrm>
        </p:grpSpPr>
        <p:sp>
          <p:nvSpPr>
            <p:cNvPr id="3" name="椭圆 2"/>
            <p:cNvSpPr/>
            <p:nvPr/>
          </p:nvSpPr>
          <p:spPr>
            <a:xfrm>
              <a:off x="1261058" y="2859088"/>
              <a:ext cx="469471" cy="46947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" name="组合 1"/>
            <p:cNvGrpSpPr/>
            <p:nvPr/>
          </p:nvGrpSpPr>
          <p:grpSpPr bwMode="auto">
            <a:xfrm>
              <a:off x="1398172" y="2951005"/>
              <a:ext cx="195241" cy="248168"/>
              <a:chOff x="7301951" y="3221556"/>
              <a:chExt cx="127742" cy="162371"/>
            </a:xfrm>
          </p:grpSpPr>
          <p:sp>
            <p:nvSpPr>
              <p:cNvPr id="5" name="Freeform 9"/>
              <p:cNvSpPr/>
              <p:nvPr/>
            </p:nvSpPr>
            <p:spPr bwMode="auto">
              <a:xfrm>
                <a:off x="7325607" y="3221556"/>
                <a:ext cx="84026" cy="32551"/>
              </a:xfrm>
              <a:custGeom>
                <a:avLst/>
                <a:gdLst>
                  <a:gd name="T0" fmla="*/ 8589871 w 188"/>
                  <a:gd name="T1" fmla="*/ 14514625 h 73"/>
                  <a:gd name="T2" fmla="*/ 17978435 w 188"/>
                  <a:gd name="T3" fmla="*/ 14514625 h 73"/>
                  <a:gd name="T4" fmla="*/ 18178221 w 188"/>
                  <a:gd name="T5" fmla="*/ 14514625 h 73"/>
                  <a:gd name="T6" fmla="*/ 27567232 w 188"/>
                  <a:gd name="T7" fmla="*/ 14514625 h 73"/>
                  <a:gd name="T8" fmla="*/ 32161398 w 188"/>
                  <a:gd name="T9" fmla="*/ 3578826 h 73"/>
                  <a:gd name="T10" fmla="*/ 26568306 w 188"/>
                  <a:gd name="T11" fmla="*/ 2584906 h 73"/>
                  <a:gd name="T12" fmla="*/ 21574122 w 188"/>
                  <a:gd name="T13" fmla="*/ 8947512 h 73"/>
                  <a:gd name="T14" fmla="*/ 23571975 w 188"/>
                  <a:gd name="T15" fmla="*/ 994366 h 73"/>
                  <a:gd name="T16" fmla="*/ 18178221 w 188"/>
                  <a:gd name="T17" fmla="*/ 0 h 73"/>
                  <a:gd name="T18" fmla="*/ 12585128 w 188"/>
                  <a:gd name="T19" fmla="*/ 994366 h 73"/>
                  <a:gd name="T20" fmla="*/ 14582534 w 188"/>
                  <a:gd name="T21" fmla="*/ 8947512 h 73"/>
                  <a:gd name="T22" fmla="*/ 9588350 w 188"/>
                  <a:gd name="T23" fmla="*/ 2584906 h 73"/>
                  <a:gd name="T24" fmla="*/ 3995258 w 188"/>
                  <a:gd name="T25" fmla="*/ 3578826 h 73"/>
                  <a:gd name="T26" fmla="*/ 8589871 w 188"/>
                  <a:gd name="T27" fmla="*/ 14514625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11"/>
              <p:cNvSpPr>
                <a:spLocks noEditPoints="1"/>
              </p:cNvSpPr>
              <p:nvPr/>
            </p:nvSpPr>
            <p:spPr bwMode="auto">
              <a:xfrm>
                <a:off x="7301951" y="3271514"/>
                <a:ext cx="127742" cy="112413"/>
              </a:xfrm>
              <a:custGeom>
                <a:avLst/>
                <a:gdLst>
                  <a:gd name="T0" fmla="*/ 38303394 w 286"/>
                  <a:gd name="T1" fmla="*/ 0 h 251"/>
                  <a:gd name="T2" fmla="*/ 29126516 w 286"/>
                  <a:gd name="T3" fmla="*/ 0 h 251"/>
                  <a:gd name="T4" fmla="*/ 27929493 w 286"/>
                  <a:gd name="T5" fmla="*/ 0 h 251"/>
                  <a:gd name="T6" fmla="*/ 18752615 w 286"/>
                  <a:gd name="T7" fmla="*/ 0 h 251"/>
                  <a:gd name="T8" fmla="*/ 199653 w 286"/>
                  <a:gd name="T9" fmla="*/ 32493627 h 251"/>
                  <a:gd name="T10" fmla="*/ 28528004 w 286"/>
                  <a:gd name="T11" fmla="*/ 50345349 h 251"/>
                  <a:gd name="T12" fmla="*/ 28528004 w 286"/>
                  <a:gd name="T13" fmla="*/ 50345349 h 251"/>
                  <a:gd name="T14" fmla="*/ 28528004 w 286"/>
                  <a:gd name="T15" fmla="*/ 50345349 h 251"/>
                  <a:gd name="T16" fmla="*/ 56856356 w 286"/>
                  <a:gd name="T17" fmla="*/ 32493627 h 251"/>
                  <a:gd name="T18" fmla="*/ 38303394 w 286"/>
                  <a:gd name="T19" fmla="*/ 0 h 251"/>
                  <a:gd name="T20" fmla="*/ 36906718 w 286"/>
                  <a:gd name="T21" fmla="*/ 37909605 h 251"/>
                  <a:gd name="T22" fmla="*/ 30922050 w 286"/>
                  <a:gd name="T23" fmla="*/ 40115766 h 251"/>
                  <a:gd name="T24" fmla="*/ 30123886 w 286"/>
                  <a:gd name="T25" fmla="*/ 40918332 h 251"/>
                  <a:gd name="T26" fmla="*/ 30123886 w 286"/>
                  <a:gd name="T27" fmla="*/ 42322375 h 251"/>
                  <a:gd name="T28" fmla="*/ 29326169 w 286"/>
                  <a:gd name="T29" fmla="*/ 43124493 h 251"/>
                  <a:gd name="T30" fmla="*/ 26732470 w 286"/>
                  <a:gd name="T31" fmla="*/ 43124493 h 251"/>
                  <a:gd name="T32" fmla="*/ 26133959 w 286"/>
                  <a:gd name="T33" fmla="*/ 42322375 h 251"/>
                  <a:gd name="T34" fmla="*/ 26133959 w 286"/>
                  <a:gd name="T35" fmla="*/ 40717690 h 251"/>
                  <a:gd name="T36" fmla="*/ 25336241 w 286"/>
                  <a:gd name="T37" fmla="*/ 39714483 h 251"/>
                  <a:gd name="T38" fmla="*/ 17755245 w 286"/>
                  <a:gd name="T39" fmla="*/ 35702996 h 251"/>
                  <a:gd name="T40" fmla="*/ 20947008 w 286"/>
                  <a:gd name="T41" fmla="*/ 33095552 h 251"/>
                  <a:gd name="T42" fmla="*/ 21146661 w 286"/>
                  <a:gd name="T43" fmla="*/ 33496835 h 251"/>
                  <a:gd name="T44" fmla="*/ 21346314 w 286"/>
                  <a:gd name="T45" fmla="*/ 33496835 h 251"/>
                  <a:gd name="T46" fmla="*/ 21545520 w 286"/>
                  <a:gd name="T47" fmla="*/ 33897670 h 251"/>
                  <a:gd name="T48" fmla="*/ 24737730 w 286"/>
                  <a:gd name="T49" fmla="*/ 35702996 h 251"/>
                  <a:gd name="T50" fmla="*/ 25336241 w 286"/>
                  <a:gd name="T51" fmla="*/ 35903637 h 251"/>
                  <a:gd name="T52" fmla="*/ 26133959 w 286"/>
                  <a:gd name="T53" fmla="*/ 35301713 h 251"/>
                  <a:gd name="T54" fmla="*/ 26133959 w 286"/>
                  <a:gd name="T55" fmla="*/ 26476620 h 251"/>
                  <a:gd name="T56" fmla="*/ 25336241 w 286"/>
                  <a:gd name="T57" fmla="*/ 25473413 h 251"/>
                  <a:gd name="T58" fmla="*/ 21346314 w 286"/>
                  <a:gd name="T59" fmla="*/ 23668535 h 251"/>
                  <a:gd name="T60" fmla="*/ 18552962 w 286"/>
                  <a:gd name="T61" fmla="*/ 20459166 h 251"/>
                  <a:gd name="T62" fmla="*/ 20149291 w 286"/>
                  <a:gd name="T63" fmla="*/ 11834267 h 251"/>
                  <a:gd name="T64" fmla="*/ 25336241 w 286"/>
                  <a:gd name="T65" fmla="*/ 9226823 h 251"/>
                  <a:gd name="T66" fmla="*/ 26133959 w 286"/>
                  <a:gd name="T67" fmla="*/ 8424257 h 251"/>
                  <a:gd name="T68" fmla="*/ 26133959 w 286"/>
                  <a:gd name="T69" fmla="*/ 6819573 h 251"/>
                  <a:gd name="T70" fmla="*/ 26732470 w 286"/>
                  <a:gd name="T71" fmla="*/ 6017454 h 251"/>
                  <a:gd name="T72" fmla="*/ 29326169 w 286"/>
                  <a:gd name="T73" fmla="*/ 6017454 h 251"/>
                  <a:gd name="T74" fmla="*/ 30123886 w 286"/>
                  <a:gd name="T75" fmla="*/ 6819573 h 251"/>
                  <a:gd name="T76" fmla="*/ 30123886 w 286"/>
                  <a:gd name="T77" fmla="*/ 8223616 h 251"/>
                  <a:gd name="T78" fmla="*/ 30922050 w 286"/>
                  <a:gd name="T79" fmla="*/ 9026182 h 251"/>
                  <a:gd name="T80" fmla="*/ 32318279 w 286"/>
                  <a:gd name="T81" fmla="*/ 9427017 h 251"/>
                  <a:gd name="T82" fmla="*/ 38103741 w 286"/>
                  <a:gd name="T83" fmla="*/ 13438952 h 251"/>
                  <a:gd name="T84" fmla="*/ 34911978 w 286"/>
                  <a:gd name="T85" fmla="*/ 15845754 h 251"/>
                  <a:gd name="T86" fmla="*/ 34712325 w 286"/>
                  <a:gd name="T87" fmla="*/ 15645113 h 251"/>
                  <a:gd name="T88" fmla="*/ 34513119 w 286"/>
                  <a:gd name="T89" fmla="*/ 15444471 h 251"/>
                  <a:gd name="T90" fmla="*/ 34313466 w 286"/>
                  <a:gd name="T91" fmla="*/ 15043636 h 251"/>
                  <a:gd name="T92" fmla="*/ 31121256 w 286"/>
                  <a:gd name="T93" fmla="*/ 13238310 h 251"/>
                  <a:gd name="T94" fmla="*/ 30922050 w 286"/>
                  <a:gd name="T95" fmla="*/ 13037669 h 251"/>
                  <a:gd name="T96" fmla="*/ 30123886 w 286"/>
                  <a:gd name="T97" fmla="*/ 13639593 h 251"/>
                  <a:gd name="T98" fmla="*/ 30123886 w 286"/>
                  <a:gd name="T99" fmla="*/ 22464686 h 251"/>
                  <a:gd name="T100" fmla="*/ 30722398 w 286"/>
                  <a:gd name="T101" fmla="*/ 23467893 h 251"/>
                  <a:gd name="T102" fmla="*/ 39101112 w 286"/>
                  <a:gd name="T103" fmla="*/ 29485348 h 251"/>
                  <a:gd name="T104" fmla="*/ 36906718 w 286"/>
                  <a:gd name="T105" fmla="*/ 37909605 h 25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86" h="251">
                    <a:moveTo>
                      <a:pt x="192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32"/>
                      <a:pt x="0" y="71"/>
                      <a:pt x="1" y="162"/>
                    </a:cubicBezTo>
                    <a:cubicBezTo>
                      <a:pt x="1" y="239"/>
                      <a:pt x="58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228" y="251"/>
                      <a:pt x="285" y="239"/>
                      <a:pt x="285" y="162"/>
                    </a:cubicBezTo>
                    <a:cubicBezTo>
                      <a:pt x="286" y="71"/>
                      <a:pt x="206" y="32"/>
                      <a:pt x="192" y="0"/>
                    </a:cubicBezTo>
                    <a:close/>
                    <a:moveTo>
                      <a:pt x="185" y="189"/>
                    </a:moveTo>
                    <a:cubicBezTo>
                      <a:pt x="177" y="196"/>
                      <a:pt x="155" y="200"/>
                      <a:pt x="155" y="200"/>
                    </a:cubicBezTo>
                    <a:cubicBezTo>
                      <a:pt x="153" y="200"/>
                      <a:pt x="151" y="202"/>
                      <a:pt x="151" y="204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51" y="213"/>
                      <a:pt x="149" y="215"/>
                      <a:pt x="147" y="215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32" y="215"/>
                      <a:pt x="131" y="213"/>
                      <a:pt x="131" y="211"/>
                    </a:cubicBezTo>
                    <a:cubicBezTo>
                      <a:pt x="131" y="203"/>
                      <a:pt x="131" y="203"/>
                      <a:pt x="131" y="203"/>
                    </a:cubicBezTo>
                    <a:cubicBezTo>
                      <a:pt x="131" y="201"/>
                      <a:pt x="129" y="199"/>
                      <a:pt x="127" y="198"/>
                    </a:cubicBezTo>
                    <a:cubicBezTo>
                      <a:pt x="127" y="198"/>
                      <a:pt x="96" y="189"/>
                      <a:pt x="89" y="178"/>
                    </a:cubicBezTo>
                    <a:cubicBezTo>
                      <a:pt x="84" y="170"/>
                      <a:pt x="99" y="156"/>
                      <a:pt x="105" y="165"/>
                    </a:cubicBezTo>
                    <a:cubicBezTo>
                      <a:pt x="105" y="166"/>
                      <a:pt x="106" y="166"/>
                      <a:pt x="106" y="167"/>
                    </a:cubicBezTo>
                    <a:cubicBezTo>
                      <a:pt x="106" y="167"/>
                      <a:pt x="105" y="166"/>
                      <a:pt x="107" y="167"/>
                    </a:cubicBezTo>
                    <a:cubicBezTo>
                      <a:pt x="107" y="168"/>
                      <a:pt x="108" y="169"/>
                      <a:pt x="108" y="169"/>
                    </a:cubicBezTo>
                    <a:cubicBezTo>
                      <a:pt x="112" y="172"/>
                      <a:pt x="119" y="176"/>
                      <a:pt x="124" y="178"/>
                    </a:cubicBezTo>
                    <a:cubicBezTo>
                      <a:pt x="126" y="179"/>
                      <a:pt x="127" y="179"/>
                      <a:pt x="127" y="179"/>
                    </a:cubicBezTo>
                    <a:cubicBezTo>
                      <a:pt x="129" y="180"/>
                      <a:pt x="131" y="178"/>
                      <a:pt x="131" y="176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0"/>
                      <a:pt x="129" y="128"/>
                      <a:pt x="127" y="127"/>
                    </a:cubicBezTo>
                    <a:cubicBezTo>
                      <a:pt x="127" y="127"/>
                      <a:pt x="110" y="119"/>
                      <a:pt x="107" y="118"/>
                    </a:cubicBezTo>
                    <a:cubicBezTo>
                      <a:pt x="101" y="114"/>
                      <a:pt x="96" y="108"/>
                      <a:pt x="93" y="102"/>
                    </a:cubicBezTo>
                    <a:cubicBezTo>
                      <a:pt x="86" y="88"/>
                      <a:pt x="89" y="71"/>
                      <a:pt x="101" y="59"/>
                    </a:cubicBezTo>
                    <a:cubicBezTo>
                      <a:pt x="109" y="52"/>
                      <a:pt x="127" y="46"/>
                      <a:pt x="127" y="46"/>
                    </a:cubicBezTo>
                    <a:cubicBezTo>
                      <a:pt x="129" y="46"/>
                      <a:pt x="131" y="44"/>
                      <a:pt x="131" y="42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2"/>
                      <a:pt x="132" y="30"/>
                      <a:pt x="134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9" y="30"/>
                      <a:pt x="151" y="32"/>
                      <a:pt x="151" y="34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3"/>
                      <a:pt x="153" y="45"/>
                      <a:pt x="155" y="45"/>
                    </a:cubicBezTo>
                    <a:cubicBezTo>
                      <a:pt x="155" y="45"/>
                      <a:pt x="158" y="46"/>
                      <a:pt x="162" y="47"/>
                    </a:cubicBezTo>
                    <a:cubicBezTo>
                      <a:pt x="172" y="50"/>
                      <a:pt x="186" y="58"/>
                      <a:pt x="191" y="67"/>
                    </a:cubicBezTo>
                    <a:cubicBezTo>
                      <a:pt x="196" y="75"/>
                      <a:pt x="181" y="88"/>
                      <a:pt x="175" y="79"/>
                    </a:cubicBezTo>
                    <a:cubicBezTo>
                      <a:pt x="175" y="79"/>
                      <a:pt x="174" y="78"/>
                      <a:pt x="174" y="78"/>
                    </a:cubicBezTo>
                    <a:cubicBezTo>
                      <a:pt x="174" y="77"/>
                      <a:pt x="175" y="79"/>
                      <a:pt x="173" y="77"/>
                    </a:cubicBezTo>
                    <a:cubicBezTo>
                      <a:pt x="173" y="76"/>
                      <a:pt x="172" y="76"/>
                      <a:pt x="172" y="75"/>
                    </a:cubicBezTo>
                    <a:cubicBezTo>
                      <a:pt x="168" y="72"/>
                      <a:pt x="161" y="67"/>
                      <a:pt x="156" y="66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53" y="64"/>
                      <a:pt x="151" y="66"/>
                      <a:pt x="151" y="68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51" y="114"/>
                      <a:pt x="153" y="116"/>
                      <a:pt x="154" y="117"/>
                    </a:cubicBezTo>
                    <a:cubicBezTo>
                      <a:pt x="154" y="117"/>
                      <a:pt x="191" y="132"/>
                      <a:pt x="196" y="147"/>
                    </a:cubicBezTo>
                    <a:cubicBezTo>
                      <a:pt x="201" y="162"/>
                      <a:pt x="196" y="179"/>
                      <a:pt x="185" y="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1516914" y="2716262"/>
            <a:ext cx="2947987" cy="48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 eaLnBrk="1" hangingPunct="1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杜绝平庸、专做精品 ！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 eaLnBrk="1" hangingPunct="1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endParaRPr lang="zh-CN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070826" y="3471632"/>
            <a:ext cx="469900" cy="469900"/>
            <a:chOff x="1261058" y="3507854"/>
            <a:chExt cx="469471" cy="469471"/>
          </a:xfrm>
        </p:grpSpPr>
        <p:sp>
          <p:nvSpPr>
            <p:cNvPr id="9" name="椭圆 8"/>
            <p:cNvSpPr/>
            <p:nvPr/>
          </p:nvSpPr>
          <p:spPr>
            <a:xfrm>
              <a:off x="1261058" y="3507854"/>
              <a:ext cx="469471" cy="46947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Freeform 623"/>
            <p:cNvSpPr>
              <a:spLocks noEditPoints="1"/>
            </p:cNvSpPr>
            <p:nvPr/>
          </p:nvSpPr>
          <p:spPr bwMode="auto">
            <a:xfrm>
              <a:off x="1400725" y="3646280"/>
              <a:ext cx="189351" cy="189864"/>
            </a:xfrm>
            <a:custGeom>
              <a:avLst/>
              <a:gdLst>
                <a:gd name="T0" fmla="*/ 212153230 w 26"/>
                <a:gd name="T1" fmla="*/ 959864754 h 26"/>
                <a:gd name="T2" fmla="*/ 424306460 w 26"/>
                <a:gd name="T3" fmla="*/ 1173169656 h 26"/>
                <a:gd name="T4" fmla="*/ 530379434 w 26"/>
                <a:gd name="T5" fmla="*/ 1066517205 h 26"/>
                <a:gd name="T6" fmla="*/ 636459690 w 26"/>
                <a:gd name="T7" fmla="*/ 959864754 h 26"/>
                <a:gd name="T8" fmla="*/ 742532664 w 26"/>
                <a:gd name="T9" fmla="*/ 1226499533 h 26"/>
                <a:gd name="T10" fmla="*/ 954685894 w 26"/>
                <a:gd name="T11" fmla="*/ 959864754 h 26"/>
                <a:gd name="T12" fmla="*/ 742532664 w 26"/>
                <a:gd name="T13" fmla="*/ 1226499533 h 26"/>
                <a:gd name="T14" fmla="*/ 1060766150 w 26"/>
                <a:gd name="T15" fmla="*/ 959864754 h 26"/>
                <a:gd name="T16" fmla="*/ 1007726022 w 26"/>
                <a:gd name="T17" fmla="*/ 1173169656 h 26"/>
                <a:gd name="T18" fmla="*/ 159113102 w 26"/>
                <a:gd name="T19" fmla="*/ 693237279 h 26"/>
                <a:gd name="T20" fmla="*/ 318226204 w 26"/>
                <a:gd name="T21" fmla="*/ 533262254 h 26"/>
                <a:gd name="T22" fmla="*/ 318226204 w 26"/>
                <a:gd name="T23" fmla="*/ 799889730 h 26"/>
                <a:gd name="T24" fmla="*/ 424306460 w 26"/>
                <a:gd name="T25" fmla="*/ 799889730 h 26"/>
                <a:gd name="T26" fmla="*/ 424306460 w 26"/>
                <a:gd name="T27" fmla="*/ 533262254 h 26"/>
                <a:gd name="T28" fmla="*/ 636459690 w 26"/>
                <a:gd name="T29" fmla="*/ 799889730 h 26"/>
                <a:gd name="T30" fmla="*/ 742532664 w 26"/>
                <a:gd name="T31" fmla="*/ 799889730 h 26"/>
                <a:gd name="T32" fmla="*/ 954685894 w 26"/>
                <a:gd name="T33" fmla="*/ 533262254 h 26"/>
                <a:gd name="T34" fmla="*/ 954685894 w 26"/>
                <a:gd name="T35" fmla="*/ 799889730 h 26"/>
                <a:gd name="T36" fmla="*/ 1113798996 w 26"/>
                <a:gd name="T37" fmla="*/ 799889730 h 26"/>
                <a:gd name="T38" fmla="*/ 1113798996 w 26"/>
                <a:gd name="T39" fmla="*/ 533262254 h 26"/>
                <a:gd name="T40" fmla="*/ 1219879252 w 26"/>
                <a:gd name="T41" fmla="*/ 693237279 h 26"/>
                <a:gd name="T42" fmla="*/ 1113798996 w 26"/>
                <a:gd name="T43" fmla="*/ 799889730 h 26"/>
                <a:gd name="T44" fmla="*/ 424306460 w 26"/>
                <a:gd name="T45" fmla="*/ 213304902 h 26"/>
                <a:gd name="T46" fmla="*/ 212153230 w 26"/>
                <a:gd name="T47" fmla="*/ 426609803 h 26"/>
                <a:gd name="T48" fmla="*/ 1007726022 w 26"/>
                <a:gd name="T49" fmla="*/ 213304902 h 26"/>
                <a:gd name="T50" fmla="*/ 1060766150 w 26"/>
                <a:gd name="T51" fmla="*/ 426609803 h 26"/>
                <a:gd name="T52" fmla="*/ 530379434 w 26"/>
                <a:gd name="T53" fmla="*/ 266627476 h 26"/>
                <a:gd name="T54" fmla="*/ 636459690 w 26"/>
                <a:gd name="T55" fmla="*/ 426609803 h 26"/>
                <a:gd name="T56" fmla="*/ 742532664 w 26"/>
                <a:gd name="T57" fmla="*/ 426609803 h 26"/>
                <a:gd name="T58" fmla="*/ 901645766 w 26"/>
                <a:gd name="T59" fmla="*/ 266627476 h 26"/>
                <a:gd name="T60" fmla="*/ 742532664 w 26"/>
                <a:gd name="T61" fmla="*/ 426609803 h 26"/>
                <a:gd name="T62" fmla="*/ 0 w 26"/>
                <a:gd name="T63" fmla="*/ 693237279 h 26"/>
                <a:gd name="T64" fmla="*/ 1378992354 w 26"/>
                <a:gd name="T65" fmla="*/ 693237279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26">
                  <a:moveTo>
                    <a:pt x="8" y="22"/>
                  </a:moveTo>
                  <a:cubicBezTo>
                    <a:pt x="6" y="21"/>
                    <a:pt x="5" y="19"/>
                    <a:pt x="4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7" y="20"/>
                    <a:pt x="8" y="22"/>
                  </a:cubicBezTo>
                  <a:moveTo>
                    <a:pt x="12" y="23"/>
                  </a:moveTo>
                  <a:cubicBezTo>
                    <a:pt x="11" y="22"/>
                    <a:pt x="10" y="22"/>
                    <a:pt x="10" y="20"/>
                  </a:cubicBezTo>
                  <a:cubicBezTo>
                    <a:pt x="9" y="20"/>
                    <a:pt x="9" y="19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0"/>
                    <a:pt x="17" y="20"/>
                  </a:cubicBezTo>
                  <a:cubicBezTo>
                    <a:pt x="16" y="22"/>
                    <a:pt x="15" y="22"/>
                    <a:pt x="14" y="23"/>
                  </a:cubicBezTo>
                  <a:moveTo>
                    <a:pt x="19" y="22"/>
                  </a:moveTo>
                  <a:cubicBezTo>
                    <a:pt x="19" y="20"/>
                    <a:pt x="20" y="19"/>
                    <a:pt x="20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1"/>
                    <a:pt x="19" y="22"/>
                  </a:cubicBezTo>
                  <a:moveTo>
                    <a:pt x="3" y="15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8" y="15"/>
                  </a:moveTo>
                  <a:cubicBezTo>
                    <a:pt x="8" y="14"/>
                    <a:pt x="8" y="14"/>
                    <a:pt x="8" y="13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14" y="15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21" y="15"/>
                  </a:moveTo>
                  <a:cubicBezTo>
                    <a:pt x="21" y="14"/>
                    <a:pt x="21" y="14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2"/>
                    <a:pt x="23" y="13"/>
                  </a:cubicBezTo>
                  <a:cubicBezTo>
                    <a:pt x="23" y="14"/>
                    <a:pt x="23" y="14"/>
                    <a:pt x="23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4" y="8"/>
                  </a:moveTo>
                  <a:cubicBezTo>
                    <a:pt x="5" y="6"/>
                    <a:pt x="6" y="5"/>
                    <a:pt x="8" y="4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20" y="8"/>
                  </a:moveTo>
                  <a:cubicBezTo>
                    <a:pt x="20" y="7"/>
                    <a:pt x="19" y="5"/>
                    <a:pt x="19" y="4"/>
                  </a:cubicBezTo>
                  <a:cubicBezTo>
                    <a:pt x="20" y="5"/>
                    <a:pt x="21" y="6"/>
                    <a:pt x="22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9" y="8"/>
                  </a:moveTo>
                  <a:cubicBezTo>
                    <a:pt x="9" y="7"/>
                    <a:pt x="9" y="6"/>
                    <a:pt x="10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14" y="8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16916" y="3449408"/>
            <a:ext cx="2663825" cy="57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165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6373148" y="1008769"/>
            <a:ext cx="1693863" cy="3349625"/>
            <a:chOff x="6588224" y="951574"/>
            <a:chExt cx="1694212" cy="3348367"/>
          </a:xfrm>
          <a:effectLst>
            <a:outerShdw blurRad="101600" dist="76200" dir="9420000" algn="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6588224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6" r="26344"/>
            <a:stretch>
              <a:fillRect/>
            </a:stretch>
          </p:blipFill>
          <p:spPr bwMode="auto">
            <a:xfrm>
              <a:off x="6810489" y="1552999"/>
              <a:ext cx="1310641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 bwMode="auto">
          <a:xfrm>
            <a:off x="4679284" y="1008769"/>
            <a:ext cx="1693862" cy="3349625"/>
            <a:chOff x="4894012" y="951574"/>
            <a:chExt cx="1694212" cy="3348367"/>
          </a:xfrm>
          <a:effectLst>
            <a:outerShdw blurRad="101600" dist="76200" dir="9960000" algn="tr" rotWithShape="0">
              <a:prstClr val="black">
                <a:alpha val="40000"/>
              </a:prstClr>
            </a:outerShdw>
          </a:effectLst>
        </p:grpSpPr>
        <p:pic>
          <p:nvPicPr>
            <p:cNvPr id="16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4894012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 descr="D:\小星星星星星星星\我下载的素材\图片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98" r="13091"/>
            <a:stretch>
              <a:fillRect/>
            </a:stretch>
          </p:blipFill>
          <p:spPr bwMode="auto">
            <a:xfrm>
              <a:off x="5118323" y="1567175"/>
              <a:ext cx="1324868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020540" y="1299136"/>
            <a:ext cx="4194175" cy="1138822"/>
            <a:chOff x="1637120" y="1159509"/>
            <a:chExt cx="4194175" cy="1138822"/>
          </a:xfrm>
        </p:grpSpPr>
        <p:grpSp>
          <p:nvGrpSpPr>
            <p:cNvPr id="19" name="组合 18"/>
            <p:cNvGrpSpPr/>
            <p:nvPr/>
          </p:nvGrpSpPr>
          <p:grpSpPr bwMode="auto">
            <a:xfrm>
              <a:off x="1637120" y="1159509"/>
              <a:ext cx="4194175" cy="1138822"/>
              <a:chOff x="882908" y="1312053"/>
              <a:chExt cx="4193148" cy="1139744"/>
            </a:xfrm>
          </p:grpSpPr>
          <p:sp>
            <p:nvSpPr>
              <p:cNvPr id="23" name="矩形 7"/>
              <p:cNvSpPr>
                <a:spLocks noChangeArrowheads="1"/>
              </p:cNvSpPr>
              <p:nvPr/>
            </p:nvSpPr>
            <p:spPr bwMode="auto">
              <a:xfrm>
                <a:off x="882908" y="1312053"/>
                <a:ext cx="2227563" cy="32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defTabSz="685165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None/>
                </a:pPr>
                <a:r>
                  <a:rPr lang="zh-CN" altLang="en-US" sz="16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8"/>
              <p:cNvSpPr>
                <a:spLocks noChangeArrowheads="1"/>
              </p:cNvSpPr>
              <p:nvPr/>
            </p:nvSpPr>
            <p:spPr bwMode="auto">
              <a:xfrm>
                <a:off x="882908" y="1625172"/>
                <a:ext cx="4193148" cy="329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165" eaLnBrk="1" hangingPunct="1">
                  <a:lnSpc>
                    <a:spcPct val="140000"/>
                  </a:lnSpc>
                  <a:spcBef>
                    <a:spcPct val="0"/>
                  </a:spcBef>
                  <a:buNone/>
                </a:pPr>
                <a:r>
                  <a:rPr lang="zh-CN" altLang="zh-CN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9"/>
              <p:cNvSpPr>
                <a:spLocks noChangeArrowheads="1"/>
              </p:cNvSpPr>
              <p:nvPr/>
            </p:nvSpPr>
            <p:spPr bwMode="auto">
              <a:xfrm>
                <a:off x="882908" y="1885030"/>
                <a:ext cx="3374325" cy="566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165" eaLnBrk="1" hangingPunct="1">
                  <a:lnSpc>
                    <a:spcPct val="140000"/>
                  </a:lnSpc>
                  <a:spcBef>
                    <a:spcPct val="0"/>
                  </a:spcBef>
                  <a:buNone/>
                </a:pPr>
                <a:r>
                  <a:rPr lang="zh-CN" altLang="zh-CN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</a:t>
                </a:r>
                <a:r>
                  <a:rPr lang="zh-CN" altLang="en-US" sz="11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的精神。</a:t>
                </a:r>
                <a:endPara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1749508" y="1491117"/>
              <a:ext cx="3166024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445" name="组合 444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446" name="任意多边形 445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47" name="组合 446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454" name="任意多边形 453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任意多边形 454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任意多边形 455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任意多边形 456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任意多边形 457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8" name="组合 447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449" name="任意多边形 448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任意多边形 449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任意多边形 450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任意多边形 451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任意多边形 452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-12756" y="3607895"/>
            <a:ext cx="9156756" cy="13759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32824" y="1269289"/>
            <a:ext cx="9209653" cy="2512610"/>
            <a:chOff x="-12756" y="737733"/>
            <a:chExt cx="9209653" cy="2512610"/>
          </a:xfrm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 flipH="1">
              <a:off x="5674674" y="2774965"/>
              <a:ext cx="369868" cy="366799"/>
            </a:xfrm>
            <a:custGeom>
              <a:avLst/>
              <a:gdLst>
                <a:gd name="T0" fmla="*/ 0 w 102"/>
                <a:gd name="T1" fmla="*/ 99 h 101"/>
                <a:gd name="T2" fmla="*/ 25 w 102"/>
                <a:gd name="T3" fmla="*/ 94 h 101"/>
                <a:gd name="T4" fmla="*/ 7 w 102"/>
                <a:gd name="T5" fmla="*/ 92 h 101"/>
                <a:gd name="T6" fmla="*/ 31 w 102"/>
                <a:gd name="T7" fmla="*/ 67 h 101"/>
                <a:gd name="T8" fmla="*/ 31 w 102"/>
                <a:gd name="T9" fmla="*/ 77 h 101"/>
                <a:gd name="T10" fmla="*/ 31 w 102"/>
                <a:gd name="T11" fmla="*/ 82 h 101"/>
                <a:gd name="T12" fmla="*/ 30 w 102"/>
                <a:gd name="T13" fmla="*/ 85 h 101"/>
                <a:gd name="T14" fmla="*/ 31 w 102"/>
                <a:gd name="T15" fmla="*/ 94 h 101"/>
                <a:gd name="T16" fmla="*/ 36 w 102"/>
                <a:gd name="T17" fmla="*/ 89 h 101"/>
                <a:gd name="T18" fmla="*/ 38 w 102"/>
                <a:gd name="T19" fmla="*/ 88 h 101"/>
                <a:gd name="T20" fmla="*/ 38 w 102"/>
                <a:gd name="T21" fmla="*/ 83 h 101"/>
                <a:gd name="T22" fmla="*/ 42 w 102"/>
                <a:gd name="T23" fmla="*/ 70 h 101"/>
                <a:gd name="T24" fmla="*/ 43 w 102"/>
                <a:gd name="T25" fmla="*/ 62 h 101"/>
                <a:gd name="T26" fmla="*/ 45 w 102"/>
                <a:gd name="T27" fmla="*/ 52 h 101"/>
                <a:gd name="T28" fmla="*/ 49 w 102"/>
                <a:gd name="T29" fmla="*/ 51 h 101"/>
                <a:gd name="T30" fmla="*/ 52 w 102"/>
                <a:gd name="T31" fmla="*/ 49 h 101"/>
                <a:gd name="T32" fmla="*/ 54 w 102"/>
                <a:gd name="T33" fmla="*/ 44 h 101"/>
                <a:gd name="T34" fmla="*/ 68 w 102"/>
                <a:gd name="T35" fmla="*/ 59 h 101"/>
                <a:gd name="T36" fmla="*/ 80 w 102"/>
                <a:gd name="T37" fmla="*/ 73 h 101"/>
                <a:gd name="T38" fmla="*/ 81 w 102"/>
                <a:gd name="T39" fmla="*/ 76 h 101"/>
                <a:gd name="T40" fmla="*/ 84 w 102"/>
                <a:gd name="T41" fmla="*/ 77 h 101"/>
                <a:gd name="T42" fmla="*/ 86 w 102"/>
                <a:gd name="T43" fmla="*/ 78 h 101"/>
                <a:gd name="T44" fmla="*/ 100 w 102"/>
                <a:gd name="T45" fmla="*/ 80 h 101"/>
                <a:gd name="T46" fmla="*/ 91 w 102"/>
                <a:gd name="T47" fmla="*/ 73 h 101"/>
                <a:gd name="T48" fmla="*/ 90 w 102"/>
                <a:gd name="T49" fmla="*/ 70 h 101"/>
                <a:gd name="T50" fmla="*/ 87 w 102"/>
                <a:gd name="T51" fmla="*/ 66 h 101"/>
                <a:gd name="T52" fmla="*/ 83 w 102"/>
                <a:gd name="T53" fmla="*/ 61 h 101"/>
                <a:gd name="T54" fmla="*/ 81 w 102"/>
                <a:gd name="T55" fmla="*/ 56 h 101"/>
                <a:gd name="T56" fmla="*/ 74 w 102"/>
                <a:gd name="T57" fmla="*/ 49 h 101"/>
                <a:gd name="T58" fmla="*/ 70 w 102"/>
                <a:gd name="T59" fmla="*/ 42 h 101"/>
                <a:gd name="T60" fmla="*/ 67 w 102"/>
                <a:gd name="T61" fmla="*/ 38 h 101"/>
                <a:gd name="T62" fmla="*/ 63 w 102"/>
                <a:gd name="T63" fmla="*/ 28 h 101"/>
                <a:gd name="T64" fmla="*/ 64 w 102"/>
                <a:gd name="T65" fmla="*/ 14 h 101"/>
                <a:gd name="T66" fmla="*/ 64 w 102"/>
                <a:gd name="T67" fmla="*/ 10 h 101"/>
                <a:gd name="T68" fmla="*/ 48 w 102"/>
                <a:gd name="T69" fmla="*/ 6 h 101"/>
                <a:gd name="T70" fmla="*/ 37 w 102"/>
                <a:gd name="T71" fmla="*/ 17 h 101"/>
                <a:gd name="T72" fmla="*/ 34 w 102"/>
                <a:gd name="T73" fmla="*/ 25 h 101"/>
                <a:gd name="T74" fmla="*/ 33 w 102"/>
                <a:gd name="T75" fmla="*/ 39 h 101"/>
                <a:gd name="T76" fmla="*/ 33 w 102"/>
                <a:gd name="T77" fmla="*/ 50 h 101"/>
                <a:gd name="T78" fmla="*/ 31 w 102"/>
                <a:gd name="T79" fmla="*/ 64 h 101"/>
                <a:gd name="T80" fmla="*/ 4 w 102"/>
                <a:gd name="T81" fmla="*/ 92 h 101"/>
                <a:gd name="T82" fmla="*/ 0 w 102"/>
                <a:gd name="T83" fmla="*/ 93 h 101"/>
                <a:gd name="T84" fmla="*/ 48 w 102"/>
                <a:gd name="T85" fmla="*/ 41 h 101"/>
                <a:gd name="T86" fmla="*/ 51 w 102"/>
                <a:gd name="T87" fmla="*/ 42 h 101"/>
                <a:gd name="T88" fmla="*/ 46 w 102"/>
                <a:gd name="T89" fmla="*/ 44 h 101"/>
                <a:gd name="T90" fmla="*/ 45 w 102"/>
                <a:gd name="T91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1">
                  <a:moveTo>
                    <a:pt x="0" y="9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23" y="74"/>
                    <a:pt x="25" y="72"/>
                  </a:cubicBezTo>
                  <a:cubicBezTo>
                    <a:pt x="28" y="69"/>
                    <a:pt x="31" y="67"/>
                    <a:pt x="31" y="67"/>
                  </a:cubicBezTo>
                  <a:cubicBezTo>
                    <a:pt x="31" y="67"/>
                    <a:pt x="31" y="68"/>
                    <a:pt x="31" y="72"/>
                  </a:cubicBezTo>
                  <a:cubicBezTo>
                    <a:pt x="30" y="76"/>
                    <a:pt x="31" y="77"/>
                    <a:pt x="31" y="7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2"/>
                    <a:pt x="31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4"/>
                    <a:pt x="30" y="85"/>
                    <a:pt x="30" y="85"/>
                  </a:cubicBezTo>
                  <a:cubicBezTo>
                    <a:pt x="27" y="87"/>
                    <a:pt x="27" y="88"/>
                    <a:pt x="27" y="91"/>
                  </a:cubicBezTo>
                  <a:cubicBezTo>
                    <a:pt x="26" y="93"/>
                    <a:pt x="29" y="94"/>
                    <a:pt x="31" y="94"/>
                  </a:cubicBezTo>
                  <a:cubicBezTo>
                    <a:pt x="35" y="93"/>
                    <a:pt x="35" y="90"/>
                    <a:pt x="35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7" y="88"/>
                    <a:pt x="38" y="88"/>
                    <a:pt x="38" y="88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9" y="83"/>
                    <a:pt x="39" y="83"/>
                    <a:pt x="40" y="82"/>
                  </a:cubicBezTo>
                  <a:cubicBezTo>
                    <a:pt x="40" y="79"/>
                    <a:pt x="42" y="71"/>
                    <a:pt x="42" y="70"/>
                  </a:cubicBezTo>
                  <a:cubicBezTo>
                    <a:pt x="42" y="69"/>
                    <a:pt x="42" y="69"/>
                    <a:pt x="43" y="68"/>
                  </a:cubicBezTo>
                  <a:cubicBezTo>
                    <a:pt x="43" y="67"/>
                    <a:pt x="43" y="62"/>
                    <a:pt x="43" y="62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8" y="53"/>
                    <a:pt x="49" y="51"/>
                    <a:pt x="49" y="51"/>
                  </a:cubicBezTo>
                  <a:cubicBezTo>
                    <a:pt x="51" y="52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3" y="49"/>
                    <a:pt x="52" y="46"/>
                    <a:pt x="52" y="46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7"/>
                    <a:pt x="82" y="77"/>
                    <a:pt x="82" y="77"/>
                  </a:cubicBezTo>
                  <a:cubicBezTo>
                    <a:pt x="83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8"/>
                    <a:pt x="86" y="78"/>
                    <a:pt x="86" y="78"/>
                  </a:cubicBezTo>
                  <a:cubicBezTo>
                    <a:pt x="86" y="78"/>
                    <a:pt x="89" y="79"/>
                    <a:pt x="93" y="80"/>
                  </a:cubicBezTo>
                  <a:cubicBezTo>
                    <a:pt x="98" y="81"/>
                    <a:pt x="99" y="80"/>
                    <a:pt x="100" y="80"/>
                  </a:cubicBezTo>
                  <a:cubicBezTo>
                    <a:pt x="102" y="77"/>
                    <a:pt x="96" y="76"/>
                    <a:pt x="96" y="76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90" y="71"/>
                    <a:pt x="90" y="70"/>
                  </a:cubicBezTo>
                  <a:cubicBezTo>
                    <a:pt x="89" y="70"/>
                    <a:pt x="89" y="69"/>
                    <a:pt x="89" y="67"/>
                  </a:cubicBezTo>
                  <a:cubicBezTo>
                    <a:pt x="89" y="66"/>
                    <a:pt x="88" y="67"/>
                    <a:pt x="87" y="66"/>
                  </a:cubicBezTo>
                  <a:cubicBezTo>
                    <a:pt x="86" y="66"/>
                    <a:pt x="85" y="64"/>
                    <a:pt x="85" y="64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0" y="52"/>
                    <a:pt x="77" y="52"/>
                    <a:pt x="77" y="51"/>
                  </a:cubicBezTo>
                  <a:cubicBezTo>
                    <a:pt x="76" y="49"/>
                    <a:pt x="75" y="49"/>
                    <a:pt x="74" y="49"/>
                  </a:cubicBezTo>
                  <a:cubicBezTo>
                    <a:pt x="74" y="48"/>
                    <a:pt x="74" y="48"/>
                    <a:pt x="73" y="47"/>
                  </a:cubicBezTo>
                  <a:cubicBezTo>
                    <a:pt x="74" y="43"/>
                    <a:pt x="70" y="42"/>
                    <a:pt x="70" y="42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39"/>
                    <a:pt x="67" y="38"/>
                    <a:pt x="67" y="38"/>
                  </a:cubicBezTo>
                  <a:cubicBezTo>
                    <a:pt x="65" y="35"/>
                    <a:pt x="63" y="32"/>
                    <a:pt x="63" y="31"/>
                  </a:cubicBezTo>
                  <a:cubicBezTo>
                    <a:pt x="63" y="30"/>
                    <a:pt x="63" y="28"/>
                    <a:pt x="63" y="28"/>
                  </a:cubicBezTo>
                  <a:cubicBezTo>
                    <a:pt x="63" y="28"/>
                    <a:pt x="63" y="26"/>
                    <a:pt x="65" y="21"/>
                  </a:cubicBezTo>
                  <a:cubicBezTo>
                    <a:pt x="67" y="16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5" y="12"/>
                    <a:pt x="64" y="11"/>
                    <a:pt x="64" y="10"/>
                  </a:cubicBezTo>
                  <a:cubicBezTo>
                    <a:pt x="65" y="0"/>
                    <a:pt x="56" y="1"/>
                    <a:pt x="55" y="1"/>
                  </a:cubicBezTo>
                  <a:cubicBezTo>
                    <a:pt x="48" y="1"/>
                    <a:pt x="48" y="6"/>
                    <a:pt x="48" y="6"/>
                  </a:cubicBezTo>
                  <a:cubicBezTo>
                    <a:pt x="44" y="7"/>
                    <a:pt x="40" y="9"/>
                    <a:pt x="38" y="10"/>
                  </a:cubicBezTo>
                  <a:cubicBezTo>
                    <a:pt x="37" y="12"/>
                    <a:pt x="37" y="17"/>
                    <a:pt x="37" y="17"/>
                  </a:cubicBezTo>
                  <a:cubicBezTo>
                    <a:pt x="35" y="19"/>
                    <a:pt x="34" y="24"/>
                    <a:pt x="34" y="24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7"/>
                    <a:pt x="33" y="30"/>
                    <a:pt x="33" y="30"/>
                  </a:cubicBezTo>
                  <a:cubicBezTo>
                    <a:pt x="33" y="30"/>
                    <a:pt x="33" y="35"/>
                    <a:pt x="33" y="39"/>
                  </a:cubicBezTo>
                  <a:cubicBezTo>
                    <a:pt x="30" y="45"/>
                    <a:pt x="33" y="48"/>
                    <a:pt x="33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2" y="52"/>
                    <a:pt x="32" y="55"/>
                  </a:cubicBezTo>
                  <a:cubicBezTo>
                    <a:pt x="31" y="58"/>
                    <a:pt x="31" y="64"/>
                    <a:pt x="31" y="64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2" y="92"/>
                    <a:pt x="1" y="92"/>
                  </a:cubicBezTo>
                  <a:cubicBezTo>
                    <a:pt x="0" y="92"/>
                    <a:pt x="0" y="93"/>
                    <a:pt x="0" y="93"/>
                  </a:cubicBezTo>
                  <a:close/>
                  <a:moveTo>
                    <a:pt x="45" y="43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49" y="43"/>
                  </a:cubicBezTo>
                  <a:cubicBezTo>
                    <a:pt x="47" y="43"/>
                    <a:pt x="46" y="44"/>
                    <a:pt x="46" y="44"/>
                  </a:cubicBezTo>
                  <a:cubicBezTo>
                    <a:pt x="46" y="45"/>
                    <a:pt x="45" y="45"/>
                    <a:pt x="45" y="45"/>
                  </a:cubicBezTo>
                  <a:lnTo>
                    <a:pt x="45" y="4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6152012" y="2601868"/>
              <a:ext cx="321758" cy="535565"/>
            </a:xfrm>
            <a:custGeom>
              <a:avLst/>
              <a:gdLst>
                <a:gd name="T0" fmla="*/ 92 w 130"/>
                <a:gd name="T1" fmla="*/ 33 h 216"/>
                <a:gd name="T2" fmla="*/ 101 w 130"/>
                <a:gd name="T3" fmla="*/ 22 h 216"/>
                <a:gd name="T4" fmla="*/ 90 w 130"/>
                <a:gd name="T5" fmla="*/ 0 h 216"/>
                <a:gd name="T6" fmla="*/ 72 w 130"/>
                <a:gd name="T7" fmla="*/ 15 h 216"/>
                <a:gd name="T8" fmla="*/ 76 w 130"/>
                <a:gd name="T9" fmla="*/ 25 h 216"/>
                <a:gd name="T10" fmla="*/ 77 w 130"/>
                <a:gd name="T11" fmla="*/ 33 h 216"/>
                <a:gd name="T12" fmla="*/ 59 w 130"/>
                <a:gd name="T13" fmla="*/ 42 h 216"/>
                <a:gd name="T14" fmla="*/ 39 w 130"/>
                <a:gd name="T15" fmla="*/ 65 h 216"/>
                <a:gd name="T16" fmla="*/ 21 w 130"/>
                <a:gd name="T17" fmla="*/ 58 h 216"/>
                <a:gd name="T18" fmla="*/ 0 w 130"/>
                <a:gd name="T19" fmla="*/ 65 h 216"/>
                <a:gd name="T20" fmla="*/ 13 w 130"/>
                <a:gd name="T21" fmla="*/ 66 h 216"/>
                <a:gd name="T22" fmla="*/ 28 w 130"/>
                <a:gd name="T23" fmla="*/ 85 h 216"/>
                <a:gd name="T24" fmla="*/ 49 w 130"/>
                <a:gd name="T25" fmla="*/ 102 h 216"/>
                <a:gd name="T26" fmla="*/ 57 w 130"/>
                <a:gd name="T27" fmla="*/ 135 h 216"/>
                <a:gd name="T28" fmla="*/ 56 w 130"/>
                <a:gd name="T29" fmla="*/ 167 h 216"/>
                <a:gd name="T30" fmla="*/ 54 w 130"/>
                <a:gd name="T31" fmla="*/ 192 h 216"/>
                <a:gd name="T32" fmla="*/ 56 w 130"/>
                <a:gd name="T33" fmla="*/ 199 h 216"/>
                <a:gd name="T34" fmla="*/ 47 w 130"/>
                <a:gd name="T35" fmla="*/ 210 h 216"/>
                <a:gd name="T36" fmla="*/ 63 w 130"/>
                <a:gd name="T37" fmla="*/ 212 h 216"/>
                <a:gd name="T38" fmla="*/ 69 w 130"/>
                <a:gd name="T39" fmla="*/ 210 h 216"/>
                <a:gd name="T40" fmla="*/ 70 w 130"/>
                <a:gd name="T41" fmla="*/ 198 h 216"/>
                <a:gd name="T42" fmla="*/ 70 w 130"/>
                <a:gd name="T43" fmla="*/ 191 h 216"/>
                <a:gd name="T44" fmla="*/ 71 w 130"/>
                <a:gd name="T45" fmla="*/ 177 h 216"/>
                <a:gd name="T46" fmla="*/ 74 w 130"/>
                <a:gd name="T47" fmla="*/ 152 h 216"/>
                <a:gd name="T48" fmla="*/ 78 w 130"/>
                <a:gd name="T49" fmla="*/ 133 h 216"/>
                <a:gd name="T50" fmla="*/ 82 w 130"/>
                <a:gd name="T51" fmla="*/ 133 h 216"/>
                <a:gd name="T52" fmla="*/ 88 w 130"/>
                <a:gd name="T53" fmla="*/ 156 h 216"/>
                <a:gd name="T54" fmla="*/ 91 w 130"/>
                <a:gd name="T55" fmla="*/ 172 h 216"/>
                <a:gd name="T56" fmla="*/ 93 w 130"/>
                <a:gd name="T57" fmla="*/ 194 h 216"/>
                <a:gd name="T58" fmla="*/ 93 w 130"/>
                <a:gd name="T59" fmla="*/ 203 h 216"/>
                <a:gd name="T60" fmla="*/ 94 w 130"/>
                <a:gd name="T61" fmla="*/ 214 h 216"/>
                <a:gd name="T62" fmla="*/ 106 w 130"/>
                <a:gd name="T63" fmla="*/ 205 h 216"/>
                <a:gd name="T64" fmla="*/ 106 w 130"/>
                <a:gd name="T65" fmla="*/ 197 h 216"/>
                <a:gd name="T66" fmla="*/ 105 w 130"/>
                <a:gd name="T67" fmla="*/ 164 h 216"/>
                <a:gd name="T68" fmla="*/ 104 w 130"/>
                <a:gd name="T69" fmla="*/ 126 h 216"/>
                <a:gd name="T70" fmla="*/ 103 w 130"/>
                <a:gd name="T71" fmla="*/ 94 h 216"/>
                <a:gd name="T72" fmla="*/ 113 w 130"/>
                <a:gd name="T73" fmla="*/ 102 h 216"/>
                <a:gd name="T74" fmla="*/ 119 w 130"/>
                <a:gd name="T75" fmla="*/ 89 h 216"/>
                <a:gd name="T76" fmla="*/ 125 w 130"/>
                <a:gd name="T77" fmla="*/ 87 h 216"/>
                <a:gd name="T78" fmla="*/ 127 w 130"/>
                <a:gd name="T79" fmla="*/ 78 h 216"/>
                <a:gd name="T80" fmla="*/ 129 w 130"/>
                <a:gd name="T81" fmla="*/ 57 h 216"/>
                <a:gd name="T82" fmla="*/ 114 w 130"/>
                <a:gd name="T83" fmla="*/ 52 h 216"/>
                <a:gd name="T84" fmla="*/ 95 w 130"/>
                <a:gd name="T85" fmla="*/ 37 h 216"/>
                <a:gd name="T86" fmla="*/ 91 w 130"/>
                <a:gd name="T87" fmla="*/ 3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" h="216">
                  <a:moveTo>
                    <a:pt x="91" y="36"/>
                  </a:moveTo>
                  <a:cubicBezTo>
                    <a:pt x="92" y="33"/>
                    <a:pt x="92" y="33"/>
                    <a:pt x="92" y="33"/>
                  </a:cubicBezTo>
                  <a:cubicBezTo>
                    <a:pt x="92" y="33"/>
                    <a:pt x="97" y="27"/>
                    <a:pt x="97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2"/>
                    <a:pt x="107" y="21"/>
                    <a:pt x="101" y="17"/>
                  </a:cubicBezTo>
                  <a:cubicBezTo>
                    <a:pt x="101" y="17"/>
                    <a:pt x="105" y="2"/>
                    <a:pt x="90" y="0"/>
                  </a:cubicBezTo>
                  <a:cubicBezTo>
                    <a:pt x="88" y="0"/>
                    <a:pt x="79" y="0"/>
                    <a:pt x="76" y="11"/>
                  </a:cubicBezTo>
                  <a:cubicBezTo>
                    <a:pt x="74" y="11"/>
                    <a:pt x="69" y="12"/>
                    <a:pt x="72" y="15"/>
                  </a:cubicBezTo>
                  <a:cubicBezTo>
                    <a:pt x="74" y="17"/>
                    <a:pt x="75" y="17"/>
                    <a:pt x="75" y="17"/>
                  </a:cubicBezTo>
                  <a:cubicBezTo>
                    <a:pt x="75" y="17"/>
                    <a:pt x="73" y="21"/>
                    <a:pt x="76" y="25"/>
                  </a:cubicBezTo>
                  <a:cubicBezTo>
                    <a:pt x="77" y="26"/>
                    <a:pt x="77" y="27"/>
                    <a:pt x="77" y="27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2" y="35"/>
                    <a:pt x="72" y="38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5" y="45"/>
                    <a:pt x="51" y="49"/>
                  </a:cubicBezTo>
                  <a:cubicBezTo>
                    <a:pt x="48" y="54"/>
                    <a:pt x="39" y="65"/>
                    <a:pt x="39" y="65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15" y="53"/>
                    <a:pt x="12" y="54"/>
                  </a:cubicBezTo>
                  <a:cubicBezTo>
                    <a:pt x="10" y="55"/>
                    <a:pt x="0" y="65"/>
                    <a:pt x="0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16" y="68"/>
                    <a:pt x="19" y="6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1" y="78"/>
                    <a:pt x="51" y="89"/>
                    <a:pt x="49" y="102"/>
                  </a:cubicBezTo>
                  <a:cubicBezTo>
                    <a:pt x="47" y="113"/>
                    <a:pt x="55" y="109"/>
                    <a:pt x="58" y="109"/>
                  </a:cubicBezTo>
                  <a:cubicBezTo>
                    <a:pt x="58" y="109"/>
                    <a:pt x="56" y="128"/>
                    <a:pt x="57" y="135"/>
                  </a:cubicBezTo>
                  <a:cubicBezTo>
                    <a:pt x="59" y="141"/>
                    <a:pt x="57" y="153"/>
                    <a:pt x="57" y="158"/>
                  </a:cubicBezTo>
                  <a:cubicBezTo>
                    <a:pt x="57" y="162"/>
                    <a:pt x="55" y="164"/>
                    <a:pt x="56" y="167"/>
                  </a:cubicBezTo>
                  <a:cubicBezTo>
                    <a:pt x="57" y="170"/>
                    <a:pt x="57" y="182"/>
                    <a:pt x="57" y="184"/>
                  </a:cubicBezTo>
                  <a:cubicBezTo>
                    <a:pt x="56" y="187"/>
                    <a:pt x="53" y="191"/>
                    <a:pt x="54" y="192"/>
                  </a:cubicBezTo>
                  <a:cubicBezTo>
                    <a:pt x="55" y="193"/>
                    <a:pt x="57" y="194"/>
                    <a:pt x="57" y="195"/>
                  </a:cubicBezTo>
                  <a:cubicBezTo>
                    <a:pt x="57" y="196"/>
                    <a:pt x="56" y="199"/>
                    <a:pt x="56" y="199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1" y="216"/>
                    <a:pt x="50" y="215"/>
                  </a:cubicBezTo>
                  <a:cubicBezTo>
                    <a:pt x="59" y="213"/>
                    <a:pt x="63" y="212"/>
                    <a:pt x="63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9" y="212"/>
                    <a:pt x="69" y="210"/>
                  </a:cubicBezTo>
                  <a:cubicBezTo>
                    <a:pt x="69" y="208"/>
                    <a:pt x="69" y="202"/>
                    <a:pt x="69" y="202"/>
                  </a:cubicBezTo>
                  <a:cubicBezTo>
                    <a:pt x="69" y="202"/>
                    <a:pt x="71" y="199"/>
                    <a:pt x="70" y="198"/>
                  </a:cubicBezTo>
                  <a:cubicBezTo>
                    <a:pt x="70" y="196"/>
                    <a:pt x="70" y="193"/>
                    <a:pt x="70" y="193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1"/>
                    <a:pt x="72" y="188"/>
                    <a:pt x="72" y="186"/>
                  </a:cubicBezTo>
                  <a:cubicBezTo>
                    <a:pt x="71" y="184"/>
                    <a:pt x="71" y="177"/>
                    <a:pt x="71" y="177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0"/>
                    <a:pt x="74" y="153"/>
                    <a:pt x="74" y="152"/>
                  </a:cubicBezTo>
                  <a:cubicBezTo>
                    <a:pt x="74" y="150"/>
                    <a:pt x="77" y="144"/>
                    <a:pt x="77" y="143"/>
                  </a:cubicBezTo>
                  <a:cubicBezTo>
                    <a:pt x="77" y="141"/>
                    <a:pt x="78" y="133"/>
                    <a:pt x="78" y="133"/>
                  </a:cubicBezTo>
                  <a:cubicBezTo>
                    <a:pt x="78" y="133"/>
                    <a:pt x="78" y="129"/>
                    <a:pt x="80" y="129"/>
                  </a:cubicBezTo>
                  <a:cubicBezTo>
                    <a:pt x="81" y="130"/>
                    <a:pt x="81" y="131"/>
                    <a:pt x="82" y="133"/>
                  </a:cubicBezTo>
                  <a:cubicBezTo>
                    <a:pt x="83" y="135"/>
                    <a:pt x="87" y="145"/>
                    <a:pt x="87" y="145"/>
                  </a:cubicBezTo>
                  <a:cubicBezTo>
                    <a:pt x="87" y="145"/>
                    <a:pt x="87" y="150"/>
                    <a:pt x="88" y="156"/>
                  </a:cubicBezTo>
                  <a:cubicBezTo>
                    <a:pt x="89" y="161"/>
                    <a:pt x="90" y="163"/>
                    <a:pt x="91" y="164"/>
                  </a:cubicBezTo>
                  <a:cubicBezTo>
                    <a:pt x="91" y="164"/>
                    <a:pt x="91" y="168"/>
                    <a:pt x="91" y="172"/>
                  </a:cubicBezTo>
                  <a:cubicBezTo>
                    <a:pt x="91" y="176"/>
                    <a:pt x="91" y="191"/>
                    <a:pt x="91" y="191"/>
                  </a:cubicBezTo>
                  <a:cubicBezTo>
                    <a:pt x="91" y="191"/>
                    <a:pt x="93" y="192"/>
                    <a:pt x="93" y="194"/>
                  </a:cubicBezTo>
                  <a:cubicBezTo>
                    <a:pt x="92" y="196"/>
                    <a:pt x="91" y="198"/>
                    <a:pt x="91" y="199"/>
                  </a:cubicBezTo>
                  <a:cubicBezTo>
                    <a:pt x="92" y="201"/>
                    <a:pt x="93" y="203"/>
                    <a:pt x="93" y="203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93" y="208"/>
                    <a:pt x="92" y="214"/>
                    <a:pt x="94" y="214"/>
                  </a:cubicBezTo>
                  <a:cubicBezTo>
                    <a:pt x="96" y="214"/>
                    <a:pt x="106" y="216"/>
                    <a:pt x="106" y="212"/>
                  </a:cubicBezTo>
                  <a:cubicBezTo>
                    <a:pt x="106" y="208"/>
                    <a:pt x="106" y="205"/>
                    <a:pt x="106" y="205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106" y="202"/>
                    <a:pt x="107" y="199"/>
                    <a:pt x="106" y="197"/>
                  </a:cubicBezTo>
                  <a:cubicBezTo>
                    <a:pt x="105" y="196"/>
                    <a:pt x="105" y="194"/>
                    <a:pt x="105" y="194"/>
                  </a:cubicBezTo>
                  <a:cubicBezTo>
                    <a:pt x="105" y="194"/>
                    <a:pt x="106" y="169"/>
                    <a:pt x="105" y="164"/>
                  </a:cubicBezTo>
                  <a:cubicBezTo>
                    <a:pt x="105" y="159"/>
                    <a:pt x="103" y="155"/>
                    <a:pt x="104" y="154"/>
                  </a:cubicBezTo>
                  <a:cubicBezTo>
                    <a:pt x="104" y="154"/>
                    <a:pt x="102" y="136"/>
                    <a:pt x="104" y="126"/>
                  </a:cubicBezTo>
                  <a:cubicBezTo>
                    <a:pt x="104" y="116"/>
                    <a:pt x="102" y="100"/>
                    <a:pt x="101" y="95"/>
                  </a:cubicBezTo>
                  <a:cubicBezTo>
                    <a:pt x="101" y="95"/>
                    <a:pt x="102" y="94"/>
                    <a:pt x="103" y="94"/>
                  </a:cubicBezTo>
                  <a:cubicBezTo>
                    <a:pt x="104" y="93"/>
                    <a:pt x="105" y="91"/>
                    <a:pt x="105" y="91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4" y="90"/>
                    <a:pt x="115" y="89"/>
                  </a:cubicBezTo>
                  <a:cubicBezTo>
                    <a:pt x="116" y="88"/>
                    <a:pt x="119" y="89"/>
                    <a:pt x="119" y="89"/>
                  </a:cubicBezTo>
                  <a:cubicBezTo>
                    <a:pt x="119" y="89"/>
                    <a:pt x="121" y="90"/>
                    <a:pt x="122" y="89"/>
                  </a:cubicBezTo>
                  <a:cubicBezTo>
                    <a:pt x="123" y="88"/>
                    <a:pt x="125" y="87"/>
                    <a:pt x="125" y="87"/>
                  </a:cubicBezTo>
                  <a:cubicBezTo>
                    <a:pt x="125" y="87"/>
                    <a:pt x="126" y="87"/>
                    <a:pt x="127" y="86"/>
                  </a:cubicBezTo>
                  <a:cubicBezTo>
                    <a:pt x="127" y="84"/>
                    <a:pt x="130" y="82"/>
                    <a:pt x="127" y="78"/>
                  </a:cubicBezTo>
                  <a:cubicBezTo>
                    <a:pt x="127" y="78"/>
                    <a:pt x="128" y="74"/>
                    <a:pt x="128" y="73"/>
                  </a:cubicBezTo>
                  <a:cubicBezTo>
                    <a:pt x="128" y="71"/>
                    <a:pt x="129" y="57"/>
                    <a:pt x="129" y="57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47"/>
                    <a:pt x="105" y="42"/>
                  </a:cubicBezTo>
                  <a:cubicBezTo>
                    <a:pt x="95" y="38"/>
                    <a:pt x="95" y="37"/>
                    <a:pt x="95" y="37"/>
                  </a:cubicBezTo>
                  <a:cubicBezTo>
                    <a:pt x="95" y="37"/>
                    <a:pt x="94" y="36"/>
                    <a:pt x="94" y="36"/>
                  </a:cubicBezTo>
                  <a:cubicBezTo>
                    <a:pt x="93" y="36"/>
                    <a:pt x="91" y="36"/>
                    <a:pt x="91" y="3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4433379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4433379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512725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4344290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4344290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426419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4255200" y="3003954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4255200" y="3003954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338722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4170286" y="3003954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4170286" y="3003954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249632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4081197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4081197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160542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3992107" y="3003954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3992107" y="3003954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4074236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907193" y="3003954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3907193" y="3003954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986539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3818103" y="3003954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3818103" y="3003954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3897449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3729014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729014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811143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639924" y="3003954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639924" y="3003954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722054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1" name="Freeform 45"/>
            <p:cNvSpPr/>
            <p:nvPr/>
          </p:nvSpPr>
          <p:spPr bwMode="auto">
            <a:xfrm>
              <a:off x="3555010" y="3003954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3555010" y="3003954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634356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3465921" y="3003954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3465921" y="3003954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545266" y="2996994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" name="Freeform 51"/>
            <p:cNvSpPr/>
            <p:nvPr/>
          </p:nvSpPr>
          <p:spPr bwMode="auto">
            <a:xfrm>
              <a:off x="3376831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3376831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3458960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369871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3369871" y="2990033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369871" y="3086083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" name="Freeform 57"/>
            <p:cNvSpPr/>
            <p:nvPr/>
          </p:nvSpPr>
          <p:spPr bwMode="auto">
            <a:xfrm>
              <a:off x="5928417" y="3003954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" name="Freeform 58"/>
            <p:cNvSpPr/>
            <p:nvPr/>
          </p:nvSpPr>
          <p:spPr bwMode="auto">
            <a:xfrm>
              <a:off x="5928417" y="3003954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6010546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5842111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5842111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5921457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" name="Freeform 63"/>
            <p:cNvSpPr/>
            <p:nvPr/>
          </p:nvSpPr>
          <p:spPr bwMode="auto">
            <a:xfrm>
              <a:off x="5753021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" name="Freeform 64"/>
            <p:cNvSpPr/>
            <p:nvPr/>
          </p:nvSpPr>
          <p:spPr bwMode="auto">
            <a:xfrm>
              <a:off x="5753021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832367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" name="Freeform 66"/>
            <p:cNvSpPr/>
            <p:nvPr/>
          </p:nvSpPr>
          <p:spPr bwMode="auto">
            <a:xfrm>
              <a:off x="5663932" y="3003954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" name="Freeform 67"/>
            <p:cNvSpPr/>
            <p:nvPr/>
          </p:nvSpPr>
          <p:spPr bwMode="auto">
            <a:xfrm>
              <a:off x="5663932" y="3003954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5747453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" name="Freeform 69"/>
            <p:cNvSpPr/>
            <p:nvPr/>
          </p:nvSpPr>
          <p:spPr bwMode="auto">
            <a:xfrm>
              <a:off x="5579018" y="3003954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" name="Freeform 70"/>
            <p:cNvSpPr/>
            <p:nvPr/>
          </p:nvSpPr>
          <p:spPr bwMode="auto">
            <a:xfrm>
              <a:off x="5579018" y="3003954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5658364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" name="Freeform 72"/>
            <p:cNvSpPr/>
            <p:nvPr/>
          </p:nvSpPr>
          <p:spPr bwMode="auto">
            <a:xfrm>
              <a:off x="5489928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" name="Freeform 73"/>
            <p:cNvSpPr/>
            <p:nvPr/>
          </p:nvSpPr>
          <p:spPr bwMode="auto">
            <a:xfrm>
              <a:off x="5489928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5569274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Freeform 75"/>
            <p:cNvSpPr/>
            <p:nvPr/>
          </p:nvSpPr>
          <p:spPr bwMode="auto">
            <a:xfrm>
              <a:off x="5400838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" name="Freeform 76"/>
            <p:cNvSpPr/>
            <p:nvPr/>
          </p:nvSpPr>
          <p:spPr bwMode="auto">
            <a:xfrm>
              <a:off x="5400838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5482968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" name="Freeform 78"/>
            <p:cNvSpPr/>
            <p:nvPr/>
          </p:nvSpPr>
          <p:spPr bwMode="auto">
            <a:xfrm>
              <a:off x="5311749" y="3003954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5" name="Freeform 79"/>
            <p:cNvSpPr/>
            <p:nvPr/>
          </p:nvSpPr>
          <p:spPr bwMode="auto">
            <a:xfrm>
              <a:off x="5311749" y="3003954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5395270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7" name="Freeform 81"/>
            <p:cNvSpPr/>
            <p:nvPr/>
          </p:nvSpPr>
          <p:spPr bwMode="auto">
            <a:xfrm>
              <a:off x="5226835" y="3003954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8" name="Freeform 82"/>
            <p:cNvSpPr/>
            <p:nvPr/>
          </p:nvSpPr>
          <p:spPr bwMode="auto">
            <a:xfrm>
              <a:off x="5226835" y="3003954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5306181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5137745" y="3003954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1" name="Freeform 85"/>
            <p:cNvSpPr/>
            <p:nvPr/>
          </p:nvSpPr>
          <p:spPr bwMode="auto">
            <a:xfrm>
              <a:off x="5137745" y="3003954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5219875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3" name="Freeform 87"/>
            <p:cNvSpPr/>
            <p:nvPr/>
          </p:nvSpPr>
          <p:spPr bwMode="auto">
            <a:xfrm>
              <a:off x="5048656" y="3003954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4" name="Freeform 88"/>
            <p:cNvSpPr/>
            <p:nvPr/>
          </p:nvSpPr>
          <p:spPr bwMode="auto">
            <a:xfrm>
              <a:off x="5048656" y="3003954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5130785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Freeform 90"/>
            <p:cNvSpPr/>
            <p:nvPr/>
          </p:nvSpPr>
          <p:spPr bwMode="auto">
            <a:xfrm>
              <a:off x="4963742" y="3003954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Freeform 91"/>
            <p:cNvSpPr/>
            <p:nvPr/>
          </p:nvSpPr>
          <p:spPr bwMode="auto">
            <a:xfrm>
              <a:off x="4963742" y="3003954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5043087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Freeform 93"/>
            <p:cNvSpPr/>
            <p:nvPr/>
          </p:nvSpPr>
          <p:spPr bwMode="auto">
            <a:xfrm>
              <a:off x="4871868" y="3003954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Freeform 94"/>
            <p:cNvSpPr/>
            <p:nvPr/>
          </p:nvSpPr>
          <p:spPr bwMode="auto">
            <a:xfrm>
              <a:off x="4871868" y="3003954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4953998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4864908" y="2996994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4864908" y="2990033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4864908" y="3086083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Freeform 99"/>
            <p:cNvSpPr>
              <a:spLocks noEditPoints="1"/>
            </p:cNvSpPr>
            <p:nvPr/>
          </p:nvSpPr>
          <p:spPr bwMode="auto">
            <a:xfrm>
              <a:off x="2874032" y="2680307"/>
              <a:ext cx="200452" cy="257525"/>
            </a:xfrm>
            <a:custGeom>
              <a:avLst/>
              <a:gdLst>
                <a:gd name="T0" fmla="*/ 58 w 61"/>
                <a:gd name="T1" fmla="*/ 37 h 78"/>
                <a:gd name="T2" fmla="*/ 56 w 61"/>
                <a:gd name="T3" fmla="*/ 34 h 78"/>
                <a:gd name="T4" fmla="*/ 55 w 61"/>
                <a:gd name="T5" fmla="*/ 36 h 78"/>
                <a:gd name="T6" fmla="*/ 53 w 61"/>
                <a:gd name="T7" fmla="*/ 27 h 78"/>
                <a:gd name="T8" fmla="*/ 48 w 61"/>
                <a:gd name="T9" fmla="*/ 19 h 78"/>
                <a:gd name="T10" fmla="*/ 31 w 61"/>
                <a:gd name="T11" fmla="*/ 8 h 78"/>
                <a:gd name="T12" fmla="*/ 29 w 61"/>
                <a:gd name="T13" fmla="*/ 11 h 78"/>
                <a:gd name="T14" fmla="*/ 10 w 61"/>
                <a:gd name="T15" fmla="*/ 22 h 78"/>
                <a:gd name="T16" fmla="*/ 1 w 61"/>
                <a:gd name="T17" fmla="*/ 32 h 78"/>
                <a:gd name="T18" fmla="*/ 5 w 61"/>
                <a:gd name="T19" fmla="*/ 42 h 78"/>
                <a:gd name="T20" fmla="*/ 16 w 61"/>
                <a:gd name="T21" fmla="*/ 54 h 78"/>
                <a:gd name="T22" fmla="*/ 18 w 61"/>
                <a:gd name="T23" fmla="*/ 59 h 78"/>
                <a:gd name="T24" fmla="*/ 16 w 61"/>
                <a:gd name="T25" fmla="*/ 66 h 78"/>
                <a:gd name="T26" fmla="*/ 21 w 61"/>
                <a:gd name="T27" fmla="*/ 78 h 78"/>
                <a:gd name="T28" fmla="*/ 28 w 61"/>
                <a:gd name="T29" fmla="*/ 76 h 78"/>
                <a:gd name="T30" fmla="*/ 35 w 61"/>
                <a:gd name="T31" fmla="*/ 76 h 78"/>
                <a:gd name="T32" fmla="*/ 40 w 61"/>
                <a:gd name="T33" fmla="*/ 74 h 78"/>
                <a:gd name="T34" fmla="*/ 47 w 61"/>
                <a:gd name="T35" fmla="*/ 76 h 78"/>
                <a:gd name="T36" fmla="*/ 49 w 61"/>
                <a:gd name="T37" fmla="*/ 70 h 78"/>
                <a:gd name="T38" fmla="*/ 55 w 61"/>
                <a:gd name="T39" fmla="*/ 61 h 78"/>
                <a:gd name="T40" fmla="*/ 56 w 61"/>
                <a:gd name="T41" fmla="*/ 50 h 78"/>
                <a:gd name="T42" fmla="*/ 58 w 61"/>
                <a:gd name="T43" fmla="*/ 52 h 78"/>
                <a:gd name="T44" fmla="*/ 60 w 61"/>
                <a:gd name="T45" fmla="*/ 50 h 78"/>
                <a:gd name="T46" fmla="*/ 60 w 61"/>
                <a:gd name="T47" fmla="*/ 40 h 78"/>
                <a:gd name="T48" fmla="*/ 20 w 61"/>
                <a:gd name="T49" fmla="*/ 52 h 78"/>
                <a:gd name="T50" fmla="*/ 14 w 61"/>
                <a:gd name="T51" fmla="*/ 41 h 78"/>
                <a:gd name="T52" fmla="*/ 13 w 61"/>
                <a:gd name="T53" fmla="*/ 32 h 78"/>
                <a:gd name="T54" fmla="*/ 22 w 61"/>
                <a:gd name="T55" fmla="*/ 26 h 78"/>
                <a:gd name="T56" fmla="*/ 24 w 61"/>
                <a:gd name="T57" fmla="*/ 30 h 78"/>
                <a:gd name="T58" fmla="*/ 26 w 61"/>
                <a:gd name="T59" fmla="*/ 37 h 78"/>
                <a:gd name="T60" fmla="*/ 21 w 61"/>
                <a:gd name="T61" fmla="*/ 53 h 78"/>
                <a:gd name="T62" fmla="*/ 39 w 61"/>
                <a:gd name="T63" fmla="*/ 65 h 78"/>
                <a:gd name="T64" fmla="*/ 34 w 61"/>
                <a:gd name="T65" fmla="*/ 70 h 78"/>
                <a:gd name="T66" fmla="*/ 31 w 61"/>
                <a:gd name="T67" fmla="*/ 70 h 78"/>
                <a:gd name="T68" fmla="*/ 32 w 61"/>
                <a:gd name="T69" fmla="*/ 67 h 78"/>
                <a:gd name="T70" fmla="*/ 34 w 61"/>
                <a:gd name="T71" fmla="*/ 64 h 78"/>
                <a:gd name="T72" fmla="*/ 36 w 61"/>
                <a:gd name="T73" fmla="*/ 60 h 78"/>
                <a:gd name="T74" fmla="*/ 39 w 61"/>
                <a:gd name="T75" fmla="*/ 56 h 78"/>
                <a:gd name="T76" fmla="*/ 39 w 61"/>
                <a:gd name="T77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" h="78">
                  <a:moveTo>
                    <a:pt x="60" y="40"/>
                  </a:moveTo>
                  <a:cubicBezTo>
                    <a:pt x="60" y="39"/>
                    <a:pt x="58" y="37"/>
                    <a:pt x="58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7" y="33"/>
                    <a:pt x="56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5" y="28"/>
                    <a:pt x="53" y="27"/>
                  </a:cubicBezTo>
                  <a:cubicBezTo>
                    <a:pt x="52" y="25"/>
                    <a:pt x="51" y="23"/>
                    <a:pt x="51" y="23"/>
                  </a:cubicBezTo>
                  <a:cubicBezTo>
                    <a:pt x="51" y="23"/>
                    <a:pt x="49" y="19"/>
                    <a:pt x="48" y="19"/>
                  </a:cubicBezTo>
                  <a:cubicBezTo>
                    <a:pt x="48" y="19"/>
                    <a:pt x="49" y="10"/>
                    <a:pt x="46" y="7"/>
                  </a:cubicBezTo>
                  <a:cubicBezTo>
                    <a:pt x="45" y="5"/>
                    <a:pt x="38" y="0"/>
                    <a:pt x="31" y="8"/>
                  </a:cubicBezTo>
                  <a:cubicBezTo>
                    <a:pt x="31" y="8"/>
                    <a:pt x="29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2" y="11"/>
                    <a:pt x="17" y="15"/>
                  </a:cubicBezTo>
                  <a:cubicBezTo>
                    <a:pt x="14" y="18"/>
                    <a:pt x="11" y="21"/>
                    <a:pt x="10" y="22"/>
                  </a:cubicBezTo>
                  <a:cubicBezTo>
                    <a:pt x="8" y="23"/>
                    <a:pt x="6" y="26"/>
                    <a:pt x="6" y="2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4"/>
                    <a:pt x="1" y="36"/>
                  </a:cubicBezTo>
                  <a:cubicBezTo>
                    <a:pt x="2" y="38"/>
                    <a:pt x="4" y="42"/>
                    <a:pt x="5" y="42"/>
                  </a:cubicBezTo>
                  <a:cubicBezTo>
                    <a:pt x="5" y="43"/>
                    <a:pt x="10" y="48"/>
                    <a:pt x="13" y="51"/>
                  </a:cubicBezTo>
                  <a:cubicBezTo>
                    <a:pt x="15" y="52"/>
                    <a:pt x="16" y="53"/>
                    <a:pt x="16" y="54"/>
                  </a:cubicBezTo>
                  <a:cubicBezTo>
                    <a:pt x="16" y="54"/>
                    <a:pt x="17" y="57"/>
                    <a:pt x="18" y="57"/>
                  </a:cubicBezTo>
                  <a:cubicBezTo>
                    <a:pt x="18" y="57"/>
                    <a:pt x="19" y="59"/>
                    <a:pt x="18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1"/>
                    <a:pt x="16" y="66"/>
                    <a:pt x="16" y="66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67"/>
                    <a:pt x="12" y="78"/>
                    <a:pt x="21" y="78"/>
                  </a:cubicBezTo>
                  <a:cubicBezTo>
                    <a:pt x="23" y="78"/>
                    <a:pt x="25" y="78"/>
                    <a:pt x="26" y="7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31" y="76"/>
                    <a:pt x="32" y="76"/>
                  </a:cubicBezTo>
                  <a:cubicBezTo>
                    <a:pt x="33" y="77"/>
                    <a:pt x="34" y="76"/>
                    <a:pt x="35" y="76"/>
                  </a:cubicBezTo>
                  <a:cubicBezTo>
                    <a:pt x="36" y="76"/>
                    <a:pt x="41" y="72"/>
                    <a:pt x="41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4"/>
                    <a:pt x="39" y="76"/>
                    <a:pt x="41" y="76"/>
                  </a:cubicBezTo>
                  <a:cubicBezTo>
                    <a:pt x="44" y="76"/>
                    <a:pt x="47" y="76"/>
                    <a:pt x="47" y="76"/>
                  </a:cubicBezTo>
                  <a:cubicBezTo>
                    <a:pt x="47" y="76"/>
                    <a:pt x="49" y="76"/>
                    <a:pt x="49" y="74"/>
                  </a:cubicBezTo>
                  <a:cubicBezTo>
                    <a:pt x="49" y="72"/>
                    <a:pt x="49" y="70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6" y="60"/>
                    <a:pt x="56" y="58"/>
                  </a:cubicBezTo>
                  <a:cubicBezTo>
                    <a:pt x="56" y="57"/>
                    <a:pt x="56" y="50"/>
                    <a:pt x="56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60" y="52"/>
                    <a:pt x="60" y="52"/>
                  </a:cubicBezTo>
                  <a:cubicBezTo>
                    <a:pt x="60" y="51"/>
                    <a:pt x="60" y="50"/>
                    <a:pt x="60" y="5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1"/>
                    <a:pt x="60" y="40"/>
                  </a:cubicBezTo>
                  <a:close/>
                  <a:moveTo>
                    <a:pt x="21" y="53"/>
                  </a:moveTo>
                  <a:cubicBezTo>
                    <a:pt x="21" y="53"/>
                    <a:pt x="20" y="52"/>
                    <a:pt x="20" y="52"/>
                  </a:cubicBezTo>
                  <a:cubicBezTo>
                    <a:pt x="20" y="52"/>
                    <a:pt x="18" y="48"/>
                    <a:pt x="17" y="47"/>
                  </a:cubicBezTo>
                  <a:cubicBezTo>
                    <a:pt x="16" y="46"/>
                    <a:pt x="14" y="42"/>
                    <a:pt x="14" y="41"/>
                  </a:cubicBezTo>
                  <a:cubicBezTo>
                    <a:pt x="14" y="41"/>
                    <a:pt x="12" y="35"/>
                    <a:pt x="11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6" y="30"/>
                    <a:pt x="17" y="29"/>
                  </a:cubicBezTo>
                  <a:cubicBezTo>
                    <a:pt x="18" y="27"/>
                    <a:pt x="22" y="26"/>
                    <a:pt x="22" y="26"/>
                  </a:cubicBezTo>
                  <a:cubicBezTo>
                    <a:pt x="22" y="26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2" y="52"/>
                    <a:pt x="21" y="53"/>
                  </a:cubicBezTo>
                  <a:close/>
                  <a:moveTo>
                    <a:pt x="39" y="63"/>
                  </a:moveTo>
                  <a:cubicBezTo>
                    <a:pt x="39" y="65"/>
                    <a:pt x="39" y="65"/>
                    <a:pt x="39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7" y="67"/>
                    <a:pt x="34" y="70"/>
                    <a:pt x="34" y="70"/>
                  </a:cubicBezTo>
                  <a:cubicBezTo>
                    <a:pt x="34" y="70"/>
                    <a:pt x="32" y="70"/>
                    <a:pt x="32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5" y="63"/>
                    <a:pt x="35" y="62"/>
                  </a:cubicBezTo>
                  <a:cubicBezTo>
                    <a:pt x="35" y="62"/>
                    <a:pt x="36" y="61"/>
                    <a:pt x="36" y="60"/>
                  </a:cubicBezTo>
                  <a:cubicBezTo>
                    <a:pt x="37" y="59"/>
                    <a:pt x="38" y="57"/>
                    <a:pt x="38" y="57"/>
                  </a:cubicBezTo>
                  <a:cubicBezTo>
                    <a:pt x="38" y="57"/>
                    <a:pt x="39" y="56"/>
                    <a:pt x="39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39" y="61"/>
                    <a:pt x="39" y="62"/>
                  </a:cubicBezTo>
                  <a:cubicBezTo>
                    <a:pt x="38" y="63"/>
                    <a:pt x="39" y="63"/>
                    <a:pt x="39" y="6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1526826" y="2941313"/>
              <a:ext cx="359143" cy="4872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Freeform 101"/>
            <p:cNvSpPr>
              <a:spLocks noEditPoints="1"/>
            </p:cNvSpPr>
            <p:nvPr/>
          </p:nvSpPr>
          <p:spPr bwMode="auto">
            <a:xfrm>
              <a:off x="5516050" y="1588262"/>
              <a:ext cx="226900" cy="292326"/>
            </a:xfrm>
            <a:custGeom>
              <a:avLst/>
              <a:gdLst>
                <a:gd name="T0" fmla="*/ 0 w 69"/>
                <a:gd name="T1" fmla="*/ 57 h 89"/>
                <a:gd name="T2" fmla="*/ 3 w 69"/>
                <a:gd name="T3" fmla="*/ 60 h 89"/>
                <a:gd name="T4" fmla="*/ 5 w 69"/>
                <a:gd name="T5" fmla="*/ 57 h 89"/>
                <a:gd name="T6" fmla="*/ 7 w 69"/>
                <a:gd name="T7" fmla="*/ 69 h 89"/>
                <a:gd name="T8" fmla="*/ 13 w 69"/>
                <a:gd name="T9" fmla="*/ 80 h 89"/>
                <a:gd name="T10" fmla="*/ 15 w 69"/>
                <a:gd name="T11" fmla="*/ 87 h 89"/>
                <a:gd name="T12" fmla="*/ 23 w 69"/>
                <a:gd name="T13" fmla="*/ 84 h 89"/>
                <a:gd name="T14" fmla="*/ 30 w 69"/>
                <a:gd name="T15" fmla="*/ 87 h 89"/>
                <a:gd name="T16" fmla="*/ 37 w 69"/>
                <a:gd name="T17" fmla="*/ 87 h 89"/>
                <a:gd name="T18" fmla="*/ 46 w 69"/>
                <a:gd name="T19" fmla="*/ 89 h 89"/>
                <a:gd name="T20" fmla="*/ 51 w 69"/>
                <a:gd name="T21" fmla="*/ 75 h 89"/>
                <a:gd name="T22" fmla="*/ 49 w 69"/>
                <a:gd name="T23" fmla="*/ 68 h 89"/>
                <a:gd name="T24" fmla="*/ 51 w 69"/>
                <a:gd name="T25" fmla="*/ 62 h 89"/>
                <a:gd name="T26" fmla="*/ 64 w 69"/>
                <a:gd name="T27" fmla="*/ 48 h 89"/>
                <a:gd name="T28" fmla="*/ 68 w 69"/>
                <a:gd name="T29" fmla="*/ 37 h 89"/>
                <a:gd name="T30" fmla="*/ 58 w 69"/>
                <a:gd name="T31" fmla="*/ 25 h 89"/>
                <a:gd name="T32" fmla="*/ 37 w 69"/>
                <a:gd name="T33" fmla="*/ 13 h 89"/>
                <a:gd name="T34" fmla="*/ 34 w 69"/>
                <a:gd name="T35" fmla="*/ 10 h 89"/>
                <a:gd name="T36" fmla="*/ 14 w 69"/>
                <a:gd name="T37" fmla="*/ 22 h 89"/>
                <a:gd name="T38" fmla="*/ 8 w 69"/>
                <a:gd name="T39" fmla="*/ 31 h 89"/>
                <a:gd name="T40" fmla="*/ 6 w 69"/>
                <a:gd name="T41" fmla="*/ 41 h 89"/>
                <a:gd name="T42" fmla="*/ 5 w 69"/>
                <a:gd name="T43" fmla="*/ 39 h 89"/>
                <a:gd name="T44" fmla="*/ 3 w 69"/>
                <a:gd name="T45" fmla="*/ 43 h 89"/>
                <a:gd name="T46" fmla="*/ 0 w 69"/>
                <a:gd name="T47" fmla="*/ 51 h 89"/>
                <a:gd name="T48" fmla="*/ 39 w 69"/>
                <a:gd name="T49" fmla="*/ 43 h 89"/>
                <a:gd name="T50" fmla="*/ 41 w 69"/>
                <a:gd name="T51" fmla="*/ 35 h 89"/>
                <a:gd name="T52" fmla="*/ 44 w 69"/>
                <a:gd name="T53" fmla="*/ 29 h 89"/>
                <a:gd name="T54" fmla="*/ 55 w 69"/>
                <a:gd name="T55" fmla="*/ 37 h 89"/>
                <a:gd name="T56" fmla="*/ 54 w 69"/>
                <a:gd name="T57" fmla="*/ 47 h 89"/>
                <a:gd name="T58" fmla="*/ 46 w 69"/>
                <a:gd name="T59" fmla="*/ 59 h 89"/>
                <a:gd name="T60" fmla="*/ 39 w 69"/>
                <a:gd name="T61" fmla="*/ 48 h 89"/>
                <a:gd name="T62" fmla="*/ 23 w 69"/>
                <a:gd name="T63" fmla="*/ 66 h 89"/>
                <a:gd name="T64" fmla="*/ 25 w 69"/>
                <a:gd name="T65" fmla="*/ 66 h 89"/>
                <a:gd name="T66" fmla="*/ 29 w 69"/>
                <a:gd name="T67" fmla="*/ 71 h 89"/>
                <a:gd name="T68" fmla="*/ 32 w 69"/>
                <a:gd name="T69" fmla="*/ 75 h 89"/>
                <a:gd name="T70" fmla="*/ 34 w 69"/>
                <a:gd name="T71" fmla="*/ 78 h 89"/>
                <a:gd name="T72" fmla="*/ 33 w 69"/>
                <a:gd name="T73" fmla="*/ 80 h 89"/>
                <a:gd name="T74" fmla="*/ 25 w 69"/>
                <a:gd name="T75" fmla="*/ 75 h 89"/>
                <a:gd name="T76" fmla="*/ 25 w 69"/>
                <a:gd name="T77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89">
                  <a:moveTo>
                    <a:pt x="0" y="51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9"/>
                    <a:pt x="1" y="59"/>
                  </a:cubicBezTo>
                  <a:cubicBezTo>
                    <a:pt x="1" y="60"/>
                    <a:pt x="3" y="60"/>
                    <a:pt x="3" y="60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6" y="65"/>
                    <a:pt x="6" y="67"/>
                  </a:cubicBezTo>
                  <a:cubicBezTo>
                    <a:pt x="5" y="68"/>
                    <a:pt x="7" y="69"/>
                    <a:pt x="7" y="69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2"/>
                    <a:pt x="13" y="84"/>
                  </a:cubicBezTo>
                  <a:cubicBezTo>
                    <a:pt x="13" y="87"/>
                    <a:pt x="15" y="87"/>
                    <a:pt x="15" y="87"/>
                  </a:cubicBezTo>
                  <a:cubicBezTo>
                    <a:pt x="15" y="87"/>
                    <a:pt x="19" y="87"/>
                    <a:pt x="22" y="87"/>
                  </a:cubicBezTo>
                  <a:cubicBezTo>
                    <a:pt x="24" y="87"/>
                    <a:pt x="23" y="84"/>
                    <a:pt x="23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3"/>
                    <a:pt x="29" y="86"/>
                    <a:pt x="30" y="87"/>
                  </a:cubicBezTo>
                  <a:cubicBezTo>
                    <a:pt x="31" y="87"/>
                    <a:pt x="32" y="88"/>
                    <a:pt x="33" y="87"/>
                  </a:cubicBezTo>
                  <a:cubicBezTo>
                    <a:pt x="34" y="87"/>
                    <a:pt x="37" y="87"/>
                    <a:pt x="37" y="87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41" y="89"/>
                    <a:pt x="43" y="89"/>
                    <a:pt x="46" y="89"/>
                  </a:cubicBezTo>
                  <a:cubicBezTo>
                    <a:pt x="55" y="89"/>
                    <a:pt x="52" y="77"/>
                    <a:pt x="52" y="77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5"/>
                    <a:pt x="50" y="69"/>
                    <a:pt x="50" y="69"/>
                  </a:cubicBezTo>
                  <a:cubicBezTo>
                    <a:pt x="50" y="69"/>
                    <a:pt x="49" y="68"/>
                    <a:pt x="49" y="68"/>
                  </a:cubicBezTo>
                  <a:cubicBezTo>
                    <a:pt x="48" y="67"/>
                    <a:pt x="49" y="66"/>
                    <a:pt x="49" y="66"/>
                  </a:cubicBezTo>
                  <a:cubicBezTo>
                    <a:pt x="49" y="65"/>
                    <a:pt x="51" y="62"/>
                    <a:pt x="51" y="62"/>
                  </a:cubicBezTo>
                  <a:cubicBezTo>
                    <a:pt x="51" y="61"/>
                    <a:pt x="53" y="60"/>
                    <a:pt x="54" y="59"/>
                  </a:cubicBezTo>
                  <a:cubicBezTo>
                    <a:pt x="57" y="55"/>
                    <a:pt x="63" y="49"/>
                    <a:pt x="64" y="48"/>
                  </a:cubicBezTo>
                  <a:cubicBezTo>
                    <a:pt x="64" y="48"/>
                    <a:pt x="67" y="43"/>
                    <a:pt x="68" y="41"/>
                  </a:cubicBezTo>
                  <a:cubicBezTo>
                    <a:pt x="69" y="39"/>
                    <a:pt x="68" y="37"/>
                    <a:pt x="68" y="3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0" y="26"/>
                    <a:pt x="58" y="25"/>
                  </a:cubicBezTo>
                  <a:cubicBezTo>
                    <a:pt x="57" y="24"/>
                    <a:pt x="53" y="21"/>
                    <a:pt x="50" y="18"/>
                  </a:cubicBezTo>
                  <a:cubicBezTo>
                    <a:pt x="44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4" y="10"/>
                    <a:pt x="34" y="10"/>
                  </a:cubicBezTo>
                  <a:cubicBezTo>
                    <a:pt x="26" y="0"/>
                    <a:pt x="18" y="6"/>
                    <a:pt x="16" y="8"/>
                  </a:cubicBezTo>
                  <a:cubicBezTo>
                    <a:pt x="13" y="12"/>
                    <a:pt x="14" y="22"/>
                    <a:pt x="14" y="22"/>
                  </a:cubicBezTo>
                  <a:cubicBezTo>
                    <a:pt x="13" y="23"/>
                    <a:pt x="10" y="26"/>
                    <a:pt x="10" y="26"/>
                  </a:cubicBezTo>
                  <a:cubicBezTo>
                    <a:pt x="10" y="26"/>
                    <a:pt x="9" y="28"/>
                    <a:pt x="8" y="31"/>
                  </a:cubicBezTo>
                  <a:cubicBezTo>
                    <a:pt x="7" y="33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39"/>
                  </a:cubicBezTo>
                  <a:cubicBezTo>
                    <a:pt x="4" y="38"/>
                    <a:pt x="4" y="40"/>
                    <a:pt x="4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1" y="44"/>
                    <a:pt x="0" y="46"/>
                  </a:cubicBezTo>
                  <a:cubicBezTo>
                    <a:pt x="0" y="47"/>
                    <a:pt x="0" y="51"/>
                    <a:pt x="0" y="51"/>
                  </a:cubicBezTo>
                  <a:close/>
                  <a:moveTo>
                    <a:pt x="39" y="48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41" y="37"/>
                    <a:pt x="41" y="35"/>
                  </a:cubicBezTo>
                  <a:cubicBezTo>
                    <a:pt x="42" y="34"/>
                    <a:pt x="43" y="31"/>
                    <a:pt x="44" y="3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8" y="32"/>
                    <a:pt x="50" y="33"/>
                  </a:cubicBezTo>
                  <a:cubicBezTo>
                    <a:pt x="51" y="34"/>
                    <a:pt x="55" y="37"/>
                    <a:pt x="55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40"/>
                    <a:pt x="54" y="47"/>
                    <a:pt x="54" y="47"/>
                  </a:cubicBezTo>
                  <a:cubicBezTo>
                    <a:pt x="54" y="48"/>
                    <a:pt x="51" y="52"/>
                    <a:pt x="49" y="54"/>
                  </a:cubicBezTo>
                  <a:cubicBezTo>
                    <a:pt x="48" y="55"/>
                    <a:pt x="46" y="59"/>
                    <a:pt x="46" y="59"/>
                  </a:cubicBezTo>
                  <a:cubicBezTo>
                    <a:pt x="46" y="59"/>
                    <a:pt x="46" y="61"/>
                    <a:pt x="45" y="60"/>
                  </a:cubicBezTo>
                  <a:cubicBezTo>
                    <a:pt x="45" y="60"/>
                    <a:pt x="39" y="48"/>
                    <a:pt x="39" y="48"/>
                  </a:cubicBezTo>
                  <a:close/>
                  <a:moveTo>
                    <a:pt x="25" y="71"/>
                  </a:moveTo>
                  <a:cubicBezTo>
                    <a:pt x="25" y="70"/>
                    <a:pt x="23" y="66"/>
                    <a:pt x="23" y="66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5" y="65"/>
                    <a:pt x="25" y="66"/>
                  </a:cubicBezTo>
                  <a:cubicBezTo>
                    <a:pt x="26" y="66"/>
                    <a:pt x="27" y="68"/>
                    <a:pt x="28" y="69"/>
                  </a:cubicBezTo>
                  <a:cubicBezTo>
                    <a:pt x="28" y="70"/>
                    <a:pt x="29" y="71"/>
                    <a:pt x="29" y="71"/>
                  </a:cubicBezTo>
                  <a:cubicBezTo>
                    <a:pt x="30" y="72"/>
                    <a:pt x="31" y="73"/>
                    <a:pt x="31" y="73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33" y="80"/>
                    <a:pt x="33" y="80"/>
                  </a:cubicBezTo>
                  <a:cubicBezTo>
                    <a:pt x="32" y="80"/>
                    <a:pt x="30" y="80"/>
                    <a:pt x="30" y="80"/>
                  </a:cubicBezTo>
                  <a:cubicBezTo>
                    <a:pt x="30" y="80"/>
                    <a:pt x="27" y="77"/>
                    <a:pt x="25" y="75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Freeform 102"/>
            <p:cNvSpPr/>
            <p:nvPr/>
          </p:nvSpPr>
          <p:spPr bwMode="auto">
            <a:xfrm>
              <a:off x="5299334" y="2768223"/>
              <a:ext cx="231077" cy="357751"/>
            </a:xfrm>
            <a:custGeom>
              <a:avLst/>
              <a:gdLst>
                <a:gd name="T0" fmla="*/ 35 w 70"/>
                <a:gd name="T1" fmla="*/ 61 h 109"/>
                <a:gd name="T2" fmla="*/ 36 w 70"/>
                <a:gd name="T3" fmla="*/ 66 h 109"/>
                <a:gd name="T4" fmla="*/ 41 w 70"/>
                <a:gd name="T5" fmla="*/ 72 h 109"/>
                <a:gd name="T6" fmla="*/ 43 w 70"/>
                <a:gd name="T7" fmla="*/ 76 h 109"/>
                <a:gd name="T8" fmla="*/ 49 w 70"/>
                <a:gd name="T9" fmla="*/ 87 h 109"/>
                <a:gd name="T10" fmla="*/ 53 w 70"/>
                <a:gd name="T11" fmla="*/ 91 h 109"/>
                <a:gd name="T12" fmla="*/ 55 w 70"/>
                <a:gd name="T13" fmla="*/ 95 h 109"/>
                <a:gd name="T14" fmla="*/ 59 w 70"/>
                <a:gd name="T15" fmla="*/ 98 h 109"/>
                <a:gd name="T16" fmla="*/ 58 w 70"/>
                <a:gd name="T17" fmla="*/ 99 h 109"/>
                <a:gd name="T18" fmla="*/ 68 w 70"/>
                <a:gd name="T19" fmla="*/ 103 h 109"/>
                <a:gd name="T20" fmla="*/ 63 w 70"/>
                <a:gd name="T21" fmla="*/ 108 h 109"/>
                <a:gd name="T22" fmla="*/ 57 w 70"/>
                <a:gd name="T23" fmla="*/ 108 h 109"/>
                <a:gd name="T24" fmla="*/ 48 w 70"/>
                <a:gd name="T25" fmla="*/ 109 h 109"/>
                <a:gd name="T26" fmla="*/ 46 w 70"/>
                <a:gd name="T27" fmla="*/ 101 h 109"/>
                <a:gd name="T28" fmla="*/ 45 w 70"/>
                <a:gd name="T29" fmla="*/ 98 h 109"/>
                <a:gd name="T30" fmla="*/ 35 w 70"/>
                <a:gd name="T31" fmla="*/ 86 h 109"/>
                <a:gd name="T32" fmla="*/ 32 w 70"/>
                <a:gd name="T33" fmla="*/ 91 h 109"/>
                <a:gd name="T34" fmla="*/ 40 w 70"/>
                <a:gd name="T35" fmla="*/ 94 h 109"/>
                <a:gd name="T36" fmla="*/ 38 w 70"/>
                <a:gd name="T37" fmla="*/ 98 h 109"/>
                <a:gd name="T38" fmla="*/ 27 w 70"/>
                <a:gd name="T39" fmla="*/ 98 h 109"/>
                <a:gd name="T40" fmla="*/ 19 w 70"/>
                <a:gd name="T41" fmla="*/ 96 h 109"/>
                <a:gd name="T42" fmla="*/ 22 w 70"/>
                <a:gd name="T43" fmla="*/ 87 h 109"/>
                <a:gd name="T44" fmla="*/ 23 w 70"/>
                <a:gd name="T45" fmla="*/ 81 h 109"/>
                <a:gd name="T46" fmla="*/ 20 w 70"/>
                <a:gd name="T47" fmla="*/ 71 h 109"/>
                <a:gd name="T48" fmla="*/ 0 w 70"/>
                <a:gd name="T49" fmla="*/ 55 h 109"/>
                <a:gd name="T50" fmla="*/ 2 w 70"/>
                <a:gd name="T51" fmla="*/ 43 h 109"/>
                <a:gd name="T52" fmla="*/ 5 w 70"/>
                <a:gd name="T53" fmla="*/ 35 h 109"/>
                <a:gd name="T54" fmla="*/ 9 w 70"/>
                <a:gd name="T55" fmla="*/ 31 h 109"/>
                <a:gd name="T56" fmla="*/ 14 w 70"/>
                <a:gd name="T57" fmla="*/ 26 h 109"/>
                <a:gd name="T58" fmla="*/ 22 w 70"/>
                <a:gd name="T59" fmla="*/ 19 h 109"/>
                <a:gd name="T60" fmla="*/ 29 w 70"/>
                <a:gd name="T61" fmla="*/ 15 h 109"/>
                <a:gd name="T62" fmla="*/ 32 w 70"/>
                <a:gd name="T63" fmla="*/ 12 h 109"/>
                <a:gd name="T64" fmla="*/ 35 w 70"/>
                <a:gd name="T65" fmla="*/ 4 h 109"/>
                <a:gd name="T66" fmla="*/ 51 w 70"/>
                <a:gd name="T67" fmla="*/ 12 h 109"/>
                <a:gd name="T68" fmla="*/ 51 w 70"/>
                <a:gd name="T69" fmla="*/ 19 h 109"/>
                <a:gd name="T70" fmla="*/ 46 w 70"/>
                <a:gd name="T71" fmla="*/ 21 h 109"/>
                <a:gd name="T72" fmla="*/ 45 w 70"/>
                <a:gd name="T73" fmla="*/ 22 h 109"/>
                <a:gd name="T74" fmla="*/ 44 w 70"/>
                <a:gd name="T75" fmla="*/ 22 h 109"/>
                <a:gd name="T76" fmla="*/ 46 w 70"/>
                <a:gd name="T77" fmla="*/ 28 h 109"/>
                <a:gd name="T78" fmla="*/ 52 w 70"/>
                <a:gd name="T79" fmla="*/ 28 h 109"/>
                <a:gd name="T80" fmla="*/ 55 w 70"/>
                <a:gd name="T81" fmla="*/ 20 h 109"/>
                <a:gd name="T82" fmla="*/ 59 w 70"/>
                <a:gd name="T83" fmla="*/ 18 h 109"/>
                <a:gd name="T84" fmla="*/ 61 w 70"/>
                <a:gd name="T85" fmla="*/ 18 h 109"/>
                <a:gd name="T86" fmla="*/ 63 w 70"/>
                <a:gd name="T87" fmla="*/ 20 h 109"/>
                <a:gd name="T88" fmla="*/ 63 w 70"/>
                <a:gd name="T89" fmla="*/ 23 h 109"/>
                <a:gd name="T90" fmla="*/ 62 w 70"/>
                <a:gd name="T91" fmla="*/ 25 h 109"/>
                <a:gd name="T92" fmla="*/ 58 w 70"/>
                <a:gd name="T93" fmla="*/ 27 h 109"/>
                <a:gd name="T94" fmla="*/ 58 w 70"/>
                <a:gd name="T95" fmla="*/ 32 h 109"/>
                <a:gd name="T96" fmla="*/ 56 w 70"/>
                <a:gd name="T97" fmla="*/ 36 h 109"/>
                <a:gd name="T98" fmla="*/ 52 w 70"/>
                <a:gd name="T99" fmla="*/ 39 h 109"/>
                <a:gd name="T100" fmla="*/ 48 w 70"/>
                <a:gd name="T101" fmla="*/ 44 h 109"/>
                <a:gd name="T102" fmla="*/ 43 w 70"/>
                <a:gd name="T103" fmla="*/ 42 h 109"/>
                <a:gd name="T104" fmla="*/ 39 w 70"/>
                <a:gd name="T105" fmla="*/ 42 h 109"/>
                <a:gd name="T106" fmla="*/ 34 w 70"/>
                <a:gd name="T10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109">
                  <a:moveTo>
                    <a:pt x="33" y="58"/>
                  </a:move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6" y="63"/>
                    <a:pt x="36" y="64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2"/>
                    <a:pt x="42" y="73"/>
                    <a:pt x="42" y="75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3" y="76"/>
                    <a:pt x="44" y="79"/>
                    <a:pt x="45" y="80"/>
                  </a:cubicBezTo>
                  <a:cubicBezTo>
                    <a:pt x="45" y="81"/>
                    <a:pt x="49" y="87"/>
                    <a:pt x="49" y="87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4" y="94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7" y="94"/>
                    <a:pt x="58" y="96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60" y="101"/>
                    <a:pt x="62" y="102"/>
                  </a:cubicBezTo>
                  <a:cubicBezTo>
                    <a:pt x="64" y="102"/>
                    <a:pt x="68" y="102"/>
                    <a:pt x="68" y="103"/>
                  </a:cubicBezTo>
                  <a:cubicBezTo>
                    <a:pt x="69" y="104"/>
                    <a:pt x="70" y="106"/>
                    <a:pt x="67" y="107"/>
                  </a:cubicBezTo>
                  <a:cubicBezTo>
                    <a:pt x="65" y="108"/>
                    <a:pt x="64" y="108"/>
                    <a:pt x="63" y="108"/>
                  </a:cubicBezTo>
                  <a:cubicBezTo>
                    <a:pt x="62" y="108"/>
                    <a:pt x="58" y="108"/>
                    <a:pt x="58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57" y="108"/>
                    <a:pt x="54" y="108"/>
                    <a:pt x="52" y="108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4" y="108"/>
                    <a:pt x="45" y="106"/>
                  </a:cubicBezTo>
                  <a:cubicBezTo>
                    <a:pt x="45" y="104"/>
                    <a:pt x="46" y="101"/>
                    <a:pt x="46" y="101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4" y="98"/>
                    <a:pt x="45" y="98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6"/>
                    <a:pt x="32" y="89"/>
                    <a:pt x="31" y="89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2" y="91"/>
                    <a:pt x="34" y="92"/>
                    <a:pt x="34" y="93"/>
                  </a:cubicBezTo>
                  <a:cubicBezTo>
                    <a:pt x="35" y="93"/>
                    <a:pt x="39" y="92"/>
                    <a:pt x="40" y="94"/>
                  </a:cubicBezTo>
                  <a:cubicBezTo>
                    <a:pt x="40" y="95"/>
                    <a:pt x="40" y="96"/>
                    <a:pt x="40" y="96"/>
                  </a:cubicBezTo>
                  <a:cubicBezTo>
                    <a:pt x="40" y="96"/>
                    <a:pt x="40" y="97"/>
                    <a:pt x="38" y="98"/>
                  </a:cubicBezTo>
                  <a:cubicBezTo>
                    <a:pt x="36" y="98"/>
                    <a:pt x="31" y="98"/>
                    <a:pt x="31" y="98"/>
                  </a:cubicBezTo>
                  <a:cubicBezTo>
                    <a:pt x="31" y="98"/>
                    <a:pt x="28" y="98"/>
                    <a:pt x="27" y="98"/>
                  </a:cubicBezTo>
                  <a:cubicBezTo>
                    <a:pt x="25" y="98"/>
                    <a:pt x="22" y="99"/>
                    <a:pt x="21" y="98"/>
                  </a:cubicBezTo>
                  <a:cubicBezTo>
                    <a:pt x="20" y="98"/>
                    <a:pt x="19" y="97"/>
                    <a:pt x="19" y="96"/>
                  </a:cubicBezTo>
                  <a:cubicBezTo>
                    <a:pt x="19" y="94"/>
                    <a:pt x="20" y="92"/>
                    <a:pt x="20" y="92"/>
                  </a:cubicBezTo>
                  <a:cubicBezTo>
                    <a:pt x="20" y="92"/>
                    <a:pt x="21" y="88"/>
                    <a:pt x="22" y="87"/>
                  </a:cubicBezTo>
                  <a:cubicBezTo>
                    <a:pt x="22" y="87"/>
                    <a:pt x="22" y="85"/>
                    <a:pt x="22" y="85"/>
                  </a:cubicBezTo>
                  <a:cubicBezTo>
                    <a:pt x="22" y="85"/>
                    <a:pt x="21" y="84"/>
                    <a:pt x="23" y="81"/>
                  </a:cubicBezTo>
                  <a:cubicBezTo>
                    <a:pt x="23" y="78"/>
                    <a:pt x="23" y="75"/>
                    <a:pt x="23" y="75"/>
                  </a:cubicBezTo>
                  <a:cubicBezTo>
                    <a:pt x="23" y="75"/>
                    <a:pt x="22" y="73"/>
                    <a:pt x="20" y="71"/>
                  </a:cubicBezTo>
                  <a:cubicBezTo>
                    <a:pt x="18" y="70"/>
                    <a:pt x="14" y="66"/>
                    <a:pt x="10" y="64"/>
                  </a:cubicBezTo>
                  <a:cubicBezTo>
                    <a:pt x="7" y="64"/>
                    <a:pt x="1" y="61"/>
                    <a:pt x="0" y="55"/>
                  </a:cubicBezTo>
                  <a:cubicBezTo>
                    <a:pt x="0" y="51"/>
                    <a:pt x="0" y="46"/>
                    <a:pt x="0" y="46"/>
                  </a:cubicBezTo>
                  <a:cubicBezTo>
                    <a:pt x="0" y="46"/>
                    <a:pt x="1" y="44"/>
                    <a:pt x="2" y="43"/>
                  </a:cubicBezTo>
                  <a:cubicBezTo>
                    <a:pt x="3" y="41"/>
                    <a:pt x="4" y="37"/>
                    <a:pt x="4" y="37"/>
                  </a:cubicBezTo>
                  <a:cubicBezTo>
                    <a:pt x="4" y="37"/>
                    <a:pt x="4" y="35"/>
                    <a:pt x="5" y="35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2"/>
                    <a:pt x="8" y="31"/>
                    <a:pt x="9" y="31"/>
                  </a:cubicBezTo>
                  <a:cubicBezTo>
                    <a:pt x="9" y="30"/>
                    <a:pt x="11" y="29"/>
                    <a:pt x="11" y="29"/>
                  </a:cubicBezTo>
                  <a:cubicBezTo>
                    <a:pt x="11" y="29"/>
                    <a:pt x="13" y="27"/>
                    <a:pt x="14" y="26"/>
                  </a:cubicBezTo>
                  <a:cubicBezTo>
                    <a:pt x="15" y="25"/>
                    <a:pt x="18" y="22"/>
                    <a:pt x="18" y="22"/>
                  </a:cubicBezTo>
                  <a:cubicBezTo>
                    <a:pt x="18" y="22"/>
                    <a:pt x="20" y="20"/>
                    <a:pt x="22" y="19"/>
                  </a:cubicBezTo>
                  <a:cubicBezTo>
                    <a:pt x="24" y="18"/>
                    <a:pt x="26" y="17"/>
                    <a:pt x="27" y="16"/>
                  </a:cubicBezTo>
                  <a:cubicBezTo>
                    <a:pt x="28" y="16"/>
                    <a:pt x="29" y="15"/>
                    <a:pt x="29" y="15"/>
                  </a:cubicBezTo>
                  <a:cubicBezTo>
                    <a:pt x="29" y="15"/>
                    <a:pt x="30" y="15"/>
                    <a:pt x="31" y="14"/>
                  </a:cubicBezTo>
                  <a:cubicBezTo>
                    <a:pt x="33" y="14"/>
                    <a:pt x="32" y="12"/>
                    <a:pt x="32" y="12"/>
                  </a:cubicBezTo>
                  <a:cubicBezTo>
                    <a:pt x="32" y="12"/>
                    <a:pt x="33" y="8"/>
                    <a:pt x="33" y="7"/>
                  </a:cubicBezTo>
                  <a:cubicBezTo>
                    <a:pt x="33" y="7"/>
                    <a:pt x="31" y="4"/>
                    <a:pt x="35" y="4"/>
                  </a:cubicBezTo>
                  <a:cubicBezTo>
                    <a:pt x="36" y="3"/>
                    <a:pt x="37" y="0"/>
                    <a:pt x="44" y="1"/>
                  </a:cubicBezTo>
                  <a:cubicBezTo>
                    <a:pt x="46" y="1"/>
                    <a:pt x="52" y="4"/>
                    <a:pt x="51" y="12"/>
                  </a:cubicBezTo>
                  <a:cubicBezTo>
                    <a:pt x="50" y="13"/>
                    <a:pt x="50" y="15"/>
                    <a:pt x="50" y="15"/>
                  </a:cubicBezTo>
                  <a:cubicBezTo>
                    <a:pt x="50" y="15"/>
                    <a:pt x="52" y="18"/>
                    <a:pt x="51" y="19"/>
                  </a:cubicBezTo>
                  <a:cubicBezTo>
                    <a:pt x="51" y="19"/>
                    <a:pt x="48" y="20"/>
                    <a:pt x="46" y="1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5" y="24"/>
                    <a:pt x="45" y="25"/>
                  </a:cubicBezTo>
                  <a:cubicBezTo>
                    <a:pt x="45" y="26"/>
                    <a:pt x="46" y="28"/>
                    <a:pt x="46" y="28"/>
                  </a:cubicBezTo>
                  <a:cubicBezTo>
                    <a:pt x="46" y="28"/>
                    <a:pt x="47" y="32"/>
                    <a:pt x="48" y="31"/>
                  </a:cubicBezTo>
                  <a:cubicBezTo>
                    <a:pt x="49" y="31"/>
                    <a:pt x="51" y="29"/>
                    <a:pt x="52" y="28"/>
                  </a:cubicBezTo>
                  <a:cubicBezTo>
                    <a:pt x="53" y="26"/>
                    <a:pt x="55" y="24"/>
                    <a:pt x="55" y="24"/>
                  </a:cubicBezTo>
                  <a:cubicBezTo>
                    <a:pt x="55" y="24"/>
                    <a:pt x="55" y="21"/>
                    <a:pt x="55" y="20"/>
                  </a:cubicBezTo>
                  <a:cubicBezTo>
                    <a:pt x="55" y="19"/>
                    <a:pt x="55" y="19"/>
                    <a:pt x="57" y="17"/>
                  </a:cubicBezTo>
                  <a:cubicBezTo>
                    <a:pt x="57" y="17"/>
                    <a:pt x="59" y="17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8"/>
                    <a:pt x="60" y="17"/>
                    <a:pt x="61" y="18"/>
                  </a:cubicBezTo>
                  <a:cubicBezTo>
                    <a:pt x="61" y="18"/>
                    <a:pt x="61" y="18"/>
                    <a:pt x="61" y="19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1"/>
                    <a:pt x="63" y="22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4" y="24"/>
                    <a:pt x="63" y="24"/>
                  </a:cubicBezTo>
                  <a:cubicBezTo>
                    <a:pt x="63" y="24"/>
                    <a:pt x="62" y="25"/>
                    <a:pt x="62" y="25"/>
                  </a:cubicBezTo>
                  <a:cubicBezTo>
                    <a:pt x="62" y="25"/>
                    <a:pt x="62" y="27"/>
                    <a:pt x="61" y="27"/>
                  </a:cubicBezTo>
                  <a:cubicBezTo>
                    <a:pt x="61" y="27"/>
                    <a:pt x="60" y="25"/>
                    <a:pt x="58" y="2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7"/>
                    <a:pt x="56" y="37"/>
                  </a:cubicBezTo>
                  <a:cubicBezTo>
                    <a:pt x="55" y="37"/>
                    <a:pt x="52" y="39"/>
                    <a:pt x="52" y="39"/>
                  </a:cubicBezTo>
                  <a:cubicBezTo>
                    <a:pt x="52" y="39"/>
                    <a:pt x="51" y="40"/>
                    <a:pt x="51" y="41"/>
                  </a:cubicBezTo>
                  <a:cubicBezTo>
                    <a:pt x="50" y="41"/>
                    <a:pt x="48" y="44"/>
                    <a:pt x="48" y="44"/>
                  </a:cubicBezTo>
                  <a:cubicBezTo>
                    <a:pt x="48" y="44"/>
                    <a:pt x="47" y="45"/>
                    <a:pt x="46" y="44"/>
                  </a:cubicBezTo>
                  <a:cubicBezTo>
                    <a:pt x="45" y="44"/>
                    <a:pt x="43" y="42"/>
                    <a:pt x="43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0" y="42"/>
                    <a:pt x="39" y="42"/>
                  </a:cubicBezTo>
                  <a:cubicBezTo>
                    <a:pt x="39" y="42"/>
                    <a:pt x="38" y="46"/>
                    <a:pt x="37" y="49"/>
                  </a:cubicBezTo>
                  <a:cubicBezTo>
                    <a:pt x="36" y="51"/>
                    <a:pt x="34" y="51"/>
                    <a:pt x="34" y="53"/>
                  </a:cubicBezTo>
                  <a:cubicBezTo>
                    <a:pt x="34" y="54"/>
                    <a:pt x="35" y="58"/>
                    <a:pt x="33" y="5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103"/>
            <p:cNvSpPr/>
            <p:nvPr/>
          </p:nvSpPr>
          <p:spPr bwMode="auto">
            <a:xfrm>
              <a:off x="7352461" y="1094092"/>
              <a:ext cx="231077" cy="359143"/>
            </a:xfrm>
            <a:custGeom>
              <a:avLst/>
              <a:gdLst>
                <a:gd name="T0" fmla="*/ 35 w 70"/>
                <a:gd name="T1" fmla="*/ 62 h 109"/>
                <a:gd name="T2" fmla="*/ 37 w 70"/>
                <a:gd name="T3" fmla="*/ 67 h 109"/>
                <a:gd name="T4" fmla="*/ 41 w 70"/>
                <a:gd name="T5" fmla="*/ 73 h 109"/>
                <a:gd name="T6" fmla="*/ 43 w 70"/>
                <a:gd name="T7" fmla="*/ 77 h 109"/>
                <a:gd name="T8" fmla="*/ 49 w 70"/>
                <a:gd name="T9" fmla="*/ 87 h 109"/>
                <a:gd name="T10" fmla="*/ 53 w 70"/>
                <a:gd name="T11" fmla="*/ 92 h 109"/>
                <a:gd name="T12" fmla="*/ 55 w 70"/>
                <a:gd name="T13" fmla="*/ 95 h 109"/>
                <a:gd name="T14" fmla="*/ 59 w 70"/>
                <a:gd name="T15" fmla="*/ 99 h 109"/>
                <a:gd name="T16" fmla="*/ 58 w 70"/>
                <a:gd name="T17" fmla="*/ 100 h 109"/>
                <a:gd name="T18" fmla="*/ 68 w 70"/>
                <a:gd name="T19" fmla="*/ 103 h 109"/>
                <a:gd name="T20" fmla="*/ 63 w 70"/>
                <a:gd name="T21" fmla="*/ 109 h 109"/>
                <a:gd name="T22" fmla="*/ 58 w 70"/>
                <a:gd name="T23" fmla="*/ 108 h 109"/>
                <a:gd name="T24" fmla="*/ 48 w 70"/>
                <a:gd name="T25" fmla="*/ 109 h 109"/>
                <a:gd name="T26" fmla="*/ 46 w 70"/>
                <a:gd name="T27" fmla="*/ 102 h 109"/>
                <a:gd name="T28" fmla="*/ 45 w 70"/>
                <a:gd name="T29" fmla="*/ 98 h 109"/>
                <a:gd name="T30" fmla="*/ 35 w 70"/>
                <a:gd name="T31" fmla="*/ 87 h 109"/>
                <a:gd name="T32" fmla="*/ 32 w 70"/>
                <a:gd name="T33" fmla="*/ 92 h 109"/>
                <a:gd name="T34" fmla="*/ 40 w 70"/>
                <a:gd name="T35" fmla="*/ 95 h 109"/>
                <a:gd name="T36" fmla="*/ 38 w 70"/>
                <a:gd name="T37" fmla="*/ 98 h 109"/>
                <a:gd name="T38" fmla="*/ 27 w 70"/>
                <a:gd name="T39" fmla="*/ 99 h 109"/>
                <a:gd name="T40" fmla="*/ 19 w 70"/>
                <a:gd name="T41" fmla="*/ 96 h 109"/>
                <a:gd name="T42" fmla="*/ 22 w 70"/>
                <a:gd name="T43" fmla="*/ 88 h 109"/>
                <a:gd name="T44" fmla="*/ 23 w 70"/>
                <a:gd name="T45" fmla="*/ 82 h 109"/>
                <a:gd name="T46" fmla="*/ 20 w 70"/>
                <a:gd name="T47" fmla="*/ 72 h 109"/>
                <a:gd name="T48" fmla="*/ 0 w 70"/>
                <a:gd name="T49" fmla="*/ 55 h 109"/>
                <a:gd name="T50" fmla="*/ 2 w 70"/>
                <a:gd name="T51" fmla="*/ 43 h 109"/>
                <a:gd name="T52" fmla="*/ 6 w 70"/>
                <a:gd name="T53" fmla="*/ 35 h 109"/>
                <a:gd name="T54" fmla="*/ 9 w 70"/>
                <a:gd name="T55" fmla="*/ 31 h 109"/>
                <a:gd name="T56" fmla="*/ 15 w 70"/>
                <a:gd name="T57" fmla="*/ 27 h 109"/>
                <a:gd name="T58" fmla="*/ 23 w 70"/>
                <a:gd name="T59" fmla="*/ 20 h 109"/>
                <a:gd name="T60" fmla="*/ 30 w 70"/>
                <a:gd name="T61" fmla="*/ 16 h 109"/>
                <a:gd name="T62" fmla="*/ 33 w 70"/>
                <a:gd name="T63" fmla="*/ 13 h 109"/>
                <a:gd name="T64" fmla="*/ 35 w 70"/>
                <a:gd name="T65" fmla="*/ 4 h 109"/>
                <a:gd name="T66" fmla="*/ 51 w 70"/>
                <a:gd name="T67" fmla="*/ 13 h 109"/>
                <a:gd name="T68" fmla="*/ 51 w 70"/>
                <a:gd name="T69" fmla="*/ 19 h 109"/>
                <a:gd name="T70" fmla="*/ 46 w 70"/>
                <a:gd name="T71" fmla="*/ 21 h 109"/>
                <a:gd name="T72" fmla="*/ 45 w 70"/>
                <a:gd name="T73" fmla="*/ 22 h 109"/>
                <a:gd name="T74" fmla="*/ 44 w 70"/>
                <a:gd name="T75" fmla="*/ 23 h 109"/>
                <a:gd name="T76" fmla="*/ 46 w 70"/>
                <a:gd name="T77" fmla="*/ 29 h 109"/>
                <a:gd name="T78" fmla="*/ 52 w 70"/>
                <a:gd name="T79" fmla="*/ 28 h 109"/>
                <a:gd name="T80" fmla="*/ 56 w 70"/>
                <a:gd name="T81" fmla="*/ 21 h 109"/>
                <a:gd name="T82" fmla="*/ 59 w 70"/>
                <a:gd name="T83" fmla="*/ 19 h 109"/>
                <a:gd name="T84" fmla="*/ 61 w 70"/>
                <a:gd name="T85" fmla="*/ 19 h 109"/>
                <a:gd name="T86" fmla="*/ 63 w 70"/>
                <a:gd name="T87" fmla="*/ 21 h 109"/>
                <a:gd name="T88" fmla="*/ 64 w 70"/>
                <a:gd name="T89" fmla="*/ 24 h 109"/>
                <a:gd name="T90" fmla="*/ 63 w 70"/>
                <a:gd name="T91" fmla="*/ 25 h 109"/>
                <a:gd name="T92" fmla="*/ 58 w 70"/>
                <a:gd name="T93" fmla="*/ 28 h 109"/>
                <a:gd name="T94" fmla="*/ 59 w 70"/>
                <a:gd name="T95" fmla="*/ 32 h 109"/>
                <a:gd name="T96" fmla="*/ 56 w 70"/>
                <a:gd name="T97" fmla="*/ 37 h 109"/>
                <a:gd name="T98" fmla="*/ 53 w 70"/>
                <a:gd name="T99" fmla="*/ 40 h 109"/>
                <a:gd name="T100" fmla="*/ 48 w 70"/>
                <a:gd name="T101" fmla="*/ 45 h 109"/>
                <a:gd name="T102" fmla="*/ 43 w 70"/>
                <a:gd name="T103" fmla="*/ 43 h 109"/>
                <a:gd name="T104" fmla="*/ 39 w 70"/>
                <a:gd name="T105" fmla="*/ 43 h 109"/>
                <a:gd name="T106" fmla="*/ 34 w 70"/>
                <a:gd name="T10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109">
                  <a:moveTo>
                    <a:pt x="33" y="59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35" y="62"/>
                    <a:pt x="37" y="63"/>
                    <a:pt x="37" y="65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2" y="74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4" y="80"/>
                    <a:pt x="45" y="81"/>
                  </a:cubicBezTo>
                  <a:cubicBezTo>
                    <a:pt x="46" y="82"/>
                    <a:pt x="49" y="87"/>
                    <a:pt x="49" y="87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3" y="92"/>
                    <a:pt x="55" y="94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7" y="95"/>
                    <a:pt x="58" y="96"/>
                  </a:cubicBezTo>
                  <a:cubicBezTo>
                    <a:pt x="59" y="98"/>
                    <a:pt x="59" y="99"/>
                    <a:pt x="59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60" y="102"/>
                    <a:pt x="62" y="103"/>
                  </a:cubicBezTo>
                  <a:cubicBezTo>
                    <a:pt x="64" y="102"/>
                    <a:pt x="68" y="102"/>
                    <a:pt x="68" y="103"/>
                  </a:cubicBezTo>
                  <a:cubicBezTo>
                    <a:pt x="69" y="104"/>
                    <a:pt x="70" y="107"/>
                    <a:pt x="68" y="108"/>
                  </a:cubicBezTo>
                  <a:cubicBezTo>
                    <a:pt x="66" y="109"/>
                    <a:pt x="64" y="109"/>
                    <a:pt x="63" y="109"/>
                  </a:cubicBezTo>
                  <a:cubicBezTo>
                    <a:pt x="62" y="109"/>
                    <a:pt x="58" y="109"/>
                    <a:pt x="58" y="109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4" y="109"/>
                    <a:pt x="53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4" y="109"/>
                    <a:pt x="45" y="107"/>
                  </a:cubicBezTo>
                  <a:cubicBezTo>
                    <a:pt x="45" y="104"/>
                    <a:pt x="46" y="102"/>
                    <a:pt x="46" y="102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4" y="99"/>
                    <a:pt x="45" y="98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87"/>
                    <a:pt x="33" y="89"/>
                    <a:pt x="32" y="9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4" y="93"/>
                    <a:pt x="34" y="93"/>
                  </a:cubicBezTo>
                  <a:cubicBezTo>
                    <a:pt x="35" y="93"/>
                    <a:pt x="39" y="93"/>
                    <a:pt x="40" y="95"/>
                  </a:cubicBezTo>
                  <a:cubicBezTo>
                    <a:pt x="40" y="96"/>
                    <a:pt x="40" y="97"/>
                    <a:pt x="40" y="97"/>
                  </a:cubicBezTo>
                  <a:cubicBezTo>
                    <a:pt x="40" y="97"/>
                    <a:pt x="40" y="98"/>
                    <a:pt x="38" y="98"/>
                  </a:cubicBezTo>
                  <a:cubicBezTo>
                    <a:pt x="36" y="98"/>
                    <a:pt x="32" y="98"/>
                    <a:pt x="32" y="98"/>
                  </a:cubicBezTo>
                  <a:cubicBezTo>
                    <a:pt x="32" y="98"/>
                    <a:pt x="29" y="98"/>
                    <a:pt x="27" y="99"/>
                  </a:cubicBezTo>
                  <a:cubicBezTo>
                    <a:pt x="26" y="99"/>
                    <a:pt x="23" y="99"/>
                    <a:pt x="21" y="99"/>
                  </a:cubicBezTo>
                  <a:cubicBezTo>
                    <a:pt x="20" y="98"/>
                    <a:pt x="19" y="98"/>
                    <a:pt x="19" y="96"/>
                  </a:cubicBezTo>
                  <a:cubicBezTo>
                    <a:pt x="20" y="95"/>
                    <a:pt x="20" y="93"/>
                    <a:pt x="20" y="93"/>
                  </a:cubicBezTo>
                  <a:cubicBezTo>
                    <a:pt x="20" y="93"/>
                    <a:pt x="21" y="88"/>
                    <a:pt x="22" y="88"/>
                  </a:cubicBezTo>
                  <a:cubicBezTo>
                    <a:pt x="22" y="87"/>
                    <a:pt x="22" y="86"/>
                    <a:pt x="22" y="86"/>
                  </a:cubicBezTo>
                  <a:cubicBezTo>
                    <a:pt x="22" y="86"/>
                    <a:pt x="21" y="84"/>
                    <a:pt x="23" y="82"/>
                  </a:cubicBezTo>
                  <a:cubicBezTo>
                    <a:pt x="24" y="79"/>
                    <a:pt x="24" y="76"/>
                    <a:pt x="24" y="76"/>
                  </a:cubicBezTo>
                  <a:cubicBezTo>
                    <a:pt x="24" y="76"/>
                    <a:pt x="22" y="74"/>
                    <a:pt x="20" y="72"/>
                  </a:cubicBezTo>
                  <a:cubicBezTo>
                    <a:pt x="18" y="70"/>
                    <a:pt x="14" y="66"/>
                    <a:pt x="10" y="65"/>
                  </a:cubicBezTo>
                  <a:cubicBezTo>
                    <a:pt x="8" y="64"/>
                    <a:pt x="1" y="62"/>
                    <a:pt x="0" y="55"/>
                  </a:cubicBezTo>
                  <a:cubicBezTo>
                    <a:pt x="0" y="51"/>
                    <a:pt x="1" y="46"/>
                    <a:pt x="1" y="46"/>
                  </a:cubicBezTo>
                  <a:cubicBezTo>
                    <a:pt x="1" y="46"/>
                    <a:pt x="1" y="45"/>
                    <a:pt x="2" y="43"/>
                  </a:cubicBezTo>
                  <a:cubicBezTo>
                    <a:pt x="3" y="42"/>
                    <a:pt x="4" y="37"/>
                    <a:pt x="4" y="37"/>
                  </a:cubicBezTo>
                  <a:cubicBezTo>
                    <a:pt x="4" y="37"/>
                    <a:pt x="5" y="35"/>
                    <a:pt x="6" y="35"/>
                  </a:cubicBezTo>
                  <a:cubicBezTo>
                    <a:pt x="7" y="35"/>
                    <a:pt x="7" y="33"/>
                    <a:pt x="7" y="33"/>
                  </a:cubicBezTo>
                  <a:cubicBezTo>
                    <a:pt x="8" y="33"/>
                    <a:pt x="8" y="32"/>
                    <a:pt x="9" y="31"/>
                  </a:cubicBezTo>
                  <a:cubicBezTo>
                    <a:pt x="9" y="31"/>
                    <a:pt x="11" y="30"/>
                    <a:pt x="11" y="30"/>
                  </a:cubicBezTo>
                  <a:cubicBezTo>
                    <a:pt x="11" y="30"/>
                    <a:pt x="14" y="27"/>
                    <a:pt x="15" y="27"/>
                  </a:cubicBezTo>
                  <a:cubicBezTo>
                    <a:pt x="15" y="26"/>
                    <a:pt x="18" y="23"/>
                    <a:pt x="18" y="23"/>
                  </a:cubicBezTo>
                  <a:cubicBezTo>
                    <a:pt x="18" y="23"/>
                    <a:pt x="20" y="21"/>
                    <a:pt x="23" y="20"/>
                  </a:cubicBezTo>
                  <a:cubicBezTo>
                    <a:pt x="24" y="19"/>
                    <a:pt x="26" y="17"/>
                    <a:pt x="27" y="17"/>
                  </a:cubicBezTo>
                  <a:cubicBezTo>
                    <a:pt x="29" y="17"/>
                    <a:pt x="30" y="16"/>
                    <a:pt x="30" y="16"/>
                  </a:cubicBezTo>
                  <a:cubicBezTo>
                    <a:pt x="30" y="16"/>
                    <a:pt x="31" y="15"/>
                    <a:pt x="32" y="15"/>
                  </a:cubicBezTo>
                  <a:cubicBezTo>
                    <a:pt x="33" y="15"/>
                    <a:pt x="33" y="13"/>
                    <a:pt x="33" y="13"/>
                  </a:cubicBezTo>
                  <a:cubicBezTo>
                    <a:pt x="33" y="13"/>
                    <a:pt x="33" y="9"/>
                    <a:pt x="33" y="8"/>
                  </a:cubicBezTo>
                  <a:cubicBezTo>
                    <a:pt x="33" y="8"/>
                    <a:pt x="32" y="5"/>
                    <a:pt x="35" y="4"/>
                  </a:cubicBezTo>
                  <a:cubicBezTo>
                    <a:pt x="36" y="3"/>
                    <a:pt x="37" y="0"/>
                    <a:pt x="45" y="1"/>
                  </a:cubicBezTo>
                  <a:cubicBezTo>
                    <a:pt x="46" y="2"/>
                    <a:pt x="52" y="4"/>
                    <a:pt x="51" y="13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50" y="15"/>
                    <a:pt x="52" y="19"/>
                    <a:pt x="51" y="19"/>
                  </a:cubicBezTo>
                  <a:cubicBezTo>
                    <a:pt x="51" y="20"/>
                    <a:pt x="48" y="20"/>
                    <a:pt x="47" y="2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3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5" y="25"/>
                    <a:pt x="45" y="25"/>
                  </a:cubicBezTo>
                  <a:cubicBezTo>
                    <a:pt x="45" y="26"/>
                    <a:pt x="46" y="29"/>
                    <a:pt x="46" y="29"/>
                  </a:cubicBezTo>
                  <a:cubicBezTo>
                    <a:pt x="46" y="29"/>
                    <a:pt x="47" y="32"/>
                    <a:pt x="48" y="32"/>
                  </a:cubicBezTo>
                  <a:cubicBezTo>
                    <a:pt x="49" y="31"/>
                    <a:pt x="51" y="30"/>
                    <a:pt x="52" y="28"/>
                  </a:cubicBezTo>
                  <a:cubicBezTo>
                    <a:pt x="53" y="27"/>
                    <a:pt x="55" y="25"/>
                    <a:pt x="55" y="25"/>
                  </a:cubicBezTo>
                  <a:cubicBezTo>
                    <a:pt x="55" y="25"/>
                    <a:pt x="55" y="22"/>
                    <a:pt x="56" y="21"/>
                  </a:cubicBezTo>
                  <a:cubicBezTo>
                    <a:pt x="56" y="20"/>
                    <a:pt x="55" y="19"/>
                    <a:pt x="57" y="18"/>
                  </a:cubicBezTo>
                  <a:cubicBezTo>
                    <a:pt x="58" y="18"/>
                    <a:pt x="59" y="18"/>
                    <a:pt x="59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8"/>
                    <a:pt x="61" y="19"/>
                  </a:cubicBezTo>
                  <a:cubicBezTo>
                    <a:pt x="61" y="19"/>
                    <a:pt x="62" y="19"/>
                    <a:pt x="62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4" y="22"/>
                    <a:pt x="63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2" y="27"/>
                    <a:pt x="61" y="28"/>
                  </a:cubicBezTo>
                  <a:cubicBezTo>
                    <a:pt x="61" y="28"/>
                    <a:pt x="60" y="26"/>
                    <a:pt x="58" y="28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7" y="37"/>
                    <a:pt x="56" y="37"/>
                  </a:cubicBezTo>
                  <a:cubicBezTo>
                    <a:pt x="55" y="37"/>
                    <a:pt x="53" y="40"/>
                    <a:pt x="53" y="40"/>
                  </a:cubicBezTo>
                  <a:cubicBezTo>
                    <a:pt x="53" y="40"/>
                    <a:pt x="52" y="40"/>
                    <a:pt x="51" y="41"/>
                  </a:cubicBezTo>
                  <a:cubicBezTo>
                    <a:pt x="51" y="42"/>
                    <a:pt x="48" y="45"/>
                    <a:pt x="48" y="45"/>
                  </a:cubicBezTo>
                  <a:cubicBezTo>
                    <a:pt x="48" y="45"/>
                    <a:pt x="47" y="46"/>
                    <a:pt x="46" y="45"/>
                  </a:cubicBezTo>
                  <a:cubicBezTo>
                    <a:pt x="46" y="44"/>
                    <a:pt x="43" y="43"/>
                    <a:pt x="43" y="43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1" y="42"/>
                    <a:pt x="39" y="43"/>
                  </a:cubicBezTo>
                  <a:cubicBezTo>
                    <a:pt x="39" y="43"/>
                    <a:pt x="38" y="47"/>
                    <a:pt x="37" y="49"/>
                  </a:cubicBezTo>
                  <a:cubicBezTo>
                    <a:pt x="36" y="52"/>
                    <a:pt x="34" y="52"/>
                    <a:pt x="34" y="53"/>
                  </a:cubicBezTo>
                  <a:cubicBezTo>
                    <a:pt x="34" y="55"/>
                    <a:pt x="35" y="58"/>
                    <a:pt x="33" y="5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auto">
            <a:xfrm>
              <a:off x="-3012" y="3049891"/>
              <a:ext cx="91874" cy="988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>
              <a:off x="170992" y="2996994"/>
              <a:ext cx="91874" cy="988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335251" y="3040146"/>
              <a:ext cx="93266" cy="9744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Freeform 108"/>
            <p:cNvSpPr/>
            <p:nvPr/>
          </p:nvSpPr>
          <p:spPr bwMode="auto">
            <a:xfrm>
              <a:off x="901806" y="2779837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Freeform 109"/>
            <p:cNvSpPr/>
            <p:nvPr/>
          </p:nvSpPr>
          <p:spPr bwMode="auto">
            <a:xfrm>
              <a:off x="894846" y="2809070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110"/>
            <p:cNvSpPr/>
            <p:nvPr/>
          </p:nvSpPr>
          <p:spPr bwMode="auto">
            <a:xfrm>
              <a:off x="894846" y="281881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Freeform 111"/>
            <p:cNvSpPr/>
            <p:nvPr/>
          </p:nvSpPr>
          <p:spPr bwMode="auto">
            <a:xfrm>
              <a:off x="894846" y="2871711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Freeform 112"/>
            <p:cNvSpPr/>
            <p:nvPr/>
          </p:nvSpPr>
          <p:spPr bwMode="auto">
            <a:xfrm>
              <a:off x="894846" y="2881455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Freeform 113"/>
            <p:cNvSpPr/>
            <p:nvPr/>
          </p:nvSpPr>
          <p:spPr bwMode="auto">
            <a:xfrm>
              <a:off x="894846" y="2934352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Freeform 114"/>
            <p:cNvSpPr/>
            <p:nvPr/>
          </p:nvSpPr>
          <p:spPr bwMode="auto">
            <a:xfrm>
              <a:off x="894846" y="2944097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Freeform 115"/>
            <p:cNvSpPr/>
            <p:nvPr/>
          </p:nvSpPr>
          <p:spPr bwMode="auto">
            <a:xfrm>
              <a:off x="894846" y="299699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Freeform 116"/>
            <p:cNvSpPr/>
            <p:nvPr/>
          </p:nvSpPr>
          <p:spPr bwMode="auto">
            <a:xfrm>
              <a:off x="894846" y="3006738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2" name="Freeform 117"/>
            <p:cNvSpPr/>
            <p:nvPr/>
          </p:nvSpPr>
          <p:spPr bwMode="auto">
            <a:xfrm>
              <a:off x="894846" y="3059635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Freeform 118"/>
            <p:cNvSpPr/>
            <p:nvPr/>
          </p:nvSpPr>
          <p:spPr bwMode="auto">
            <a:xfrm>
              <a:off x="894846" y="306937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Freeform 119"/>
            <p:cNvSpPr/>
            <p:nvPr/>
          </p:nvSpPr>
          <p:spPr bwMode="auto">
            <a:xfrm>
              <a:off x="894846" y="3122276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Freeform 120"/>
            <p:cNvSpPr/>
            <p:nvPr/>
          </p:nvSpPr>
          <p:spPr bwMode="auto">
            <a:xfrm>
              <a:off x="937999" y="2779837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Freeform 121"/>
            <p:cNvSpPr>
              <a:spLocks noEditPoints="1"/>
            </p:cNvSpPr>
            <p:nvPr/>
          </p:nvSpPr>
          <p:spPr bwMode="auto">
            <a:xfrm>
              <a:off x="-12756" y="1426787"/>
              <a:ext cx="1290409" cy="1823556"/>
            </a:xfrm>
            <a:custGeom>
              <a:avLst/>
              <a:gdLst>
                <a:gd name="T0" fmla="*/ 205 w 392"/>
                <a:gd name="T1" fmla="*/ 549 h 554"/>
                <a:gd name="T2" fmla="*/ 229 w 392"/>
                <a:gd name="T3" fmla="*/ 498 h 554"/>
                <a:gd name="T4" fmla="*/ 264 w 392"/>
                <a:gd name="T5" fmla="*/ 312 h 554"/>
                <a:gd name="T6" fmla="*/ 363 w 392"/>
                <a:gd name="T7" fmla="*/ 40 h 554"/>
                <a:gd name="T8" fmla="*/ 379 w 392"/>
                <a:gd name="T9" fmla="*/ 156 h 554"/>
                <a:gd name="T10" fmla="*/ 384 w 392"/>
                <a:gd name="T11" fmla="*/ 183 h 554"/>
                <a:gd name="T12" fmla="*/ 381 w 392"/>
                <a:gd name="T13" fmla="*/ 181 h 554"/>
                <a:gd name="T14" fmla="*/ 384 w 392"/>
                <a:gd name="T15" fmla="*/ 186 h 554"/>
                <a:gd name="T16" fmla="*/ 392 w 392"/>
                <a:gd name="T17" fmla="*/ 154 h 554"/>
                <a:gd name="T18" fmla="*/ 366 w 392"/>
                <a:gd name="T19" fmla="*/ 37 h 554"/>
                <a:gd name="T20" fmla="*/ 358 w 392"/>
                <a:gd name="T21" fmla="*/ 1 h 554"/>
                <a:gd name="T22" fmla="*/ 119 w 392"/>
                <a:gd name="T23" fmla="*/ 347 h 554"/>
                <a:gd name="T24" fmla="*/ 62 w 392"/>
                <a:gd name="T25" fmla="*/ 383 h 554"/>
                <a:gd name="T26" fmla="*/ 46 w 392"/>
                <a:gd name="T27" fmla="*/ 384 h 554"/>
                <a:gd name="T28" fmla="*/ 43 w 392"/>
                <a:gd name="T29" fmla="*/ 478 h 554"/>
                <a:gd name="T30" fmla="*/ 181 w 392"/>
                <a:gd name="T31" fmla="*/ 481 h 554"/>
                <a:gd name="T32" fmla="*/ 195 w 392"/>
                <a:gd name="T33" fmla="*/ 333 h 554"/>
                <a:gd name="T34" fmla="*/ 285 w 392"/>
                <a:gd name="T35" fmla="*/ 168 h 554"/>
                <a:gd name="T36" fmla="*/ 268 w 392"/>
                <a:gd name="T37" fmla="*/ 259 h 554"/>
                <a:gd name="T38" fmla="*/ 267 w 392"/>
                <a:gd name="T39" fmla="*/ 255 h 554"/>
                <a:gd name="T40" fmla="*/ 277 w 392"/>
                <a:gd name="T41" fmla="*/ 217 h 554"/>
                <a:gd name="T42" fmla="*/ 324 w 392"/>
                <a:gd name="T43" fmla="*/ 104 h 554"/>
                <a:gd name="T44" fmla="*/ 302 w 392"/>
                <a:gd name="T45" fmla="*/ 161 h 554"/>
                <a:gd name="T46" fmla="*/ 310 w 392"/>
                <a:gd name="T47" fmla="*/ 174 h 554"/>
                <a:gd name="T48" fmla="*/ 305 w 392"/>
                <a:gd name="T49" fmla="*/ 147 h 554"/>
                <a:gd name="T50" fmla="*/ 311 w 392"/>
                <a:gd name="T51" fmla="*/ 138 h 554"/>
                <a:gd name="T52" fmla="*/ 310 w 392"/>
                <a:gd name="T53" fmla="*/ 151 h 554"/>
                <a:gd name="T54" fmla="*/ 285 w 392"/>
                <a:gd name="T55" fmla="*/ 196 h 554"/>
                <a:gd name="T56" fmla="*/ 287 w 392"/>
                <a:gd name="T57" fmla="*/ 203 h 554"/>
                <a:gd name="T58" fmla="*/ 271 w 392"/>
                <a:gd name="T59" fmla="*/ 246 h 554"/>
                <a:gd name="T60" fmla="*/ 270 w 392"/>
                <a:gd name="T61" fmla="*/ 241 h 554"/>
                <a:gd name="T62" fmla="*/ 263 w 392"/>
                <a:gd name="T63" fmla="*/ 267 h 554"/>
                <a:gd name="T64" fmla="*/ 160 w 392"/>
                <a:gd name="T65" fmla="*/ 407 h 554"/>
                <a:gd name="T66" fmla="*/ 155 w 392"/>
                <a:gd name="T67" fmla="*/ 392 h 554"/>
                <a:gd name="T68" fmla="*/ 180 w 392"/>
                <a:gd name="T69" fmla="*/ 366 h 554"/>
                <a:gd name="T70" fmla="*/ 185 w 392"/>
                <a:gd name="T71" fmla="*/ 448 h 554"/>
                <a:gd name="T72" fmla="*/ 115 w 392"/>
                <a:gd name="T73" fmla="*/ 373 h 554"/>
                <a:gd name="T74" fmla="*/ 139 w 392"/>
                <a:gd name="T75" fmla="*/ 373 h 554"/>
                <a:gd name="T76" fmla="*/ 129 w 392"/>
                <a:gd name="T77" fmla="*/ 422 h 554"/>
                <a:gd name="T78" fmla="*/ 365 w 392"/>
                <a:gd name="T79" fmla="*/ 34 h 554"/>
                <a:gd name="T80" fmla="*/ 331 w 392"/>
                <a:gd name="T81" fmla="*/ 110 h 554"/>
                <a:gd name="T82" fmla="*/ 349 w 392"/>
                <a:gd name="T83" fmla="*/ 56 h 554"/>
                <a:gd name="T84" fmla="*/ 318 w 392"/>
                <a:gd name="T85" fmla="*/ 133 h 554"/>
                <a:gd name="T86" fmla="*/ 318 w 392"/>
                <a:gd name="T87" fmla="*/ 133 h 554"/>
                <a:gd name="T88" fmla="*/ 298 w 392"/>
                <a:gd name="T89" fmla="*/ 204 h 554"/>
                <a:gd name="T90" fmla="*/ 294 w 392"/>
                <a:gd name="T91" fmla="*/ 191 h 554"/>
                <a:gd name="T92" fmla="*/ 287 w 392"/>
                <a:gd name="T93" fmla="*/ 205 h 554"/>
                <a:gd name="T94" fmla="*/ 279 w 392"/>
                <a:gd name="T95" fmla="*/ 252 h 554"/>
                <a:gd name="T96" fmla="*/ 287 w 392"/>
                <a:gd name="T97" fmla="*/ 232 h 554"/>
                <a:gd name="T98" fmla="*/ 272 w 392"/>
                <a:gd name="T99" fmla="*/ 257 h 554"/>
                <a:gd name="T100" fmla="*/ 264 w 392"/>
                <a:gd name="T101" fmla="*/ 266 h 554"/>
                <a:gd name="T102" fmla="*/ 260 w 392"/>
                <a:gd name="T103" fmla="*/ 300 h 554"/>
                <a:gd name="T104" fmla="*/ 252 w 392"/>
                <a:gd name="T105" fmla="*/ 317 h 554"/>
                <a:gd name="T106" fmla="*/ 232 w 392"/>
                <a:gd name="T107" fmla="*/ 323 h 554"/>
                <a:gd name="T108" fmla="*/ 230 w 392"/>
                <a:gd name="T109" fmla="*/ 357 h 554"/>
                <a:gd name="T110" fmla="*/ 219 w 392"/>
                <a:gd name="T111" fmla="*/ 369 h 554"/>
                <a:gd name="T112" fmla="*/ 202 w 392"/>
                <a:gd name="T113" fmla="*/ 343 h 554"/>
                <a:gd name="T114" fmla="*/ 202 w 392"/>
                <a:gd name="T115" fmla="*/ 399 h 554"/>
                <a:gd name="T116" fmla="*/ 218 w 392"/>
                <a:gd name="T117" fmla="*/ 463 h 554"/>
                <a:gd name="T118" fmla="*/ 203 w 392"/>
                <a:gd name="T119" fmla="*/ 490 h 554"/>
                <a:gd name="T120" fmla="*/ 158 w 392"/>
                <a:gd name="T121" fmla="*/ 503 h 554"/>
                <a:gd name="T122" fmla="*/ 102 w 392"/>
                <a:gd name="T123" fmla="*/ 501 h 554"/>
                <a:gd name="T124" fmla="*/ 54 w 392"/>
                <a:gd name="T125" fmla="*/ 50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2" h="554">
                  <a:moveTo>
                    <a:pt x="10" y="526"/>
                  </a:moveTo>
                  <a:cubicBezTo>
                    <a:pt x="13" y="545"/>
                    <a:pt x="32" y="550"/>
                    <a:pt x="32" y="550"/>
                  </a:cubicBezTo>
                  <a:cubicBezTo>
                    <a:pt x="67" y="554"/>
                    <a:pt x="67" y="554"/>
                    <a:pt x="67" y="554"/>
                  </a:cubicBezTo>
                  <a:cubicBezTo>
                    <a:pt x="117" y="553"/>
                    <a:pt x="117" y="553"/>
                    <a:pt x="117" y="553"/>
                  </a:cubicBezTo>
                  <a:cubicBezTo>
                    <a:pt x="117" y="553"/>
                    <a:pt x="191" y="551"/>
                    <a:pt x="194" y="550"/>
                  </a:cubicBezTo>
                  <a:cubicBezTo>
                    <a:pt x="197" y="550"/>
                    <a:pt x="205" y="549"/>
                    <a:pt x="205" y="549"/>
                  </a:cubicBezTo>
                  <a:cubicBezTo>
                    <a:pt x="205" y="549"/>
                    <a:pt x="205" y="549"/>
                    <a:pt x="205" y="549"/>
                  </a:cubicBezTo>
                  <a:cubicBezTo>
                    <a:pt x="205" y="548"/>
                    <a:pt x="205" y="548"/>
                    <a:pt x="205" y="548"/>
                  </a:cubicBezTo>
                  <a:cubicBezTo>
                    <a:pt x="205" y="548"/>
                    <a:pt x="215" y="537"/>
                    <a:pt x="218" y="532"/>
                  </a:cubicBezTo>
                  <a:cubicBezTo>
                    <a:pt x="218" y="532"/>
                    <a:pt x="218" y="532"/>
                    <a:pt x="218" y="532"/>
                  </a:cubicBezTo>
                  <a:cubicBezTo>
                    <a:pt x="218" y="532"/>
                    <a:pt x="218" y="532"/>
                    <a:pt x="218" y="532"/>
                  </a:cubicBezTo>
                  <a:cubicBezTo>
                    <a:pt x="220" y="527"/>
                    <a:pt x="220" y="522"/>
                    <a:pt x="219" y="518"/>
                  </a:cubicBezTo>
                  <a:cubicBezTo>
                    <a:pt x="218" y="508"/>
                    <a:pt x="212" y="502"/>
                    <a:pt x="208" y="499"/>
                  </a:cubicBezTo>
                  <a:cubicBezTo>
                    <a:pt x="213" y="499"/>
                    <a:pt x="220" y="499"/>
                    <a:pt x="229" y="498"/>
                  </a:cubicBezTo>
                  <a:cubicBezTo>
                    <a:pt x="248" y="493"/>
                    <a:pt x="248" y="477"/>
                    <a:pt x="249" y="473"/>
                  </a:cubicBezTo>
                  <a:cubicBezTo>
                    <a:pt x="248" y="452"/>
                    <a:pt x="226" y="451"/>
                    <a:pt x="226" y="451"/>
                  </a:cubicBezTo>
                  <a:cubicBezTo>
                    <a:pt x="200" y="451"/>
                    <a:pt x="200" y="451"/>
                    <a:pt x="200" y="451"/>
                  </a:cubicBezTo>
                  <a:cubicBezTo>
                    <a:pt x="200" y="449"/>
                    <a:pt x="200" y="449"/>
                    <a:pt x="200" y="449"/>
                  </a:cubicBezTo>
                  <a:cubicBezTo>
                    <a:pt x="213" y="422"/>
                    <a:pt x="213" y="422"/>
                    <a:pt x="213" y="422"/>
                  </a:cubicBezTo>
                  <a:cubicBezTo>
                    <a:pt x="265" y="312"/>
                    <a:pt x="265" y="312"/>
                    <a:pt x="265" y="312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5" y="310"/>
                    <a:pt x="265" y="310"/>
                    <a:pt x="265" y="310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1"/>
                    <a:pt x="317" y="181"/>
                    <a:pt x="317" y="181"/>
                  </a:cubicBezTo>
                  <a:cubicBezTo>
                    <a:pt x="318" y="182"/>
                    <a:pt x="318" y="182"/>
                    <a:pt x="318" y="182"/>
                  </a:cubicBezTo>
                  <a:cubicBezTo>
                    <a:pt x="363" y="40"/>
                    <a:pt x="363" y="40"/>
                    <a:pt x="363" y="40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69" y="101"/>
                    <a:pt x="369" y="101"/>
                    <a:pt x="369" y="101"/>
                  </a:cubicBezTo>
                  <a:cubicBezTo>
                    <a:pt x="371" y="114"/>
                    <a:pt x="371" y="114"/>
                    <a:pt x="371" y="114"/>
                  </a:cubicBezTo>
                  <a:cubicBezTo>
                    <a:pt x="367" y="115"/>
                    <a:pt x="367" y="115"/>
                    <a:pt x="367" y="115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9" y="156"/>
                    <a:pt x="379" y="156"/>
                    <a:pt x="379" y="156"/>
                  </a:cubicBezTo>
                  <a:cubicBezTo>
                    <a:pt x="382" y="171"/>
                    <a:pt x="382" y="171"/>
                    <a:pt x="382" y="171"/>
                  </a:cubicBezTo>
                  <a:cubicBezTo>
                    <a:pt x="382" y="170"/>
                    <a:pt x="382" y="170"/>
                    <a:pt x="382" y="170"/>
                  </a:cubicBezTo>
                  <a:cubicBezTo>
                    <a:pt x="384" y="180"/>
                    <a:pt x="384" y="180"/>
                    <a:pt x="384" y="180"/>
                  </a:cubicBezTo>
                  <a:cubicBezTo>
                    <a:pt x="384" y="180"/>
                    <a:pt x="384" y="180"/>
                    <a:pt x="384" y="180"/>
                  </a:cubicBezTo>
                  <a:cubicBezTo>
                    <a:pt x="384" y="180"/>
                    <a:pt x="384" y="180"/>
                    <a:pt x="384" y="180"/>
                  </a:cubicBezTo>
                  <a:cubicBezTo>
                    <a:pt x="384" y="181"/>
                    <a:pt x="384" y="182"/>
                    <a:pt x="384" y="183"/>
                  </a:cubicBezTo>
                  <a:cubicBezTo>
                    <a:pt x="384" y="183"/>
                    <a:pt x="384" y="183"/>
                    <a:pt x="384" y="183"/>
                  </a:cubicBezTo>
                  <a:cubicBezTo>
                    <a:pt x="383" y="183"/>
                    <a:pt x="383" y="183"/>
                    <a:pt x="383" y="183"/>
                  </a:cubicBezTo>
                  <a:cubicBezTo>
                    <a:pt x="383" y="183"/>
                    <a:pt x="383" y="183"/>
                    <a:pt x="383" y="183"/>
                  </a:cubicBezTo>
                  <a:cubicBezTo>
                    <a:pt x="383" y="184"/>
                    <a:pt x="383" y="184"/>
                    <a:pt x="383" y="184"/>
                  </a:cubicBezTo>
                  <a:cubicBezTo>
                    <a:pt x="383" y="184"/>
                    <a:pt x="383" y="184"/>
                    <a:pt x="382" y="184"/>
                  </a:cubicBezTo>
                  <a:cubicBezTo>
                    <a:pt x="382" y="184"/>
                    <a:pt x="382" y="184"/>
                    <a:pt x="382" y="183"/>
                  </a:cubicBezTo>
                  <a:cubicBezTo>
                    <a:pt x="382" y="183"/>
                    <a:pt x="382" y="183"/>
                    <a:pt x="381" y="182"/>
                  </a:cubicBezTo>
                  <a:cubicBezTo>
                    <a:pt x="381" y="182"/>
                    <a:pt x="381" y="181"/>
                    <a:pt x="381" y="181"/>
                  </a:cubicBezTo>
                  <a:cubicBezTo>
                    <a:pt x="379" y="181"/>
                    <a:pt x="379" y="181"/>
                    <a:pt x="379" y="181"/>
                  </a:cubicBezTo>
                  <a:cubicBezTo>
                    <a:pt x="379" y="182"/>
                    <a:pt x="379" y="182"/>
                    <a:pt x="379" y="182"/>
                  </a:cubicBezTo>
                  <a:cubicBezTo>
                    <a:pt x="379" y="184"/>
                    <a:pt x="380" y="185"/>
                    <a:pt x="380" y="185"/>
                  </a:cubicBezTo>
                  <a:cubicBezTo>
                    <a:pt x="381" y="186"/>
                    <a:pt x="382" y="186"/>
                    <a:pt x="383" y="186"/>
                  </a:cubicBezTo>
                  <a:cubicBezTo>
                    <a:pt x="383" y="186"/>
                    <a:pt x="383" y="186"/>
                    <a:pt x="383" y="186"/>
                  </a:cubicBezTo>
                  <a:cubicBezTo>
                    <a:pt x="384" y="186"/>
                    <a:pt x="384" y="186"/>
                    <a:pt x="384" y="186"/>
                  </a:cubicBezTo>
                  <a:cubicBezTo>
                    <a:pt x="384" y="186"/>
                    <a:pt x="384" y="186"/>
                    <a:pt x="384" y="186"/>
                  </a:cubicBezTo>
                  <a:cubicBezTo>
                    <a:pt x="386" y="186"/>
                    <a:pt x="387" y="184"/>
                    <a:pt x="387" y="183"/>
                  </a:cubicBezTo>
                  <a:cubicBezTo>
                    <a:pt x="387" y="182"/>
                    <a:pt x="387" y="181"/>
                    <a:pt x="387" y="180"/>
                  </a:cubicBezTo>
                  <a:cubicBezTo>
                    <a:pt x="387" y="180"/>
                    <a:pt x="387" y="179"/>
                    <a:pt x="387" y="179"/>
                  </a:cubicBezTo>
                  <a:cubicBezTo>
                    <a:pt x="385" y="170"/>
                    <a:pt x="385" y="170"/>
                    <a:pt x="385" y="170"/>
                  </a:cubicBezTo>
                  <a:cubicBezTo>
                    <a:pt x="386" y="170"/>
                    <a:pt x="386" y="170"/>
                    <a:pt x="386" y="170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92" y="154"/>
                    <a:pt x="392" y="154"/>
                    <a:pt x="392" y="154"/>
                  </a:cubicBezTo>
                  <a:cubicBezTo>
                    <a:pt x="385" y="111"/>
                    <a:pt x="385" y="111"/>
                    <a:pt x="385" y="111"/>
                  </a:cubicBezTo>
                  <a:cubicBezTo>
                    <a:pt x="382" y="112"/>
                    <a:pt x="382" y="112"/>
                    <a:pt x="382" y="112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74" y="100"/>
                    <a:pt x="374" y="100"/>
                    <a:pt x="374" y="100"/>
                  </a:cubicBezTo>
                  <a:cubicBezTo>
                    <a:pt x="367" y="39"/>
                    <a:pt x="367" y="39"/>
                    <a:pt x="367" y="39"/>
                  </a:cubicBezTo>
                  <a:cubicBezTo>
                    <a:pt x="370" y="38"/>
                    <a:pt x="370" y="38"/>
                    <a:pt x="370" y="38"/>
                  </a:cubicBezTo>
                  <a:cubicBezTo>
                    <a:pt x="366" y="37"/>
                    <a:pt x="366" y="37"/>
                    <a:pt x="366" y="37"/>
                  </a:cubicBezTo>
                  <a:cubicBezTo>
                    <a:pt x="366" y="31"/>
                    <a:pt x="366" y="31"/>
                    <a:pt x="366" y="31"/>
                  </a:cubicBezTo>
                  <a:cubicBezTo>
                    <a:pt x="367" y="26"/>
                    <a:pt x="367" y="26"/>
                    <a:pt x="367" y="26"/>
                  </a:cubicBezTo>
                  <a:cubicBezTo>
                    <a:pt x="367" y="27"/>
                    <a:pt x="367" y="27"/>
                    <a:pt x="367" y="27"/>
                  </a:cubicBezTo>
                  <a:cubicBezTo>
                    <a:pt x="379" y="18"/>
                    <a:pt x="379" y="18"/>
                    <a:pt x="379" y="18"/>
                  </a:cubicBezTo>
                  <a:cubicBezTo>
                    <a:pt x="377" y="10"/>
                    <a:pt x="377" y="10"/>
                    <a:pt x="377" y="10"/>
                  </a:cubicBezTo>
                  <a:cubicBezTo>
                    <a:pt x="377" y="10"/>
                    <a:pt x="371" y="4"/>
                    <a:pt x="368" y="2"/>
                  </a:cubicBezTo>
                  <a:cubicBezTo>
                    <a:pt x="366" y="0"/>
                    <a:pt x="364" y="0"/>
                    <a:pt x="358" y="1"/>
                  </a:cubicBezTo>
                  <a:cubicBezTo>
                    <a:pt x="351" y="5"/>
                    <a:pt x="350" y="12"/>
                    <a:pt x="350" y="1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39" y="42"/>
                    <a:pt x="339" y="42"/>
                    <a:pt x="339" y="42"/>
                  </a:cubicBezTo>
                  <a:cubicBezTo>
                    <a:pt x="342" y="43"/>
                    <a:pt x="342" y="43"/>
                    <a:pt x="342" y="43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119" y="347"/>
                    <a:pt x="119" y="347"/>
                    <a:pt x="119" y="347"/>
                  </a:cubicBezTo>
                  <a:cubicBezTo>
                    <a:pt x="119" y="347"/>
                    <a:pt x="119" y="347"/>
                    <a:pt x="119" y="347"/>
                  </a:cubicBezTo>
                  <a:cubicBezTo>
                    <a:pt x="116" y="348"/>
                    <a:pt x="112" y="348"/>
                    <a:pt x="110" y="353"/>
                  </a:cubicBezTo>
                  <a:cubicBezTo>
                    <a:pt x="106" y="355"/>
                    <a:pt x="97" y="360"/>
                    <a:pt x="94" y="363"/>
                  </a:cubicBezTo>
                  <a:cubicBezTo>
                    <a:pt x="94" y="363"/>
                    <a:pt x="93" y="364"/>
                    <a:pt x="93" y="365"/>
                  </a:cubicBezTo>
                  <a:cubicBezTo>
                    <a:pt x="88" y="370"/>
                    <a:pt x="86" y="384"/>
                    <a:pt x="84" y="396"/>
                  </a:cubicBezTo>
                  <a:cubicBezTo>
                    <a:pt x="89" y="382"/>
                    <a:pt x="89" y="382"/>
                    <a:pt x="89" y="382"/>
                  </a:cubicBezTo>
                  <a:cubicBezTo>
                    <a:pt x="84" y="382"/>
                    <a:pt x="84" y="382"/>
                    <a:pt x="84" y="382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1" y="381"/>
                    <a:pt x="61" y="377"/>
                    <a:pt x="61" y="376"/>
                  </a:cubicBezTo>
                  <a:cubicBezTo>
                    <a:pt x="60" y="374"/>
                    <a:pt x="58" y="372"/>
                    <a:pt x="58" y="372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7" y="369"/>
                    <a:pt x="49" y="374"/>
                    <a:pt x="49" y="374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46" y="384"/>
                    <a:pt x="46" y="384"/>
                    <a:pt x="46" y="384"/>
                  </a:cubicBezTo>
                  <a:cubicBezTo>
                    <a:pt x="46" y="384"/>
                    <a:pt x="32" y="385"/>
                    <a:pt x="21" y="395"/>
                  </a:cubicBezTo>
                  <a:cubicBezTo>
                    <a:pt x="19" y="397"/>
                    <a:pt x="11" y="404"/>
                    <a:pt x="11" y="412"/>
                  </a:cubicBezTo>
                  <a:cubicBezTo>
                    <a:pt x="12" y="418"/>
                    <a:pt x="11" y="418"/>
                    <a:pt x="11" y="418"/>
                  </a:cubicBezTo>
                  <a:cubicBezTo>
                    <a:pt x="5" y="418"/>
                    <a:pt x="5" y="418"/>
                    <a:pt x="5" y="418"/>
                  </a:cubicBezTo>
                  <a:cubicBezTo>
                    <a:pt x="5" y="418"/>
                    <a:pt x="1" y="421"/>
                    <a:pt x="0" y="430"/>
                  </a:cubicBezTo>
                  <a:cubicBezTo>
                    <a:pt x="0" y="440"/>
                    <a:pt x="0" y="462"/>
                    <a:pt x="5" y="476"/>
                  </a:cubicBezTo>
                  <a:cubicBezTo>
                    <a:pt x="43" y="478"/>
                    <a:pt x="43" y="478"/>
                    <a:pt x="43" y="478"/>
                  </a:cubicBezTo>
                  <a:cubicBezTo>
                    <a:pt x="22" y="493"/>
                    <a:pt x="22" y="493"/>
                    <a:pt x="22" y="493"/>
                  </a:cubicBezTo>
                  <a:cubicBezTo>
                    <a:pt x="22" y="503"/>
                    <a:pt x="22" y="503"/>
                    <a:pt x="22" y="503"/>
                  </a:cubicBezTo>
                  <a:cubicBezTo>
                    <a:pt x="14" y="508"/>
                    <a:pt x="11" y="515"/>
                    <a:pt x="10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10" y="523"/>
                    <a:pt x="10" y="525"/>
                    <a:pt x="10" y="526"/>
                  </a:cubicBezTo>
                  <a:close/>
                  <a:moveTo>
                    <a:pt x="181" y="481"/>
                  </a:moveTo>
                  <a:cubicBezTo>
                    <a:pt x="181" y="481"/>
                    <a:pt x="181" y="481"/>
                    <a:pt x="181" y="481"/>
                  </a:cubicBezTo>
                  <a:cubicBezTo>
                    <a:pt x="183" y="491"/>
                    <a:pt x="183" y="491"/>
                    <a:pt x="183" y="491"/>
                  </a:cubicBezTo>
                  <a:cubicBezTo>
                    <a:pt x="179" y="491"/>
                    <a:pt x="177" y="491"/>
                    <a:pt x="175" y="491"/>
                  </a:cubicBezTo>
                  <a:lnTo>
                    <a:pt x="181" y="481"/>
                  </a:lnTo>
                  <a:close/>
                  <a:moveTo>
                    <a:pt x="225" y="298"/>
                  </a:moveTo>
                  <a:cubicBezTo>
                    <a:pt x="195" y="333"/>
                    <a:pt x="195" y="333"/>
                    <a:pt x="195" y="333"/>
                  </a:cubicBezTo>
                  <a:cubicBezTo>
                    <a:pt x="195" y="333"/>
                    <a:pt x="195" y="333"/>
                    <a:pt x="195" y="333"/>
                  </a:cubicBezTo>
                  <a:cubicBezTo>
                    <a:pt x="191" y="331"/>
                    <a:pt x="190" y="332"/>
                    <a:pt x="189" y="333"/>
                  </a:cubicBezTo>
                  <a:cubicBezTo>
                    <a:pt x="188" y="334"/>
                    <a:pt x="181" y="342"/>
                    <a:pt x="172" y="352"/>
                  </a:cubicBezTo>
                  <a:cubicBezTo>
                    <a:pt x="169" y="351"/>
                    <a:pt x="167" y="351"/>
                    <a:pt x="167" y="351"/>
                  </a:cubicBezTo>
                  <a:cubicBezTo>
                    <a:pt x="125" y="351"/>
                    <a:pt x="125" y="351"/>
                    <a:pt x="125" y="351"/>
                  </a:cubicBezTo>
                  <a:cubicBezTo>
                    <a:pt x="125" y="351"/>
                    <a:pt x="125" y="351"/>
                    <a:pt x="124" y="350"/>
                  </a:cubicBezTo>
                  <a:cubicBezTo>
                    <a:pt x="322" y="87"/>
                    <a:pt x="322" y="87"/>
                    <a:pt x="322" y="87"/>
                  </a:cubicBezTo>
                  <a:cubicBezTo>
                    <a:pt x="285" y="168"/>
                    <a:pt x="285" y="168"/>
                    <a:pt x="285" y="168"/>
                  </a:cubicBezTo>
                  <a:cubicBezTo>
                    <a:pt x="286" y="168"/>
                    <a:pt x="286" y="168"/>
                    <a:pt x="286" y="168"/>
                  </a:cubicBezTo>
                  <a:cubicBezTo>
                    <a:pt x="285" y="172"/>
                    <a:pt x="285" y="172"/>
                    <a:pt x="285" y="172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37" y="290"/>
                    <a:pt x="237" y="290"/>
                    <a:pt x="237" y="290"/>
                  </a:cubicBezTo>
                  <a:cubicBezTo>
                    <a:pt x="236" y="288"/>
                    <a:pt x="234" y="288"/>
                    <a:pt x="232" y="288"/>
                  </a:cubicBezTo>
                  <a:cubicBezTo>
                    <a:pt x="221" y="289"/>
                    <a:pt x="225" y="298"/>
                    <a:pt x="225" y="298"/>
                  </a:cubicBezTo>
                  <a:close/>
                  <a:moveTo>
                    <a:pt x="268" y="259"/>
                  </a:moveTo>
                  <a:cubicBezTo>
                    <a:pt x="267" y="259"/>
                    <a:pt x="267" y="259"/>
                    <a:pt x="267" y="259"/>
                  </a:cubicBezTo>
                  <a:cubicBezTo>
                    <a:pt x="268" y="257"/>
                    <a:pt x="268" y="257"/>
                    <a:pt x="268" y="257"/>
                  </a:cubicBezTo>
                  <a:lnTo>
                    <a:pt x="268" y="259"/>
                  </a:lnTo>
                  <a:close/>
                  <a:moveTo>
                    <a:pt x="265" y="260"/>
                  </a:moveTo>
                  <a:cubicBezTo>
                    <a:pt x="260" y="264"/>
                    <a:pt x="260" y="264"/>
                    <a:pt x="260" y="264"/>
                  </a:cubicBezTo>
                  <a:cubicBezTo>
                    <a:pt x="265" y="249"/>
                    <a:pt x="265" y="249"/>
                    <a:pt x="265" y="249"/>
                  </a:cubicBezTo>
                  <a:cubicBezTo>
                    <a:pt x="267" y="255"/>
                    <a:pt x="267" y="255"/>
                    <a:pt x="267" y="255"/>
                  </a:cubicBezTo>
                  <a:lnTo>
                    <a:pt x="265" y="260"/>
                  </a:lnTo>
                  <a:close/>
                  <a:moveTo>
                    <a:pt x="285" y="212"/>
                  </a:moveTo>
                  <a:cubicBezTo>
                    <a:pt x="285" y="212"/>
                    <a:pt x="285" y="212"/>
                    <a:pt x="285" y="212"/>
                  </a:cubicBezTo>
                  <a:cubicBezTo>
                    <a:pt x="285" y="211"/>
                    <a:pt x="285" y="211"/>
                    <a:pt x="285" y="211"/>
                  </a:cubicBezTo>
                  <a:lnTo>
                    <a:pt x="285" y="212"/>
                  </a:lnTo>
                  <a:close/>
                  <a:moveTo>
                    <a:pt x="283" y="213"/>
                  </a:moveTo>
                  <a:cubicBezTo>
                    <a:pt x="277" y="217"/>
                    <a:pt x="277" y="217"/>
                    <a:pt x="277" y="217"/>
                  </a:cubicBezTo>
                  <a:cubicBezTo>
                    <a:pt x="282" y="203"/>
                    <a:pt x="282" y="203"/>
                    <a:pt x="282" y="203"/>
                  </a:cubicBezTo>
                  <a:cubicBezTo>
                    <a:pt x="284" y="209"/>
                    <a:pt x="284" y="209"/>
                    <a:pt x="284" y="209"/>
                  </a:cubicBezTo>
                  <a:lnTo>
                    <a:pt x="283" y="213"/>
                  </a:lnTo>
                  <a:close/>
                  <a:moveTo>
                    <a:pt x="323" y="106"/>
                  </a:moveTo>
                  <a:cubicBezTo>
                    <a:pt x="322" y="107"/>
                    <a:pt x="322" y="107"/>
                    <a:pt x="322" y="107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4"/>
                    <a:pt x="324" y="104"/>
                    <a:pt x="324" y="104"/>
                  </a:cubicBezTo>
                  <a:lnTo>
                    <a:pt x="323" y="106"/>
                  </a:lnTo>
                  <a:close/>
                  <a:moveTo>
                    <a:pt x="315" y="120"/>
                  </a:moveTo>
                  <a:cubicBezTo>
                    <a:pt x="319" y="116"/>
                    <a:pt x="319" y="116"/>
                    <a:pt x="319" y="116"/>
                  </a:cubicBezTo>
                  <a:cubicBezTo>
                    <a:pt x="316" y="124"/>
                    <a:pt x="316" y="124"/>
                    <a:pt x="316" y="124"/>
                  </a:cubicBezTo>
                  <a:lnTo>
                    <a:pt x="315" y="120"/>
                  </a:lnTo>
                  <a:close/>
                  <a:moveTo>
                    <a:pt x="293" y="167"/>
                  </a:moveTo>
                  <a:cubicBezTo>
                    <a:pt x="302" y="161"/>
                    <a:pt x="302" y="161"/>
                    <a:pt x="302" y="161"/>
                  </a:cubicBezTo>
                  <a:cubicBezTo>
                    <a:pt x="299" y="169"/>
                    <a:pt x="299" y="169"/>
                    <a:pt x="299" y="169"/>
                  </a:cubicBezTo>
                  <a:lnTo>
                    <a:pt x="293" y="167"/>
                  </a:lnTo>
                  <a:close/>
                  <a:moveTo>
                    <a:pt x="306" y="154"/>
                  </a:moveTo>
                  <a:cubicBezTo>
                    <a:pt x="306" y="154"/>
                    <a:pt x="306" y="154"/>
                    <a:pt x="306" y="154"/>
                  </a:cubicBezTo>
                  <a:cubicBezTo>
                    <a:pt x="306" y="154"/>
                    <a:pt x="306" y="154"/>
                    <a:pt x="306" y="154"/>
                  </a:cubicBezTo>
                  <a:close/>
                  <a:moveTo>
                    <a:pt x="310" y="172"/>
                  </a:moveTo>
                  <a:cubicBezTo>
                    <a:pt x="310" y="174"/>
                    <a:pt x="310" y="174"/>
                    <a:pt x="310" y="174"/>
                  </a:cubicBezTo>
                  <a:cubicBezTo>
                    <a:pt x="300" y="170"/>
                    <a:pt x="300" y="170"/>
                    <a:pt x="300" y="170"/>
                  </a:cubicBezTo>
                  <a:cubicBezTo>
                    <a:pt x="304" y="160"/>
                    <a:pt x="304" y="160"/>
                    <a:pt x="304" y="160"/>
                  </a:cubicBezTo>
                  <a:cubicBezTo>
                    <a:pt x="307" y="158"/>
                    <a:pt x="307" y="158"/>
                    <a:pt x="307" y="158"/>
                  </a:cubicBezTo>
                  <a:lnTo>
                    <a:pt x="310" y="172"/>
                  </a:lnTo>
                  <a:close/>
                  <a:moveTo>
                    <a:pt x="299" y="159"/>
                  </a:moveTo>
                  <a:cubicBezTo>
                    <a:pt x="304" y="148"/>
                    <a:pt x="304" y="148"/>
                    <a:pt x="304" y="148"/>
                  </a:cubicBezTo>
                  <a:cubicBezTo>
                    <a:pt x="305" y="147"/>
                    <a:pt x="305" y="147"/>
                    <a:pt x="305" y="147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4" y="155"/>
                    <a:pt x="304" y="155"/>
                    <a:pt x="304" y="155"/>
                  </a:cubicBezTo>
                  <a:lnTo>
                    <a:pt x="299" y="159"/>
                  </a:lnTo>
                  <a:close/>
                  <a:moveTo>
                    <a:pt x="308" y="140"/>
                  </a:moveTo>
                  <a:cubicBezTo>
                    <a:pt x="312" y="131"/>
                    <a:pt x="312" y="131"/>
                    <a:pt x="312" y="131"/>
                  </a:cubicBezTo>
                  <a:cubicBezTo>
                    <a:pt x="313" y="133"/>
                    <a:pt x="313" y="133"/>
                    <a:pt x="313" y="133"/>
                  </a:cubicBezTo>
                  <a:cubicBezTo>
                    <a:pt x="311" y="138"/>
                    <a:pt x="311" y="138"/>
                    <a:pt x="311" y="138"/>
                  </a:cubicBezTo>
                  <a:cubicBezTo>
                    <a:pt x="308" y="140"/>
                    <a:pt x="308" y="140"/>
                    <a:pt x="308" y="140"/>
                  </a:cubicBezTo>
                  <a:close/>
                  <a:moveTo>
                    <a:pt x="313" y="136"/>
                  </a:moveTo>
                  <a:cubicBezTo>
                    <a:pt x="313" y="137"/>
                    <a:pt x="313" y="137"/>
                    <a:pt x="313" y="137"/>
                  </a:cubicBezTo>
                  <a:cubicBezTo>
                    <a:pt x="313" y="137"/>
                    <a:pt x="313" y="137"/>
                    <a:pt x="313" y="137"/>
                  </a:cubicBezTo>
                  <a:lnTo>
                    <a:pt x="313" y="136"/>
                  </a:lnTo>
                  <a:close/>
                  <a:moveTo>
                    <a:pt x="315" y="147"/>
                  </a:moveTo>
                  <a:cubicBezTo>
                    <a:pt x="310" y="151"/>
                    <a:pt x="310" y="151"/>
                    <a:pt x="310" y="15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10" y="143"/>
                    <a:pt x="310" y="143"/>
                    <a:pt x="310" y="143"/>
                  </a:cubicBezTo>
                  <a:cubicBezTo>
                    <a:pt x="314" y="140"/>
                    <a:pt x="314" y="140"/>
                    <a:pt x="314" y="140"/>
                  </a:cubicBezTo>
                  <a:lnTo>
                    <a:pt x="315" y="147"/>
                  </a:lnTo>
                  <a:close/>
                  <a:moveTo>
                    <a:pt x="288" y="188"/>
                  </a:moveTo>
                  <a:cubicBezTo>
                    <a:pt x="290" y="193"/>
                    <a:pt x="290" y="193"/>
                    <a:pt x="290" y="193"/>
                  </a:cubicBezTo>
                  <a:cubicBezTo>
                    <a:pt x="285" y="196"/>
                    <a:pt x="285" y="196"/>
                    <a:pt x="285" y="196"/>
                  </a:cubicBezTo>
                  <a:lnTo>
                    <a:pt x="288" y="188"/>
                  </a:lnTo>
                  <a:close/>
                  <a:moveTo>
                    <a:pt x="296" y="179"/>
                  </a:moveTo>
                  <a:cubicBezTo>
                    <a:pt x="293" y="186"/>
                    <a:pt x="293" y="186"/>
                    <a:pt x="293" y="186"/>
                  </a:cubicBezTo>
                  <a:cubicBezTo>
                    <a:pt x="290" y="177"/>
                    <a:pt x="290" y="177"/>
                    <a:pt x="290" y="177"/>
                  </a:cubicBezTo>
                  <a:lnTo>
                    <a:pt x="296" y="179"/>
                  </a:lnTo>
                  <a:close/>
                  <a:moveTo>
                    <a:pt x="288" y="199"/>
                  </a:moveTo>
                  <a:cubicBezTo>
                    <a:pt x="287" y="203"/>
                    <a:pt x="287" y="203"/>
                    <a:pt x="287" y="203"/>
                  </a:cubicBezTo>
                  <a:cubicBezTo>
                    <a:pt x="286" y="200"/>
                    <a:pt x="286" y="200"/>
                    <a:pt x="286" y="200"/>
                  </a:cubicBezTo>
                  <a:lnTo>
                    <a:pt x="288" y="199"/>
                  </a:lnTo>
                  <a:close/>
                  <a:moveTo>
                    <a:pt x="280" y="220"/>
                  </a:moveTo>
                  <a:cubicBezTo>
                    <a:pt x="274" y="236"/>
                    <a:pt x="274" y="236"/>
                    <a:pt x="274" y="236"/>
                  </a:cubicBezTo>
                  <a:cubicBezTo>
                    <a:pt x="271" y="226"/>
                    <a:pt x="271" y="226"/>
                    <a:pt x="271" y="226"/>
                  </a:cubicBezTo>
                  <a:lnTo>
                    <a:pt x="280" y="220"/>
                  </a:lnTo>
                  <a:close/>
                  <a:moveTo>
                    <a:pt x="271" y="246"/>
                  </a:moveTo>
                  <a:cubicBezTo>
                    <a:pt x="269" y="249"/>
                    <a:pt x="269" y="249"/>
                    <a:pt x="269" y="249"/>
                  </a:cubicBezTo>
                  <a:cubicBezTo>
                    <a:pt x="269" y="247"/>
                    <a:pt x="269" y="247"/>
                    <a:pt x="269" y="247"/>
                  </a:cubicBezTo>
                  <a:lnTo>
                    <a:pt x="271" y="246"/>
                  </a:lnTo>
                  <a:close/>
                  <a:moveTo>
                    <a:pt x="267" y="243"/>
                  </a:moveTo>
                  <a:cubicBezTo>
                    <a:pt x="267" y="243"/>
                    <a:pt x="267" y="243"/>
                    <a:pt x="267" y="243"/>
                  </a:cubicBezTo>
                  <a:cubicBezTo>
                    <a:pt x="269" y="238"/>
                    <a:pt x="269" y="238"/>
                    <a:pt x="269" y="238"/>
                  </a:cubicBezTo>
                  <a:cubicBezTo>
                    <a:pt x="270" y="241"/>
                    <a:pt x="270" y="241"/>
                    <a:pt x="270" y="241"/>
                  </a:cubicBezTo>
                  <a:lnTo>
                    <a:pt x="267" y="243"/>
                  </a:lnTo>
                  <a:close/>
                  <a:moveTo>
                    <a:pt x="263" y="267"/>
                  </a:moveTo>
                  <a:cubicBezTo>
                    <a:pt x="256" y="285"/>
                    <a:pt x="256" y="285"/>
                    <a:pt x="256" y="285"/>
                  </a:cubicBezTo>
                  <a:cubicBezTo>
                    <a:pt x="256" y="285"/>
                    <a:pt x="256" y="285"/>
                    <a:pt x="256" y="285"/>
                  </a:cubicBezTo>
                  <a:cubicBezTo>
                    <a:pt x="254" y="279"/>
                    <a:pt x="254" y="279"/>
                    <a:pt x="254" y="279"/>
                  </a:cubicBezTo>
                  <a:cubicBezTo>
                    <a:pt x="257" y="270"/>
                    <a:pt x="257" y="270"/>
                    <a:pt x="257" y="270"/>
                  </a:cubicBezTo>
                  <a:lnTo>
                    <a:pt x="263" y="267"/>
                  </a:lnTo>
                  <a:close/>
                  <a:moveTo>
                    <a:pt x="249" y="298"/>
                  </a:moveTo>
                  <a:cubicBezTo>
                    <a:pt x="252" y="291"/>
                    <a:pt x="252" y="291"/>
                    <a:pt x="252" y="291"/>
                  </a:cubicBezTo>
                  <a:cubicBezTo>
                    <a:pt x="255" y="301"/>
                    <a:pt x="255" y="301"/>
                    <a:pt x="255" y="301"/>
                  </a:cubicBezTo>
                  <a:lnTo>
                    <a:pt x="249" y="298"/>
                  </a:lnTo>
                  <a:close/>
                  <a:moveTo>
                    <a:pt x="162" y="420"/>
                  </a:moveTo>
                  <a:cubicBezTo>
                    <a:pt x="160" y="407"/>
                    <a:pt x="160" y="407"/>
                    <a:pt x="160" y="407"/>
                  </a:cubicBezTo>
                  <a:cubicBezTo>
                    <a:pt x="160" y="407"/>
                    <a:pt x="160" y="407"/>
                    <a:pt x="160" y="407"/>
                  </a:cubicBezTo>
                  <a:cubicBezTo>
                    <a:pt x="157" y="390"/>
                    <a:pt x="157" y="390"/>
                    <a:pt x="157" y="390"/>
                  </a:cubicBezTo>
                  <a:cubicBezTo>
                    <a:pt x="162" y="384"/>
                    <a:pt x="162" y="384"/>
                    <a:pt x="162" y="384"/>
                  </a:cubicBezTo>
                  <a:cubicBezTo>
                    <a:pt x="168" y="397"/>
                    <a:pt x="179" y="420"/>
                    <a:pt x="179" y="420"/>
                  </a:cubicBezTo>
                  <a:moveTo>
                    <a:pt x="157" y="407"/>
                  </a:moveTo>
                  <a:cubicBezTo>
                    <a:pt x="150" y="407"/>
                    <a:pt x="150" y="407"/>
                    <a:pt x="150" y="407"/>
                  </a:cubicBezTo>
                  <a:cubicBezTo>
                    <a:pt x="149" y="398"/>
                    <a:pt x="149" y="398"/>
                    <a:pt x="149" y="398"/>
                  </a:cubicBezTo>
                  <a:cubicBezTo>
                    <a:pt x="155" y="392"/>
                    <a:pt x="155" y="392"/>
                    <a:pt x="155" y="392"/>
                  </a:cubicBezTo>
                  <a:lnTo>
                    <a:pt x="157" y="407"/>
                  </a:lnTo>
                  <a:close/>
                  <a:moveTo>
                    <a:pt x="145" y="373"/>
                  </a:moveTo>
                  <a:cubicBezTo>
                    <a:pt x="152" y="372"/>
                    <a:pt x="152" y="372"/>
                    <a:pt x="152" y="372"/>
                  </a:cubicBezTo>
                  <a:cubicBezTo>
                    <a:pt x="152" y="374"/>
                    <a:pt x="152" y="374"/>
                    <a:pt x="152" y="374"/>
                  </a:cubicBezTo>
                  <a:cubicBezTo>
                    <a:pt x="150" y="376"/>
                    <a:pt x="148" y="379"/>
                    <a:pt x="146" y="381"/>
                  </a:cubicBezTo>
                  <a:lnTo>
                    <a:pt x="145" y="373"/>
                  </a:lnTo>
                  <a:close/>
                  <a:moveTo>
                    <a:pt x="180" y="366"/>
                  </a:moveTo>
                  <a:cubicBezTo>
                    <a:pt x="200" y="408"/>
                    <a:pt x="200" y="408"/>
                    <a:pt x="200" y="408"/>
                  </a:cubicBezTo>
                  <a:cubicBezTo>
                    <a:pt x="193" y="431"/>
                    <a:pt x="193" y="431"/>
                    <a:pt x="193" y="431"/>
                  </a:cubicBezTo>
                  <a:cubicBezTo>
                    <a:pt x="192" y="431"/>
                    <a:pt x="192" y="431"/>
                    <a:pt x="192" y="431"/>
                  </a:cubicBezTo>
                  <a:cubicBezTo>
                    <a:pt x="168" y="378"/>
                    <a:pt x="168" y="378"/>
                    <a:pt x="168" y="378"/>
                  </a:cubicBezTo>
                  <a:lnTo>
                    <a:pt x="180" y="366"/>
                  </a:lnTo>
                  <a:close/>
                  <a:moveTo>
                    <a:pt x="188" y="441"/>
                  </a:moveTo>
                  <a:cubicBezTo>
                    <a:pt x="185" y="448"/>
                    <a:pt x="185" y="448"/>
                    <a:pt x="185" y="448"/>
                  </a:cubicBezTo>
                  <a:cubicBezTo>
                    <a:pt x="183" y="448"/>
                    <a:pt x="181" y="448"/>
                    <a:pt x="179" y="448"/>
                  </a:cubicBezTo>
                  <a:cubicBezTo>
                    <a:pt x="166" y="448"/>
                    <a:pt x="165" y="448"/>
                    <a:pt x="165" y="448"/>
                  </a:cubicBezTo>
                  <a:cubicBezTo>
                    <a:pt x="165" y="447"/>
                    <a:pt x="165" y="447"/>
                    <a:pt x="165" y="447"/>
                  </a:cubicBezTo>
                  <a:cubicBezTo>
                    <a:pt x="163" y="427"/>
                    <a:pt x="163" y="427"/>
                    <a:pt x="163" y="427"/>
                  </a:cubicBezTo>
                  <a:cubicBezTo>
                    <a:pt x="181" y="427"/>
                    <a:pt x="181" y="427"/>
                    <a:pt x="181" y="427"/>
                  </a:cubicBezTo>
                  <a:lnTo>
                    <a:pt x="188" y="441"/>
                  </a:lnTo>
                  <a:close/>
                  <a:moveTo>
                    <a:pt x="115" y="373"/>
                  </a:moveTo>
                  <a:cubicBezTo>
                    <a:pt x="121" y="424"/>
                    <a:pt x="121" y="424"/>
                    <a:pt x="121" y="424"/>
                  </a:cubicBezTo>
                  <a:cubicBezTo>
                    <a:pt x="103" y="425"/>
                    <a:pt x="103" y="425"/>
                    <a:pt x="103" y="425"/>
                  </a:cubicBezTo>
                  <a:cubicBezTo>
                    <a:pt x="97" y="374"/>
                    <a:pt x="97" y="374"/>
                    <a:pt x="97" y="374"/>
                  </a:cubicBezTo>
                  <a:lnTo>
                    <a:pt x="115" y="373"/>
                  </a:lnTo>
                  <a:close/>
                  <a:moveTo>
                    <a:pt x="126" y="416"/>
                  </a:moveTo>
                  <a:cubicBezTo>
                    <a:pt x="126" y="412"/>
                    <a:pt x="122" y="373"/>
                    <a:pt x="122" y="373"/>
                  </a:cubicBezTo>
                  <a:cubicBezTo>
                    <a:pt x="139" y="373"/>
                    <a:pt x="139" y="373"/>
                    <a:pt x="139" y="373"/>
                  </a:cubicBezTo>
                  <a:cubicBezTo>
                    <a:pt x="141" y="386"/>
                    <a:pt x="141" y="386"/>
                    <a:pt x="141" y="386"/>
                  </a:cubicBezTo>
                  <a:cubicBezTo>
                    <a:pt x="139" y="388"/>
                    <a:pt x="137" y="390"/>
                    <a:pt x="136" y="391"/>
                  </a:cubicBezTo>
                  <a:cubicBezTo>
                    <a:pt x="131" y="396"/>
                    <a:pt x="132" y="401"/>
                    <a:pt x="132" y="401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2" y="410"/>
                    <a:pt x="132" y="410"/>
                    <a:pt x="132" y="410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29" y="422"/>
                    <a:pt x="129" y="422"/>
                    <a:pt x="129" y="422"/>
                  </a:cubicBezTo>
                  <a:cubicBezTo>
                    <a:pt x="129" y="422"/>
                    <a:pt x="127" y="421"/>
                    <a:pt x="126" y="416"/>
                  </a:cubicBezTo>
                  <a:close/>
                  <a:moveTo>
                    <a:pt x="331" y="67"/>
                  </a:moveTo>
                  <a:cubicBezTo>
                    <a:pt x="325" y="81"/>
                    <a:pt x="325" y="81"/>
                    <a:pt x="325" y="81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23" y="348"/>
                    <a:pt x="122" y="348"/>
                    <a:pt x="120" y="348"/>
                  </a:cubicBezTo>
                  <a:lnTo>
                    <a:pt x="331" y="67"/>
                  </a:lnTo>
                  <a:close/>
                  <a:moveTo>
                    <a:pt x="365" y="34"/>
                  </a:moveTo>
                  <a:cubicBezTo>
                    <a:pt x="365" y="34"/>
                    <a:pt x="365" y="34"/>
                    <a:pt x="365" y="34"/>
                  </a:cubicBezTo>
                  <a:cubicBezTo>
                    <a:pt x="365" y="35"/>
                    <a:pt x="365" y="35"/>
                    <a:pt x="365" y="35"/>
                  </a:cubicBezTo>
                  <a:lnTo>
                    <a:pt x="365" y="34"/>
                  </a:lnTo>
                  <a:close/>
                  <a:moveTo>
                    <a:pt x="329" y="105"/>
                  </a:moveTo>
                  <a:cubicBezTo>
                    <a:pt x="331" y="103"/>
                    <a:pt x="331" y="103"/>
                    <a:pt x="331" y="103"/>
                  </a:cubicBezTo>
                  <a:cubicBezTo>
                    <a:pt x="333" y="104"/>
                    <a:pt x="333" y="104"/>
                    <a:pt x="333" y="104"/>
                  </a:cubicBezTo>
                  <a:cubicBezTo>
                    <a:pt x="331" y="110"/>
                    <a:pt x="331" y="110"/>
                    <a:pt x="331" y="110"/>
                  </a:cubicBezTo>
                  <a:lnTo>
                    <a:pt x="329" y="105"/>
                  </a:lnTo>
                  <a:close/>
                  <a:moveTo>
                    <a:pt x="328" y="101"/>
                  </a:moveTo>
                  <a:cubicBezTo>
                    <a:pt x="327" y="98"/>
                    <a:pt x="327" y="98"/>
                    <a:pt x="327" y="98"/>
                  </a:cubicBezTo>
                  <a:cubicBezTo>
                    <a:pt x="331" y="87"/>
                    <a:pt x="331" y="87"/>
                    <a:pt x="331" y="87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9" y="56"/>
                    <a:pt x="349" y="56"/>
                    <a:pt x="349" y="56"/>
                  </a:cubicBezTo>
                  <a:cubicBezTo>
                    <a:pt x="337" y="93"/>
                    <a:pt x="337" y="93"/>
                    <a:pt x="337" y="93"/>
                  </a:cubicBezTo>
                  <a:lnTo>
                    <a:pt x="328" y="101"/>
                  </a:lnTo>
                  <a:close/>
                  <a:moveTo>
                    <a:pt x="319" y="137"/>
                  </a:moveTo>
                  <a:cubicBezTo>
                    <a:pt x="323" y="135"/>
                    <a:pt x="323" y="135"/>
                    <a:pt x="323" y="135"/>
                  </a:cubicBezTo>
                  <a:cubicBezTo>
                    <a:pt x="320" y="143"/>
                    <a:pt x="320" y="143"/>
                    <a:pt x="320" y="143"/>
                  </a:cubicBezTo>
                  <a:lnTo>
                    <a:pt x="319" y="137"/>
                  </a:lnTo>
                  <a:close/>
                  <a:moveTo>
                    <a:pt x="318" y="133"/>
                  </a:moveTo>
                  <a:cubicBezTo>
                    <a:pt x="318" y="136"/>
                    <a:pt x="318" y="136"/>
                    <a:pt x="318" y="136"/>
                  </a:cubicBezTo>
                  <a:cubicBezTo>
                    <a:pt x="317" y="127"/>
                    <a:pt x="317" y="127"/>
                    <a:pt x="317" y="127"/>
                  </a:cubicBezTo>
                  <a:cubicBezTo>
                    <a:pt x="322" y="113"/>
                    <a:pt x="322" y="113"/>
                    <a:pt x="322" y="113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5" y="128"/>
                    <a:pt x="325" y="128"/>
                    <a:pt x="325" y="128"/>
                  </a:cubicBezTo>
                  <a:lnTo>
                    <a:pt x="318" y="133"/>
                  </a:lnTo>
                  <a:close/>
                  <a:moveTo>
                    <a:pt x="317" y="153"/>
                  </a:moveTo>
                  <a:cubicBezTo>
                    <a:pt x="313" y="164"/>
                    <a:pt x="313" y="164"/>
                    <a:pt x="313" y="164"/>
                  </a:cubicBezTo>
                  <a:cubicBezTo>
                    <a:pt x="311" y="156"/>
                    <a:pt x="311" y="156"/>
                    <a:pt x="311" y="156"/>
                  </a:cubicBezTo>
                  <a:lnTo>
                    <a:pt x="317" y="153"/>
                  </a:lnTo>
                  <a:close/>
                  <a:moveTo>
                    <a:pt x="295" y="195"/>
                  </a:moveTo>
                  <a:cubicBezTo>
                    <a:pt x="304" y="189"/>
                    <a:pt x="304" y="189"/>
                    <a:pt x="304" y="189"/>
                  </a:cubicBezTo>
                  <a:cubicBezTo>
                    <a:pt x="298" y="204"/>
                    <a:pt x="298" y="204"/>
                    <a:pt x="298" y="204"/>
                  </a:cubicBezTo>
                  <a:lnTo>
                    <a:pt x="295" y="195"/>
                  </a:lnTo>
                  <a:close/>
                  <a:moveTo>
                    <a:pt x="294" y="191"/>
                  </a:moveTo>
                  <a:cubicBezTo>
                    <a:pt x="293" y="189"/>
                    <a:pt x="293" y="189"/>
                    <a:pt x="293" y="189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lnTo>
                    <a:pt x="294" y="191"/>
                  </a:lnTo>
                  <a:close/>
                  <a:moveTo>
                    <a:pt x="290" y="214"/>
                  </a:moveTo>
                  <a:cubicBezTo>
                    <a:pt x="294" y="210"/>
                    <a:pt x="294" y="210"/>
                    <a:pt x="294" y="210"/>
                  </a:cubicBezTo>
                  <a:cubicBezTo>
                    <a:pt x="295" y="211"/>
                    <a:pt x="295" y="211"/>
                    <a:pt x="295" y="211"/>
                  </a:cubicBezTo>
                  <a:cubicBezTo>
                    <a:pt x="291" y="220"/>
                    <a:pt x="291" y="220"/>
                    <a:pt x="291" y="220"/>
                  </a:cubicBezTo>
                  <a:lnTo>
                    <a:pt x="290" y="214"/>
                  </a:lnTo>
                  <a:close/>
                  <a:moveTo>
                    <a:pt x="288" y="209"/>
                  </a:moveTo>
                  <a:cubicBezTo>
                    <a:pt x="287" y="205"/>
                    <a:pt x="287" y="205"/>
                    <a:pt x="287" y="205"/>
                  </a:cubicBezTo>
                  <a:cubicBezTo>
                    <a:pt x="290" y="198"/>
                    <a:pt x="290" y="198"/>
                    <a:pt x="290" y="198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3" y="206"/>
                    <a:pt x="293" y="206"/>
                    <a:pt x="293" y="206"/>
                  </a:cubicBezTo>
                  <a:lnTo>
                    <a:pt x="288" y="209"/>
                  </a:lnTo>
                  <a:close/>
                  <a:moveTo>
                    <a:pt x="276" y="242"/>
                  </a:moveTo>
                  <a:cubicBezTo>
                    <a:pt x="285" y="238"/>
                    <a:pt x="285" y="238"/>
                    <a:pt x="285" y="238"/>
                  </a:cubicBezTo>
                  <a:cubicBezTo>
                    <a:pt x="279" y="252"/>
                    <a:pt x="279" y="252"/>
                    <a:pt x="279" y="252"/>
                  </a:cubicBezTo>
                  <a:lnTo>
                    <a:pt x="276" y="242"/>
                  </a:lnTo>
                  <a:close/>
                  <a:moveTo>
                    <a:pt x="275" y="238"/>
                  </a:moveTo>
                  <a:cubicBezTo>
                    <a:pt x="275" y="238"/>
                    <a:pt x="275" y="238"/>
                    <a:pt x="275" y="238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6" y="216"/>
                    <a:pt x="286" y="216"/>
                    <a:pt x="286" y="216"/>
                  </a:cubicBezTo>
                  <a:cubicBezTo>
                    <a:pt x="289" y="226"/>
                    <a:pt x="289" y="226"/>
                    <a:pt x="289" y="226"/>
                  </a:cubicBezTo>
                  <a:cubicBezTo>
                    <a:pt x="287" y="232"/>
                    <a:pt x="287" y="232"/>
                    <a:pt x="287" y="232"/>
                  </a:cubicBezTo>
                  <a:lnTo>
                    <a:pt x="275" y="238"/>
                  </a:lnTo>
                  <a:close/>
                  <a:moveTo>
                    <a:pt x="273" y="260"/>
                  </a:moveTo>
                  <a:cubicBezTo>
                    <a:pt x="275" y="259"/>
                    <a:pt x="275" y="259"/>
                    <a:pt x="275" y="259"/>
                  </a:cubicBezTo>
                  <a:cubicBezTo>
                    <a:pt x="275" y="261"/>
                    <a:pt x="275" y="261"/>
                    <a:pt x="275" y="261"/>
                  </a:cubicBezTo>
                  <a:cubicBezTo>
                    <a:pt x="274" y="263"/>
                    <a:pt x="274" y="263"/>
                    <a:pt x="274" y="263"/>
                  </a:cubicBezTo>
                  <a:lnTo>
                    <a:pt x="273" y="260"/>
                  </a:lnTo>
                  <a:close/>
                  <a:moveTo>
                    <a:pt x="272" y="257"/>
                  </a:moveTo>
                  <a:cubicBezTo>
                    <a:pt x="270" y="251"/>
                    <a:pt x="270" y="251"/>
                    <a:pt x="270" y="251"/>
                  </a:cubicBezTo>
                  <a:cubicBezTo>
                    <a:pt x="272" y="247"/>
                    <a:pt x="272" y="247"/>
                    <a:pt x="272" y="247"/>
                  </a:cubicBezTo>
                  <a:cubicBezTo>
                    <a:pt x="274" y="255"/>
                    <a:pt x="274" y="255"/>
                    <a:pt x="274" y="255"/>
                  </a:cubicBezTo>
                  <a:lnTo>
                    <a:pt x="272" y="257"/>
                  </a:lnTo>
                  <a:close/>
                  <a:moveTo>
                    <a:pt x="269" y="276"/>
                  </a:moveTo>
                  <a:cubicBezTo>
                    <a:pt x="258" y="283"/>
                    <a:pt x="258" y="283"/>
                    <a:pt x="258" y="283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2" y="270"/>
                    <a:pt x="272" y="270"/>
                    <a:pt x="272" y="270"/>
                  </a:cubicBezTo>
                  <a:lnTo>
                    <a:pt x="269" y="276"/>
                  </a:lnTo>
                  <a:close/>
                  <a:moveTo>
                    <a:pt x="260" y="300"/>
                  </a:moveTo>
                  <a:cubicBezTo>
                    <a:pt x="257" y="289"/>
                    <a:pt x="257" y="289"/>
                    <a:pt x="257" y="289"/>
                  </a:cubicBezTo>
                  <a:cubicBezTo>
                    <a:pt x="267" y="283"/>
                    <a:pt x="267" y="283"/>
                    <a:pt x="267" y="283"/>
                  </a:cubicBezTo>
                  <a:lnTo>
                    <a:pt x="260" y="300"/>
                  </a:lnTo>
                  <a:close/>
                  <a:moveTo>
                    <a:pt x="254" y="311"/>
                  </a:moveTo>
                  <a:cubicBezTo>
                    <a:pt x="238" y="320"/>
                    <a:pt x="238" y="320"/>
                    <a:pt x="238" y="320"/>
                  </a:cubicBezTo>
                  <a:cubicBezTo>
                    <a:pt x="244" y="306"/>
                    <a:pt x="244" y="306"/>
                    <a:pt x="244" y="306"/>
                  </a:cubicBezTo>
                  <a:lnTo>
                    <a:pt x="254" y="311"/>
                  </a:lnTo>
                  <a:close/>
                  <a:moveTo>
                    <a:pt x="233" y="333"/>
                  </a:moveTo>
                  <a:cubicBezTo>
                    <a:pt x="236" y="326"/>
                    <a:pt x="236" y="326"/>
                    <a:pt x="236" y="326"/>
                  </a:cubicBezTo>
                  <a:cubicBezTo>
                    <a:pt x="252" y="317"/>
                    <a:pt x="252" y="317"/>
                    <a:pt x="252" y="317"/>
                  </a:cubicBezTo>
                  <a:cubicBezTo>
                    <a:pt x="236" y="348"/>
                    <a:pt x="236" y="348"/>
                    <a:pt x="236" y="348"/>
                  </a:cubicBezTo>
                  <a:lnTo>
                    <a:pt x="233" y="333"/>
                  </a:lnTo>
                  <a:close/>
                  <a:moveTo>
                    <a:pt x="231" y="321"/>
                  </a:moveTo>
                  <a:cubicBezTo>
                    <a:pt x="238" y="303"/>
                    <a:pt x="238" y="303"/>
                    <a:pt x="238" y="303"/>
                  </a:cubicBezTo>
                  <a:cubicBezTo>
                    <a:pt x="240" y="303"/>
                    <a:pt x="240" y="303"/>
                    <a:pt x="240" y="303"/>
                  </a:cubicBezTo>
                  <a:cubicBezTo>
                    <a:pt x="232" y="323"/>
                    <a:pt x="232" y="323"/>
                    <a:pt x="232" y="323"/>
                  </a:cubicBezTo>
                  <a:cubicBezTo>
                    <a:pt x="232" y="323"/>
                    <a:pt x="232" y="323"/>
                    <a:pt x="232" y="323"/>
                  </a:cubicBezTo>
                  <a:lnTo>
                    <a:pt x="231" y="321"/>
                  </a:lnTo>
                  <a:close/>
                  <a:moveTo>
                    <a:pt x="230" y="357"/>
                  </a:moveTo>
                  <a:cubicBezTo>
                    <a:pt x="225" y="360"/>
                    <a:pt x="225" y="360"/>
                    <a:pt x="225" y="360"/>
                  </a:cubicBezTo>
                  <a:cubicBezTo>
                    <a:pt x="226" y="353"/>
                    <a:pt x="226" y="353"/>
                    <a:pt x="226" y="353"/>
                  </a:cubicBezTo>
                  <a:cubicBezTo>
                    <a:pt x="230" y="342"/>
                    <a:pt x="230" y="342"/>
                    <a:pt x="230" y="342"/>
                  </a:cubicBezTo>
                  <a:cubicBezTo>
                    <a:pt x="232" y="353"/>
                    <a:pt x="232" y="353"/>
                    <a:pt x="232" y="353"/>
                  </a:cubicBezTo>
                  <a:lnTo>
                    <a:pt x="230" y="357"/>
                  </a:lnTo>
                  <a:close/>
                  <a:moveTo>
                    <a:pt x="225" y="369"/>
                  </a:moveTo>
                  <a:cubicBezTo>
                    <a:pt x="225" y="365"/>
                    <a:pt x="225" y="365"/>
                    <a:pt x="225" y="365"/>
                  </a:cubicBezTo>
                  <a:cubicBezTo>
                    <a:pt x="227" y="365"/>
                    <a:pt x="227" y="365"/>
                    <a:pt x="227" y="365"/>
                  </a:cubicBezTo>
                  <a:lnTo>
                    <a:pt x="225" y="369"/>
                  </a:lnTo>
                  <a:close/>
                  <a:moveTo>
                    <a:pt x="208" y="410"/>
                  </a:moveTo>
                  <a:cubicBezTo>
                    <a:pt x="205" y="405"/>
                    <a:pt x="205" y="405"/>
                    <a:pt x="205" y="405"/>
                  </a:cubicBezTo>
                  <a:cubicBezTo>
                    <a:pt x="219" y="369"/>
                    <a:pt x="219" y="369"/>
                    <a:pt x="219" y="369"/>
                  </a:cubicBezTo>
                  <a:cubicBezTo>
                    <a:pt x="220" y="368"/>
                    <a:pt x="220" y="368"/>
                    <a:pt x="220" y="368"/>
                  </a:cubicBezTo>
                  <a:cubicBezTo>
                    <a:pt x="220" y="381"/>
                    <a:pt x="220" y="381"/>
                    <a:pt x="220" y="381"/>
                  </a:cubicBezTo>
                  <a:lnTo>
                    <a:pt x="208" y="410"/>
                  </a:lnTo>
                  <a:close/>
                  <a:moveTo>
                    <a:pt x="202" y="399"/>
                  </a:moveTo>
                  <a:cubicBezTo>
                    <a:pt x="183" y="362"/>
                    <a:pt x="183" y="362"/>
                    <a:pt x="183" y="362"/>
                  </a:cubicBezTo>
                  <a:cubicBezTo>
                    <a:pt x="202" y="343"/>
                    <a:pt x="202" y="343"/>
                    <a:pt x="202" y="343"/>
                  </a:cubicBezTo>
                  <a:cubicBezTo>
                    <a:pt x="202" y="343"/>
                    <a:pt x="202" y="343"/>
                    <a:pt x="202" y="343"/>
                  </a:cubicBezTo>
                  <a:cubicBezTo>
                    <a:pt x="202" y="343"/>
                    <a:pt x="202" y="343"/>
                    <a:pt x="202" y="342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0"/>
                    <a:pt x="202" y="338"/>
                    <a:pt x="201" y="337"/>
                  </a:cubicBezTo>
                  <a:cubicBezTo>
                    <a:pt x="230" y="303"/>
                    <a:pt x="230" y="303"/>
                    <a:pt x="230" y="303"/>
                  </a:cubicBezTo>
                  <a:cubicBezTo>
                    <a:pt x="232" y="304"/>
                    <a:pt x="232" y="304"/>
                    <a:pt x="232" y="304"/>
                  </a:cubicBezTo>
                  <a:lnTo>
                    <a:pt x="202" y="399"/>
                  </a:lnTo>
                  <a:close/>
                  <a:moveTo>
                    <a:pt x="197" y="449"/>
                  </a:moveTo>
                  <a:cubicBezTo>
                    <a:pt x="187" y="460"/>
                    <a:pt x="187" y="460"/>
                    <a:pt x="187" y="460"/>
                  </a:cubicBezTo>
                  <a:cubicBezTo>
                    <a:pt x="194" y="444"/>
                    <a:pt x="194" y="444"/>
                    <a:pt x="194" y="444"/>
                  </a:cubicBezTo>
                  <a:cubicBezTo>
                    <a:pt x="207" y="429"/>
                    <a:pt x="207" y="429"/>
                    <a:pt x="207" y="429"/>
                  </a:cubicBezTo>
                  <a:moveTo>
                    <a:pt x="223" y="461"/>
                  </a:moveTo>
                  <a:cubicBezTo>
                    <a:pt x="221" y="461"/>
                    <a:pt x="219" y="462"/>
                    <a:pt x="217" y="463"/>
                  </a:cubicBezTo>
                  <a:cubicBezTo>
                    <a:pt x="218" y="463"/>
                    <a:pt x="218" y="463"/>
                    <a:pt x="218" y="463"/>
                  </a:cubicBezTo>
                  <a:cubicBezTo>
                    <a:pt x="200" y="464"/>
                    <a:pt x="200" y="464"/>
                    <a:pt x="200" y="464"/>
                  </a:cubicBezTo>
                  <a:cubicBezTo>
                    <a:pt x="200" y="463"/>
                    <a:pt x="200" y="463"/>
                    <a:pt x="200" y="463"/>
                  </a:cubicBezTo>
                  <a:cubicBezTo>
                    <a:pt x="202" y="460"/>
                    <a:pt x="202" y="460"/>
                    <a:pt x="202" y="460"/>
                  </a:cubicBezTo>
                  <a:cubicBezTo>
                    <a:pt x="202" y="457"/>
                    <a:pt x="202" y="457"/>
                    <a:pt x="202" y="457"/>
                  </a:cubicBezTo>
                  <a:lnTo>
                    <a:pt x="223" y="461"/>
                  </a:lnTo>
                  <a:close/>
                  <a:moveTo>
                    <a:pt x="213" y="488"/>
                  </a:moveTo>
                  <a:cubicBezTo>
                    <a:pt x="203" y="490"/>
                    <a:pt x="203" y="490"/>
                    <a:pt x="203" y="490"/>
                  </a:cubicBezTo>
                  <a:cubicBezTo>
                    <a:pt x="203" y="490"/>
                    <a:pt x="203" y="490"/>
                    <a:pt x="203" y="490"/>
                  </a:cubicBezTo>
                  <a:cubicBezTo>
                    <a:pt x="202" y="485"/>
                    <a:pt x="202" y="485"/>
                    <a:pt x="202" y="485"/>
                  </a:cubicBezTo>
                  <a:cubicBezTo>
                    <a:pt x="212" y="485"/>
                    <a:pt x="212" y="485"/>
                    <a:pt x="212" y="485"/>
                  </a:cubicBezTo>
                  <a:cubicBezTo>
                    <a:pt x="212" y="486"/>
                    <a:pt x="213" y="487"/>
                    <a:pt x="214" y="488"/>
                  </a:cubicBezTo>
                  <a:lnTo>
                    <a:pt x="213" y="488"/>
                  </a:lnTo>
                  <a:close/>
                  <a:moveTo>
                    <a:pt x="158" y="503"/>
                  </a:moveTo>
                  <a:cubicBezTo>
                    <a:pt x="158" y="503"/>
                    <a:pt x="158" y="503"/>
                    <a:pt x="158" y="503"/>
                  </a:cubicBezTo>
                  <a:cubicBezTo>
                    <a:pt x="164" y="503"/>
                    <a:pt x="169" y="504"/>
                    <a:pt x="172" y="504"/>
                  </a:cubicBezTo>
                  <a:cubicBezTo>
                    <a:pt x="169" y="508"/>
                    <a:pt x="169" y="508"/>
                    <a:pt x="169" y="508"/>
                  </a:cubicBezTo>
                  <a:cubicBezTo>
                    <a:pt x="161" y="508"/>
                    <a:pt x="161" y="508"/>
                    <a:pt x="161" y="508"/>
                  </a:cubicBezTo>
                  <a:cubicBezTo>
                    <a:pt x="160" y="506"/>
                    <a:pt x="159" y="504"/>
                    <a:pt x="158" y="503"/>
                  </a:cubicBezTo>
                  <a:close/>
                  <a:moveTo>
                    <a:pt x="71" y="508"/>
                  </a:moveTo>
                  <a:cubicBezTo>
                    <a:pt x="70" y="506"/>
                    <a:pt x="69" y="504"/>
                    <a:pt x="68" y="503"/>
                  </a:cubicBezTo>
                  <a:cubicBezTo>
                    <a:pt x="78" y="503"/>
                    <a:pt x="89" y="502"/>
                    <a:pt x="102" y="501"/>
                  </a:cubicBezTo>
                  <a:cubicBezTo>
                    <a:pt x="102" y="502"/>
                    <a:pt x="102" y="502"/>
                    <a:pt x="102" y="502"/>
                  </a:cubicBezTo>
                  <a:cubicBezTo>
                    <a:pt x="102" y="502"/>
                    <a:pt x="124" y="502"/>
                    <a:pt x="143" y="503"/>
                  </a:cubicBezTo>
                  <a:cubicBezTo>
                    <a:pt x="142" y="504"/>
                    <a:pt x="141" y="506"/>
                    <a:pt x="141" y="508"/>
                  </a:cubicBezTo>
                  <a:lnTo>
                    <a:pt x="71" y="508"/>
                  </a:lnTo>
                  <a:close/>
                  <a:moveTo>
                    <a:pt x="44" y="504"/>
                  </a:moveTo>
                  <a:cubicBezTo>
                    <a:pt x="47" y="504"/>
                    <a:pt x="51" y="504"/>
                    <a:pt x="56" y="504"/>
                  </a:cubicBezTo>
                  <a:cubicBezTo>
                    <a:pt x="55" y="505"/>
                    <a:pt x="54" y="506"/>
                    <a:pt x="54" y="508"/>
                  </a:cubicBezTo>
                  <a:cubicBezTo>
                    <a:pt x="49" y="508"/>
                    <a:pt x="49" y="508"/>
                    <a:pt x="49" y="508"/>
                  </a:cubicBezTo>
                  <a:cubicBezTo>
                    <a:pt x="47" y="506"/>
                    <a:pt x="45" y="505"/>
                    <a:pt x="44" y="50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Freeform 122"/>
            <p:cNvSpPr/>
            <p:nvPr/>
          </p:nvSpPr>
          <p:spPr bwMode="auto">
            <a:xfrm>
              <a:off x="296274" y="2594698"/>
              <a:ext cx="359143" cy="329911"/>
            </a:xfrm>
            <a:custGeom>
              <a:avLst/>
              <a:gdLst>
                <a:gd name="T0" fmla="*/ 0 w 258"/>
                <a:gd name="T1" fmla="*/ 38 h 237"/>
                <a:gd name="T2" fmla="*/ 0 w 258"/>
                <a:gd name="T3" fmla="*/ 218 h 237"/>
                <a:gd name="T4" fmla="*/ 213 w 258"/>
                <a:gd name="T5" fmla="*/ 237 h 237"/>
                <a:gd name="T6" fmla="*/ 258 w 258"/>
                <a:gd name="T7" fmla="*/ 116 h 237"/>
                <a:gd name="T8" fmla="*/ 196 w 258"/>
                <a:gd name="T9" fmla="*/ 0 h 237"/>
                <a:gd name="T10" fmla="*/ 0 w 258"/>
                <a:gd name="T11" fmla="*/ 3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37">
                  <a:moveTo>
                    <a:pt x="0" y="38"/>
                  </a:moveTo>
                  <a:lnTo>
                    <a:pt x="0" y="218"/>
                  </a:lnTo>
                  <a:lnTo>
                    <a:pt x="213" y="237"/>
                  </a:lnTo>
                  <a:lnTo>
                    <a:pt x="258" y="116"/>
                  </a:lnTo>
                  <a:lnTo>
                    <a:pt x="196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8" name="Freeform 123"/>
            <p:cNvSpPr/>
            <p:nvPr/>
          </p:nvSpPr>
          <p:spPr bwMode="auto">
            <a:xfrm>
              <a:off x="76334" y="2914864"/>
              <a:ext cx="651469" cy="226900"/>
            </a:xfrm>
            <a:custGeom>
              <a:avLst/>
              <a:gdLst>
                <a:gd name="T0" fmla="*/ 154 w 198"/>
                <a:gd name="T1" fmla="*/ 9 h 69"/>
                <a:gd name="T2" fmla="*/ 182 w 198"/>
                <a:gd name="T3" fmla="*/ 3 h 69"/>
                <a:gd name="T4" fmla="*/ 195 w 198"/>
                <a:gd name="T5" fmla="*/ 22 h 69"/>
                <a:gd name="T6" fmla="*/ 196 w 198"/>
                <a:gd name="T7" fmla="*/ 34 h 69"/>
                <a:gd name="T8" fmla="*/ 174 w 198"/>
                <a:gd name="T9" fmla="*/ 45 h 69"/>
                <a:gd name="T10" fmla="*/ 163 w 198"/>
                <a:gd name="T11" fmla="*/ 69 h 69"/>
                <a:gd name="T12" fmla="*/ 0 w 198"/>
                <a:gd name="T13" fmla="*/ 64 h 69"/>
                <a:gd name="T14" fmla="*/ 6 w 198"/>
                <a:gd name="T15" fmla="*/ 45 h 69"/>
                <a:gd name="T16" fmla="*/ 154 w 198"/>
                <a:gd name="T17" fmla="*/ 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69">
                  <a:moveTo>
                    <a:pt x="154" y="9"/>
                  </a:moveTo>
                  <a:cubicBezTo>
                    <a:pt x="154" y="9"/>
                    <a:pt x="169" y="0"/>
                    <a:pt x="182" y="3"/>
                  </a:cubicBezTo>
                  <a:cubicBezTo>
                    <a:pt x="196" y="6"/>
                    <a:pt x="195" y="22"/>
                    <a:pt x="195" y="22"/>
                  </a:cubicBezTo>
                  <a:cubicBezTo>
                    <a:pt x="195" y="22"/>
                    <a:pt x="198" y="32"/>
                    <a:pt x="196" y="34"/>
                  </a:cubicBezTo>
                  <a:cubicBezTo>
                    <a:pt x="194" y="36"/>
                    <a:pt x="174" y="45"/>
                    <a:pt x="174" y="45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" y="45"/>
                    <a:pt x="6" y="45"/>
                    <a:pt x="6" y="45"/>
                  </a:cubicBezTo>
                  <a:lnTo>
                    <a:pt x="154" y="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9" name="Freeform 124"/>
            <p:cNvSpPr/>
            <p:nvPr/>
          </p:nvSpPr>
          <p:spPr bwMode="auto">
            <a:xfrm>
              <a:off x="1092514" y="2085216"/>
              <a:ext cx="315990" cy="29233"/>
            </a:xfrm>
            <a:custGeom>
              <a:avLst/>
              <a:gdLst>
                <a:gd name="T0" fmla="*/ 96 w 96"/>
                <a:gd name="T1" fmla="*/ 1 h 9"/>
                <a:gd name="T2" fmla="*/ 94 w 96"/>
                <a:gd name="T3" fmla="*/ 2 h 9"/>
                <a:gd name="T4" fmla="*/ 2 w 96"/>
                <a:gd name="T5" fmla="*/ 9 h 9"/>
                <a:gd name="T6" fmla="*/ 0 w 96"/>
                <a:gd name="T7" fmla="*/ 8 h 9"/>
                <a:gd name="T8" fmla="*/ 0 w 96"/>
                <a:gd name="T9" fmla="*/ 8 h 9"/>
                <a:gd name="T10" fmla="*/ 2 w 96"/>
                <a:gd name="T11" fmla="*/ 6 h 9"/>
                <a:gd name="T12" fmla="*/ 94 w 96"/>
                <a:gd name="T13" fmla="*/ 0 h 9"/>
                <a:gd name="T14" fmla="*/ 96 w 96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">
                  <a:moveTo>
                    <a:pt x="96" y="1"/>
                  </a:moveTo>
                  <a:cubicBezTo>
                    <a:pt x="96" y="2"/>
                    <a:pt x="95" y="2"/>
                    <a:pt x="94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0"/>
                    <a:pt x="96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0" name="Freeform 125"/>
            <p:cNvSpPr/>
            <p:nvPr/>
          </p:nvSpPr>
          <p:spPr bwMode="auto">
            <a:xfrm>
              <a:off x="1102258" y="2090784"/>
              <a:ext cx="296502" cy="279798"/>
            </a:xfrm>
            <a:custGeom>
              <a:avLst/>
              <a:gdLst>
                <a:gd name="T0" fmla="*/ 0 w 90"/>
                <a:gd name="T1" fmla="*/ 7 h 85"/>
                <a:gd name="T2" fmla="*/ 2 w 90"/>
                <a:gd name="T3" fmla="*/ 34 h 85"/>
                <a:gd name="T4" fmla="*/ 38 w 90"/>
                <a:gd name="T5" fmla="*/ 64 h 85"/>
                <a:gd name="T6" fmla="*/ 37 w 90"/>
                <a:gd name="T7" fmla="*/ 77 h 85"/>
                <a:gd name="T8" fmla="*/ 61 w 90"/>
                <a:gd name="T9" fmla="*/ 75 h 85"/>
                <a:gd name="T10" fmla="*/ 60 w 90"/>
                <a:gd name="T11" fmla="*/ 63 h 85"/>
                <a:gd name="T12" fmla="*/ 90 w 90"/>
                <a:gd name="T13" fmla="*/ 28 h 85"/>
                <a:gd name="T14" fmla="*/ 88 w 90"/>
                <a:gd name="T15" fmla="*/ 0 h 85"/>
                <a:gd name="T16" fmla="*/ 0 w 90"/>
                <a:gd name="T17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5">
                  <a:moveTo>
                    <a:pt x="0" y="7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51" y="85"/>
                    <a:pt x="61" y="7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1" name="Freeform 126"/>
            <p:cNvSpPr/>
            <p:nvPr/>
          </p:nvSpPr>
          <p:spPr bwMode="auto">
            <a:xfrm>
              <a:off x="1121746" y="2206322"/>
              <a:ext cx="33409" cy="211588"/>
            </a:xfrm>
            <a:custGeom>
              <a:avLst/>
              <a:gdLst>
                <a:gd name="T0" fmla="*/ 24 w 24"/>
                <a:gd name="T1" fmla="*/ 149 h 152"/>
                <a:gd name="T2" fmla="*/ 10 w 24"/>
                <a:gd name="T3" fmla="*/ 152 h 152"/>
                <a:gd name="T4" fmla="*/ 0 w 24"/>
                <a:gd name="T5" fmla="*/ 0 h 152"/>
                <a:gd name="T6" fmla="*/ 12 w 24"/>
                <a:gd name="T7" fmla="*/ 0 h 152"/>
                <a:gd name="T8" fmla="*/ 24 w 24"/>
                <a:gd name="T9" fmla="*/ 14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2">
                  <a:moveTo>
                    <a:pt x="24" y="149"/>
                  </a:moveTo>
                  <a:lnTo>
                    <a:pt x="10" y="15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4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2" name="Freeform 127"/>
            <p:cNvSpPr/>
            <p:nvPr/>
          </p:nvSpPr>
          <p:spPr bwMode="auto">
            <a:xfrm>
              <a:off x="1135667" y="2377541"/>
              <a:ext cx="260309" cy="40369"/>
            </a:xfrm>
            <a:custGeom>
              <a:avLst/>
              <a:gdLst>
                <a:gd name="T0" fmla="*/ 0 w 187"/>
                <a:gd name="T1" fmla="*/ 29 h 29"/>
                <a:gd name="T2" fmla="*/ 0 w 187"/>
                <a:gd name="T3" fmla="*/ 14 h 29"/>
                <a:gd name="T4" fmla="*/ 187 w 187"/>
                <a:gd name="T5" fmla="*/ 0 h 29"/>
                <a:gd name="T6" fmla="*/ 187 w 187"/>
                <a:gd name="T7" fmla="*/ 14 h 29"/>
                <a:gd name="T8" fmla="*/ 0 w 18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9">
                  <a:moveTo>
                    <a:pt x="0" y="29"/>
                  </a:moveTo>
                  <a:lnTo>
                    <a:pt x="0" y="14"/>
                  </a:lnTo>
                  <a:lnTo>
                    <a:pt x="187" y="0"/>
                  </a:lnTo>
                  <a:lnTo>
                    <a:pt x="187" y="14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3" name="Freeform 128"/>
            <p:cNvSpPr/>
            <p:nvPr/>
          </p:nvSpPr>
          <p:spPr bwMode="auto">
            <a:xfrm>
              <a:off x="1109218" y="2012830"/>
              <a:ext cx="147555" cy="114146"/>
            </a:xfrm>
            <a:custGeom>
              <a:avLst/>
              <a:gdLst>
                <a:gd name="T0" fmla="*/ 7 w 106"/>
                <a:gd name="T1" fmla="*/ 82 h 82"/>
                <a:gd name="T2" fmla="*/ 0 w 106"/>
                <a:gd name="T3" fmla="*/ 73 h 82"/>
                <a:gd name="T4" fmla="*/ 99 w 106"/>
                <a:gd name="T5" fmla="*/ 0 h 82"/>
                <a:gd name="T6" fmla="*/ 106 w 106"/>
                <a:gd name="T7" fmla="*/ 12 h 82"/>
                <a:gd name="T8" fmla="*/ 7 w 10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2">
                  <a:moveTo>
                    <a:pt x="7" y="82"/>
                  </a:moveTo>
                  <a:lnTo>
                    <a:pt x="0" y="73"/>
                  </a:lnTo>
                  <a:lnTo>
                    <a:pt x="99" y="0"/>
                  </a:lnTo>
                  <a:lnTo>
                    <a:pt x="106" y="12"/>
                  </a:lnTo>
                  <a:lnTo>
                    <a:pt x="7" y="8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4" name="Freeform 129"/>
            <p:cNvSpPr/>
            <p:nvPr/>
          </p:nvSpPr>
          <p:spPr bwMode="auto">
            <a:xfrm>
              <a:off x="1234501" y="2015614"/>
              <a:ext cx="161475" cy="96050"/>
            </a:xfrm>
            <a:custGeom>
              <a:avLst/>
              <a:gdLst>
                <a:gd name="T0" fmla="*/ 109 w 116"/>
                <a:gd name="T1" fmla="*/ 69 h 69"/>
                <a:gd name="T2" fmla="*/ 116 w 116"/>
                <a:gd name="T3" fmla="*/ 59 h 69"/>
                <a:gd name="T4" fmla="*/ 7 w 116"/>
                <a:gd name="T5" fmla="*/ 0 h 69"/>
                <a:gd name="T6" fmla="*/ 0 w 116"/>
                <a:gd name="T7" fmla="*/ 12 h 69"/>
                <a:gd name="T8" fmla="*/ 109 w 11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9">
                  <a:moveTo>
                    <a:pt x="109" y="69"/>
                  </a:moveTo>
                  <a:lnTo>
                    <a:pt x="116" y="59"/>
                  </a:lnTo>
                  <a:lnTo>
                    <a:pt x="7" y="0"/>
                  </a:lnTo>
                  <a:lnTo>
                    <a:pt x="0" y="12"/>
                  </a:lnTo>
                  <a:lnTo>
                    <a:pt x="109" y="6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/>
            <p:nvPr/>
          </p:nvSpPr>
          <p:spPr bwMode="auto">
            <a:xfrm>
              <a:off x="1365351" y="2186834"/>
              <a:ext cx="33409" cy="210196"/>
            </a:xfrm>
            <a:custGeom>
              <a:avLst/>
              <a:gdLst>
                <a:gd name="T0" fmla="*/ 24 w 24"/>
                <a:gd name="T1" fmla="*/ 151 h 151"/>
                <a:gd name="T2" fmla="*/ 10 w 24"/>
                <a:gd name="T3" fmla="*/ 151 h 151"/>
                <a:gd name="T4" fmla="*/ 0 w 24"/>
                <a:gd name="T5" fmla="*/ 2 h 151"/>
                <a:gd name="T6" fmla="*/ 12 w 24"/>
                <a:gd name="T7" fmla="*/ 0 h 151"/>
                <a:gd name="T8" fmla="*/ 24 w 24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1">
                  <a:moveTo>
                    <a:pt x="24" y="151"/>
                  </a:moveTo>
                  <a:lnTo>
                    <a:pt x="10" y="151"/>
                  </a:lnTo>
                  <a:lnTo>
                    <a:pt x="0" y="2"/>
                  </a:lnTo>
                  <a:lnTo>
                    <a:pt x="12" y="0"/>
                  </a:lnTo>
                  <a:lnTo>
                    <a:pt x="24" y="15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/>
            <p:nvPr/>
          </p:nvSpPr>
          <p:spPr bwMode="auto">
            <a:xfrm>
              <a:off x="1224757" y="1726073"/>
              <a:ext cx="260309" cy="407864"/>
            </a:xfrm>
            <a:custGeom>
              <a:avLst/>
              <a:gdLst>
                <a:gd name="T0" fmla="*/ 39 w 79"/>
                <a:gd name="T1" fmla="*/ 70 h 124"/>
                <a:gd name="T2" fmla="*/ 38 w 79"/>
                <a:gd name="T3" fmla="*/ 76 h 124"/>
                <a:gd name="T4" fmla="*/ 33 w 79"/>
                <a:gd name="T5" fmla="*/ 83 h 124"/>
                <a:gd name="T6" fmla="*/ 30 w 79"/>
                <a:gd name="T7" fmla="*/ 87 h 124"/>
                <a:gd name="T8" fmla="*/ 23 w 79"/>
                <a:gd name="T9" fmla="*/ 99 h 124"/>
                <a:gd name="T10" fmla="*/ 19 w 79"/>
                <a:gd name="T11" fmla="*/ 104 h 124"/>
                <a:gd name="T12" fmla="*/ 17 w 79"/>
                <a:gd name="T13" fmla="*/ 108 h 124"/>
                <a:gd name="T14" fmla="*/ 12 w 79"/>
                <a:gd name="T15" fmla="*/ 112 h 124"/>
                <a:gd name="T16" fmla="*/ 13 w 79"/>
                <a:gd name="T17" fmla="*/ 114 h 124"/>
                <a:gd name="T18" fmla="*/ 2 w 79"/>
                <a:gd name="T19" fmla="*/ 118 h 124"/>
                <a:gd name="T20" fmla="*/ 8 w 79"/>
                <a:gd name="T21" fmla="*/ 124 h 124"/>
                <a:gd name="T22" fmla="*/ 14 w 79"/>
                <a:gd name="T23" fmla="*/ 123 h 124"/>
                <a:gd name="T24" fmla="*/ 25 w 79"/>
                <a:gd name="T25" fmla="*/ 124 h 124"/>
                <a:gd name="T26" fmla="*/ 26 w 79"/>
                <a:gd name="T27" fmla="*/ 116 h 124"/>
                <a:gd name="T28" fmla="*/ 28 w 79"/>
                <a:gd name="T29" fmla="*/ 112 h 124"/>
                <a:gd name="T30" fmla="*/ 39 w 79"/>
                <a:gd name="T31" fmla="*/ 99 h 124"/>
                <a:gd name="T32" fmla="*/ 43 w 79"/>
                <a:gd name="T33" fmla="*/ 104 h 124"/>
                <a:gd name="T34" fmla="*/ 34 w 79"/>
                <a:gd name="T35" fmla="*/ 108 h 124"/>
                <a:gd name="T36" fmla="*/ 36 w 79"/>
                <a:gd name="T37" fmla="*/ 112 h 124"/>
                <a:gd name="T38" fmla="*/ 48 w 79"/>
                <a:gd name="T39" fmla="*/ 112 h 124"/>
                <a:gd name="T40" fmla="*/ 57 w 79"/>
                <a:gd name="T41" fmla="*/ 110 h 124"/>
                <a:gd name="T42" fmla="*/ 54 w 79"/>
                <a:gd name="T43" fmla="*/ 100 h 124"/>
                <a:gd name="T44" fmla="*/ 53 w 79"/>
                <a:gd name="T45" fmla="*/ 93 h 124"/>
                <a:gd name="T46" fmla="*/ 56 w 79"/>
                <a:gd name="T47" fmla="*/ 82 h 124"/>
                <a:gd name="T48" fmla="*/ 79 w 79"/>
                <a:gd name="T49" fmla="*/ 63 h 124"/>
                <a:gd name="T50" fmla="*/ 77 w 79"/>
                <a:gd name="T51" fmla="*/ 49 h 124"/>
                <a:gd name="T52" fmla="*/ 73 w 79"/>
                <a:gd name="T53" fmla="*/ 40 h 124"/>
                <a:gd name="T54" fmla="*/ 69 w 79"/>
                <a:gd name="T55" fmla="*/ 36 h 124"/>
                <a:gd name="T56" fmla="*/ 63 w 79"/>
                <a:gd name="T57" fmla="*/ 30 h 124"/>
                <a:gd name="T58" fmla="*/ 54 w 79"/>
                <a:gd name="T59" fmla="*/ 23 h 124"/>
                <a:gd name="T60" fmla="*/ 46 w 79"/>
                <a:gd name="T61" fmla="*/ 18 h 124"/>
                <a:gd name="T62" fmla="*/ 42 w 79"/>
                <a:gd name="T63" fmla="*/ 14 h 124"/>
                <a:gd name="T64" fmla="*/ 40 w 79"/>
                <a:gd name="T65" fmla="*/ 5 h 124"/>
                <a:gd name="T66" fmla="*/ 22 w 79"/>
                <a:gd name="T67" fmla="*/ 14 h 124"/>
                <a:gd name="T68" fmla="*/ 21 w 79"/>
                <a:gd name="T69" fmla="*/ 22 h 124"/>
                <a:gd name="T70" fmla="*/ 27 w 79"/>
                <a:gd name="T71" fmla="*/ 24 h 124"/>
                <a:gd name="T72" fmla="*/ 28 w 79"/>
                <a:gd name="T73" fmla="*/ 25 h 124"/>
                <a:gd name="T74" fmla="*/ 29 w 79"/>
                <a:gd name="T75" fmla="*/ 26 h 124"/>
                <a:gd name="T76" fmla="*/ 27 w 79"/>
                <a:gd name="T77" fmla="*/ 33 h 124"/>
                <a:gd name="T78" fmla="*/ 20 w 79"/>
                <a:gd name="T79" fmla="*/ 32 h 124"/>
                <a:gd name="T80" fmla="*/ 16 w 79"/>
                <a:gd name="T81" fmla="*/ 24 h 124"/>
                <a:gd name="T82" fmla="*/ 12 w 79"/>
                <a:gd name="T83" fmla="*/ 21 h 124"/>
                <a:gd name="T84" fmla="*/ 10 w 79"/>
                <a:gd name="T85" fmla="*/ 21 h 124"/>
                <a:gd name="T86" fmla="*/ 8 w 79"/>
                <a:gd name="T87" fmla="*/ 24 h 124"/>
                <a:gd name="T88" fmla="*/ 7 w 79"/>
                <a:gd name="T89" fmla="*/ 27 h 124"/>
                <a:gd name="T90" fmla="*/ 8 w 79"/>
                <a:gd name="T91" fmla="*/ 29 h 124"/>
                <a:gd name="T92" fmla="*/ 13 w 79"/>
                <a:gd name="T93" fmla="*/ 31 h 124"/>
                <a:gd name="T94" fmla="*/ 13 w 79"/>
                <a:gd name="T95" fmla="*/ 37 h 124"/>
                <a:gd name="T96" fmla="*/ 15 w 79"/>
                <a:gd name="T97" fmla="*/ 42 h 124"/>
                <a:gd name="T98" fmla="*/ 19 w 79"/>
                <a:gd name="T99" fmla="*/ 45 h 124"/>
                <a:gd name="T100" fmla="*/ 24 w 79"/>
                <a:gd name="T101" fmla="*/ 51 h 124"/>
                <a:gd name="T102" fmla="*/ 30 w 79"/>
                <a:gd name="T103" fmla="*/ 48 h 124"/>
                <a:gd name="T104" fmla="*/ 34 w 79"/>
                <a:gd name="T105" fmla="*/ 48 h 124"/>
                <a:gd name="T106" fmla="*/ 40 w 79"/>
                <a:gd name="T107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124">
                  <a:moveTo>
                    <a:pt x="42" y="67"/>
                  </a:moveTo>
                  <a:cubicBezTo>
                    <a:pt x="39" y="70"/>
                    <a:pt x="39" y="70"/>
                    <a:pt x="39" y="70"/>
                  </a:cubicBezTo>
                  <a:cubicBezTo>
                    <a:pt x="39" y="70"/>
                    <a:pt x="38" y="72"/>
                    <a:pt x="38" y="74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1" y="84"/>
                    <a:pt x="31" y="86"/>
                  </a:cubicBezTo>
                  <a:cubicBezTo>
                    <a:pt x="31" y="87"/>
                    <a:pt x="30" y="87"/>
                    <a:pt x="30" y="87"/>
                  </a:cubicBezTo>
                  <a:cubicBezTo>
                    <a:pt x="30" y="87"/>
                    <a:pt x="29" y="91"/>
                    <a:pt x="28" y="92"/>
                  </a:cubicBezTo>
                  <a:cubicBezTo>
                    <a:pt x="27" y="93"/>
                    <a:pt x="23" y="99"/>
                    <a:pt x="23" y="99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19" y="104"/>
                    <a:pt x="17" y="107"/>
                    <a:pt x="17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08"/>
                    <a:pt x="14" y="108"/>
                    <a:pt x="13" y="110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4"/>
                    <a:pt x="11" y="116"/>
                    <a:pt x="8" y="117"/>
                  </a:cubicBezTo>
                  <a:cubicBezTo>
                    <a:pt x="7" y="116"/>
                    <a:pt x="2" y="116"/>
                    <a:pt x="2" y="118"/>
                  </a:cubicBezTo>
                  <a:cubicBezTo>
                    <a:pt x="1" y="119"/>
                    <a:pt x="0" y="121"/>
                    <a:pt x="2" y="122"/>
                  </a:cubicBezTo>
                  <a:cubicBezTo>
                    <a:pt x="5" y="124"/>
                    <a:pt x="6" y="124"/>
                    <a:pt x="8" y="124"/>
                  </a:cubicBezTo>
                  <a:cubicBezTo>
                    <a:pt x="9" y="124"/>
                    <a:pt x="13" y="124"/>
                    <a:pt x="13" y="124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3"/>
                    <a:pt x="18" y="123"/>
                    <a:pt x="19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9" y="124"/>
                    <a:pt x="28" y="121"/>
                  </a:cubicBezTo>
                  <a:cubicBezTo>
                    <a:pt x="28" y="119"/>
                    <a:pt x="26" y="116"/>
                    <a:pt x="26" y="11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8" y="114"/>
                    <a:pt x="29" y="113"/>
                    <a:pt x="28" y="112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42" y="102"/>
                    <a:pt x="43" y="102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4"/>
                    <a:pt x="41" y="105"/>
                    <a:pt x="40" y="106"/>
                  </a:cubicBezTo>
                  <a:cubicBezTo>
                    <a:pt x="39" y="106"/>
                    <a:pt x="35" y="106"/>
                    <a:pt x="34" y="108"/>
                  </a:cubicBezTo>
                  <a:cubicBezTo>
                    <a:pt x="34" y="109"/>
                    <a:pt x="34" y="110"/>
                    <a:pt x="34" y="110"/>
                  </a:cubicBezTo>
                  <a:cubicBezTo>
                    <a:pt x="34" y="110"/>
                    <a:pt x="34" y="111"/>
                    <a:pt x="36" y="112"/>
                  </a:cubicBezTo>
                  <a:cubicBezTo>
                    <a:pt x="39" y="112"/>
                    <a:pt x="43" y="112"/>
                    <a:pt x="43" y="112"/>
                  </a:cubicBezTo>
                  <a:cubicBezTo>
                    <a:pt x="43" y="112"/>
                    <a:pt x="47" y="112"/>
                    <a:pt x="48" y="112"/>
                  </a:cubicBezTo>
                  <a:cubicBezTo>
                    <a:pt x="50" y="113"/>
                    <a:pt x="54" y="113"/>
                    <a:pt x="55" y="112"/>
                  </a:cubicBezTo>
                  <a:cubicBezTo>
                    <a:pt x="57" y="112"/>
                    <a:pt x="58" y="111"/>
                    <a:pt x="57" y="110"/>
                  </a:cubicBezTo>
                  <a:cubicBezTo>
                    <a:pt x="57" y="108"/>
                    <a:pt x="56" y="106"/>
                    <a:pt x="56" y="106"/>
                  </a:cubicBezTo>
                  <a:cubicBezTo>
                    <a:pt x="56" y="106"/>
                    <a:pt x="55" y="100"/>
                    <a:pt x="54" y="100"/>
                  </a:cubicBezTo>
                  <a:cubicBezTo>
                    <a:pt x="54" y="99"/>
                    <a:pt x="54" y="98"/>
                    <a:pt x="54" y="98"/>
                  </a:cubicBezTo>
                  <a:cubicBezTo>
                    <a:pt x="54" y="98"/>
                    <a:pt x="55" y="96"/>
                    <a:pt x="53" y="93"/>
                  </a:cubicBezTo>
                  <a:cubicBezTo>
                    <a:pt x="52" y="90"/>
                    <a:pt x="52" y="86"/>
                    <a:pt x="52" y="86"/>
                  </a:cubicBezTo>
                  <a:cubicBezTo>
                    <a:pt x="52" y="86"/>
                    <a:pt x="54" y="84"/>
                    <a:pt x="56" y="82"/>
                  </a:cubicBezTo>
                  <a:cubicBezTo>
                    <a:pt x="59" y="80"/>
                    <a:pt x="63" y="75"/>
                    <a:pt x="68" y="74"/>
                  </a:cubicBezTo>
                  <a:cubicBezTo>
                    <a:pt x="71" y="73"/>
                    <a:pt x="78" y="70"/>
                    <a:pt x="79" y="63"/>
                  </a:cubicBezTo>
                  <a:cubicBezTo>
                    <a:pt x="79" y="58"/>
                    <a:pt x="79" y="53"/>
                    <a:pt x="79" y="53"/>
                  </a:cubicBezTo>
                  <a:cubicBezTo>
                    <a:pt x="79" y="53"/>
                    <a:pt x="78" y="51"/>
                    <a:pt x="77" y="49"/>
                  </a:cubicBezTo>
                  <a:cubicBezTo>
                    <a:pt x="76" y="47"/>
                    <a:pt x="74" y="43"/>
                    <a:pt x="74" y="43"/>
                  </a:cubicBezTo>
                  <a:cubicBezTo>
                    <a:pt x="74" y="43"/>
                    <a:pt x="74" y="40"/>
                    <a:pt x="73" y="40"/>
                  </a:cubicBezTo>
                  <a:cubicBezTo>
                    <a:pt x="72" y="39"/>
                    <a:pt x="71" y="38"/>
                    <a:pt x="71" y="37"/>
                  </a:cubicBezTo>
                  <a:cubicBezTo>
                    <a:pt x="71" y="37"/>
                    <a:pt x="70" y="36"/>
                    <a:pt x="69" y="36"/>
                  </a:cubicBezTo>
                  <a:cubicBezTo>
                    <a:pt x="69" y="35"/>
                    <a:pt x="67" y="34"/>
                    <a:pt x="67" y="34"/>
                  </a:cubicBezTo>
                  <a:cubicBezTo>
                    <a:pt x="67" y="34"/>
                    <a:pt x="64" y="31"/>
                    <a:pt x="63" y="30"/>
                  </a:cubicBezTo>
                  <a:cubicBezTo>
                    <a:pt x="62" y="29"/>
                    <a:pt x="59" y="26"/>
                    <a:pt x="59" y="26"/>
                  </a:cubicBezTo>
                  <a:cubicBezTo>
                    <a:pt x="59" y="26"/>
                    <a:pt x="56" y="23"/>
                    <a:pt x="54" y="23"/>
                  </a:cubicBezTo>
                  <a:cubicBezTo>
                    <a:pt x="52" y="22"/>
                    <a:pt x="49" y="20"/>
                    <a:pt x="48" y="19"/>
                  </a:cubicBezTo>
                  <a:cubicBezTo>
                    <a:pt x="47" y="19"/>
                    <a:pt x="46" y="18"/>
                    <a:pt x="46" y="18"/>
                  </a:cubicBezTo>
                  <a:cubicBezTo>
                    <a:pt x="46" y="18"/>
                    <a:pt x="44" y="17"/>
                    <a:pt x="43" y="17"/>
                  </a:cubicBezTo>
                  <a:cubicBezTo>
                    <a:pt x="42" y="17"/>
                    <a:pt x="42" y="14"/>
                    <a:pt x="42" y="14"/>
                  </a:cubicBezTo>
                  <a:cubicBezTo>
                    <a:pt x="42" y="14"/>
                    <a:pt x="42" y="10"/>
                    <a:pt x="41" y="9"/>
                  </a:cubicBezTo>
                  <a:cubicBezTo>
                    <a:pt x="41" y="9"/>
                    <a:pt x="43" y="5"/>
                    <a:pt x="40" y="5"/>
                  </a:cubicBezTo>
                  <a:cubicBezTo>
                    <a:pt x="39" y="4"/>
                    <a:pt x="37" y="0"/>
                    <a:pt x="29" y="1"/>
                  </a:cubicBezTo>
                  <a:cubicBezTo>
                    <a:pt x="27" y="2"/>
                    <a:pt x="20" y="5"/>
                    <a:pt x="22" y="14"/>
                  </a:cubicBezTo>
                  <a:cubicBezTo>
                    <a:pt x="22" y="16"/>
                    <a:pt x="23" y="18"/>
                    <a:pt x="23" y="18"/>
                  </a:cubicBezTo>
                  <a:cubicBezTo>
                    <a:pt x="23" y="18"/>
                    <a:pt x="20" y="21"/>
                    <a:pt x="21" y="22"/>
                  </a:cubicBezTo>
                  <a:cubicBezTo>
                    <a:pt x="22" y="22"/>
                    <a:pt x="24" y="23"/>
                    <a:pt x="26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8" y="26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8" y="28"/>
                    <a:pt x="28" y="29"/>
                  </a:cubicBezTo>
                  <a:cubicBezTo>
                    <a:pt x="28" y="30"/>
                    <a:pt x="27" y="33"/>
                    <a:pt x="27" y="33"/>
                  </a:cubicBezTo>
                  <a:cubicBezTo>
                    <a:pt x="27" y="33"/>
                    <a:pt x="25" y="37"/>
                    <a:pt x="25" y="36"/>
                  </a:cubicBezTo>
                  <a:cubicBezTo>
                    <a:pt x="23" y="36"/>
                    <a:pt x="21" y="34"/>
                    <a:pt x="20" y="32"/>
                  </a:cubicBezTo>
                  <a:cubicBezTo>
                    <a:pt x="19" y="30"/>
                    <a:pt x="17" y="28"/>
                    <a:pt x="17" y="28"/>
                  </a:cubicBezTo>
                  <a:cubicBezTo>
                    <a:pt x="17" y="28"/>
                    <a:pt x="17" y="25"/>
                    <a:pt x="16" y="24"/>
                  </a:cubicBezTo>
                  <a:cubicBezTo>
                    <a:pt x="16" y="23"/>
                    <a:pt x="17" y="22"/>
                    <a:pt x="14" y="20"/>
                  </a:cubicBezTo>
                  <a:cubicBezTo>
                    <a:pt x="14" y="20"/>
                    <a:pt x="12" y="20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0"/>
                    <a:pt x="10" y="21"/>
                  </a:cubicBezTo>
                  <a:cubicBezTo>
                    <a:pt x="9" y="21"/>
                    <a:pt x="9" y="21"/>
                    <a:pt x="9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5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29"/>
                    <a:pt x="9" y="31"/>
                    <a:pt x="9" y="31"/>
                  </a:cubicBezTo>
                  <a:cubicBezTo>
                    <a:pt x="9" y="31"/>
                    <a:pt x="11" y="29"/>
                    <a:pt x="13" y="3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6" y="43"/>
                  </a:cubicBezTo>
                  <a:cubicBezTo>
                    <a:pt x="16" y="43"/>
                    <a:pt x="19" y="45"/>
                    <a:pt x="19" y="45"/>
                  </a:cubicBezTo>
                  <a:cubicBezTo>
                    <a:pt x="19" y="45"/>
                    <a:pt x="21" y="46"/>
                    <a:pt x="21" y="47"/>
                  </a:cubicBezTo>
                  <a:cubicBezTo>
                    <a:pt x="22" y="48"/>
                    <a:pt x="24" y="51"/>
                    <a:pt x="24" y="51"/>
                  </a:cubicBezTo>
                  <a:cubicBezTo>
                    <a:pt x="24" y="51"/>
                    <a:pt x="26" y="52"/>
                    <a:pt x="27" y="51"/>
                  </a:cubicBezTo>
                  <a:cubicBezTo>
                    <a:pt x="27" y="50"/>
                    <a:pt x="30" y="48"/>
                    <a:pt x="30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3" y="48"/>
                    <a:pt x="34" y="48"/>
                  </a:cubicBezTo>
                  <a:cubicBezTo>
                    <a:pt x="34" y="48"/>
                    <a:pt x="36" y="53"/>
                    <a:pt x="37" y="56"/>
                  </a:cubicBezTo>
                  <a:cubicBezTo>
                    <a:pt x="39" y="59"/>
                    <a:pt x="40" y="59"/>
                    <a:pt x="40" y="60"/>
                  </a:cubicBezTo>
                  <a:cubicBezTo>
                    <a:pt x="40" y="62"/>
                    <a:pt x="39" y="66"/>
                    <a:pt x="42" y="6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EditPoints="1"/>
            </p:cNvSpPr>
            <p:nvPr/>
          </p:nvSpPr>
          <p:spPr bwMode="auto">
            <a:xfrm>
              <a:off x="1227541" y="1728857"/>
              <a:ext cx="257525" cy="405080"/>
            </a:xfrm>
            <a:custGeom>
              <a:avLst/>
              <a:gdLst>
                <a:gd name="T0" fmla="*/ 1 w 78"/>
                <a:gd name="T1" fmla="*/ 122 h 123"/>
                <a:gd name="T2" fmla="*/ 11 w 78"/>
                <a:gd name="T3" fmla="*/ 114 h 123"/>
                <a:gd name="T4" fmla="*/ 15 w 78"/>
                <a:gd name="T5" fmla="*/ 107 h 123"/>
                <a:gd name="T6" fmla="*/ 27 w 78"/>
                <a:gd name="T7" fmla="*/ 91 h 123"/>
                <a:gd name="T8" fmla="*/ 29 w 78"/>
                <a:gd name="T9" fmla="*/ 85 h 123"/>
                <a:gd name="T10" fmla="*/ 39 w 78"/>
                <a:gd name="T11" fmla="*/ 63 h 123"/>
                <a:gd name="T12" fmla="*/ 29 w 78"/>
                <a:gd name="T13" fmla="*/ 48 h 123"/>
                <a:gd name="T14" fmla="*/ 19 w 78"/>
                <a:gd name="T15" fmla="*/ 45 h 123"/>
                <a:gd name="T16" fmla="*/ 14 w 78"/>
                <a:gd name="T17" fmla="*/ 41 h 123"/>
                <a:gd name="T18" fmla="*/ 9 w 78"/>
                <a:gd name="T19" fmla="*/ 30 h 123"/>
                <a:gd name="T20" fmla="*/ 6 w 78"/>
                <a:gd name="T21" fmla="*/ 26 h 123"/>
                <a:gd name="T22" fmla="*/ 9 w 78"/>
                <a:gd name="T23" fmla="*/ 20 h 123"/>
                <a:gd name="T24" fmla="*/ 11 w 78"/>
                <a:gd name="T25" fmla="*/ 20 h 123"/>
                <a:gd name="T26" fmla="*/ 15 w 78"/>
                <a:gd name="T27" fmla="*/ 23 h 123"/>
                <a:gd name="T28" fmla="*/ 25 w 78"/>
                <a:gd name="T29" fmla="*/ 34 h 123"/>
                <a:gd name="T30" fmla="*/ 26 w 78"/>
                <a:gd name="T31" fmla="*/ 24 h 123"/>
                <a:gd name="T32" fmla="*/ 21 w 78"/>
                <a:gd name="T33" fmla="*/ 17 h 123"/>
                <a:gd name="T34" fmla="*/ 30 w 78"/>
                <a:gd name="T35" fmla="*/ 0 h 123"/>
                <a:gd name="T36" fmla="*/ 42 w 78"/>
                <a:gd name="T37" fmla="*/ 14 h 123"/>
                <a:gd name="T38" fmla="*/ 46 w 78"/>
                <a:gd name="T39" fmla="*/ 17 h 123"/>
                <a:gd name="T40" fmla="*/ 68 w 78"/>
                <a:gd name="T41" fmla="*/ 34 h 123"/>
                <a:gd name="T42" fmla="*/ 74 w 78"/>
                <a:gd name="T43" fmla="*/ 42 h 123"/>
                <a:gd name="T44" fmla="*/ 56 w 78"/>
                <a:gd name="T45" fmla="*/ 81 h 123"/>
                <a:gd name="T46" fmla="*/ 53 w 78"/>
                <a:gd name="T47" fmla="*/ 97 h 123"/>
                <a:gd name="T48" fmla="*/ 57 w 78"/>
                <a:gd name="T49" fmla="*/ 109 h 123"/>
                <a:gd name="T50" fmla="*/ 42 w 78"/>
                <a:gd name="T51" fmla="*/ 111 h 123"/>
                <a:gd name="T52" fmla="*/ 33 w 78"/>
                <a:gd name="T53" fmla="*/ 107 h 123"/>
                <a:gd name="T54" fmla="*/ 32 w 78"/>
                <a:gd name="T55" fmla="*/ 106 h 123"/>
                <a:gd name="T56" fmla="*/ 26 w 78"/>
                <a:gd name="T57" fmla="*/ 123 h 123"/>
                <a:gd name="T58" fmla="*/ 27 w 78"/>
                <a:gd name="T59" fmla="*/ 121 h 123"/>
                <a:gd name="T60" fmla="*/ 27 w 78"/>
                <a:gd name="T61" fmla="*/ 111 h 123"/>
                <a:gd name="T62" fmla="*/ 42 w 78"/>
                <a:gd name="T63" fmla="*/ 103 h 123"/>
                <a:gd name="T64" fmla="*/ 33 w 78"/>
                <a:gd name="T65" fmla="*/ 109 h 123"/>
                <a:gd name="T66" fmla="*/ 47 w 78"/>
                <a:gd name="T67" fmla="*/ 111 h 123"/>
                <a:gd name="T68" fmla="*/ 56 w 78"/>
                <a:gd name="T69" fmla="*/ 109 h 123"/>
                <a:gd name="T70" fmla="*/ 53 w 78"/>
                <a:gd name="T71" fmla="*/ 97 h 123"/>
                <a:gd name="T72" fmla="*/ 51 w 78"/>
                <a:gd name="T73" fmla="*/ 85 h 123"/>
                <a:gd name="T74" fmla="*/ 77 w 78"/>
                <a:gd name="T75" fmla="*/ 51 h 123"/>
                <a:gd name="T76" fmla="*/ 72 w 78"/>
                <a:gd name="T77" fmla="*/ 39 h 123"/>
                <a:gd name="T78" fmla="*/ 66 w 78"/>
                <a:gd name="T79" fmla="*/ 33 h 123"/>
                <a:gd name="T80" fmla="*/ 45 w 78"/>
                <a:gd name="T81" fmla="*/ 17 h 123"/>
                <a:gd name="T82" fmla="*/ 40 w 78"/>
                <a:gd name="T83" fmla="*/ 8 h 123"/>
                <a:gd name="T84" fmla="*/ 28 w 78"/>
                <a:gd name="T85" fmla="*/ 1 h 123"/>
                <a:gd name="T86" fmla="*/ 21 w 78"/>
                <a:gd name="T87" fmla="*/ 18 h 123"/>
                <a:gd name="T88" fmla="*/ 26 w 78"/>
                <a:gd name="T89" fmla="*/ 24 h 123"/>
                <a:gd name="T90" fmla="*/ 27 w 78"/>
                <a:gd name="T91" fmla="*/ 28 h 123"/>
                <a:gd name="T92" fmla="*/ 19 w 78"/>
                <a:gd name="T93" fmla="*/ 31 h 123"/>
                <a:gd name="T94" fmla="*/ 15 w 78"/>
                <a:gd name="T95" fmla="*/ 23 h 123"/>
                <a:gd name="T96" fmla="*/ 11 w 78"/>
                <a:gd name="T97" fmla="*/ 20 h 123"/>
                <a:gd name="T98" fmla="*/ 10 w 78"/>
                <a:gd name="T99" fmla="*/ 20 h 123"/>
                <a:gd name="T100" fmla="*/ 6 w 78"/>
                <a:gd name="T101" fmla="*/ 25 h 123"/>
                <a:gd name="T102" fmla="*/ 6 w 78"/>
                <a:gd name="T103" fmla="*/ 26 h 123"/>
                <a:gd name="T104" fmla="*/ 10 w 78"/>
                <a:gd name="T105" fmla="*/ 29 h 123"/>
                <a:gd name="T106" fmla="*/ 15 w 78"/>
                <a:gd name="T107" fmla="*/ 41 h 123"/>
                <a:gd name="T108" fmla="*/ 24 w 78"/>
                <a:gd name="T109" fmla="*/ 50 h 123"/>
                <a:gd name="T110" fmla="*/ 31 w 78"/>
                <a:gd name="T111" fmla="*/ 46 h 123"/>
                <a:gd name="T112" fmla="*/ 40 w 78"/>
                <a:gd name="T113" fmla="*/ 59 h 123"/>
                <a:gd name="T114" fmla="*/ 38 w 78"/>
                <a:gd name="T115" fmla="*/ 70 h 123"/>
                <a:gd name="T116" fmla="*/ 30 w 78"/>
                <a:gd name="T117" fmla="*/ 85 h 123"/>
                <a:gd name="T118" fmla="*/ 17 w 78"/>
                <a:gd name="T119" fmla="*/ 105 h 123"/>
                <a:gd name="T120" fmla="*/ 12 w 78"/>
                <a:gd name="T121" fmla="*/ 109 h 123"/>
                <a:gd name="T122" fmla="*/ 5 w 78"/>
                <a:gd name="T123" fmla="*/ 116 h 123"/>
                <a:gd name="T124" fmla="*/ 7 w 78"/>
                <a:gd name="T125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" h="123">
                  <a:moveTo>
                    <a:pt x="18" y="123"/>
                  </a:moveTo>
                  <a:cubicBezTo>
                    <a:pt x="17" y="123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3"/>
                    <a:pt x="10" y="123"/>
                    <a:pt x="9" y="123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8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5" y="123"/>
                    <a:pt x="4" y="123"/>
                    <a:pt x="1" y="12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0" y="121"/>
                    <a:pt x="0" y="120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8"/>
                    <a:pt x="0" y="117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15"/>
                    <a:pt x="4" y="115"/>
                    <a:pt x="5" y="115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6" y="115"/>
                    <a:pt x="7" y="11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9" y="115"/>
                    <a:pt x="10" y="114"/>
                    <a:pt x="11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13"/>
                    <a:pt x="12" y="113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0"/>
                    <a:pt x="12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07"/>
                    <a:pt x="14" y="107"/>
                    <a:pt x="15" y="10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15" y="107"/>
                    <a:pt x="16" y="107"/>
                    <a:pt x="16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6" y="105"/>
                    <a:pt x="18" y="103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2" y="98"/>
                    <a:pt x="26" y="92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0"/>
                    <a:pt x="29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6"/>
                    <a:pt x="29" y="86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30" y="83"/>
                    <a:pt x="31" y="82"/>
                    <a:pt x="32" y="82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6" y="75"/>
                    <a:pt x="36" y="74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1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6"/>
                    <a:pt x="39" y="64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2"/>
                    <a:pt x="39" y="60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7"/>
                    <a:pt x="37" y="57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2"/>
                    <a:pt x="34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1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1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6" y="28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8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5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4"/>
                    <a:pt x="16" y="26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8" y="29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3"/>
                    <a:pt x="23" y="34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29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5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2" y="22"/>
                    <a:pt x="20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19" y="21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9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5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3"/>
                    <a:pt x="26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6" y="0"/>
                    <a:pt x="38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1" y="4"/>
                    <a:pt x="41" y="5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9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4" y="16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5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9" y="18"/>
                    <a:pt x="51" y="20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2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61" y="28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3" y="30"/>
                    <a:pt x="66" y="3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9" y="35"/>
                    <a:pt x="70" y="36"/>
                    <a:pt x="70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7"/>
                    <a:pt x="71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40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1"/>
                    <a:pt x="74" y="41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5" y="46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8" y="50"/>
                    <a:pt x="78" y="52"/>
                    <a:pt x="78" y="5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8" y="52"/>
                    <a:pt x="78" y="57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7" y="69"/>
                    <a:pt x="70" y="72"/>
                    <a:pt x="67" y="73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2" y="74"/>
                    <a:pt x="58" y="79"/>
                    <a:pt x="56" y="8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4" y="83"/>
                    <a:pt x="52" y="85"/>
                    <a:pt x="52" y="8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2" y="86"/>
                    <a:pt x="52" y="89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3" y="93"/>
                    <a:pt x="54" y="94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6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4" y="99"/>
                    <a:pt x="54" y="99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5" y="101"/>
                    <a:pt x="55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3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7"/>
                    <a:pt x="57" y="109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7" y="111"/>
                    <a:pt x="55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12"/>
                    <a:pt x="52" y="112"/>
                    <a:pt x="51" y="112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0" y="112"/>
                    <a:pt x="48" y="112"/>
                    <a:pt x="47" y="111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1"/>
                    <a:pt x="45" y="111"/>
                    <a:pt x="44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43" y="111"/>
                    <a:pt x="42" y="111"/>
                    <a:pt x="4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11"/>
                    <a:pt x="41" y="111"/>
                    <a:pt x="40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8" y="111"/>
                    <a:pt x="36" y="111"/>
                    <a:pt x="35" y="111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3" y="111"/>
                    <a:pt x="32" y="109"/>
                    <a:pt x="33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9"/>
                    <a:pt x="33" y="108"/>
                    <a:pt x="33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4" y="105"/>
                    <a:pt x="36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4"/>
                    <a:pt x="41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1" y="101"/>
                    <a:pt x="39" y="99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8" y="112"/>
                    <a:pt x="27" y="113"/>
                    <a:pt x="27" y="113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5"/>
                    <a:pt x="27" y="118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20"/>
                    <a:pt x="28" y="121"/>
                    <a:pt x="2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2"/>
                    <a:pt x="27" y="123"/>
                    <a:pt x="26" y="123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5" y="123"/>
                    <a:pt x="24" y="123"/>
                    <a:pt x="24" y="123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18" y="123"/>
                    <a:pt x="18" y="123"/>
                    <a:pt x="18" y="123"/>
                  </a:cubicBezTo>
                  <a:close/>
                  <a:moveTo>
                    <a:pt x="13" y="122"/>
                  </a:moveTo>
                  <a:cubicBezTo>
                    <a:pt x="13" y="122"/>
                    <a:pt x="17" y="122"/>
                    <a:pt x="18" y="122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4" y="123"/>
                    <a:pt x="24" y="123"/>
                    <a:pt x="25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6" y="122"/>
                    <a:pt x="27" y="122"/>
                    <a:pt x="27" y="121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21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18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6" y="113"/>
                    <a:pt x="27" y="112"/>
                    <a:pt x="27" y="11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40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2" y="101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1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6" y="105"/>
                    <a:pt x="34" y="106"/>
                    <a:pt x="33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08"/>
                    <a:pt x="33" y="109"/>
                    <a:pt x="33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9"/>
                    <a:pt x="33" y="110"/>
                    <a:pt x="3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6" y="111"/>
                    <a:pt x="38" y="111"/>
                    <a:pt x="40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1" y="111"/>
                    <a:pt x="42" y="111"/>
                    <a:pt x="4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11"/>
                    <a:pt x="43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5" y="110"/>
                    <a:pt x="47" y="110"/>
                    <a:pt x="47" y="111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8" y="111"/>
                    <a:pt x="50" y="111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2" y="111"/>
                    <a:pt x="53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110"/>
                    <a:pt x="56" y="110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6" y="107"/>
                    <a:pt x="55" y="105"/>
                    <a:pt x="55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5"/>
                    <a:pt x="54" y="102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0"/>
                    <a:pt x="53" y="99"/>
                    <a:pt x="53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8"/>
                    <a:pt x="53" y="98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6"/>
                    <a:pt x="53" y="96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94"/>
                    <a:pt x="53" y="94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1" y="89"/>
                    <a:pt x="51" y="85"/>
                    <a:pt x="51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85"/>
                    <a:pt x="53" y="83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7" y="79"/>
                    <a:pt x="62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0" y="72"/>
                    <a:pt x="76" y="69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57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0"/>
                    <a:pt x="77" y="49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6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3" y="41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40"/>
                    <a:pt x="72" y="39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8"/>
                    <a:pt x="70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6"/>
                    <a:pt x="69" y="35"/>
                    <a:pt x="6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7" y="35"/>
                    <a:pt x="66" y="3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63" y="30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1" y="28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5" y="23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0" y="21"/>
                    <a:pt x="48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6" y="18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4" y="17"/>
                    <a:pt x="43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1" y="16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1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5"/>
                    <a:pt x="40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3"/>
                    <a:pt x="36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1"/>
                    <a:pt x="21" y="3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5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2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5" y="22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7" y="27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9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5" y="34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5"/>
                    <a:pt x="20" y="33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7" y="29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8" y="28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1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2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43"/>
                    <a:pt x="18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7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2" y="46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5" y="52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8"/>
                    <a:pt x="40" y="58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60"/>
                    <a:pt x="39" y="62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40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70"/>
                    <a:pt x="38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7" y="71"/>
                    <a:pt x="37" y="72"/>
                    <a:pt x="37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82"/>
                    <a:pt x="32" y="82"/>
                    <a:pt x="31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83"/>
                    <a:pt x="30" y="84"/>
                    <a:pt x="30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86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8" y="90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2"/>
                    <a:pt x="23" y="98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7" y="105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7" y="105"/>
                    <a:pt x="17" y="106"/>
                    <a:pt x="17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6" y="107"/>
                    <a:pt x="15" y="107"/>
                    <a:pt x="15" y="10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14" y="107"/>
                    <a:pt x="13" y="108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1" y="110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3"/>
                    <a:pt x="10" y="115"/>
                    <a:pt x="8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6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4" y="116"/>
                    <a:pt x="3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1" y="116"/>
                    <a:pt x="1" y="117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1" y="117"/>
                    <a:pt x="0" y="118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1"/>
                    <a:pt x="1" y="12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4" y="122"/>
                    <a:pt x="5" y="122"/>
                    <a:pt x="7" y="122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7" y="122"/>
                    <a:pt x="8" y="122"/>
                    <a:pt x="9" y="122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10" y="122"/>
                    <a:pt x="12" y="122"/>
                    <a:pt x="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3" y="122"/>
                    <a:pt x="13" y="122"/>
                    <a:pt x="13" y="12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/>
            <p:nvPr/>
          </p:nvSpPr>
          <p:spPr bwMode="auto">
            <a:xfrm>
              <a:off x="2206505" y="2693532"/>
              <a:ext cx="232469" cy="407864"/>
            </a:xfrm>
            <a:custGeom>
              <a:avLst/>
              <a:gdLst>
                <a:gd name="T0" fmla="*/ 11 w 71"/>
                <a:gd name="T1" fmla="*/ 120 h 124"/>
                <a:gd name="T2" fmla="*/ 4 w 71"/>
                <a:gd name="T3" fmla="*/ 122 h 124"/>
                <a:gd name="T4" fmla="*/ 3 w 71"/>
                <a:gd name="T5" fmla="*/ 117 h 124"/>
                <a:gd name="T6" fmla="*/ 3 w 71"/>
                <a:gd name="T7" fmla="*/ 111 h 124"/>
                <a:gd name="T8" fmla="*/ 5 w 71"/>
                <a:gd name="T9" fmla="*/ 103 h 124"/>
                <a:gd name="T10" fmla="*/ 13 w 71"/>
                <a:gd name="T11" fmla="*/ 73 h 124"/>
                <a:gd name="T12" fmla="*/ 15 w 71"/>
                <a:gd name="T13" fmla="*/ 55 h 124"/>
                <a:gd name="T14" fmla="*/ 20 w 71"/>
                <a:gd name="T15" fmla="*/ 40 h 124"/>
                <a:gd name="T16" fmla="*/ 16 w 71"/>
                <a:gd name="T17" fmla="*/ 33 h 124"/>
                <a:gd name="T18" fmla="*/ 32 w 71"/>
                <a:gd name="T19" fmla="*/ 14 h 124"/>
                <a:gd name="T20" fmla="*/ 39 w 71"/>
                <a:gd name="T21" fmla="*/ 10 h 124"/>
                <a:gd name="T22" fmla="*/ 49 w 71"/>
                <a:gd name="T23" fmla="*/ 0 h 124"/>
                <a:gd name="T24" fmla="*/ 56 w 71"/>
                <a:gd name="T25" fmla="*/ 10 h 124"/>
                <a:gd name="T26" fmla="*/ 55 w 71"/>
                <a:gd name="T27" fmla="*/ 13 h 124"/>
                <a:gd name="T28" fmla="*/ 51 w 71"/>
                <a:gd name="T29" fmla="*/ 18 h 124"/>
                <a:gd name="T30" fmla="*/ 63 w 71"/>
                <a:gd name="T31" fmla="*/ 25 h 124"/>
                <a:gd name="T32" fmla="*/ 64 w 71"/>
                <a:gd name="T33" fmla="*/ 21 h 124"/>
                <a:gd name="T34" fmla="*/ 65 w 71"/>
                <a:gd name="T35" fmla="*/ 17 h 124"/>
                <a:gd name="T36" fmla="*/ 67 w 71"/>
                <a:gd name="T37" fmla="*/ 15 h 124"/>
                <a:gd name="T38" fmla="*/ 70 w 71"/>
                <a:gd name="T39" fmla="*/ 16 h 124"/>
                <a:gd name="T40" fmla="*/ 70 w 71"/>
                <a:gd name="T41" fmla="*/ 24 h 124"/>
                <a:gd name="T42" fmla="*/ 70 w 71"/>
                <a:gd name="T43" fmla="*/ 29 h 124"/>
                <a:gd name="T44" fmla="*/ 62 w 71"/>
                <a:gd name="T45" fmla="*/ 37 h 124"/>
                <a:gd name="T46" fmla="*/ 52 w 71"/>
                <a:gd name="T47" fmla="*/ 43 h 124"/>
                <a:gd name="T48" fmla="*/ 51 w 71"/>
                <a:gd name="T49" fmla="*/ 64 h 124"/>
                <a:gd name="T50" fmla="*/ 53 w 71"/>
                <a:gd name="T51" fmla="*/ 75 h 124"/>
                <a:gd name="T52" fmla="*/ 55 w 71"/>
                <a:gd name="T53" fmla="*/ 85 h 124"/>
                <a:gd name="T54" fmla="*/ 54 w 71"/>
                <a:gd name="T55" fmla="*/ 102 h 124"/>
                <a:gd name="T56" fmla="*/ 52 w 71"/>
                <a:gd name="T57" fmla="*/ 109 h 124"/>
                <a:gd name="T58" fmla="*/ 54 w 71"/>
                <a:gd name="T59" fmla="*/ 114 h 124"/>
                <a:gd name="T60" fmla="*/ 54 w 71"/>
                <a:gd name="T61" fmla="*/ 120 h 124"/>
                <a:gd name="T62" fmla="*/ 47 w 71"/>
                <a:gd name="T63" fmla="*/ 120 h 124"/>
                <a:gd name="T64" fmla="*/ 40 w 71"/>
                <a:gd name="T65" fmla="*/ 115 h 124"/>
                <a:gd name="T66" fmla="*/ 40 w 71"/>
                <a:gd name="T67" fmla="*/ 109 h 124"/>
                <a:gd name="T68" fmla="*/ 39 w 71"/>
                <a:gd name="T69" fmla="*/ 92 h 124"/>
                <a:gd name="T70" fmla="*/ 33 w 71"/>
                <a:gd name="T71" fmla="*/ 77 h 124"/>
                <a:gd name="T72" fmla="*/ 27 w 71"/>
                <a:gd name="T73" fmla="*/ 86 h 124"/>
                <a:gd name="T74" fmla="*/ 17 w 71"/>
                <a:gd name="T75" fmla="*/ 108 h 124"/>
                <a:gd name="T76" fmla="*/ 14 w 71"/>
                <a:gd name="T77" fmla="*/ 113 h 124"/>
                <a:gd name="T78" fmla="*/ 11 w 71"/>
                <a:gd name="T79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124">
                  <a:moveTo>
                    <a:pt x="12" y="117"/>
                  </a:moveTo>
                  <a:cubicBezTo>
                    <a:pt x="12" y="117"/>
                    <a:pt x="11" y="118"/>
                    <a:pt x="11" y="120"/>
                  </a:cubicBezTo>
                  <a:cubicBezTo>
                    <a:pt x="11" y="122"/>
                    <a:pt x="11" y="124"/>
                    <a:pt x="10" y="124"/>
                  </a:cubicBezTo>
                  <a:cubicBezTo>
                    <a:pt x="9" y="124"/>
                    <a:pt x="5" y="123"/>
                    <a:pt x="4" y="122"/>
                  </a:cubicBezTo>
                  <a:cubicBezTo>
                    <a:pt x="4" y="122"/>
                    <a:pt x="4" y="121"/>
                    <a:pt x="4" y="121"/>
                  </a:cubicBezTo>
                  <a:cubicBezTo>
                    <a:pt x="4" y="121"/>
                    <a:pt x="0" y="121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6"/>
                    <a:pt x="2" y="112"/>
                    <a:pt x="3" y="111"/>
                  </a:cubicBezTo>
                  <a:cubicBezTo>
                    <a:pt x="4" y="109"/>
                    <a:pt x="5" y="109"/>
                    <a:pt x="5" y="108"/>
                  </a:cubicBezTo>
                  <a:cubicBezTo>
                    <a:pt x="5" y="108"/>
                    <a:pt x="5" y="103"/>
                    <a:pt x="5" y="103"/>
                  </a:cubicBezTo>
                  <a:cubicBezTo>
                    <a:pt x="5" y="103"/>
                    <a:pt x="7" y="96"/>
                    <a:pt x="8" y="93"/>
                  </a:cubicBezTo>
                  <a:cubicBezTo>
                    <a:pt x="9" y="90"/>
                    <a:pt x="12" y="77"/>
                    <a:pt x="13" y="73"/>
                  </a:cubicBezTo>
                  <a:cubicBezTo>
                    <a:pt x="13" y="73"/>
                    <a:pt x="14" y="69"/>
                    <a:pt x="14" y="66"/>
                  </a:cubicBezTo>
                  <a:cubicBezTo>
                    <a:pt x="14" y="64"/>
                    <a:pt x="14" y="58"/>
                    <a:pt x="15" y="5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7" y="46"/>
                    <a:pt x="20" y="40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6" y="35"/>
                    <a:pt x="16" y="33"/>
                  </a:cubicBezTo>
                  <a:cubicBezTo>
                    <a:pt x="17" y="32"/>
                    <a:pt x="18" y="28"/>
                    <a:pt x="20" y="26"/>
                  </a:cubicBezTo>
                  <a:cubicBezTo>
                    <a:pt x="21" y="24"/>
                    <a:pt x="26" y="16"/>
                    <a:pt x="32" y="14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8"/>
                    <a:pt x="40" y="6"/>
                  </a:cubicBezTo>
                  <a:cubicBezTo>
                    <a:pt x="40" y="6"/>
                    <a:pt x="40" y="0"/>
                    <a:pt x="49" y="0"/>
                  </a:cubicBezTo>
                  <a:cubicBezTo>
                    <a:pt x="51" y="1"/>
                    <a:pt x="56" y="2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61" y="14"/>
                    <a:pt x="57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3" y="17"/>
                    <a:pt x="52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4" y="21"/>
                    <a:pt x="55" y="22"/>
                  </a:cubicBezTo>
                  <a:cubicBezTo>
                    <a:pt x="56" y="22"/>
                    <a:pt x="63" y="25"/>
                    <a:pt x="63" y="25"/>
                  </a:cubicBezTo>
                  <a:cubicBezTo>
                    <a:pt x="63" y="25"/>
                    <a:pt x="64" y="24"/>
                    <a:pt x="64" y="2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3" y="20"/>
                    <a:pt x="64" y="19"/>
                  </a:cubicBezTo>
                  <a:cubicBezTo>
                    <a:pt x="65" y="18"/>
                    <a:pt x="65" y="17"/>
                    <a:pt x="65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4"/>
                    <a:pt x="69" y="14"/>
                  </a:cubicBezTo>
                  <a:cubicBezTo>
                    <a:pt x="69" y="14"/>
                    <a:pt x="70" y="14"/>
                    <a:pt x="70" y="16"/>
                  </a:cubicBezTo>
                  <a:cubicBezTo>
                    <a:pt x="71" y="17"/>
                    <a:pt x="71" y="19"/>
                    <a:pt x="70" y="21"/>
                  </a:cubicBezTo>
                  <a:cubicBezTo>
                    <a:pt x="70" y="21"/>
                    <a:pt x="70" y="23"/>
                    <a:pt x="70" y="24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0" y="26"/>
                    <a:pt x="70" y="29"/>
                  </a:cubicBezTo>
                  <a:cubicBezTo>
                    <a:pt x="70" y="31"/>
                    <a:pt x="67" y="35"/>
                    <a:pt x="67" y="35"/>
                  </a:cubicBezTo>
                  <a:cubicBezTo>
                    <a:pt x="67" y="35"/>
                    <a:pt x="65" y="38"/>
                    <a:pt x="62" y="37"/>
                  </a:cubicBezTo>
                  <a:cubicBezTo>
                    <a:pt x="59" y="36"/>
                    <a:pt x="54" y="34"/>
                    <a:pt x="54" y="3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49" y="51"/>
                    <a:pt x="49" y="58"/>
                  </a:cubicBezTo>
                  <a:cubicBezTo>
                    <a:pt x="50" y="61"/>
                    <a:pt x="51" y="64"/>
                    <a:pt x="51" y="64"/>
                  </a:cubicBezTo>
                  <a:cubicBezTo>
                    <a:pt x="51" y="64"/>
                    <a:pt x="52" y="67"/>
                    <a:pt x="49" y="6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5" y="78"/>
                    <a:pt x="55" y="80"/>
                  </a:cubicBezTo>
                  <a:cubicBezTo>
                    <a:pt x="55" y="81"/>
                    <a:pt x="55" y="85"/>
                    <a:pt x="55" y="85"/>
                  </a:cubicBezTo>
                  <a:cubicBezTo>
                    <a:pt x="55" y="85"/>
                    <a:pt x="54" y="89"/>
                    <a:pt x="54" y="91"/>
                  </a:cubicBezTo>
                  <a:cubicBezTo>
                    <a:pt x="54" y="93"/>
                    <a:pt x="55" y="99"/>
                    <a:pt x="54" y="102"/>
                  </a:cubicBezTo>
                  <a:cubicBezTo>
                    <a:pt x="53" y="104"/>
                    <a:pt x="54" y="108"/>
                    <a:pt x="53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3" y="113"/>
                    <a:pt x="54" y="114"/>
                    <a:pt x="54" y="114"/>
                  </a:cubicBezTo>
                  <a:cubicBezTo>
                    <a:pt x="55" y="114"/>
                    <a:pt x="58" y="113"/>
                    <a:pt x="58" y="117"/>
                  </a:cubicBezTo>
                  <a:cubicBezTo>
                    <a:pt x="58" y="118"/>
                    <a:pt x="58" y="120"/>
                    <a:pt x="54" y="120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51" y="120"/>
                    <a:pt x="49" y="119"/>
                    <a:pt x="47" y="120"/>
                  </a:cubicBezTo>
                  <a:cubicBezTo>
                    <a:pt x="46" y="120"/>
                    <a:pt x="41" y="120"/>
                    <a:pt x="39" y="119"/>
                  </a:cubicBezTo>
                  <a:cubicBezTo>
                    <a:pt x="39" y="117"/>
                    <a:pt x="40" y="115"/>
                    <a:pt x="40" y="115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40" y="110"/>
                    <a:pt x="40" y="109"/>
                  </a:cubicBezTo>
                  <a:cubicBezTo>
                    <a:pt x="40" y="107"/>
                    <a:pt x="41" y="105"/>
                    <a:pt x="41" y="103"/>
                  </a:cubicBezTo>
                  <a:cubicBezTo>
                    <a:pt x="41" y="102"/>
                    <a:pt x="40" y="95"/>
                    <a:pt x="39" y="92"/>
                  </a:cubicBezTo>
                  <a:cubicBezTo>
                    <a:pt x="38" y="90"/>
                    <a:pt x="37" y="85"/>
                    <a:pt x="36" y="84"/>
                  </a:cubicBezTo>
                  <a:cubicBezTo>
                    <a:pt x="35" y="82"/>
                    <a:pt x="33" y="77"/>
                    <a:pt x="33" y="77"/>
                  </a:cubicBezTo>
                  <a:cubicBezTo>
                    <a:pt x="33" y="77"/>
                    <a:pt x="33" y="77"/>
                    <a:pt x="32" y="78"/>
                  </a:cubicBezTo>
                  <a:cubicBezTo>
                    <a:pt x="32" y="79"/>
                    <a:pt x="29" y="84"/>
                    <a:pt x="27" y="86"/>
                  </a:cubicBezTo>
                  <a:cubicBezTo>
                    <a:pt x="26" y="88"/>
                    <a:pt x="23" y="91"/>
                    <a:pt x="23" y="95"/>
                  </a:cubicBezTo>
                  <a:cubicBezTo>
                    <a:pt x="22" y="98"/>
                    <a:pt x="17" y="108"/>
                    <a:pt x="17" y="108"/>
                  </a:cubicBezTo>
                  <a:cubicBezTo>
                    <a:pt x="17" y="108"/>
                    <a:pt x="16" y="110"/>
                    <a:pt x="16" y="110"/>
                  </a:cubicBezTo>
                  <a:cubicBezTo>
                    <a:pt x="15" y="111"/>
                    <a:pt x="14" y="113"/>
                    <a:pt x="14" y="113"/>
                  </a:cubicBezTo>
                  <a:cubicBezTo>
                    <a:pt x="13" y="114"/>
                    <a:pt x="12" y="114"/>
                    <a:pt x="12" y="115"/>
                  </a:cubicBezTo>
                  <a:cubicBezTo>
                    <a:pt x="12" y="115"/>
                    <a:pt x="12" y="118"/>
                    <a:pt x="11" y="116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/>
            <p:nvPr/>
          </p:nvSpPr>
          <p:spPr bwMode="auto">
            <a:xfrm>
              <a:off x="7601038" y="2673714"/>
              <a:ext cx="233861" cy="412040"/>
            </a:xfrm>
            <a:custGeom>
              <a:avLst/>
              <a:gdLst>
                <a:gd name="T0" fmla="*/ 61 w 71"/>
                <a:gd name="T1" fmla="*/ 122 h 125"/>
                <a:gd name="T2" fmla="*/ 67 w 71"/>
                <a:gd name="T3" fmla="*/ 124 h 125"/>
                <a:gd name="T4" fmla="*/ 69 w 71"/>
                <a:gd name="T5" fmla="*/ 118 h 125"/>
                <a:gd name="T6" fmla="*/ 69 w 71"/>
                <a:gd name="T7" fmla="*/ 112 h 125"/>
                <a:gd name="T8" fmla="*/ 66 w 71"/>
                <a:gd name="T9" fmla="*/ 104 h 125"/>
                <a:gd name="T10" fmla="*/ 58 w 71"/>
                <a:gd name="T11" fmla="*/ 74 h 125"/>
                <a:gd name="T12" fmla="*/ 57 w 71"/>
                <a:gd name="T13" fmla="*/ 56 h 125"/>
                <a:gd name="T14" fmla="*/ 52 w 71"/>
                <a:gd name="T15" fmla="*/ 40 h 125"/>
                <a:gd name="T16" fmla="*/ 55 w 71"/>
                <a:gd name="T17" fmla="*/ 34 h 125"/>
                <a:gd name="T18" fmla="*/ 39 w 71"/>
                <a:gd name="T19" fmla="*/ 14 h 125"/>
                <a:gd name="T20" fmla="*/ 32 w 71"/>
                <a:gd name="T21" fmla="*/ 10 h 125"/>
                <a:gd name="T22" fmla="*/ 22 w 71"/>
                <a:gd name="T23" fmla="*/ 0 h 125"/>
                <a:gd name="T24" fmla="*/ 15 w 71"/>
                <a:gd name="T25" fmla="*/ 10 h 125"/>
                <a:gd name="T26" fmla="*/ 16 w 71"/>
                <a:gd name="T27" fmla="*/ 13 h 125"/>
                <a:gd name="T28" fmla="*/ 19 w 71"/>
                <a:gd name="T29" fmla="*/ 18 h 125"/>
                <a:gd name="T30" fmla="*/ 8 w 71"/>
                <a:gd name="T31" fmla="*/ 25 h 125"/>
                <a:gd name="T32" fmla="*/ 7 w 71"/>
                <a:gd name="T33" fmla="*/ 21 h 125"/>
                <a:gd name="T34" fmla="*/ 6 w 71"/>
                <a:gd name="T35" fmla="*/ 17 h 125"/>
                <a:gd name="T36" fmla="*/ 4 w 71"/>
                <a:gd name="T37" fmla="*/ 15 h 125"/>
                <a:gd name="T38" fmla="*/ 0 w 71"/>
                <a:gd name="T39" fmla="*/ 16 h 125"/>
                <a:gd name="T40" fmla="*/ 1 w 71"/>
                <a:gd name="T41" fmla="*/ 24 h 125"/>
                <a:gd name="T42" fmla="*/ 1 w 71"/>
                <a:gd name="T43" fmla="*/ 29 h 125"/>
                <a:gd name="T44" fmla="*/ 9 w 71"/>
                <a:gd name="T45" fmla="*/ 37 h 125"/>
                <a:gd name="T46" fmla="*/ 19 w 71"/>
                <a:gd name="T47" fmla="*/ 44 h 125"/>
                <a:gd name="T48" fmla="*/ 20 w 71"/>
                <a:gd name="T49" fmla="*/ 65 h 125"/>
                <a:gd name="T50" fmla="*/ 17 w 71"/>
                <a:gd name="T51" fmla="*/ 76 h 125"/>
                <a:gd name="T52" fmla="*/ 16 w 71"/>
                <a:gd name="T53" fmla="*/ 87 h 125"/>
                <a:gd name="T54" fmla="*/ 17 w 71"/>
                <a:gd name="T55" fmla="*/ 104 h 125"/>
                <a:gd name="T56" fmla="*/ 19 w 71"/>
                <a:gd name="T57" fmla="*/ 110 h 125"/>
                <a:gd name="T58" fmla="*/ 17 w 71"/>
                <a:gd name="T59" fmla="*/ 116 h 125"/>
                <a:gd name="T60" fmla="*/ 16 w 71"/>
                <a:gd name="T61" fmla="*/ 122 h 125"/>
                <a:gd name="T62" fmla="*/ 24 w 71"/>
                <a:gd name="T63" fmla="*/ 122 h 125"/>
                <a:gd name="T64" fmla="*/ 31 w 71"/>
                <a:gd name="T65" fmla="*/ 116 h 125"/>
                <a:gd name="T66" fmla="*/ 31 w 71"/>
                <a:gd name="T67" fmla="*/ 110 h 125"/>
                <a:gd name="T68" fmla="*/ 32 w 71"/>
                <a:gd name="T69" fmla="*/ 93 h 125"/>
                <a:gd name="T70" fmla="*/ 38 w 71"/>
                <a:gd name="T71" fmla="*/ 78 h 125"/>
                <a:gd name="T72" fmla="*/ 44 w 71"/>
                <a:gd name="T73" fmla="*/ 87 h 125"/>
                <a:gd name="T74" fmla="*/ 54 w 71"/>
                <a:gd name="T75" fmla="*/ 109 h 125"/>
                <a:gd name="T76" fmla="*/ 58 w 71"/>
                <a:gd name="T77" fmla="*/ 115 h 125"/>
                <a:gd name="T78" fmla="*/ 60 w 71"/>
                <a:gd name="T79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125">
                  <a:moveTo>
                    <a:pt x="60" y="118"/>
                  </a:moveTo>
                  <a:cubicBezTo>
                    <a:pt x="60" y="118"/>
                    <a:pt x="61" y="119"/>
                    <a:pt x="61" y="122"/>
                  </a:cubicBezTo>
                  <a:cubicBezTo>
                    <a:pt x="60" y="124"/>
                    <a:pt x="60" y="125"/>
                    <a:pt x="61" y="125"/>
                  </a:cubicBezTo>
                  <a:cubicBezTo>
                    <a:pt x="63" y="125"/>
                    <a:pt x="67" y="124"/>
                    <a:pt x="67" y="124"/>
                  </a:cubicBezTo>
                  <a:cubicBezTo>
                    <a:pt x="68" y="124"/>
                    <a:pt x="67" y="123"/>
                    <a:pt x="67" y="123"/>
                  </a:cubicBezTo>
                  <a:cubicBezTo>
                    <a:pt x="67" y="123"/>
                    <a:pt x="71" y="122"/>
                    <a:pt x="69" y="118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69" y="117"/>
                    <a:pt x="70" y="114"/>
                    <a:pt x="69" y="112"/>
                  </a:cubicBezTo>
                  <a:cubicBezTo>
                    <a:pt x="68" y="111"/>
                    <a:pt x="67" y="110"/>
                    <a:pt x="67" y="110"/>
                  </a:cubicBezTo>
                  <a:cubicBezTo>
                    <a:pt x="67" y="109"/>
                    <a:pt x="66" y="104"/>
                    <a:pt x="66" y="104"/>
                  </a:cubicBezTo>
                  <a:cubicBezTo>
                    <a:pt x="66" y="104"/>
                    <a:pt x="64" y="97"/>
                    <a:pt x="64" y="94"/>
                  </a:cubicBezTo>
                  <a:cubicBezTo>
                    <a:pt x="63" y="91"/>
                    <a:pt x="60" y="78"/>
                    <a:pt x="58" y="74"/>
                  </a:cubicBezTo>
                  <a:cubicBezTo>
                    <a:pt x="58" y="74"/>
                    <a:pt x="58" y="70"/>
                    <a:pt x="58" y="67"/>
                  </a:cubicBezTo>
                  <a:cubicBezTo>
                    <a:pt x="58" y="65"/>
                    <a:pt x="58" y="59"/>
                    <a:pt x="57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4" y="46"/>
                    <a:pt x="52" y="40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5" y="35"/>
                    <a:pt x="55" y="34"/>
                  </a:cubicBezTo>
                  <a:cubicBezTo>
                    <a:pt x="55" y="32"/>
                    <a:pt x="53" y="29"/>
                    <a:pt x="52" y="26"/>
                  </a:cubicBezTo>
                  <a:cubicBezTo>
                    <a:pt x="50" y="24"/>
                    <a:pt x="45" y="17"/>
                    <a:pt x="39" y="1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3" y="8"/>
                    <a:pt x="31" y="6"/>
                  </a:cubicBezTo>
                  <a:cubicBezTo>
                    <a:pt x="31" y="6"/>
                    <a:pt x="31" y="0"/>
                    <a:pt x="22" y="0"/>
                  </a:cubicBezTo>
                  <a:cubicBezTo>
                    <a:pt x="20" y="1"/>
                    <a:pt x="15" y="2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0" y="14"/>
                    <a:pt x="14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8" y="17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7" y="22"/>
                    <a:pt x="16" y="22"/>
                  </a:cubicBezTo>
                  <a:cubicBezTo>
                    <a:pt x="15" y="23"/>
                    <a:pt x="8" y="25"/>
                    <a:pt x="8" y="25"/>
                  </a:cubicBezTo>
                  <a:cubicBezTo>
                    <a:pt x="8" y="25"/>
                    <a:pt x="6" y="24"/>
                    <a:pt x="6" y="23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1"/>
                    <a:pt x="8" y="20"/>
                    <a:pt x="7" y="19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1" y="14"/>
                  </a:cubicBezTo>
                  <a:cubicBezTo>
                    <a:pt x="1" y="14"/>
                    <a:pt x="1" y="15"/>
                    <a:pt x="0" y="16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0" y="21"/>
                    <a:pt x="1" y="23"/>
                    <a:pt x="1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7"/>
                    <a:pt x="1" y="29"/>
                  </a:cubicBezTo>
                  <a:cubicBezTo>
                    <a:pt x="1" y="31"/>
                    <a:pt x="4" y="35"/>
                    <a:pt x="4" y="35"/>
                  </a:cubicBezTo>
                  <a:cubicBezTo>
                    <a:pt x="4" y="35"/>
                    <a:pt x="5" y="39"/>
                    <a:pt x="9" y="37"/>
                  </a:cubicBezTo>
                  <a:cubicBezTo>
                    <a:pt x="12" y="36"/>
                    <a:pt x="17" y="34"/>
                    <a:pt x="17" y="3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22" y="52"/>
                    <a:pt x="22" y="59"/>
                  </a:cubicBezTo>
                  <a:cubicBezTo>
                    <a:pt x="21" y="61"/>
                    <a:pt x="20" y="65"/>
                    <a:pt x="20" y="65"/>
                  </a:cubicBezTo>
                  <a:cubicBezTo>
                    <a:pt x="20" y="65"/>
                    <a:pt x="19" y="67"/>
                    <a:pt x="22" y="6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6" y="79"/>
                    <a:pt x="16" y="81"/>
                  </a:cubicBezTo>
                  <a:cubicBezTo>
                    <a:pt x="16" y="82"/>
                    <a:pt x="16" y="87"/>
                    <a:pt x="16" y="87"/>
                  </a:cubicBezTo>
                  <a:cubicBezTo>
                    <a:pt x="16" y="87"/>
                    <a:pt x="17" y="90"/>
                    <a:pt x="16" y="92"/>
                  </a:cubicBezTo>
                  <a:cubicBezTo>
                    <a:pt x="16" y="94"/>
                    <a:pt x="16" y="100"/>
                    <a:pt x="17" y="104"/>
                  </a:cubicBezTo>
                  <a:cubicBezTo>
                    <a:pt x="17" y="106"/>
                    <a:pt x="17" y="109"/>
                    <a:pt x="18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8" y="115"/>
                    <a:pt x="17" y="116"/>
                    <a:pt x="17" y="116"/>
                  </a:cubicBezTo>
                  <a:cubicBezTo>
                    <a:pt x="16" y="116"/>
                    <a:pt x="12" y="115"/>
                    <a:pt x="13" y="118"/>
                  </a:cubicBezTo>
                  <a:cubicBezTo>
                    <a:pt x="13" y="119"/>
                    <a:pt x="13" y="122"/>
                    <a:pt x="16" y="122"/>
                  </a:cubicBezTo>
                  <a:cubicBezTo>
                    <a:pt x="20" y="122"/>
                    <a:pt x="19" y="121"/>
                    <a:pt x="19" y="121"/>
                  </a:cubicBezTo>
                  <a:cubicBezTo>
                    <a:pt x="19" y="121"/>
                    <a:pt x="22" y="121"/>
                    <a:pt x="24" y="122"/>
                  </a:cubicBezTo>
                  <a:cubicBezTo>
                    <a:pt x="25" y="122"/>
                    <a:pt x="30" y="122"/>
                    <a:pt x="32" y="120"/>
                  </a:cubicBezTo>
                  <a:cubicBezTo>
                    <a:pt x="32" y="119"/>
                    <a:pt x="31" y="116"/>
                    <a:pt x="31" y="116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3"/>
                    <a:pt x="31" y="112"/>
                    <a:pt x="31" y="110"/>
                  </a:cubicBezTo>
                  <a:cubicBezTo>
                    <a:pt x="31" y="109"/>
                    <a:pt x="30" y="106"/>
                    <a:pt x="30" y="105"/>
                  </a:cubicBezTo>
                  <a:cubicBezTo>
                    <a:pt x="30" y="103"/>
                    <a:pt x="31" y="96"/>
                    <a:pt x="32" y="93"/>
                  </a:cubicBezTo>
                  <a:cubicBezTo>
                    <a:pt x="33" y="91"/>
                    <a:pt x="34" y="86"/>
                    <a:pt x="35" y="85"/>
                  </a:cubicBezTo>
                  <a:cubicBezTo>
                    <a:pt x="36" y="83"/>
                    <a:pt x="38" y="78"/>
                    <a:pt x="38" y="78"/>
                  </a:cubicBezTo>
                  <a:cubicBezTo>
                    <a:pt x="38" y="78"/>
                    <a:pt x="38" y="78"/>
                    <a:pt x="39" y="79"/>
                  </a:cubicBezTo>
                  <a:cubicBezTo>
                    <a:pt x="39" y="80"/>
                    <a:pt x="42" y="85"/>
                    <a:pt x="44" y="87"/>
                  </a:cubicBezTo>
                  <a:cubicBezTo>
                    <a:pt x="45" y="89"/>
                    <a:pt x="48" y="93"/>
                    <a:pt x="49" y="96"/>
                  </a:cubicBezTo>
                  <a:cubicBezTo>
                    <a:pt x="49" y="99"/>
                    <a:pt x="54" y="109"/>
                    <a:pt x="54" y="109"/>
                  </a:cubicBezTo>
                  <a:cubicBezTo>
                    <a:pt x="54" y="109"/>
                    <a:pt x="55" y="111"/>
                    <a:pt x="56" y="112"/>
                  </a:cubicBezTo>
                  <a:cubicBezTo>
                    <a:pt x="56" y="113"/>
                    <a:pt x="57" y="114"/>
                    <a:pt x="58" y="115"/>
                  </a:cubicBezTo>
                  <a:cubicBezTo>
                    <a:pt x="58" y="115"/>
                    <a:pt x="59" y="116"/>
                    <a:pt x="59" y="116"/>
                  </a:cubicBezTo>
                  <a:cubicBezTo>
                    <a:pt x="59" y="117"/>
                    <a:pt x="59" y="119"/>
                    <a:pt x="60" y="118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/>
            <p:nvPr/>
          </p:nvSpPr>
          <p:spPr bwMode="auto">
            <a:xfrm>
              <a:off x="6932069" y="1344657"/>
              <a:ext cx="79346" cy="101618"/>
            </a:xfrm>
            <a:custGeom>
              <a:avLst/>
              <a:gdLst>
                <a:gd name="T0" fmla="*/ 0 w 57"/>
                <a:gd name="T1" fmla="*/ 4 h 73"/>
                <a:gd name="T2" fmla="*/ 4 w 57"/>
                <a:gd name="T3" fmla="*/ 0 h 73"/>
                <a:gd name="T4" fmla="*/ 57 w 57"/>
                <a:gd name="T5" fmla="*/ 68 h 73"/>
                <a:gd name="T6" fmla="*/ 49 w 57"/>
                <a:gd name="T7" fmla="*/ 73 h 73"/>
                <a:gd name="T8" fmla="*/ 0 w 57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4"/>
                  </a:moveTo>
                  <a:lnTo>
                    <a:pt x="4" y="0"/>
                  </a:lnTo>
                  <a:lnTo>
                    <a:pt x="57" y="68"/>
                  </a:lnTo>
                  <a:lnTo>
                    <a:pt x="49" y="7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/>
            <p:nvPr/>
          </p:nvSpPr>
          <p:spPr bwMode="auto">
            <a:xfrm>
              <a:off x="6918148" y="1354401"/>
              <a:ext cx="103010" cy="77954"/>
            </a:xfrm>
            <a:custGeom>
              <a:avLst/>
              <a:gdLst>
                <a:gd name="T0" fmla="*/ 0 w 74"/>
                <a:gd name="T1" fmla="*/ 52 h 56"/>
                <a:gd name="T2" fmla="*/ 5 w 74"/>
                <a:gd name="T3" fmla="*/ 56 h 56"/>
                <a:gd name="T4" fmla="*/ 74 w 74"/>
                <a:gd name="T5" fmla="*/ 7 h 56"/>
                <a:gd name="T6" fmla="*/ 69 w 74"/>
                <a:gd name="T7" fmla="*/ 0 h 56"/>
                <a:gd name="T8" fmla="*/ 0 w 74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6">
                  <a:moveTo>
                    <a:pt x="0" y="52"/>
                  </a:moveTo>
                  <a:lnTo>
                    <a:pt x="5" y="56"/>
                  </a:lnTo>
                  <a:lnTo>
                    <a:pt x="74" y="7"/>
                  </a:lnTo>
                  <a:lnTo>
                    <a:pt x="69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2" name="Freeform 137"/>
            <p:cNvSpPr/>
            <p:nvPr/>
          </p:nvSpPr>
          <p:spPr bwMode="auto">
            <a:xfrm>
              <a:off x="6912580" y="1330737"/>
              <a:ext cx="29233" cy="108578"/>
            </a:xfrm>
            <a:custGeom>
              <a:avLst/>
              <a:gdLst>
                <a:gd name="T0" fmla="*/ 11 w 21"/>
                <a:gd name="T1" fmla="*/ 0 h 78"/>
                <a:gd name="T2" fmla="*/ 21 w 21"/>
                <a:gd name="T3" fmla="*/ 3 h 78"/>
                <a:gd name="T4" fmla="*/ 9 w 21"/>
                <a:gd name="T5" fmla="*/ 78 h 78"/>
                <a:gd name="T6" fmla="*/ 0 w 21"/>
                <a:gd name="T7" fmla="*/ 78 h 78"/>
                <a:gd name="T8" fmla="*/ 11 w 2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11" y="0"/>
                  </a:moveTo>
                  <a:lnTo>
                    <a:pt x="21" y="3"/>
                  </a:lnTo>
                  <a:lnTo>
                    <a:pt x="9" y="78"/>
                  </a:lnTo>
                  <a:lnTo>
                    <a:pt x="0" y="7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3" name="Freeform 138"/>
            <p:cNvSpPr/>
            <p:nvPr/>
          </p:nvSpPr>
          <p:spPr bwMode="auto">
            <a:xfrm>
              <a:off x="7023942" y="1359969"/>
              <a:ext cx="75169" cy="98834"/>
            </a:xfrm>
            <a:custGeom>
              <a:avLst/>
              <a:gdLst>
                <a:gd name="T0" fmla="*/ 0 w 54"/>
                <a:gd name="T1" fmla="*/ 5 h 71"/>
                <a:gd name="T2" fmla="*/ 5 w 54"/>
                <a:gd name="T3" fmla="*/ 0 h 71"/>
                <a:gd name="T4" fmla="*/ 54 w 54"/>
                <a:gd name="T5" fmla="*/ 69 h 71"/>
                <a:gd name="T6" fmla="*/ 50 w 54"/>
                <a:gd name="T7" fmla="*/ 71 h 71"/>
                <a:gd name="T8" fmla="*/ 0 w 54"/>
                <a:gd name="T9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0" y="5"/>
                  </a:moveTo>
                  <a:lnTo>
                    <a:pt x="5" y="0"/>
                  </a:lnTo>
                  <a:lnTo>
                    <a:pt x="54" y="69"/>
                  </a:lnTo>
                  <a:lnTo>
                    <a:pt x="50" y="7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4" name="Freeform 139"/>
            <p:cNvSpPr/>
            <p:nvPr/>
          </p:nvSpPr>
          <p:spPr bwMode="auto">
            <a:xfrm>
              <a:off x="7011414" y="1371106"/>
              <a:ext cx="101618" cy="77954"/>
            </a:xfrm>
            <a:custGeom>
              <a:avLst/>
              <a:gdLst>
                <a:gd name="T0" fmla="*/ 0 w 73"/>
                <a:gd name="T1" fmla="*/ 49 h 56"/>
                <a:gd name="T2" fmla="*/ 4 w 73"/>
                <a:gd name="T3" fmla="*/ 56 h 56"/>
                <a:gd name="T4" fmla="*/ 73 w 73"/>
                <a:gd name="T5" fmla="*/ 4 h 56"/>
                <a:gd name="T6" fmla="*/ 68 w 73"/>
                <a:gd name="T7" fmla="*/ 0 h 56"/>
                <a:gd name="T8" fmla="*/ 0 w 73"/>
                <a:gd name="T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49"/>
                  </a:moveTo>
                  <a:lnTo>
                    <a:pt x="4" y="56"/>
                  </a:lnTo>
                  <a:lnTo>
                    <a:pt x="73" y="4"/>
                  </a:lnTo>
                  <a:lnTo>
                    <a:pt x="6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5" name="Freeform 140"/>
            <p:cNvSpPr/>
            <p:nvPr/>
          </p:nvSpPr>
          <p:spPr bwMode="auto">
            <a:xfrm>
              <a:off x="7004454" y="1344657"/>
              <a:ext cx="26449" cy="111362"/>
            </a:xfrm>
            <a:custGeom>
              <a:avLst/>
              <a:gdLst>
                <a:gd name="T0" fmla="*/ 12 w 19"/>
                <a:gd name="T1" fmla="*/ 0 h 80"/>
                <a:gd name="T2" fmla="*/ 19 w 19"/>
                <a:gd name="T3" fmla="*/ 2 h 80"/>
                <a:gd name="T4" fmla="*/ 7 w 19"/>
                <a:gd name="T5" fmla="*/ 80 h 80"/>
                <a:gd name="T6" fmla="*/ 0 w 19"/>
                <a:gd name="T7" fmla="*/ 78 h 80"/>
                <a:gd name="T8" fmla="*/ 12 w 19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0">
                  <a:moveTo>
                    <a:pt x="12" y="0"/>
                  </a:moveTo>
                  <a:lnTo>
                    <a:pt x="19" y="2"/>
                  </a:lnTo>
                  <a:lnTo>
                    <a:pt x="7" y="80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6" name="Freeform 141"/>
            <p:cNvSpPr/>
            <p:nvPr/>
          </p:nvSpPr>
          <p:spPr bwMode="auto">
            <a:xfrm>
              <a:off x="7113032" y="1373890"/>
              <a:ext cx="79346" cy="101618"/>
            </a:xfrm>
            <a:custGeom>
              <a:avLst/>
              <a:gdLst>
                <a:gd name="T0" fmla="*/ 0 w 57"/>
                <a:gd name="T1" fmla="*/ 5 h 73"/>
                <a:gd name="T2" fmla="*/ 7 w 57"/>
                <a:gd name="T3" fmla="*/ 0 h 73"/>
                <a:gd name="T4" fmla="*/ 57 w 57"/>
                <a:gd name="T5" fmla="*/ 69 h 73"/>
                <a:gd name="T6" fmla="*/ 52 w 57"/>
                <a:gd name="T7" fmla="*/ 73 h 73"/>
                <a:gd name="T8" fmla="*/ 0 w 57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5"/>
                  </a:moveTo>
                  <a:lnTo>
                    <a:pt x="7" y="0"/>
                  </a:lnTo>
                  <a:lnTo>
                    <a:pt x="57" y="69"/>
                  </a:lnTo>
                  <a:lnTo>
                    <a:pt x="52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7" name="Freeform 142"/>
            <p:cNvSpPr/>
            <p:nvPr/>
          </p:nvSpPr>
          <p:spPr bwMode="auto">
            <a:xfrm>
              <a:off x="7103288" y="1383634"/>
              <a:ext cx="101618" cy="79346"/>
            </a:xfrm>
            <a:custGeom>
              <a:avLst/>
              <a:gdLst>
                <a:gd name="T0" fmla="*/ 0 w 73"/>
                <a:gd name="T1" fmla="*/ 50 h 57"/>
                <a:gd name="T2" fmla="*/ 4 w 73"/>
                <a:gd name="T3" fmla="*/ 57 h 57"/>
                <a:gd name="T4" fmla="*/ 73 w 73"/>
                <a:gd name="T5" fmla="*/ 7 h 57"/>
                <a:gd name="T6" fmla="*/ 68 w 73"/>
                <a:gd name="T7" fmla="*/ 0 h 57"/>
                <a:gd name="T8" fmla="*/ 0 w 73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50"/>
                  </a:moveTo>
                  <a:lnTo>
                    <a:pt x="4" y="57"/>
                  </a:lnTo>
                  <a:lnTo>
                    <a:pt x="73" y="7"/>
                  </a:lnTo>
                  <a:lnTo>
                    <a:pt x="68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8" name="Freeform 143"/>
            <p:cNvSpPr/>
            <p:nvPr/>
          </p:nvSpPr>
          <p:spPr bwMode="auto">
            <a:xfrm>
              <a:off x="7096328" y="1359969"/>
              <a:ext cx="26449" cy="109970"/>
            </a:xfrm>
            <a:custGeom>
              <a:avLst/>
              <a:gdLst>
                <a:gd name="T0" fmla="*/ 12 w 19"/>
                <a:gd name="T1" fmla="*/ 0 h 79"/>
                <a:gd name="T2" fmla="*/ 19 w 19"/>
                <a:gd name="T3" fmla="*/ 0 h 79"/>
                <a:gd name="T4" fmla="*/ 7 w 19"/>
                <a:gd name="T5" fmla="*/ 79 h 79"/>
                <a:gd name="T6" fmla="*/ 0 w 19"/>
                <a:gd name="T7" fmla="*/ 76 h 79"/>
                <a:gd name="T8" fmla="*/ 12 w 19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9">
                  <a:moveTo>
                    <a:pt x="12" y="0"/>
                  </a:moveTo>
                  <a:lnTo>
                    <a:pt x="19" y="0"/>
                  </a:lnTo>
                  <a:lnTo>
                    <a:pt x="7" y="79"/>
                  </a:lnTo>
                  <a:lnTo>
                    <a:pt x="0" y="7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9" name="Freeform 144"/>
            <p:cNvSpPr/>
            <p:nvPr/>
          </p:nvSpPr>
          <p:spPr bwMode="auto">
            <a:xfrm>
              <a:off x="7204906" y="1386418"/>
              <a:ext cx="79346" cy="103010"/>
            </a:xfrm>
            <a:custGeom>
              <a:avLst/>
              <a:gdLst>
                <a:gd name="T0" fmla="*/ 0 w 57"/>
                <a:gd name="T1" fmla="*/ 5 h 74"/>
                <a:gd name="T2" fmla="*/ 7 w 57"/>
                <a:gd name="T3" fmla="*/ 0 h 74"/>
                <a:gd name="T4" fmla="*/ 57 w 57"/>
                <a:gd name="T5" fmla="*/ 69 h 74"/>
                <a:gd name="T6" fmla="*/ 50 w 57"/>
                <a:gd name="T7" fmla="*/ 74 h 74"/>
                <a:gd name="T8" fmla="*/ 0 w 57"/>
                <a:gd name="T9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4">
                  <a:moveTo>
                    <a:pt x="0" y="5"/>
                  </a:moveTo>
                  <a:lnTo>
                    <a:pt x="7" y="0"/>
                  </a:lnTo>
                  <a:lnTo>
                    <a:pt x="57" y="69"/>
                  </a:lnTo>
                  <a:lnTo>
                    <a:pt x="50" y="7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0" name="Freeform 145"/>
            <p:cNvSpPr/>
            <p:nvPr/>
          </p:nvSpPr>
          <p:spPr bwMode="auto">
            <a:xfrm>
              <a:off x="7195162" y="1396162"/>
              <a:ext cx="98834" cy="79346"/>
            </a:xfrm>
            <a:custGeom>
              <a:avLst/>
              <a:gdLst>
                <a:gd name="T0" fmla="*/ 0 w 71"/>
                <a:gd name="T1" fmla="*/ 50 h 57"/>
                <a:gd name="T2" fmla="*/ 2 w 71"/>
                <a:gd name="T3" fmla="*/ 57 h 57"/>
                <a:gd name="T4" fmla="*/ 71 w 71"/>
                <a:gd name="T5" fmla="*/ 8 h 57"/>
                <a:gd name="T6" fmla="*/ 68 w 71"/>
                <a:gd name="T7" fmla="*/ 0 h 57"/>
                <a:gd name="T8" fmla="*/ 0 w 71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7">
                  <a:moveTo>
                    <a:pt x="0" y="50"/>
                  </a:moveTo>
                  <a:lnTo>
                    <a:pt x="2" y="57"/>
                  </a:lnTo>
                  <a:lnTo>
                    <a:pt x="71" y="8"/>
                  </a:lnTo>
                  <a:lnTo>
                    <a:pt x="68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1" name="Freeform 146"/>
            <p:cNvSpPr/>
            <p:nvPr/>
          </p:nvSpPr>
          <p:spPr bwMode="auto">
            <a:xfrm>
              <a:off x="7188202" y="1373890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0 h 78"/>
                <a:gd name="T4" fmla="*/ 7 w 19"/>
                <a:gd name="T5" fmla="*/ 78 h 78"/>
                <a:gd name="T6" fmla="*/ 0 w 19"/>
                <a:gd name="T7" fmla="*/ 78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0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2" name="Freeform 147"/>
            <p:cNvSpPr/>
            <p:nvPr/>
          </p:nvSpPr>
          <p:spPr bwMode="auto">
            <a:xfrm>
              <a:off x="7296780" y="1400338"/>
              <a:ext cx="79346" cy="101618"/>
            </a:xfrm>
            <a:custGeom>
              <a:avLst/>
              <a:gdLst>
                <a:gd name="T0" fmla="*/ 0 w 57"/>
                <a:gd name="T1" fmla="*/ 5 h 73"/>
                <a:gd name="T2" fmla="*/ 5 w 57"/>
                <a:gd name="T3" fmla="*/ 0 h 73"/>
                <a:gd name="T4" fmla="*/ 57 w 57"/>
                <a:gd name="T5" fmla="*/ 68 h 73"/>
                <a:gd name="T6" fmla="*/ 50 w 57"/>
                <a:gd name="T7" fmla="*/ 73 h 73"/>
                <a:gd name="T8" fmla="*/ 0 w 57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5"/>
                  </a:moveTo>
                  <a:lnTo>
                    <a:pt x="5" y="0"/>
                  </a:lnTo>
                  <a:lnTo>
                    <a:pt x="57" y="68"/>
                  </a:lnTo>
                  <a:lnTo>
                    <a:pt x="50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3" name="Freeform 148"/>
            <p:cNvSpPr/>
            <p:nvPr/>
          </p:nvSpPr>
          <p:spPr bwMode="auto">
            <a:xfrm>
              <a:off x="7284251" y="1410082"/>
              <a:ext cx="101618" cy="79346"/>
            </a:xfrm>
            <a:custGeom>
              <a:avLst/>
              <a:gdLst>
                <a:gd name="T0" fmla="*/ 0 w 73"/>
                <a:gd name="T1" fmla="*/ 52 h 57"/>
                <a:gd name="T2" fmla="*/ 4 w 73"/>
                <a:gd name="T3" fmla="*/ 57 h 57"/>
                <a:gd name="T4" fmla="*/ 73 w 73"/>
                <a:gd name="T5" fmla="*/ 7 h 57"/>
                <a:gd name="T6" fmla="*/ 68 w 73"/>
                <a:gd name="T7" fmla="*/ 0 h 57"/>
                <a:gd name="T8" fmla="*/ 0 w 73"/>
                <a:gd name="T9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52"/>
                  </a:moveTo>
                  <a:lnTo>
                    <a:pt x="4" y="57"/>
                  </a:lnTo>
                  <a:lnTo>
                    <a:pt x="73" y="7"/>
                  </a:lnTo>
                  <a:lnTo>
                    <a:pt x="68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4" name="Freeform 149"/>
            <p:cNvSpPr/>
            <p:nvPr/>
          </p:nvSpPr>
          <p:spPr bwMode="auto">
            <a:xfrm>
              <a:off x="7277291" y="1386418"/>
              <a:ext cx="29233" cy="108578"/>
            </a:xfrm>
            <a:custGeom>
              <a:avLst/>
              <a:gdLst>
                <a:gd name="T0" fmla="*/ 12 w 21"/>
                <a:gd name="T1" fmla="*/ 0 h 78"/>
                <a:gd name="T2" fmla="*/ 21 w 21"/>
                <a:gd name="T3" fmla="*/ 3 h 78"/>
                <a:gd name="T4" fmla="*/ 7 w 21"/>
                <a:gd name="T5" fmla="*/ 78 h 78"/>
                <a:gd name="T6" fmla="*/ 0 w 21"/>
                <a:gd name="T7" fmla="*/ 78 h 78"/>
                <a:gd name="T8" fmla="*/ 12 w 2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12" y="0"/>
                  </a:moveTo>
                  <a:lnTo>
                    <a:pt x="21" y="3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5" name="Freeform 150"/>
            <p:cNvSpPr/>
            <p:nvPr/>
          </p:nvSpPr>
          <p:spPr bwMode="auto">
            <a:xfrm>
              <a:off x="7385869" y="1417042"/>
              <a:ext cx="79346" cy="101618"/>
            </a:xfrm>
            <a:custGeom>
              <a:avLst/>
              <a:gdLst>
                <a:gd name="T0" fmla="*/ 0 w 57"/>
                <a:gd name="T1" fmla="*/ 4 h 73"/>
                <a:gd name="T2" fmla="*/ 7 w 57"/>
                <a:gd name="T3" fmla="*/ 0 h 73"/>
                <a:gd name="T4" fmla="*/ 57 w 57"/>
                <a:gd name="T5" fmla="*/ 68 h 73"/>
                <a:gd name="T6" fmla="*/ 52 w 57"/>
                <a:gd name="T7" fmla="*/ 73 h 73"/>
                <a:gd name="T8" fmla="*/ 0 w 57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4"/>
                  </a:moveTo>
                  <a:lnTo>
                    <a:pt x="7" y="0"/>
                  </a:lnTo>
                  <a:lnTo>
                    <a:pt x="57" y="68"/>
                  </a:lnTo>
                  <a:lnTo>
                    <a:pt x="52" y="7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6" name="Freeform 151"/>
            <p:cNvSpPr/>
            <p:nvPr/>
          </p:nvSpPr>
          <p:spPr bwMode="auto">
            <a:xfrm>
              <a:off x="7376125" y="1426787"/>
              <a:ext cx="101618" cy="79346"/>
            </a:xfrm>
            <a:custGeom>
              <a:avLst/>
              <a:gdLst>
                <a:gd name="T0" fmla="*/ 0 w 73"/>
                <a:gd name="T1" fmla="*/ 49 h 57"/>
                <a:gd name="T2" fmla="*/ 5 w 73"/>
                <a:gd name="T3" fmla="*/ 57 h 57"/>
                <a:gd name="T4" fmla="*/ 73 w 73"/>
                <a:gd name="T5" fmla="*/ 4 h 57"/>
                <a:gd name="T6" fmla="*/ 69 w 73"/>
                <a:gd name="T7" fmla="*/ 0 h 57"/>
                <a:gd name="T8" fmla="*/ 0 w 73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49"/>
                  </a:moveTo>
                  <a:lnTo>
                    <a:pt x="5" y="57"/>
                  </a:lnTo>
                  <a:lnTo>
                    <a:pt x="73" y="4"/>
                  </a:lnTo>
                  <a:lnTo>
                    <a:pt x="6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7" name="Freeform 152"/>
            <p:cNvSpPr/>
            <p:nvPr/>
          </p:nvSpPr>
          <p:spPr bwMode="auto">
            <a:xfrm>
              <a:off x="7369165" y="1400338"/>
              <a:ext cx="26449" cy="111362"/>
            </a:xfrm>
            <a:custGeom>
              <a:avLst/>
              <a:gdLst>
                <a:gd name="T0" fmla="*/ 12 w 19"/>
                <a:gd name="T1" fmla="*/ 0 h 80"/>
                <a:gd name="T2" fmla="*/ 19 w 19"/>
                <a:gd name="T3" fmla="*/ 2 h 80"/>
                <a:gd name="T4" fmla="*/ 7 w 19"/>
                <a:gd name="T5" fmla="*/ 80 h 80"/>
                <a:gd name="T6" fmla="*/ 0 w 19"/>
                <a:gd name="T7" fmla="*/ 78 h 80"/>
                <a:gd name="T8" fmla="*/ 12 w 19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0">
                  <a:moveTo>
                    <a:pt x="12" y="0"/>
                  </a:moveTo>
                  <a:lnTo>
                    <a:pt x="19" y="2"/>
                  </a:lnTo>
                  <a:lnTo>
                    <a:pt x="7" y="80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8" name="Freeform 153"/>
            <p:cNvSpPr/>
            <p:nvPr/>
          </p:nvSpPr>
          <p:spPr bwMode="auto">
            <a:xfrm>
              <a:off x="7477743" y="1429571"/>
              <a:ext cx="79346" cy="101618"/>
            </a:xfrm>
            <a:custGeom>
              <a:avLst/>
              <a:gdLst>
                <a:gd name="T0" fmla="*/ 0 w 57"/>
                <a:gd name="T1" fmla="*/ 5 h 73"/>
                <a:gd name="T2" fmla="*/ 7 w 57"/>
                <a:gd name="T3" fmla="*/ 0 h 73"/>
                <a:gd name="T4" fmla="*/ 57 w 57"/>
                <a:gd name="T5" fmla="*/ 69 h 73"/>
                <a:gd name="T6" fmla="*/ 50 w 57"/>
                <a:gd name="T7" fmla="*/ 73 h 73"/>
                <a:gd name="T8" fmla="*/ 0 w 57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5"/>
                  </a:moveTo>
                  <a:lnTo>
                    <a:pt x="7" y="0"/>
                  </a:lnTo>
                  <a:lnTo>
                    <a:pt x="57" y="69"/>
                  </a:lnTo>
                  <a:lnTo>
                    <a:pt x="50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9" name="Freeform 154"/>
            <p:cNvSpPr/>
            <p:nvPr/>
          </p:nvSpPr>
          <p:spPr bwMode="auto">
            <a:xfrm>
              <a:off x="7467999" y="1439315"/>
              <a:ext cx="101618" cy="79346"/>
            </a:xfrm>
            <a:custGeom>
              <a:avLst/>
              <a:gdLst>
                <a:gd name="T0" fmla="*/ 0 w 73"/>
                <a:gd name="T1" fmla="*/ 50 h 57"/>
                <a:gd name="T2" fmla="*/ 5 w 73"/>
                <a:gd name="T3" fmla="*/ 57 h 57"/>
                <a:gd name="T4" fmla="*/ 73 w 73"/>
                <a:gd name="T5" fmla="*/ 7 h 57"/>
                <a:gd name="T6" fmla="*/ 69 w 73"/>
                <a:gd name="T7" fmla="*/ 0 h 57"/>
                <a:gd name="T8" fmla="*/ 0 w 73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50"/>
                  </a:moveTo>
                  <a:lnTo>
                    <a:pt x="5" y="57"/>
                  </a:lnTo>
                  <a:lnTo>
                    <a:pt x="73" y="7"/>
                  </a:lnTo>
                  <a:lnTo>
                    <a:pt x="6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0" name="Freeform 155"/>
            <p:cNvSpPr/>
            <p:nvPr/>
          </p:nvSpPr>
          <p:spPr bwMode="auto">
            <a:xfrm>
              <a:off x="7461039" y="1417042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0 h 78"/>
                <a:gd name="T4" fmla="*/ 8 w 19"/>
                <a:gd name="T5" fmla="*/ 78 h 78"/>
                <a:gd name="T6" fmla="*/ 0 w 19"/>
                <a:gd name="T7" fmla="*/ 75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0"/>
                  </a:lnTo>
                  <a:lnTo>
                    <a:pt x="8" y="78"/>
                  </a:lnTo>
                  <a:lnTo>
                    <a:pt x="0" y="7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1" name="Freeform 156"/>
            <p:cNvSpPr/>
            <p:nvPr/>
          </p:nvSpPr>
          <p:spPr bwMode="auto">
            <a:xfrm>
              <a:off x="7569617" y="1443491"/>
              <a:ext cx="79346" cy="101618"/>
            </a:xfrm>
            <a:custGeom>
              <a:avLst/>
              <a:gdLst>
                <a:gd name="T0" fmla="*/ 0 w 57"/>
                <a:gd name="T1" fmla="*/ 4 h 73"/>
                <a:gd name="T2" fmla="*/ 5 w 57"/>
                <a:gd name="T3" fmla="*/ 0 h 73"/>
                <a:gd name="T4" fmla="*/ 57 w 57"/>
                <a:gd name="T5" fmla="*/ 68 h 73"/>
                <a:gd name="T6" fmla="*/ 50 w 57"/>
                <a:gd name="T7" fmla="*/ 73 h 73"/>
                <a:gd name="T8" fmla="*/ 0 w 57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4"/>
                  </a:moveTo>
                  <a:lnTo>
                    <a:pt x="5" y="0"/>
                  </a:lnTo>
                  <a:lnTo>
                    <a:pt x="57" y="68"/>
                  </a:lnTo>
                  <a:lnTo>
                    <a:pt x="50" y="7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2" name="Freeform 157"/>
            <p:cNvSpPr/>
            <p:nvPr/>
          </p:nvSpPr>
          <p:spPr bwMode="auto">
            <a:xfrm>
              <a:off x="7557089" y="1453235"/>
              <a:ext cx="101618" cy="77954"/>
            </a:xfrm>
            <a:custGeom>
              <a:avLst/>
              <a:gdLst>
                <a:gd name="T0" fmla="*/ 0 w 73"/>
                <a:gd name="T1" fmla="*/ 52 h 56"/>
                <a:gd name="T2" fmla="*/ 5 w 73"/>
                <a:gd name="T3" fmla="*/ 56 h 56"/>
                <a:gd name="T4" fmla="*/ 73 w 73"/>
                <a:gd name="T5" fmla="*/ 7 h 56"/>
                <a:gd name="T6" fmla="*/ 69 w 73"/>
                <a:gd name="T7" fmla="*/ 0 h 56"/>
                <a:gd name="T8" fmla="*/ 0 w 73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2"/>
                  </a:moveTo>
                  <a:lnTo>
                    <a:pt x="5" y="56"/>
                  </a:lnTo>
                  <a:lnTo>
                    <a:pt x="73" y="7"/>
                  </a:lnTo>
                  <a:lnTo>
                    <a:pt x="69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3" name="Freeform 158"/>
            <p:cNvSpPr/>
            <p:nvPr/>
          </p:nvSpPr>
          <p:spPr bwMode="auto">
            <a:xfrm>
              <a:off x="7550129" y="1429571"/>
              <a:ext cx="30625" cy="108578"/>
            </a:xfrm>
            <a:custGeom>
              <a:avLst/>
              <a:gdLst>
                <a:gd name="T0" fmla="*/ 14 w 22"/>
                <a:gd name="T1" fmla="*/ 0 h 78"/>
                <a:gd name="T2" fmla="*/ 22 w 22"/>
                <a:gd name="T3" fmla="*/ 0 h 78"/>
                <a:gd name="T4" fmla="*/ 10 w 22"/>
                <a:gd name="T5" fmla="*/ 78 h 78"/>
                <a:gd name="T6" fmla="*/ 0 w 22"/>
                <a:gd name="T7" fmla="*/ 78 h 78"/>
                <a:gd name="T8" fmla="*/ 14 w 22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8">
                  <a:moveTo>
                    <a:pt x="14" y="0"/>
                  </a:moveTo>
                  <a:lnTo>
                    <a:pt x="22" y="0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4" name="Freeform 159"/>
            <p:cNvSpPr/>
            <p:nvPr/>
          </p:nvSpPr>
          <p:spPr bwMode="auto">
            <a:xfrm>
              <a:off x="7662883" y="1456019"/>
              <a:ext cx="75169" cy="101618"/>
            </a:xfrm>
            <a:custGeom>
              <a:avLst/>
              <a:gdLst>
                <a:gd name="T0" fmla="*/ 0 w 54"/>
                <a:gd name="T1" fmla="*/ 5 h 73"/>
                <a:gd name="T2" fmla="*/ 4 w 54"/>
                <a:gd name="T3" fmla="*/ 0 h 73"/>
                <a:gd name="T4" fmla="*/ 54 w 54"/>
                <a:gd name="T5" fmla="*/ 69 h 73"/>
                <a:gd name="T6" fmla="*/ 49 w 54"/>
                <a:gd name="T7" fmla="*/ 73 h 73"/>
                <a:gd name="T8" fmla="*/ 0 w 54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3">
                  <a:moveTo>
                    <a:pt x="0" y="5"/>
                  </a:moveTo>
                  <a:lnTo>
                    <a:pt x="4" y="0"/>
                  </a:lnTo>
                  <a:lnTo>
                    <a:pt x="54" y="69"/>
                  </a:lnTo>
                  <a:lnTo>
                    <a:pt x="49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5" name="Freeform 160"/>
            <p:cNvSpPr/>
            <p:nvPr/>
          </p:nvSpPr>
          <p:spPr bwMode="auto">
            <a:xfrm>
              <a:off x="7648963" y="1465763"/>
              <a:ext cx="103010" cy="79346"/>
            </a:xfrm>
            <a:custGeom>
              <a:avLst/>
              <a:gdLst>
                <a:gd name="T0" fmla="*/ 0 w 74"/>
                <a:gd name="T1" fmla="*/ 52 h 57"/>
                <a:gd name="T2" fmla="*/ 5 w 74"/>
                <a:gd name="T3" fmla="*/ 57 h 57"/>
                <a:gd name="T4" fmla="*/ 74 w 74"/>
                <a:gd name="T5" fmla="*/ 7 h 57"/>
                <a:gd name="T6" fmla="*/ 69 w 74"/>
                <a:gd name="T7" fmla="*/ 0 h 57"/>
                <a:gd name="T8" fmla="*/ 0 w 74"/>
                <a:gd name="T9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7">
                  <a:moveTo>
                    <a:pt x="0" y="52"/>
                  </a:moveTo>
                  <a:lnTo>
                    <a:pt x="5" y="57"/>
                  </a:lnTo>
                  <a:lnTo>
                    <a:pt x="74" y="7"/>
                  </a:lnTo>
                  <a:lnTo>
                    <a:pt x="69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6" name="Freeform 161"/>
            <p:cNvSpPr/>
            <p:nvPr/>
          </p:nvSpPr>
          <p:spPr bwMode="auto">
            <a:xfrm>
              <a:off x="7642002" y="1443491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2 h 78"/>
                <a:gd name="T4" fmla="*/ 8 w 19"/>
                <a:gd name="T5" fmla="*/ 78 h 78"/>
                <a:gd name="T6" fmla="*/ 0 w 19"/>
                <a:gd name="T7" fmla="*/ 78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2"/>
                  </a:lnTo>
                  <a:lnTo>
                    <a:pt x="8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7" name="Freeform 162"/>
            <p:cNvSpPr/>
            <p:nvPr/>
          </p:nvSpPr>
          <p:spPr bwMode="auto">
            <a:xfrm>
              <a:off x="7751973" y="1472724"/>
              <a:ext cx="77954" cy="101618"/>
            </a:xfrm>
            <a:custGeom>
              <a:avLst/>
              <a:gdLst>
                <a:gd name="T0" fmla="*/ 0 w 56"/>
                <a:gd name="T1" fmla="*/ 5 h 73"/>
                <a:gd name="T2" fmla="*/ 7 w 56"/>
                <a:gd name="T3" fmla="*/ 0 h 73"/>
                <a:gd name="T4" fmla="*/ 56 w 56"/>
                <a:gd name="T5" fmla="*/ 68 h 73"/>
                <a:gd name="T6" fmla="*/ 52 w 56"/>
                <a:gd name="T7" fmla="*/ 73 h 73"/>
                <a:gd name="T8" fmla="*/ 0 w 56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73">
                  <a:moveTo>
                    <a:pt x="0" y="5"/>
                  </a:moveTo>
                  <a:lnTo>
                    <a:pt x="7" y="0"/>
                  </a:lnTo>
                  <a:lnTo>
                    <a:pt x="56" y="68"/>
                  </a:lnTo>
                  <a:lnTo>
                    <a:pt x="52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8" name="Freeform 163"/>
            <p:cNvSpPr/>
            <p:nvPr/>
          </p:nvSpPr>
          <p:spPr bwMode="auto">
            <a:xfrm>
              <a:off x="7740836" y="1482468"/>
              <a:ext cx="103010" cy="79346"/>
            </a:xfrm>
            <a:custGeom>
              <a:avLst/>
              <a:gdLst>
                <a:gd name="T0" fmla="*/ 0 w 74"/>
                <a:gd name="T1" fmla="*/ 50 h 57"/>
                <a:gd name="T2" fmla="*/ 5 w 74"/>
                <a:gd name="T3" fmla="*/ 57 h 57"/>
                <a:gd name="T4" fmla="*/ 74 w 74"/>
                <a:gd name="T5" fmla="*/ 5 h 57"/>
                <a:gd name="T6" fmla="*/ 69 w 74"/>
                <a:gd name="T7" fmla="*/ 0 h 57"/>
                <a:gd name="T8" fmla="*/ 0 w 74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7">
                  <a:moveTo>
                    <a:pt x="0" y="50"/>
                  </a:moveTo>
                  <a:lnTo>
                    <a:pt x="5" y="57"/>
                  </a:lnTo>
                  <a:lnTo>
                    <a:pt x="74" y="5"/>
                  </a:lnTo>
                  <a:lnTo>
                    <a:pt x="6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9" name="Freeform 164"/>
            <p:cNvSpPr/>
            <p:nvPr/>
          </p:nvSpPr>
          <p:spPr bwMode="auto">
            <a:xfrm>
              <a:off x="7735268" y="1456019"/>
              <a:ext cx="26449" cy="111362"/>
            </a:xfrm>
            <a:custGeom>
              <a:avLst/>
              <a:gdLst>
                <a:gd name="T0" fmla="*/ 12 w 19"/>
                <a:gd name="T1" fmla="*/ 0 h 80"/>
                <a:gd name="T2" fmla="*/ 19 w 19"/>
                <a:gd name="T3" fmla="*/ 2 h 80"/>
                <a:gd name="T4" fmla="*/ 7 w 19"/>
                <a:gd name="T5" fmla="*/ 80 h 80"/>
                <a:gd name="T6" fmla="*/ 0 w 19"/>
                <a:gd name="T7" fmla="*/ 78 h 80"/>
                <a:gd name="T8" fmla="*/ 12 w 19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0">
                  <a:moveTo>
                    <a:pt x="12" y="0"/>
                  </a:moveTo>
                  <a:lnTo>
                    <a:pt x="19" y="2"/>
                  </a:lnTo>
                  <a:lnTo>
                    <a:pt x="7" y="80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0" name="Freeform 165"/>
            <p:cNvSpPr/>
            <p:nvPr/>
          </p:nvSpPr>
          <p:spPr bwMode="auto">
            <a:xfrm>
              <a:off x="7843846" y="1485252"/>
              <a:ext cx="77954" cy="103010"/>
            </a:xfrm>
            <a:custGeom>
              <a:avLst/>
              <a:gdLst>
                <a:gd name="T0" fmla="*/ 0 w 56"/>
                <a:gd name="T1" fmla="*/ 5 h 74"/>
                <a:gd name="T2" fmla="*/ 7 w 56"/>
                <a:gd name="T3" fmla="*/ 0 h 74"/>
                <a:gd name="T4" fmla="*/ 56 w 56"/>
                <a:gd name="T5" fmla="*/ 69 h 74"/>
                <a:gd name="T6" fmla="*/ 49 w 56"/>
                <a:gd name="T7" fmla="*/ 74 h 74"/>
                <a:gd name="T8" fmla="*/ 0 w 56"/>
                <a:gd name="T9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74">
                  <a:moveTo>
                    <a:pt x="0" y="5"/>
                  </a:moveTo>
                  <a:lnTo>
                    <a:pt x="7" y="0"/>
                  </a:lnTo>
                  <a:lnTo>
                    <a:pt x="56" y="69"/>
                  </a:lnTo>
                  <a:lnTo>
                    <a:pt x="49" y="7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1" name="Freeform 166"/>
            <p:cNvSpPr/>
            <p:nvPr/>
          </p:nvSpPr>
          <p:spPr bwMode="auto">
            <a:xfrm>
              <a:off x="7834102" y="1494996"/>
              <a:ext cx="98834" cy="79346"/>
            </a:xfrm>
            <a:custGeom>
              <a:avLst/>
              <a:gdLst>
                <a:gd name="T0" fmla="*/ 0 w 71"/>
                <a:gd name="T1" fmla="*/ 50 h 57"/>
                <a:gd name="T2" fmla="*/ 2 w 71"/>
                <a:gd name="T3" fmla="*/ 57 h 57"/>
                <a:gd name="T4" fmla="*/ 71 w 71"/>
                <a:gd name="T5" fmla="*/ 8 h 57"/>
                <a:gd name="T6" fmla="*/ 68 w 71"/>
                <a:gd name="T7" fmla="*/ 0 h 57"/>
                <a:gd name="T8" fmla="*/ 0 w 71"/>
                <a:gd name="T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7">
                  <a:moveTo>
                    <a:pt x="0" y="50"/>
                  </a:moveTo>
                  <a:lnTo>
                    <a:pt x="2" y="57"/>
                  </a:lnTo>
                  <a:lnTo>
                    <a:pt x="71" y="8"/>
                  </a:lnTo>
                  <a:lnTo>
                    <a:pt x="68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Freeform 167"/>
            <p:cNvSpPr/>
            <p:nvPr/>
          </p:nvSpPr>
          <p:spPr bwMode="auto">
            <a:xfrm>
              <a:off x="7827142" y="1472724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0 h 78"/>
                <a:gd name="T4" fmla="*/ 7 w 19"/>
                <a:gd name="T5" fmla="*/ 78 h 78"/>
                <a:gd name="T6" fmla="*/ 0 w 19"/>
                <a:gd name="T7" fmla="*/ 76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0"/>
                  </a:lnTo>
                  <a:lnTo>
                    <a:pt x="7" y="78"/>
                  </a:lnTo>
                  <a:lnTo>
                    <a:pt x="0" y="7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Freeform 168"/>
            <p:cNvSpPr/>
            <p:nvPr/>
          </p:nvSpPr>
          <p:spPr bwMode="auto">
            <a:xfrm>
              <a:off x="7935720" y="1499172"/>
              <a:ext cx="79346" cy="101618"/>
            </a:xfrm>
            <a:custGeom>
              <a:avLst/>
              <a:gdLst>
                <a:gd name="T0" fmla="*/ 0 w 57"/>
                <a:gd name="T1" fmla="*/ 5 h 73"/>
                <a:gd name="T2" fmla="*/ 5 w 57"/>
                <a:gd name="T3" fmla="*/ 0 h 73"/>
                <a:gd name="T4" fmla="*/ 57 w 57"/>
                <a:gd name="T5" fmla="*/ 68 h 73"/>
                <a:gd name="T6" fmla="*/ 50 w 57"/>
                <a:gd name="T7" fmla="*/ 73 h 73"/>
                <a:gd name="T8" fmla="*/ 0 w 57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3">
                  <a:moveTo>
                    <a:pt x="0" y="5"/>
                  </a:moveTo>
                  <a:lnTo>
                    <a:pt x="5" y="0"/>
                  </a:lnTo>
                  <a:lnTo>
                    <a:pt x="57" y="68"/>
                  </a:lnTo>
                  <a:lnTo>
                    <a:pt x="50" y="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4" name="Freeform 169"/>
            <p:cNvSpPr/>
            <p:nvPr/>
          </p:nvSpPr>
          <p:spPr bwMode="auto">
            <a:xfrm>
              <a:off x="7921800" y="1508916"/>
              <a:ext cx="103010" cy="79346"/>
            </a:xfrm>
            <a:custGeom>
              <a:avLst/>
              <a:gdLst>
                <a:gd name="T0" fmla="*/ 0 w 74"/>
                <a:gd name="T1" fmla="*/ 52 h 57"/>
                <a:gd name="T2" fmla="*/ 5 w 74"/>
                <a:gd name="T3" fmla="*/ 57 h 57"/>
                <a:gd name="T4" fmla="*/ 74 w 74"/>
                <a:gd name="T5" fmla="*/ 7 h 57"/>
                <a:gd name="T6" fmla="*/ 69 w 74"/>
                <a:gd name="T7" fmla="*/ 0 h 57"/>
                <a:gd name="T8" fmla="*/ 0 w 74"/>
                <a:gd name="T9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7">
                  <a:moveTo>
                    <a:pt x="0" y="52"/>
                  </a:moveTo>
                  <a:lnTo>
                    <a:pt x="5" y="57"/>
                  </a:lnTo>
                  <a:lnTo>
                    <a:pt x="74" y="7"/>
                  </a:lnTo>
                  <a:lnTo>
                    <a:pt x="69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5" name="Freeform 170"/>
            <p:cNvSpPr/>
            <p:nvPr/>
          </p:nvSpPr>
          <p:spPr bwMode="auto">
            <a:xfrm>
              <a:off x="7916232" y="1485252"/>
              <a:ext cx="29233" cy="108578"/>
            </a:xfrm>
            <a:custGeom>
              <a:avLst/>
              <a:gdLst>
                <a:gd name="T0" fmla="*/ 12 w 21"/>
                <a:gd name="T1" fmla="*/ 0 h 78"/>
                <a:gd name="T2" fmla="*/ 21 w 21"/>
                <a:gd name="T3" fmla="*/ 0 h 78"/>
                <a:gd name="T4" fmla="*/ 7 w 21"/>
                <a:gd name="T5" fmla="*/ 78 h 78"/>
                <a:gd name="T6" fmla="*/ 0 w 21"/>
                <a:gd name="T7" fmla="*/ 78 h 78"/>
                <a:gd name="T8" fmla="*/ 12 w 2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12" y="0"/>
                  </a:moveTo>
                  <a:lnTo>
                    <a:pt x="21" y="0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Freeform 171"/>
            <p:cNvSpPr/>
            <p:nvPr/>
          </p:nvSpPr>
          <p:spPr bwMode="auto">
            <a:xfrm>
              <a:off x="8027594" y="1515876"/>
              <a:ext cx="79346" cy="98834"/>
            </a:xfrm>
            <a:custGeom>
              <a:avLst/>
              <a:gdLst>
                <a:gd name="T0" fmla="*/ 0 w 57"/>
                <a:gd name="T1" fmla="*/ 2 h 71"/>
                <a:gd name="T2" fmla="*/ 5 w 57"/>
                <a:gd name="T3" fmla="*/ 0 h 71"/>
                <a:gd name="T4" fmla="*/ 57 w 57"/>
                <a:gd name="T5" fmla="*/ 68 h 71"/>
                <a:gd name="T6" fmla="*/ 50 w 57"/>
                <a:gd name="T7" fmla="*/ 71 h 71"/>
                <a:gd name="T8" fmla="*/ 0 w 57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1">
                  <a:moveTo>
                    <a:pt x="0" y="2"/>
                  </a:moveTo>
                  <a:lnTo>
                    <a:pt x="5" y="0"/>
                  </a:lnTo>
                  <a:lnTo>
                    <a:pt x="57" y="68"/>
                  </a:lnTo>
                  <a:lnTo>
                    <a:pt x="50" y="7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Freeform 172"/>
            <p:cNvSpPr/>
            <p:nvPr/>
          </p:nvSpPr>
          <p:spPr bwMode="auto">
            <a:xfrm>
              <a:off x="8015066" y="1525621"/>
              <a:ext cx="101618" cy="75169"/>
            </a:xfrm>
            <a:custGeom>
              <a:avLst/>
              <a:gdLst>
                <a:gd name="T0" fmla="*/ 0 w 73"/>
                <a:gd name="T1" fmla="*/ 49 h 54"/>
                <a:gd name="T2" fmla="*/ 4 w 73"/>
                <a:gd name="T3" fmla="*/ 54 h 54"/>
                <a:gd name="T4" fmla="*/ 73 w 73"/>
                <a:gd name="T5" fmla="*/ 4 h 54"/>
                <a:gd name="T6" fmla="*/ 68 w 73"/>
                <a:gd name="T7" fmla="*/ 0 h 54"/>
                <a:gd name="T8" fmla="*/ 0 w 73"/>
                <a:gd name="T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4">
                  <a:moveTo>
                    <a:pt x="0" y="49"/>
                  </a:moveTo>
                  <a:lnTo>
                    <a:pt x="4" y="54"/>
                  </a:lnTo>
                  <a:lnTo>
                    <a:pt x="73" y="4"/>
                  </a:lnTo>
                  <a:lnTo>
                    <a:pt x="6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Freeform 173"/>
            <p:cNvSpPr/>
            <p:nvPr/>
          </p:nvSpPr>
          <p:spPr bwMode="auto">
            <a:xfrm>
              <a:off x="8008106" y="1499172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2 h 78"/>
                <a:gd name="T4" fmla="*/ 7 w 19"/>
                <a:gd name="T5" fmla="*/ 78 h 78"/>
                <a:gd name="T6" fmla="*/ 0 w 19"/>
                <a:gd name="T7" fmla="*/ 78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2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9" name="Freeform 174"/>
            <p:cNvSpPr/>
            <p:nvPr/>
          </p:nvSpPr>
          <p:spPr bwMode="auto">
            <a:xfrm>
              <a:off x="8099979" y="1515876"/>
              <a:ext cx="26449" cy="108578"/>
            </a:xfrm>
            <a:custGeom>
              <a:avLst/>
              <a:gdLst>
                <a:gd name="T0" fmla="*/ 12 w 19"/>
                <a:gd name="T1" fmla="*/ 0 h 78"/>
                <a:gd name="T2" fmla="*/ 19 w 19"/>
                <a:gd name="T3" fmla="*/ 0 h 78"/>
                <a:gd name="T4" fmla="*/ 7 w 19"/>
                <a:gd name="T5" fmla="*/ 78 h 78"/>
                <a:gd name="T6" fmla="*/ 0 w 19"/>
                <a:gd name="T7" fmla="*/ 75 h 78"/>
                <a:gd name="T8" fmla="*/ 12 w 1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8">
                  <a:moveTo>
                    <a:pt x="12" y="0"/>
                  </a:moveTo>
                  <a:lnTo>
                    <a:pt x="19" y="0"/>
                  </a:lnTo>
                  <a:lnTo>
                    <a:pt x="7" y="78"/>
                  </a:lnTo>
                  <a:lnTo>
                    <a:pt x="0" y="7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Freeform 175"/>
            <p:cNvSpPr/>
            <p:nvPr/>
          </p:nvSpPr>
          <p:spPr bwMode="auto">
            <a:xfrm>
              <a:off x="6912580" y="1426787"/>
              <a:ext cx="1201320" cy="203236"/>
            </a:xfrm>
            <a:custGeom>
              <a:avLst/>
              <a:gdLst>
                <a:gd name="T0" fmla="*/ 863 w 863"/>
                <a:gd name="T1" fmla="*/ 132 h 146"/>
                <a:gd name="T2" fmla="*/ 860 w 863"/>
                <a:gd name="T3" fmla="*/ 146 h 146"/>
                <a:gd name="T4" fmla="*/ 0 w 863"/>
                <a:gd name="T5" fmla="*/ 14 h 146"/>
                <a:gd name="T6" fmla="*/ 2 w 863"/>
                <a:gd name="T7" fmla="*/ 0 h 146"/>
                <a:gd name="T8" fmla="*/ 863 w 863"/>
                <a:gd name="T9" fmla="*/ 13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146">
                  <a:moveTo>
                    <a:pt x="863" y="132"/>
                  </a:moveTo>
                  <a:lnTo>
                    <a:pt x="860" y="146"/>
                  </a:lnTo>
                  <a:lnTo>
                    <a:pt x="0" y="14"/>
                  </a:lnTo>
                  <a:lnTo>
                    <a:pt x="2" y="0"/>
                  </a:lnTo>
                  <a:lnTo>
                    <a:pt x="863" y="13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176"/>
            <p:cNvSpPr/>
            <p:nvPr/>
          </p:nvSpPr>
          <p:spPr bwMode="auto">
            <a:xfrm>
              <a:off x="6927892" y="1327953"/>
              <a:ext cx="1201320" cy="203236"/>
            </a:xfrm>
            <a:custGeom>
              <a:avLst/>
              <a:gdLst>
                <a:gd name="T0" fmla="*/ 863 w 863"/>
                <a:gd name="T1" fmla="*/ 132 h 146"/>
                <a:gd name="T2" fmla="*/ 861 w 863"/>
                <a:gd name="T3" fmla="*/ 146 h 146"/>
                <a:gd name="T4" fmla="*/ 0 w 863"/>
                <a:gd name="T5" fmla="*/ 14 h 146"/>
                <a:gd name="T6" fmla="*/ 3 w 863"/>
                <a:gd name="T7" fmla="*/ 0 h 146"/>
                <a:gd name="T8" fmla="*/ 863 w 863"/>
                <a:gd name="T9" fmla="*/ 13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146">
                  <a:moveTo>
                    <a:pt x="863" y="132"/>
                  </a:moveTo>
                  <a:lnTo>
                    <a:pt x="861" y="146"/>
                  </a:lnTo>
                  <a:lnTo>
                    <a:pt x="0" y="14"/>
                  </a:lnTo>
                  <a:lnTo>
                    <a:pt x="3" y="0"/>
                  </a:lnTo>
                  <a:lnTo>
                    <a:pt x="863" y="13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Freeform 177"/>
            <p:cNvSpPr>
              <a:spLocks noEditPoints="1"/>
            </p:cNvSpPr>
            <p:nvPr/>
          </p:nvSpPr>
          <p:spPr bwMode="auto">
            <a:xfrm>
              <a:off x="7504192" y="737733"/>
              <a:ext cx="1692705" cy="2387327"/>
            </a:xfrm>
            <a:custGeom>
              <a:avLst/>
              <a:gdLst>
                <a:gd name="T0" fmla="*/ 507 w 514"/>
                <a:gd name="T1" fmla="*/ 624 h 725"/>
                <a:gd name="T2" fmla="*/ 440 w 514"/>
                <a:gd name="T3" fmla="*/ 503 h 725"/>
                <a:gd name="T4" fmla="*/ 404 w 514"/>
                <a:gd name="T5" fmla="*/ 501 h 725"/>
                <a:gd name="T6" fmla="*/ 358 w 514"/>
                <a:gd name="T7" fmla="*/ 455 h 725"/>
                <a:gd name="T8" fmla="*/ 31 w 514"/>
                <a:gd name="T9" fmla="*/ 3 h 725"/>
                <a:gd name="T10" fmla="*/ 28 w 514"/>
                <a:gd name="T11" fmla="*/ 50 h 725"/>
                <a:gd name="T12" fmla="*/ 10 w 514"/>
                <a:gd name="T13" fmla="*/ 203 h 725"/>
                <a:gd name="T14" fmla="*/ 10 w 514"/>
                <a:gd name="T15" fmla="*/ 244 h 725"/>
                <a:gd name="T16" fmla="*/ 14 w 514"/>
                <a:gd name="T17" fmla="*/ 238 h 725"/>
                <a:gd name="T18" fmla="*/ 10 w 514"/>
                <a:gd name="T19" fmla="*/ 239 h 725"/>
                <a:gd name="T20" fmla="*/ 23 w 514"/>
                <a:gd name="T21" fmla="*/ 206 h 725"/>
                <a:gd name="T22" fmla="*/ 97 w 514"/>
                <a:gd name="T23" fmla="*/ 238 h 725"/>
                <a:gd name="T24" fmla="*/ 166 w 514"/>
                <a:gd name="T25" fmla="*/ 409 h 725"/>
                <a:gd name="T26" fmla="*/ 241 w 514"/>
                <a:gd name="T27" fmla="*/ 654 h 725"/>
                <a:gd name="T28" fmla="*/ 245 w 514"/>
                <a:gd name="T29" fmla="*/ 719 h 725"/>
                <a:gd name="T30" fmla="*/ 285 w 514"/>
                <a:gd name="T31" fmla="*/ 644 h 725"/>
                <a:gd name="T32" fmla="*/ 141 w 514"/>
                <a:gd name="T33" fmla="*/ 224 h 725"/>
                <a:gd name="T34" fmla="*/ 294 w 514"/>
                <a:gd name="T35" fmla="*/ 460 h 725"/>
                <a:gd name="T36" fmla="*/ 163 w 514"/>
                <a:gd name="T37" fmla="*/ 337 h 725"/>
                <a:gd name="T38" fmla="*/ 166 w 514"/>
                <a:gd name="T39" fmla="*/ 341 h 725"/>
                <a:gd name="T40" fmla="*/ 151 w 514"/>
                <a:gd name="T41" fmla="*/ 284 h 725"/>
                <a:gd name="T42" fmla="*/ 89 w 514"/>
                <a:gd name="T43" fmla="*/ 136 h 725"/>
                <a:gd name="T44" fmla="*/ 130 w 514"/>
                <a:gd name="T45" fmla="*/ 219 h 725"/>
                <a:gd name="T46" fmla="*/ 120 w 514"/>
                <a:gd name="T47" fmla="*/ 223 h 725"/>
                <a:gd name="T48" fmla="*/ 115 w 514"/>
                <a:gd name="T49" fmla="*/ 194 h 725"/>
                <a:gd name="T50" fmla="*/ 110 w 514"/>
                <a:gd name="T51" fmla="*/ 183 h 725"/>
                <a:gd name="T52" fmla="*/ 107 w 514"/>
                <a:gd name="T53" fmla="*/ 187 h 725"/>
                <a:gd name="T54" fmla="*/ 136 w 514"/>
                <a:gd name="T55" fmla="*/ 246 h 725"/>
                <a:gd name="T56" fmla="*/ 138 w 514"/>
                <a:gd name="T57" fmla="*/ 266 h 725"/>
                <a:gd name="T58" fmla="*/ 161 w 514"/>
                <a:gd name="T59" fmla="*/ 323 h 725"/>
                <a:gd name="T60" fmla="*/ 163 w 514"/>
                <a:gd name="T61" fmla="*/ 318 h 725"/>
                <a:gd name="T62" fmla="*/ 177 w 514"/>
                <a:gd name="T63" fmla="*/ 354 h 725"/>
                <a:gd name="T64" fmla="*/ 308 w 514"/>
                <a:gd name="T65" fmla="*/ 511 h 725"/>
                <a:gd name="T66" fmla="*/ 307 w 514"/>
                <a:gd name="T67" fmla="*/ 534 h 725"/>
                <a:gd name="T68" fmla="*/ 294 w 514"/>
                <a:gd name="T69" fmla="*/ 496 h 725"/>
                <a:gd name="T70" fmla="*/ 300 w 514"/>
                <a:gd name="T71" fmla="*/ 560 h 725"/>
                <a:gd name="T72" fmla="*/ 386 w 514"/>
                <a:gd name="T73" fmla="*/ 490 h 725"/>
                <a:gd name="T74" fmla="*/ 340 w 514"/>
                <a:gd name="T75" fmla="*/ 537 h 725"/>
                <a:gd name="T76" fmla="*/ 348 w 514"/>
                <a:gd name="T77" fmla="*/ 545 h 725"/>
                <a:gd name="T78" fmla="*/ 35 w 514"/>
                <a:gd name="T79" fmla="*/ 46 h 725"/>
                <a:gd name="T80" fmla="*/ 82 w 514"/>
                <a:gd name="T81" fmla="*/ 137 h 725"/>
                <a:gd name="T82" fmla="*/ 84 w 514"/>
                <a:gd name="T83" fmla="*/ 128 h 725"/>
                <a:gd name="T84" fmla="*/ 88 w 514"/>
                <a:gd name="T85" fmla="*/ 167 h 725"/>
                <a:gd name="T86" fmla="*/ 88 w 514"/>
                <a:gd name="T87" fmla="*/ 167 h 725"/>
                <a:gd name="T88" fmla="*/ 127 w 514"/>
                <a:gd name="T89" fmla="*/ 255 h 725"/>
                <a:gd name="T90" fmla="*/ 112 w 514"/>
                <a:gd name="T91" fmla="*/ 240 h 725"/>
                <a:gd name="T92" fmla="*/ 132 w 514"/>
                <a:gd name="T93" fmla="*/ 258 h 725"/>
                <a:gd name="T94" fmla="*/ 152 w 514"/>
                <a:gd name="T95" fmla="*/ 318 h 725"/>
                <a:gd name="T96" fmla="*/ 153 w 514"/>
                <a:gd name="T97" fmla="*/ 312 h 725"/>
                <a:gd name="T98" fmla="*/ 155 w 514"/>
                <a:gd name="T99" fmla="*/ 335 h 725"/>
                <a:gd name="T100" fmla="*/ 167 w 514"/>
                <a:gd name="T101" fmla="*/ 348 h 725"/>
                <a:gd name="T102" fmla="*/ 164 w 514"/>
                <a:gd name="T103" fmla="*/ 371 h 725"/>
                <a:gd name="T104" fmla="*/ 204 w 514"/>
                <a:gd name="T105" fmla="*/ 427 h 725"/>
                <a:gd name="T106" fmla="*/ 210 w 514"/>
                <a:gd name="T107" fmla="*/ 421 h 725"/>
                <a:gd name="T108" fmla="*/ 210 w 514"/>
                <a:gd name="T109" fmla="*/ 463 h 725"/>
                <a:gd name="T110" fmla="*/ 226 w 514"/>
                <a:gd name="T111" fmla="*/ 483 h 725"/>
                <a:gd name="T112" fmla="*/ 248 w 514"/>
                <a:gd name="T113" fmla="*/ 448 h 725"/>
                <a:gd name="T114" fmla="*/ 209 w 514"/>
                <a:gd name="T115" fmla="*/ 399 h 725"/>
                <a:gd name="T116" fmla="*/ 252 w 514"/>
                <a:gd name="T117" fmla="*/ 607 h 725"/>
                <a:gd name="T118" fmla="*/ 236 w 514"/>
                <a:gd name="T119" fmla="*/ 635 h 725"/>
                <a:gd name="T120" fmla="*/ 291 w 514"/>
                <a:gd name="T121" fmla="*/ 665 h 725"/>
                <a:gd name="T122" fmla="*/ 380 w 514"/>
                <a:gd name="T123" fmla="*/ 657 h 725"/>
                <a:gd name="T124" fmla="*/ 440 w 514"/>
                <a:gd name="T125" fmla="*/ 66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4" h="725">
                  <a:moveTo>
                    <a:pt x="501" y="684"/>
                  </a:moveTo>
                  <a:cubicBezTo>
                    <a:pt x="501" y="684"/>
                    <a:pt x="501" y="684"/>
                    <a:pt x="501" y="684"/>
                  </a:cubicBezTo>
                  <a:cubicBezTo>
                    <a:pt x="501" y="684"/>
                    <a:pt x="501" y="684"/>
                    <a:pt x="501" y="684"/>
                  </a:cubicBezTo>
                  <a:cubicBezTo>
                    <a:pt x="499" y="675"/>
                    <a:pt x="495" y="665"/>
                    <a:pt x="485" y="659"/>
                  </a:cubicBezTo>
                  <a:cubicBezTo>
                    <a:pt x="485" y="647"/>
                    <a:pt x="485" y="647"/>
                    <a:pt x="485" y="647"/>
                  </a:cubicBezTo>
                  <a:cubicBezTo>
                    <a:pt x="458" y="626"/>
                    <a:pt x="458" y="626"/>
                    <a:pt x="458" y="626"/>
                  </a:cubicBezTo>
                  <a:cubicBezTo>
                    <a:pt x="507" y="624"/>
                    <a:pt x="507" y="624"/>
                    <a:pt x="507" y="624"/>
                  </a:cubicBezTo>
                  <a:cubicBezTo>
                    <a:pt x="514" y="605"/>
                    <a:pt x="513" y="576"/>
                    <a:pt x="513" y="564"/>
                  </a:cubicBezTo>
                  <a:cubicBezTo>
                    <a:pt x="513" y="551"/>
                    <a:pt x="507" y="548"/>
                    <a:pt x="507" y="548"/>
                  </a:cubicBezTo>
                  <a:cubicBezTo>
                    <a:pt x="499" y="548"/>
                    <a:pt x="499" y="548"/>
                    <a:pt x="499" y="548"/>
                  </a:cubicBezTo>
                  <a:cubicBezTo>
                    <a:pt x="499" y="548"/>
                    <a:pt x="498" y="547"/>
                    <a:pt x="500" y="540"/>
                  </a:cubicBezTo>
                  <a:cubicBezTo>
                    <a:pt x="499" y="530"/>
                    <a:pt x="488" y="520"/>
                    <a:pt x="486" y="518"/>
                  </a:cubicBezTo>
                  <a:cubicBezTo>
                    <a:pt x="472" y="504"/>
                    <a:pt x="454" y="504"/>
                    <a:pt x="454" y="504"/>
                  </a:cubicBezTo>
                  <a:cubicBezTo>
                    <a:pt x="440" y="503"/>
                    <a:pt x="440" y="503"/>
                    <a:pt x="440" y="503"/>
                  </a:cubicBezTo>
                  <a:cubicBezTo>
                    <a:pt x="441" y="496"/>
                    <a:pt x="441" y="496"/>
                    <a:pt x="441" y="496"/>
                  </a:cubicBezTo>
                  <a:cubicBezTo>
                    <a:pt x="449" y="491"/>
                    <a:pt x="449" y="491"/>
                    <a:pt x="449" y="491"/>
                  </a:cubicBezTo>
                  <a:cubicBezTo>
                    <a:pt x="449" y="491"/>
                    <a:pt x="451" y="484"/>
                    <a:pt x="448" y="481"/>
                  </a:cubicBezTo>
                  <a:cubicBezTo>
                    <a:pt x="437" y="488"/>
                    <a:pt x="437" y="488"/>
                    <a:pt x="437" y="488"/>
                  </a:cubicBezTo>
                  <a:cubicBezTo>
                    <a:pt x="437" y="488"/>
                    <a:pt x="435" y="490"/>
                    <a:pt x="434" y="493"/>
                  </a:cubicBezTo>
                  <a:cubicBezTo>
                    <a:pt x="434" y="495"/>
                    <a:pt x="433" y="499"/>
                    <a:pt x="432" y="502"/>
                  </a:cubicBezTo>
                  <a:cubicBezTo>
                    <a:pt x="404" y="501"/>
                    <a:pt x="404" y="501"/>
                    <a:pt x="404" y="501"/>
                  </a:cubicBezTo>
                  <a:cubicBezTo>
                    <a:pt x="397" y="500"/>
                    <a:pt x="397" y="500"/>
                    <a:pt x="397" y="500"/>
                  </a:cubicBezTo>
                  <a:cubicBezTo>
                    <a:pt x="403" y="519"/>
                    <a:pt x="403" y="519"/>
                    <a:pt x="403" y="519"/>
                  </a:cubicBezTo>
                  <a:cubicBezTo>
                    <a:pt x="401" y="504"/>
                    <a:pt x="398" y="485"/>
                    <a:pt x="391" y="478"/>
                  </a:cubicBezTo>
                  <a:cubicBezTo>
                    <a:pt x="391" y="477"/>
                    <a:pt x="391" y="476"/>
                    <a:pt x="390" y="475"/>
                  </a:cubicBezTo>
                  <a:cubicBezTo>
                    <a:pt x="387" y="472"/>
                    <a:pt x="374" y="465"/>
                    <a:pt x="369" y="462"/>
                  </a:cubicBezTo>
                  <a:cubicBezTo>
                    <a:pt x="367" y="457"/>
                    <a:pt x="361" y="455"/>
                    <a:pt x="358" y="455"/>
                  </a:cubicBezTo>
                  <a:cubicBezTo>
                    <a:pt x="358" y="455"/>
                    <a:pt x="358" y="455"/>
                    <a:pt x="358" y="455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3" y="6"/>
                    <a:pt x="44" y="1"/>
                  </a:cubicBezTo>
                  <a:cubicBezTo>
                    <a:pt x="37" y="0"/>
                    <a:pt x="34" y="0"/>
                    <a:pt x="31" y="3"/>
                  </a:cubicBezTo>
                  <a:cubicBezTo>
                    <a:pt x="27" y="5"/>
                    <a:pt x="19" y="13"/>
                    <a:pt x="19" y="1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9" y="223"/>
                    <a:pt x="9" y="223"/>
                    <a:pt x="9" y="223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7" y="235"/>
                    <a:pt x="7" y="235"/>
                    <a:pt x="7" y="236"/>
                  </a:cubicBezTo>
                  <a:cubicBezTo>
                    <a:pt x="6" y="237"/>
                    <a:pt x="6" y="238"/>
                    <a:pt x="7" y="240"/>
                  </a:cubicBezTo>
                  <a:cubicBezTo>
                    <a:pt x="7" y="242"/>
                    <a:pt x="8" y="243"/>
                    <a:pt x="10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244"/>
                    <a:pt x="12" y="244"/>
                    <a:pt x="12" y="244"/>
                  </a:cubicBezTo>
                  <a:cubicBezTo>
                    <a:pt x="13" y="244"/>
                    <a:pt x="14" y="244"/>
                    <a:pt x="15" y="243"/>
                  </a:cubicBezTo>
                  <a:cubicBezTo>
                    <a:pt x="16" y="242"/>
                    <a:pt x="17" y="241"/>
                    <a:pt x="17" y="239"/>
                  </a:cubicBezTo>
                  <a:cubicBezTo>
                    <a:pt x="17" y="238"/>
                    <a:pt x="17" y="238"/>
                    <a:pt x="17" y="237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4" y="238"/>
                    <a:pt x="14" y="238"/>
                    <a:pt x="14" y="238"/>
                  </a:cubicBezTo>
                  <a:cubicBezTo>
                    <a:pt x="13" y="240"/>
                    <a:pt x="13" y="240"/>
                    <a:pt x="13" y="240"/>
                  </a:cubicBezTo>
                  <a:cubicBezTo>
                    <a:pt x="13" y="240"/>
                    <a:pt x="12" y="241"/>
                    <a:pt x="12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1" y="240"/>
                    <a:pt x="11" y="240"/>
                    <a:pt x="11" y="240"/>
                  </a:cubicBezTo>
                  <a:cubicBezTo>
                    <a:pt x="11" y="240"/>
                    <a:pt x="11" y="240"/>
                    <a:pt x="11" y="240"/>
                  </a:cubicBezTo>
                  <a:cubicBezTo>
                    <a:pt x="10" y="240"/>
                    <a:pt x="10" y="240"/>
                    <a:pt x="10" y="239"/>
                  </a:cubicBezTo>
                  <a:cubicBezTo>
                    <a:pt x="10" y="238"/>
                    <a:pt x="10" y="237"/>
                    <a:pt x="10" y="236"/>
                  </a:cubicBezTo>
                  <a:cubicBezTo>
                    <a:pt x="10" y="236"/>
                    <a:pt x="10" y="235"/>
                    <a:pt x="10" y="235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97" y="238"/>
                    <a:pt x="97" y="238"/>
                    <a:pt x="97" y="238"/>
                  </a:cubicBezTo>
                  <a:cubicBezTo>
                    <a:pt x="98" y="238"/>
                    <a:pt x="98" y="238"/>
                    <a:pt x="98" y="238"/>
                  </a:cubicBezTo>
                  <a:cubicBezTo>
                    <a:pt x="100" y="242"/>
                    <a:pt x="100" y="242"/>
                    <a:pt x="100" y="242"/>
                  </a:cubicBezTo>
                  <a:cubicBezTo>
                    <a:pt x="99" y="242"/>
                    <a:pt x="99" y="242"/>
                    <a:pt x="99" y="242"/>
                  </a:cubicBezTo>
                  <a:cubicBezTo>
                    <a:pt x="165" y="408"/>
                    <a:pt x="165" y="408"/>
                    <a:pt x="165" y="408"/>
                  </a:cubicBezTo>
                  <a:cubicBezTo>
                    <a:pt x="167" y="407"/>
                    <a:pt x="167" y="407"/>
                    <a:pt x="167" y="407"/>
                  </a:cubicBezTo>
                  <a:cubicBezTo>
                    <a:pt x="168" y="408"/>
                    <a:pt x="168" y="408"/>
                    <a:pt x="168" y="408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234" y="553"/>
                    <a:pt x="234" y="553"/>
                    <a:pt x="234" y="553"/>
                  </a:cubicBezTo>
                  <a:cubicBezTo>
                    <a:pt x="252" y="589"/>
                    <a:pt x="252" y="589"/>
                    <a:pt x="252" y="589"/>
                  </a:cubicBezTo>
                  <a:cubicBezTo>
                    <a:pt x="251" y="590"/>
                    <a:pt x="251" y="590"/>
                    <a:pt x="251" y="590"/>
                  </a:cubicBezTo>
                  <a:cubicBezTo>
                    <a:pt x="217" y="591"/>
                    <a:pt x="217" y="591"/>
                    <a:pt x="217" y="591"/>
                  </a:cubicBezTo>
                  <a:cubicBezTo>
                    <a:pt x="217" y="591"/>
                    <a:pt x="189" y="592"/>
                    <a:pt x="188" y="620"/>
                  </a:cubicBezTo>
                  <a:cubicBezTo>
                    <a:pt x="189" y="625"/>
                    <a:pt x="189" y="647"/>
                    <a:pt x="213" y="653"/>
                  </a:cubicBezTo>
                  <a:cubicBezTo>
                    <a:pt x="225" y="654"/>
                    <a:pt x="234" y="654"/>
                    <a:pt x="241" y="654"/>
                  </a:cubicBezTo>
                  <a:cubicBezTo>
                    <a:pt x="236" y="658"/>
                    <a:pt x="228" y="666"/>
                    <a:pt x="226" y="678"/>
                  </a:cubicBezTo>
                  <a:cubicBezTo>
                    <a:pt x="225" y="684"/>
                    <a:pt x="226" y="690"/>
                    <a:pt x="228" y="697"/>
                  </a:cubicBezTo>
                  <a:cubicBezTo>
                    <a:pt x="228" y="697"/>
                    <a:pt x="228" y="697"/>
                    <a:pt x="228" y="697"/>
                  </a:cubicBezTo>
                  <a:cubicBezTo>
                    <a:pt x="228" y="697"/>
                    <a:pt x="228" y="697"/>
                    <a:pt x="228" y="697"/>
                  </a:cubicBezTo>
                  <a:cubicBezTo>
                    <a:pt x="232" y="704"/>
                    <a:pt x="245" y="719"/>
                    <a:pt x="245" y="719"/>
                  </a:cubicBezTo>
                  <a:cubicBezTo>
                    <a:pt x="245" y="719"/>
                    <a:pt x="245" y="719"/>
                    <a:pt x="245" y="719"/>
                  </a:cubicBezTo>
                  <a:cubicBezTo>
                    <a:pt x="245" y="719"/>
                    <a:pt x="245" y="719"/>
                    <a:pt x="245" y="719"/>
                  </a:cubicBezTo>
                  <a:cubicBezTo>
                    <a:pt x="245" y="719"/>
                    <a:pt x="255" y="721"/>
                    <a:pt x="259" y="721"/>
                  </a:cubicBezTo>
                  <a:cubicBezTo>
                    <a:pt x="263" y="722"/>
                    <a:pt x="360" y="725"/>
                    <a:pt x="360" y="725"/>
                  </a:cubicBezTo>
                  <a:cubicBezTo>
                    <a:pt x="426" y="725"/>
                    <a:pt x="426" y="725"/>
                    <a:pt x="426" y="725"/>
                  </a:cubicBezTo>
                  <a:cubicBezTo>
                    <a:pt x="471" y="720"/>
                    <a:pt x="471" y="720"/>
                    <a:pt x="471" y="720"/>
                  </a:cubicBezTo>
                  <a:cubicBezTo>
                    <a:pt x="471" y="720"/>
                    <a:pt x="496" y="714"/>
                    <a:pt x="500" y="689"/>
                  </a:cubicBezTo>
                  <a:cubicBezTo>
                    <a:pt x="501" y="688"/>
                    <a:pt x="501" y="686"/>
                    <a:pt x="501" y="684"/>
                  </a:cubicBezTo>
                  <a:close/>
                  <a:moveTo>
                    <a:pt x="285" y="644"/>
                  </a:moveTo>
                  <a:cubicBezTo>
                    <a:pt x="282" y="644"/>
                    <a:pt x="278" y="644"/>
                    <a:pt x="274" y="644"/>
                  </a:cubicBezTo>
                  <a:cubicBezTo>
                    <a:pt x="276" y="630"/>
                    <a:pt x="276" y="630"/>
                    <a:pt x="276" y="630"/>
                  </a:cubicBezTo>
                  <a:cubicBezTo>
                    <a:pt x="276" y="630"/>
                    <a:pt x="276" y="630"/>
                    <a:pt x="276" y="630"/>
                  </a:cubicBezTo>
                  <a:lnTo>
                    <a:pt x="285" y="644"/>
                  </a:lnTo>
                  <a:close/>
                  <a:moveTo>
                    <a:pt x="210" y="377"/>
                  </a:moveTo>
                  <a:cubicBezTo>
                    <a:pt x="207" y="377"/>
                    <a:pt x="204" y="378"/>
                    <a:pt x="203" y="380"/>
                  </a:cubicBezTo>
                  <a:cubicBezTo>
                    <a:pt x="141" y="224"/>
                    <a:pt x="141" y="224"/>
                    <a:pt x="141" y="224"/>
                  </a:cubicBezTo>
                  <a:cubicBezTo>
                    <a:pt x="140" y="225"/>
                    <a:pt x="140" y="225"/>
                    <a:pt x="140" y="225"/>
                  </a:cubicBezTo>
                  <a:cubicBezTo>
                    <a:pt x="139" y="220"/>
                    <a:pt x="139" y="220"/>
                    <a:pt x="139" y="220"/>
                  </a:cubicBezTo>
                  <a:cubicBezTo>
                    <a:pt x="139" y="220"/>
                    <a:pt x="139" y="220"/>
                    <a:pt x="139" y="220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351" y="459"/>
                    <a:pt x="351" y="459"/>
                    <a:pt x="351" y="459"/>
                  </a:cubicBezTo>
                  <a:cubicBezTo>
                    <a:pt x="350" y="460"/>
                    <a:pt x="350" y="460"/>
                    <a:pt x="350" y="461"/>
                  </a:cubicBezTo>
                  <a:cubicBezTo>
                    <a:pt x="294" y="460"/>
                    <a:pt x="294" y="460"/>
                    <a:pt x="294" y="460"/>
                  </a:cubicBezTo>
                  <a:cubicBezTo>
                    <a:pt x="294" y="460"/>
                    <a:pt x="292" y="460"/>
                    <a:pt x="289" y="461"/>
                  </a:cubicBezTo>
                  <a:cubicBezTo>
                    <a:pt x="277" y="448"/>
                    <a:pt x="267" y="437"/>
                    <a:pt x="266" y="436"/>
                  </a:cubicBezTo>
                  <a:cubicBezTo>
                    <a:pt x="265" y="435"/>
                    <a:pt x="263" y="434"/>
                    <a:pt x="258" y="436"/>
                  </a:cubicBezTo>
                  <a:cubicBezTo>
                    <a:pt x="258" y="436"/>
                    <a:pt x="258" y="436"/>
                    <a:pt x="258" y="436"/>
                  </a:cubicBezTo>
                  <a:cubicBezTo>
                    <a:pt x="219" y="390"/>
                    <a:pt x="219" y="390"/>
                    <a:pt x="219" y="390"/>
                  </a:cubicBezTo>
                  <a:cubicBezTo>
                    <a:pt x="219" y="390"/>
                    <a:pt x="223" y="379"/>
                    <a:pt x="210" y="377"/>
                  </a:cubicBezTo>
                  <a:close/>
                  <a:moveTo>
                    <a:pt x="163" y="337"/>
                  </a:moveTo>
                  <a:cubicBezTo>
                    <a:pt x="164" y="340"/>
                    <a:pt x="164" y="340"/>
                    <a:pt x="164" y="340"/>
                  </a:cubicBezTo>
                  <a:cubicBezTo>
                    <a:pt x="162" y="339"/>
                    <a:pt x="162" y="339"/>
                    <a:pt x="162" y="339"/>
                  </a:cubicBezTo>
                  <a:lnTo>
                    <a:pt x="163" y="337"/>
                  </a:lnTo>
                  <a:close/>
                  <a:moveTo>
                    <a:pt x="164" y="335"/>
                  </a:moveTo>
                  <a:cubicBezTo>
                    <a:pt x="166" y="327"/>
                    <a:pt x="166" y="327"/>
                    <a:pt x="166" y="327"/>
                  </a:cubicBezTo>
                  <a:cubicBezTo>
                    <a:pt x="173" y="345"/>
                    <a:pt x="173" y="345"/>
                    <a:pt x="173" y="345"/>
                  </a:cubicBezTo>
                  <a:cubicBezTo>
                    <a:pt x="166" y="341"/>
                    <a:pt x="166" y="341"/>
                    <a:pt x="166" y="341"/>
                  </a:cubicBezTo>
                  <a:lnTo>
                    <a:pt x="164" y="335"/>
                  </a:lnTo>
                  <a:close/>
                  <a:moveTo>
                    <a:pt x="140" y="277"/>
                  </a:moveTo>
                  <a:cubicBezTo>
                    <a:pt x="140" y="277"/>
                    <a:pt x="140" y="277"/>
                    <a:pt x="140" y="277"/>
                  </a:cubicBezTo>
                  <a:cubicBezTo>
                    <a:pt x="140" y="277"/>
                    <a:pt x="140" y="277"/>
                    <a:pt x="140" y="277"/>
                  </a:cubicBezTo>
                  <a:close/>
                  <a:moveTo>
                    <a:pt x="141" y="274"/>
                  </a:moveTo>
                  <a:cubicBezTo>
                    <a:pt x="143" y="266"/>
                    <a:pt x="143" y="266"/>
                    <a:pt x="143" y="266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43" y="279"/>
                    <a:pt x="143" y="279"/>
                    <a:pt x="143" y="279"/>
                  </a:cubicBezTo>
                  <a:lnTo>
                    <a:pt x="141" y="274"/>
                  </a:lnTo>
                  <a:close/>
                  <a:moveTo>
                    <a:pt x="89" y="136"/>
                  </a:moveTo>
                  <a:cubicBezTo>
                    <a:pt x="89" y="135"/>
                    <a:pt x="89" y="135"/>
                    <a:pt x="89" y="135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0" y="138"/>
                    <a:pt x="90" y="138"/>
                    <a:pt x="90" y="138"/>
                  </a:cubicBezTo>
                  <a:lnTo>
                    <a:pt x="89" y="136"/>
                  </a:lnTo>
                  <a:close/>
                  <a:moveTo>
                    <a:pt x="99" y="162"/>
                  </a:moveTo>
                  <a:cubicBezTo>
                    <a:pt x="95" y="151"/>
                    <a:pt x="95" y="151"/>
                    <a:pt x="95" y="151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99" y="162"/>
                  </a:lnTo>
                  <a:close/>
                  <a:moveTo>
                    <a:pt x="122" y="222"/>
                  </a:moveTo>
                  <a:cubicBezTo>
                    <a:pt x="118" y="211"/>
                    <a:pt x="118" y="211"/>
                    <a:pt x="118" y="211"/>
                  </a:cubicBezTo>
                  <a:cubicBezTo>
                    <a:pt x="130" y="219"/>
                    <a:pt x="130" y="219"/>
                    <a:pt x="130" y="219"/>
                  </a:cubicBezTo>
                  <a:lnTo>
                    <a:pt x="122" y="222"/>
                  </a:lnTo>
                  <a:close/>
                  <a:moveTo>
                    <a:pt x="112" y="202"/>
                  </a:moveTo>
                  <a:cubicBezTo>
                    <a:pt x="112" y="202"/>
                    <a:pt x="112" y="202"/>
                    <a:pt x="112" y="202"/>
                  </a:cubicBezTo>
                  <a:cubicBezTo>
                    <a:pt x="112" y="202"/>
                    <a:pt x="112" y="202"/>
                    <a:pt x="112" y="202"/>
                  </a:cubicBezTo>
                  <a:close/>
                  <a:moveTo>
                    <a:pt x="111" y="207"/>
                  </a:moveTo>
                  <a:cubicBezTo>
                    <a:pt x="115" y="210"/>
                    <a:pt x="115" y="210"/>
                    <a:pt x="115" y="210"/>
                  </a:cubicBezTo>
                  <a:cubicBezTo>
                    <a:pt x="120" y="223"/>
                    <a:pt x="120" y="223"/>
                    <a:pt x="120" y="223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7" y="226"/>
                    <a:pt x="107" y="226"/>
                    <a:pt x="107" y="226"/>
                  </a:cubicBezTo>
                  <a:lnTo>
                    <a:pt x="111" y="207"/>
                  </a:lnTo>
                  <a:close/>
                  <a:moveTo>
                    <a:pt x="115" y="204"/>
                  </a:moveTo>
                  <a:cubicBezTo>
                    <a:pt x="113" y="198"/>
                    <a:pt x="113" y="198"/>
                    <a:pt x="113" y="198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5" y="194"/>
                    <a:pt x="115" y="194"/>
                    <a:pt x="115" y="194"/>
                  </a:cubicBezTo>
                  <a:cubicBezTo>
                    <a:pt x="122" y="209"/>
                    <a:pt x="122" y="209"/>
                    <a:pt x="122" y="209"/>
                  </a:cubicBezTo>
                  <a:lnTo>
                    <a:pt x="115" y="204"/>
                  </a:lnTo>
                  <a:close/>
                  <a:moveTo>
                    <a:pt x="110" y="184"/>
                  </a:moveTo>
                  <a:cubicBezTo>
                    <a:pt x="106" y="181"/>
                    <a:pt x="106" y="181"/>
                    <a:pt x="106" y="181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10" y="183"/>
                    <a:pt x="110" y="183"/>
                    <a:pt x="110" y="183"/>
                  </a:cubicBezTo>
                  <a:lnTo>
                    <a:pt x="110" y="184"/>
                  </a:lnTo>
                  <a:close/>
                  <a:moveTo>
                    <a:pt x="104" y="179"/>
                  </a:moveTo>
                  <a:cubicBezTo>
                    <a:pt x="103" y="179"/>
                    <a:pt x="103" y="179"/>
                    <a:pt x="103" y="179"/>
                  </a:cubicBezTo>
                  <a:cubicBezTo>
                    <a:pt x="103" y="178"/>
                    <a:pt x="103" y="178"/>
                    <a:pt x="103" y="178"/>
                  </a:cubicBezTo>
                  <a:lnTo>
                    <a:pt x="104" y="179"/>
                  </a:lnTo>
                  <a:close/>
                  <a:moveTo>
                    <a:pt x="102" y="184"/>
                  </a:moveTo>
                  <a:cubicBezTo>
                    <a:pt x="107" y="187"/>
                    <a:pt x="107" y="187"/>
                    <a:pt x="107" y="187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0" y="193"/>
                    <a:pt x="100" y="193"/>
                    <a:pt x="100" y="193"/>
                  </a:cubicBezTo>
                  <a:lnTo>
                    <a:pt x="102" y="184"/>
                  </a:lnTo>
                  <a:close/>
                  <a:moveTo>
                    <a:pt x="140" y="257"/>
                  </a:moveTo>
                  <a:cubicBezTo>
                    <a:pt x="134" y="253"/>
                    <a:pt x="134" y="253"/>
                    <a:pt x="134" y="253"/>
                  </a:cubicBezTo>
                  <a:cubicBezTo>
                    <a:pt x="136" y="246"/>
                    <a:pt x="136" y="246"/>
                    <a:pt x="136" y="246"/>
                  </a:cubicBezTo>
                  <a:lnTo>
                    <a:pt x="140" y="257"/>
                  </a:lnTo>
                  <a:close/>
                  <a:moveTo>
                    <a:pt x="133" y="232"/>
                  </a:moveTo>
                  <a:cubicBezTo>
                    <a:pt x="130" y="244"/>
                    <a:pt x="130" y="244"/>
                    <a:pt x="130" y="244"/>
                  </a:cubicBezTo>
                  <a:cubicBezTo>
                    <a:pt x="126" y="234"/>
                    <a:pt x="126" y="234"/>
                    <a:pt x="126" y="234"/>
                  </a:cubicBezTo>
                  <a:lnTo>
                    <a:pt x="133" y="232"/>
                  </a:lnTo>
                  <a:close/>
                  <a:moveTo>
                    <a:pt x="139" y="262"/>
                  </a:moveTo>
                  <a:cubicBezTo>
                    <a:pt x="138" y="266"/>
                    <a:pt x="138" y="266"/>
                    <a:pt x="138" y="266"/>
                  </a:cubicBezTo>
                  <a:cubicBezTo>
                    <a:pt x="136" y="261"/>
                    <a:pt x="136" y="261"/>
                    <a:pt x="136" y="261"/>
                  </a:cubicBezTo>
                  <a:lnTo>
                    <a:pt x="139" y="262"/>
                  </a:lnTo>
                  <a:close/>
                  <a:moveTo>
                    <a:pt x="158" y="296"/>
                  </a:moveTo>
                  <a:cubicBezTo>
                    <a:pt x="154" y="309"/>
                    <a:pt x="154" y="309"/>
                    <a:pt x="154" y="309"/>
                  </a:cubicBezTo>
                  <a:cubicBezTo>
                    <a:pt x="146" y="288"/>
                    <a:pt x="146" y="288"/>
                    <a:pt x="146" y="288"/>
                  </a:cubicBezTo>
                  <a:lnTo>
                    <a:pt x="158" y="296"/>
                  </a:lnTo>
                  <a:close/>
                  <a:moveTo>
                    <a:pt x="161" y="323"/>
                  </a:moveTo>
                  <a:cubicBezTo>
                    <a:pt x="161" y="326"/>
                    <a:pt x="161" y="326"/>
                    <a:pt x="161" y="326"/>
                  </a:cubicBezTo>
                  <a:cubicBezTo>
                    <a:pt x="159" y="322"/>
                    <a:pt x="159" y="322"/>
                    <a:pt x="159" y="322"/>
                  </a:cubicBezTo>
                  <a:lnTo>
                    <a:pt x="161" y="323"/>
                  </a:lnTo>
                  <a:close/>
                  <a:moveTo>
                    <a:pt x="160" y="316"/>
                  </a:moveTo>
                  <a:cubicBezTo>
                    <a:pt x="161" y="312"/>
                    <a:pt x="161" y="312"/>
                    <a:pt x="161" y="312"/>
                  </a:cubicBezTo>
                  <a:cubicBezTo>
                    <a:pt x="163" y="318"/>
                    <a:pt x="163" y="318"/>
                    <a:pt x="163" y="318"/>
                  </a:cubicBezTo>
                  <a:cubicBezTo>
                    <a:pt x="163" y="318"/>
                    <a:pt x="163" y="318"/>
                    <a:pt x="163" y="318"/>
                  </a:cubicBezTo>
                  <a:lnTo>
                    <a:pt x="160" y="316"/>
                  </a:lnTo>
                  <a:close/>
                  <a:moveTo>
                    <a:pt x="177" y="354"/>
                  </a:moveTo>
                  <a:cubicBezTo>
                    <a:pt x="181" y="365"/>
                    <a:pt x="181" y="365"/>
                    <a:pt x="181" y="365"/>
                  </a:cubicBezTo>
                  <a:cubicBezTo>
                    <a:pt x="178" y="373"/>
                    <a:pt x="178" y="373"/>
                    <a:pt x="178" y="373"/>
                  </a:cubicBezTo>
                  <a:cubicBezTo>
                    <a:pt x="178" y="373"/>
                    <a:pt x="178" y="373"/>
                    <a:pt x="178" y="373"/>
                  </a:cubicBezTo>
                  <a:cubicBezTo>
                    <a:pt x="169" y="350"/>
                    <a:pt x="169" y="350"/>
                    <a:pt x="169" y="350"/>
                  </a:cubicBezTo>
                  <a:lnTo>
                    <a:pt x="177" y="354"/>
                  </a:lnTo>
                  <a:close/>
                  <a:moveTo>
                    <a:pt x="179" y="394"/>
                  </a:moveTo>
                  <a:cubicBezTo>
                    <a:pt x="183" y="381"/>
                    <a:pt x="183" y="381"/>
                    <a:pt x="183" y="381"/>
                  </a:cubicBezTo>
                  <a:cubicBezTo>
                    <a:pt x="187" y="390"/>
                    <a:pt x="187" y="390"/>
                    <a:pt x="187" y="390"/>
                  </a:cubicBezTo>
                  <a:lnTo>
                    <a:pt x="179" y="394"/>
                  </a:lnTo>
                  <a:close/>
                  <a:moveTo>
                    <a:pt x="279" y="550"/>
                  </a:moveTo>
                  <a:cubicBezTo>
                    <a:pt x="279" y="550"/>
                    <a:pt x="293" y="520"/>
                    <a:pt x="301" y="503"/>
                  </a:cubicBezTo>
                  <a:cubicBezTo>
                    <a:pt x="308" y="511"/>
                    <a:pt x="308" y="511"/>
                    <a:pt x="308" y="511"/>
                  </a:cubicBezTo>
                  <a:cubicBezTo>
                    <a:pt x="304" y="534"/>
                    <a:pt x="304" y="534"/>
                    <a:pt x="304" y="534"/>
                  </a:cubicBezTo>
                  <a:cubicBezTo>
                    <a:pt x="303" y="534"/>
                    <a:pt x="303" y="534"/>
                    <a:pt x="303" y="534"/>
                  </a:cubicBezTo>
                  <a:cubicBezTo>
                    <a:pt x="301" y="551"/>
                    <a:pt x="301" y="551"/>
                    <a:pt x="301" y="551"/>
                  </a:cubicBezTo>
                  <a:moveTo>
                    <a:pt x="311" y="513"/>
                  </a:moveTo>
                  <a:cubicBezTo>
                    <a:pt x="319" y="522"/>
                    <a:pt x="319" y="522"/>
                    <a:pt x="319" y="522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07" y="534"/>
                    <a:pt x="307" y="534"/>
                    <a:pt x="307" y="534"/>
                  </a:cubicBezTo>
                  <a:lnTo>
                    <a:pt x="311" y="513"/>
                  </a:lnTo>
                  <a:close/>
                  <a:moveTo>
                    <a:pt x="322" y="499"/>
                  </a:moveTo>
                  <a:cubicBezTo>
                    <a:pt x="320" y="496"/>
                    <a:pt x="317" y="493"/>
                    <a:pt x="315" y="490"/>
                  </a:cubicBezTo>
                  <a:cubicBezTo>
                    <a:pt x="315" y="488"/>
                    <a:pt x="315" y="488"/>
                    <a:pt x="315" y="488"/>
                  </a:cubicBezTo>
                  <a:cubicBezTo>
                    <a:pt x="324" y="488"/>
                    <a:pt x="324" y="488"/>
                    <a:pt x="324" y="488"/>
                  </a:cubicBezTo>
                  <a:lnTo>
                    <a:pt x="322" y="499"/>
                  </a:lnTo>
                  <a:close/>
                  <a:moveTo>
                    <a:pt x="294" y="496"/>
                  </a:moveTo>
                  <a:cubicBezTo>
                    <a:pt x="262" y="565"/>
                    <a:pt x="262" y="565"/>
                    <a:pt x="262" y="565"/>
                  </a:cubicBezTo>
                  <a:cubicBezTo>
                    <a:pt x="261" y="565"/>
                    <a:pt x="261" y="565"/>
                    <a:pt x="261" y="565"/>
                  </a:cubicBezTo>
                  <a:cubicBezTo>
                    <a:pt x="252" y="534"/>
                    <a:pt x="252" y="534"/>
                    <a:pt x="252" y="534"/>
                  </a:cubicBezTo>
                  <a:cubicBezTo>
                    <a:pt x="278" y="479"/>
                    <a:pt x="278" y="479"/>
                    <a:pt x="278" y="479"/>
                  </a:cubicBezTo>
                  <a:lnTo>
                    <a:pt x="294" y="496"/>
                  </a:lnTo>
                  <a:close/>
                  <a:moveTo>
                    <a:pt x="277" y="560"/>
                  </a:moveTo>
                  <a:cubicBezTo>
                    <a:pt x="300" y="560"/>
                    <a:pt x="300" y="560"/>
                    <a:pt x="300" y="560"/>
                  </a:cubicBezTo>
                  <a:cubicBezTo>
                    <a:pt x="298" y="586"/>
                    <a:pt x="298" y="586"/>
                    <a:pt x="298" y="586"/>
                  </a:cubicBezTo>
                  <a:cubicBezTo>
                    <a:pt x="297" y="587"/>
                    <a:pt x="297" y="587"/>
                    <a:pt x="297" y="587"/>
                  </a:cubicBezTo>
                  <a:cubicBezTo>
                    <a:pt x="297" y="587"/>
                    <a:pt x="295" y="587"/>
                    <a:pt x="279" y="587"/>
                  </a:cubicBezTo>
                  <a:cubicBezTo>
                    <a:pt x="276" y="587"/>
                    <a:pt x="273" y="587"/>
                    <a:pt x="271" y="587"/>
                  </a:cubicBezTo>
                  <a:cubicBezTo>
                    <a:pt x="267" y="577"/>
                    <a:pt x="267" y="577"/>
                    <a:pt x="267" y="577"/>
                  </a:cubicBezTo>
                  <a:lnTo>
                    <a:pt x="277" y="560"/>
                  </a:lnTo>
                  <a:close/>
                  <a:moveTo>
                    <a:pt x="386" y="490"/>
                  </a:moveTo>
                  <a:cubicBezTo>
                    <a:pt x="379" y="557"/>
                    <a:pt x="379" y="557"/>
                    <a:pt x="379" y="557"/>
                  </a:cubicBezTo>
                  <a:cubicBezTo>
                    <a:pt x="355" y="556"/>
                    <a:pt x="355" y="556"/>
                    <a:pt x="355" y="556"/>
                  </a:cubicBezTo>
                  <a:cubicBezTo>
                    <a:pt x="362" y="488"/>
                    <a:pt x="362" y="488"/>
                    <a:pt x="362" y="488"/>
                  </a:cubicBezTo>
                  <a:lnTo>
                    <a:pt x="386" y="490"/>
                  </a:lnTo>
                  <a:close/>
                  <a:moveTo>
                    <a:pt x="344" y="553"/>
                  </a:moveTo>
                  <a:cubicBezTo>
                    <a:pt x="344" y="553"/>
                    <a:pt x="344" y="553"/>
                    <a:pt x="344" y="553"/>
                  </a:cubicBezTo>
                  <a:cubicBezTo>
                    <a:pt x="340" y="537"/>
                    <a:pt x="340" y="537"/>
                    <a:pt x="340" y="537"/>
                  </a:cubicBezTo>
                  <a:cubicBezTo>
                    <a:pt x="338" y="537"/>
                    <a:pt x="338" y="537"/>
                    <a:pt x="338" y="537"/>
                  </a:cubicBezTo>
                  <a:cubicBezTo>
                    <a:pt x="340" y="525"/>
                    <a:pt x="340" y="525"/>
                    <a:pt x="340" y="525"/>
                  </a:cubicBezTo>
                  <a:cubicBezTo>
                    <a:pt x="340" y="525"/>
                    <a:pt x="341" y="518"/>
                    <a:pt x="335" y="513"/>
                  </a:cubicBezTo>
                  <a:cubicBezTo>
                    <a:pt x="334" y="512"/>
                    <a:pt x="332" y="509"/>
                    <a:pt x="328" y="505"/>
                  </a:cubicBezTo>
                  <a:cubicBezTo>
                    <a:pt x="331" y="488"/>
                    <a:pt x="331" y="488"/>
                    <a:pt x="331" y="488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3" y="489"/>
                    <a:pt x="349" y="540"/>
                    <a:pt x="348" y="545"/>
                  </a:cubicBezTo>
                  <a:cubicBezTo>
                    <a:pt x="347" y="551"/>
                    <a:pt x="344" y="553"/>
                    <a:pt x="344" y="553"/>
                  </a:cubicBezTo>
                  <a:close/>
                  <a:moveTo>
                    <a:pt x="356" y="455"/>
                  </a:moveTo>
                  <a:cubicBezTo>
                    <a:pt x="354" y="456"/>
                    <a:pt x="353" y="457"/>
                    <a:pt x="352" y="458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0" y="87"/>
                    <a:pt x="80" y="87"/>
                    <a:pt x="80" y="87"/>
                  </a:cubicBezTo>
                  <a:lnTo>
                    <a:pt x="356" y="455"/>
                  </a:lnTo>
                  <a:close/>
                  <a:moveTo>
                    <a:pt x="35" y="46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35" y="46"/>
                  </a:lnTo>
                  <a:close/>
                  <a:moveTo>
                    <a:pt x="80" y="144"/>
                  </a:moveTo>
                  <a:cubicBezTo>
                    <a:pt x="78" y="136"/>
                    <a:pt x="78" y="136"/>
                    <a:pt x="78" y="13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2" y="137"/>
                    <a:pt x="82" y="137"/>
                    <a:pt x="82" y="137"/>
                  </a:cubicBezTo>
                  <a:lnTo>
                    <a:pt x="80" y="144"/>
                  </a:lnTo>
                  <a:close/>
                  <a:moveTo>
                    <a:pt x="72" y="122"/>
                  </a:moveTo>
                  <a:cubicBezTo>
                    <a:pt x="57" y="73"/>
                    <a:pt x="57" y="73"/>
                    <a:pt x="57" y="73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4" y="128"/>
                    <a:pt x="84" y="128"/>
                    <a:pt x="84" y="128"/>
                  </a:cubicBezTo>
                  <a:cubicBezTo>
                    <a:pt x="83" y="132"/>
                    <a:pt x="83" y="132"/>
                    <a:pt x="83" y="132"/>
                  </a:cubicBezTo>
                  <a:lnTo>
                    <a:pt x="72" y="122"/>
                  </a:lnTo>
                  <a:close/>
                  <a:moveTo>
                    <a:pt x="95" y="188"/>
                  </a:moveTo>
                  <a:cubicBezTo>
                    <a:pt x="91" y="176"/>
                    <a:pt x="91" y="176"/>
                    <a:pt x="91" y="176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95" y="188"/>
                  </a:lnTo>
                  <a:close/>
                  <a:moveTo>
                    <a:pt x="88" y="167"/>
                  </a:moveTo>
                  <a:cubicBezTo>
                    <a:pt x="84" y="157"/>
                    <a:pt x="84" y="157"/>
                    <a:pt x="84" y="157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7" y="175"/>
                    <a:pt x="97" y="175"/>
                    <a:pt x="97" y="175"/>
                  </a:cubicBezTo>
                  <a:lnTo>
                    <a:pt x="88" y="167"/>
                  </a:lnTo>
                  <a:close/>
                  <a:moveTo>
                    <a:pt x="106" y="204"/>
                  </a:moveTo>
                  <a:cubicBezTo>
                    <a:pt x="103" y="215"/>
                    <a:pt x="103" y="215"/>
                    <a:pt x="103" y="215"/>
                  </a:cubicBezTo>
                  <a:cubicBezTo>
                    <a:pt x="98" y="200"/>
                    <a:pt x="98" y="200"/>
                    <a:pt x="98" y="200"/>
                  </a:cubicBezTo>
                  <a:lnTo>
                    <a:pt x="106" y="204"/>
                  </a:lnTo>
                  <a:close/>
                  <a:moveTo>
                    <a:pt x="123" y="267"/>
                  </a:moveTo>
                  <a:cubicBezTo>
                    <a:pt x="116" y="248"/>
                    <a:pt x="116" y="248"/>
                    <a:pt x="116" y="248"/>
                  </a:cubicBezTo>
                  <a:cubicBezTo>
                    <a:pt x="127" y="255"/>
                    <a:pt x="127" y="255"/>
                    <a:pt x="127" y="255"/>
                  </a:cubicBezTo>
                  <a:lnTo>
                    <a:pt x="123" y="267"/>
                  </a:lnTo>
                  <a:close/>
                  <a:moveTo>
                    <a:pt x="112" y="240"/>
                  </a:moveTo>
                  <a:cubicBezTo>
                    <a:pt x="112" y="239"/>
                    <a:pt x="112" y="239"/>
                    <a:pt x="112" y="239"/>
                  </a:cubicBezTo>
                  <a:cubicBezTo>
                    <a:pt x="124" y="235"/>
                    <a:pt x="124" y="235"/>
                    <a:pt x="124" y="235"/>
                  </a:cubicBezTo>
                  <a:cubicBezTo>
                    <a:pt x="129" y="247"/>
                    <a:pt x="129" y="247"/>
                    <a:pt x="129" y="247"/>
                  </a:cubicBezTo>
                  <a:cubicBezTo>
                    <a:pt x="128" y="250"/>
                    <a:pt x="128" y="250"/>
                    <a:pt x="128" y="250"/>
                  </a:cubicBezTo>
                  <a:lnTo>
                    <a:pt x="112" y="240"/>
                  </a:lnTo>
                  <a:close/>
                  <a:moveTo>
                    <a:pt x="132" y="288"/>
                  </a:moveTo>
                  <a:cubicBezTo>
                    <a:pt x="127" y="277"/>
                    <a:pt x="127" y="277"/>
                    <a:pt x="127" y="277"/>
                  </a:cubicBezTo>
                  <a:cubicBezTo>
                    <a:pt x="128" y="276"/>
                    <a:pt x="128" y="276"/>
                    <a:pt x="128" y="276"/>
                  </a:cubicBezTo>
                  <a:cubicBezTo>
                    <a:pt x="134" y="280"/>
                    <a:pt x="134" y="280"/>
                    <a:pt x="134" y="280"/>
                  </a:cubicBezTo>
                  <a:lnTo>
                    <a:pt x="132" y="288"/>
                  </a:lnTo>
                  <a:close/>
                  <a:moveTo>
                    <a:pt x="129" y="270"/>
                  </a:moveTo>
                  <a:cubicBezTo>
                    <a:pt x="132" y="258"/>
                    <a:pt x="132" y="258"/>
                    <a:pt x="132" y="258"/>
                  </a:cubicBezTo>
                  <a:cubicBezTo>
                    <a:pt x="134" y="259"/>
                    <a:pt x="134" y="259"/>
                    <a:pt x="134" y="259"/>
                  </a:cubicBezTo>
                  <a:cubicBezTo>
                    <a:pt x="137" y="268"/>
                    <a:pt x="137" y="268"/>
                    <a:pt x="137" y="268"/>
                  </a:cubicBezTo>
                  <a:cubicBezTo>
                    <a:pt x="136" y="274"/>
                    <a:pt x="136" y="274"/>
                    <a:pt x="136" y="274"/>
                  </a:cubicBezTo>
                  <a:lnTo>
                    <a:pt x="129" y="270"/>
                  </a:lnTo>
                  <a:close/>
                  <a:moveTo>
                    <a:pt x="148" y="330"/>
                  </a:moveTo>
                  <a:cubicBezTo>
                    <a:pt x="141" y="311"/>
                    <a:pt x="141" y="311"/>
                    <a:pt x="141" y="311"/>
                  </a:cubicBezTo>
                  <a:cubicBezTo>
                    <a:pt x="152" y="318"/>
                    <a:pt x="152" y="318"/>
                    <a:pt x="152" y="318"/>
                  </a:cubicBezTo>
                  <a:lnTo>
                    <a:pt x="148" y="330"/>
                  </a:lnTo>
                  <a:close/>
                  <a:moveTo>
                    <a:pt x="138" y="304"/>
                  </a:moveTo>
                  <a:cubicBezTo>
                    <a:pt x="135" y="296"/>
                    <a:pt x="135" y="296"/>
                    <a:pt x="135" y="296"/>
                  </a:cubicBezTo>
                  <a:cubicBezTo>
                    <a:pt x="138" y="283"/>
                    <a:pt x="138" y="283"/>
                    <a:pt x="138" y="283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53" y="312"/>
                    <a:pt x="153" y="312"/>
                    <a:pt x="153" y="312"/>
                  </a:cubicBezTo>
                  <a:cubicBezTo>
                    <a:pt x="153" y="312"/>
                    <a:pt x="153" y="312"/>
                    <a:pt x="153" y="312"/>
                  </a:cubicBezTo>
                  <a:lnTo>
                    <a:pt x="138" y="304"/>
                  </a:lnTo>
                  <a:close/>
                  <a:moveTo>
                    <a:pt x="154" y="345"/>
                  </a:moveTo>
                  <a:cubicBezTo>
                    <a:pt x="153" y="341"/>
                    <a:pt x="153" y="341"/>
                    <a:pt x="153" y="341"/>
                  </a:cubicBezTo>
                  <a:cubicBezTo>
                    <a:pt x="153" y="340"/>
                    <a:pt x="153" y="340"/>
                    <a:pt x="153" y="340"/>
                  </a:cubicBezTo>
                  <a:cubicBezTo>
                    <a:pt x="155" y="341"/>
                    <a:pt x="155" y="341"/>
                    <a:pt x="155" y="341"/>
                  </a:cubicBezTo>
                  <a:lnTo>
                    <a:pt x="154" y="345"/>
                  </a:lnTo>
                  <a:close/>
                  <a:moveTo>
                    <a:pt x="155" y="335"/>
                  </a:moveTo>
                  <a:cubicBezTo>
                    <a:pt x="158" y="323"/>
                    <a:pt x="158" y="323"/>
                    <a:pt x="158" y="323"/>
                  </a:cubicBezTo>
                  <a:cubicBezTo>
                    <a:pt x="160" y="329"/>
                    <a:pt x="160" y="329"/>
                    <a:pt x="160" y="329"/>
                  </a:cubicBezTo>
                  <a:cubicBezTo>
                    <a:pt x="157" y="336"/>
                    <a:pt x="157" y="336"/>
                    <a:pt x="157" y="336"/>
                  </a:cubicBezTo>
                  <a:lnTo>
                    <a:pt x="155" y="335"/>
                  </a:lnTo>
                  <a:close/>
                  <a:moveTo>
                    <a:pt x="158" y="354"/>
                  </a:moveTo>
                  <a:cubicBezTo>
                    <a:pt x="161" y="344"/>
                    <a:pt x="161" y="344"/>
                    <a:pt x="161" y="344"/>
                  </a:cubicBezTo>
                  <a:cubicBezTo>
                    <a:pt x="167" y="348"/>
                    <a:pt x="167" y="348"/>
                    <a:pt x="167" y="348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61" y="362"/>
                    <a:pt x="161" y="362"/>
                    <a:pt x="161" y="362"/>
                  </a:cubicBezTo>
                  <a:lnTo>
                    <a:pt x="158" y="354"/>
                  </a:lnTo>
                  <a:close/>
                  <a:moveTo>
                    <a:pt x="164" y="371"/>
                  </a:moveTo>
                  <a:cubicBezTo>
                    <a:pt x="177" y="379"/>
                    <a:pt x="177" y="379"/>
                    <a:pt x="177" y="379"/>
                  </a:cubicBezTo>
                  <a:cubicBezTo>
                    <a:pt x="172" y="393"/>
                    <a:pt x="172" y="393"/>
                    <a:pt x="172" y="393"/>
                  </a:cubicBezTo>
                  <a:lnTo>
                    <a:pt x="164" y="371"/>
                  </a:lnTo>
                  <a:close/>
                  <a:moveTo>
                    <a:pt x="194" y="400"/>
                  </a:moveTo>
                  <a:cubicBezTo>
                    <a:pt x="201" y="419"/>
                    <a:pt x="201" y="419"/>
                    <a:pt x="201" y="419"/>
                  </a:cubicBezTo>
                  <a:cubicBezTo>
                    <a:pt x="180" y="407"/>
                    <a:pt x="180" y="407"/>
                    <a:pt x="180" y="407"/>
                  </a:cubicBezTo>
                  <a:lnTo>
                    <a:pt x="194" y="400"/>
                  </a:lnTo>
                  <a:close/>
                  <a:moveTo>
                    <a:pt x="205" y="457"/>
                  </a:moveTo>
                  <a:cubicBezTo>
                    <a:pt x="184" y="415"/>
                    <a:pt x="184" y="415"/>
                    <a:pt x="184" y="415"/>
                  </a:cubicBezTo>
                  <a:cubicBezTo>
                    <a:pt x="204" y="427"/>
                    <a:pt x="204" y="427"/>
                    <a:pt x="204" y="427"/>
                  </a:cubicBezTo>
                  <a:cubicBezTo>
                    <a:pt x="208" y="436"/>
                    <a:pt x="208" y="436"/>
                    <a:pt x="208" y="436"/>
                  </a:cubicBezTo>
                  <a:lnTo>
                    <a:pt x="205" y="457"/>
                  </a:lnTo>
                  <a:close/>
                  <a:moveTo>
                    <a:pt x="210" y="424"/>
                  </a:moveTo>
                  <a:cubicBezTo>
                    <a:pt x="209" y="423"/>
                    <a:pt x="209" y="423"/>
                    <a:pt x="209" y="423"/>
                  </a:cubicBezTo>
                  <a:cubicBezTo>
                    <a:pt x="199" y="398"/>
                    <a:pt x="199" y="398"/>
                    <a:pt x="199" y="398"/>
                  </a:cubicBezTo>
                  <a:cubicBezTo>
                    <a:pt x="201" y="397"/>
                    <a:pt x="201" y="397"/>
                    <a:pt x="201" y="397"/>
                  </a:cubicBezTo>
                  <a:cubicBezTo>
                    <a:pt x="210" y="421"/>
                    <a:pt x="210" y="421"/>
                    <a:pt x="210" y="421"/>
                  </a:cubicBezTo>
                  <a:lnTo>
                    <a:pt x="210" y="424"/>
                  </a:lnTo>
                  <a:close/>
                  <a:moveTo>
                    <a:pt x="210" y="463"/>
                  </a:moveTo>
                  <a:cubicBezTo>
                    <a:pt x="212" y="448"/>
                    <a:pt x="212" y="448"/>
                    <a:pt x="212" y="448"/>
                  </a:cubicBezTo>
                  <a:cubicBezTo>
                    <a:pt x="218" y="462"/>
                    <a:pt x="218" y="462"/>
                    <a:pt x="218" y="462"/>
                  </a:cubicBezTo>
                  <a:cubicBezTo>
                    <a:pt x="218" y="472"/>
                    <a:pt x="218" y="472"/>
                    <a:pt x="218" y="472"/>
                  </a:cubicBezTo>
                  <a:cubicBezTo>
                    <a:pt x="212" y="468"/>
                    <a:pt x="212" y="468"/>
                    <a:pt x="212" y="468"/>
                  </a:cubicBezTo>
                  <a:lnTo>
                    <a:pt x="210" y="463"/>
                  </a:lnTo>
                  <a:close/>
                  <a:moveTo>
                    <a:pt x="216" y="478"/>
                  </a:moveTo>
                  <a:cubicBezTo>
                    <a:pt x="218" y="479"/>
                    <a:pt x="218" y="479"/>
                    <a:pt x="218" y="479"/>
                  </a:cubicBezTo>
                  <a:cubicBezTo>
                    <a:pt x="219" y="483"/>
                    <a:pt x="219" y="483"/>
                    <a:pt x="219" y="483"/>
                  </a:cubicBezTo>
                  <a:lnTo>
                    <a:pt x="216" y="478"/>
                  </a:lnTo>
                  <a:close/>
                  <a:moveTo>
                    <a:pt x="225" y="500"/>
                  </a:moveTo>
                  <a:cubicBezTo>
                    <a:pt x="225" y="482"/>
                    <a:pt x="225" y="482"/>
                    <a:pt x="225" y="482"/>
                  </a:cubicBezTo>
                  <a:cubicBezTo>
                    <a:pt x="226" y="483"/>
                    <a:pt x="226" y="483"/>
                    <a:pt x="226" y="483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241" y="538"/>
                    <a:pt x="241" y="538"/>
                    <a:pt x="241" y="538"/>
                  </a:cubicBezTo>
                  <a:lnTo>
                    <a:pt x="225" y="500"/>
                  </a:lnTo>
                  <a:close/>
                  <a:moveTo>
                    <a:pt x="209" y="399"/>
                  </a:moveTo>
                  <a:cubicBezTo>
                    <a:pt x="213" y="397"/>
                    <a:pt x="213" y="397"/>
                    <a:pt x="213" y="397"/>
                  </a:cubicBezTo>
                  <a:cubicBezTo>
                    <a:pt x="251" y="441"/>
                    <a:pt x="251" y="441"/>
                    <a:pt x="251" y="441"/>
                  </a:cubicBezTo>
                  <a:cubicBezTo>
                    <a:pt x="248" y="443"/>
                    <a:pt x="247" y="446"/>
                    <a:pt x="248" y="448"/>
                  </a:cubicBezTo>
                  <a:cubicBezTo>
                    <a:pt x="248" y="448"/>
                    <a:pt x="248" y="448"/>
                    <a:pt x="248" y="448"/>
                  </a:cubicBezTo>
                  <a:cubicBezTo>
                    <a:pt x="248" y="449"/>
                    <a:pt x="248" y="449"/>
                    <a:pt x="248" y="449"/>
                  </a:cubicBezTo>
                  <a:cubicBezTo>
                    <a:pt x="249" y="449"/>
                    <a:pt x="249" y="449"/>
                    <a:pt x="249" y="449"/>
                  </a:cubicBezTo>
                  <a:cubicBezTo>
                    <a:pt x="249" y="449"/>
                    <a:pt x="249" y="449"/>
                    <a:pt x="249" y="449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49" y="523"/>
                    <a:pt x="249" y="523"/>
                    <a:pt x="249" y="523"/>
                  </a:cubicBezTo>
                  <a:lnTo>
                    <a:pt x="209" y="399"/>
                  </a:lnTo>
                  <a:close/>
                  <a:moveTo>
                    <a:pt x="242" y="562"/>
                  </a:moveTo>
                  <a:cubicBezTo>
                    <a:pt x="260" y="582"/>
                    <a:pt x="260" y="582"/>
                    <a:pt x="260" y="582"/>
                  </a:cubicBezTo>
                  <a:cubicBezTo>
                    <a:pt x="268" y="603"/>
                    <a:pt x="268" y="603"/>
                    <a:pt x="268" y="603"/>
                  </a:cubicBezTo>
                  <a:cubicBezTo>
                    <a:pt x="256" y="588"/>
                    <a:pt x="256" y="588"/>
                    <a:pt x="256" y="588"/>
                  </a:cubicBezTo>
                  <a:moveTo>
                    <a:pt x="249" y="599"/>
                  </a:moveTo>
                  <a:cubicBezTo>
                    <a:pt x="249" y="603"/>
                    <a:pt x="249" y="603"/>
                    <a:pt x="249" y="603"/>
                  </a:cubicBezTo>
                  <a:cubicBezTo>
                    <a:pt x="252" y="607"/>
                    <a:pt x="252" y="607"/>
                    <a:pt x="252" y="607"/>
                  </a:cubicBezTo>
                  <a:cubicBezTo>
                    <a:pt x="251" y="607"/>
                    <a:pt x="251" y="607"/>
                    <a:pt x="251" y="607"/>
                  </a:cubicBezTo>
                  <a:cubicBezTo>
                    <a:pt x="229" y="607"/>
                    <a:pt x="229" y="607"/>
                    <a:pt x="229" y="607"/>
                  </a:cubicBezTo>
                  <a:cubicBezTo>
                    <a:pt x="229" y="607"/>
                    <a:pt x="229" y="607"/>
                    <a:pt x="229" y="607"/>
                  </a:cubicBezTo>
                  <a:cubicBezTo>
                    <a:pt x="226" y="606"/>
                    <a:pt x="224" y="605"/>
                    <a:pt x="221" y="604"/>
                  </a:cubicBezTo>
                  <a:lnTo>
                    <a:pt x="249" y="599"/>
                  </a:lnTo>
                  <a:close/>
                  <a:moveTo>
                    <a:pt x="233" y="639"/>
                  </a:moveTo>
                  <a:cubicBezTo>
                    <a:pt x="234" y="638"/>
                    <a:pt x="235" y="637"/>
                    <a:pt x="236" y="635"/>
                  </a:cubicBezTo>
                  <a:cubicBezTo>
                    <a:pt x="249" y="636"/>
                    <a:pt x="249" y="636"/>
                    <a:pt x="249" y="636"/>
                  </a:cubicBezTo>
                  <a:cubicBezTo>
                    <a:pt x="248" y="643"/>
                    <a:pt x="248" y="643"/>
                    <a:pt x="248" y="643"/>
                  </a:cubicBezTo>
                  <a:cubicBezTo>
                    <a:pt x="247" y="643"/>
                    <a:pt x="247" y="643"/>
                    <a:pt x="247" y="643"/>
                  </a:cubicBezTo>
                  <a:cubicBezTo>
                    <a:pt x="234" y="639"/>
                    <a:pt x="234" y="639"/>
                    <a:pt x="234" y="639"/>
                  </a:cubicBezTo>
                  <a:lnTo>
                    <a:pt x="233" y="639"/>
                  </a:lnTo>
                  <a:close/>
                  <a:moveTo>
                    <a:pt x="303" y="665"/>
                  </a:moveTo>
                  <a:cubicBezTo>
                    <a:pt x="291" y="665"/>
                    <a:pt x="291" y="665"/>
                    <a:pt x="291" y="665"/>
                  </a:cubicBezTo>
                  <a:cubicBezTo>
                    <a:pt x="288" y="661"/>
                    <a:pt x="288" y="661"/>
                    <a:pt x="288" y="661"/>
                  </a:cubicBezTo>
                  <a:cubicBezTo>
                    <a:pt x="293" y="660"/>
                    <a:pt x="299" y="660"/>
                    <a:pt x="306" y="659"/>
                  </a:cubicBezTo>
                  <a:cubicBezTo>
                    <a:pt x="307" y="659"/>
                    <a:pt x="307" y="659"/>
                    <a:pt x="307" y="659"/>
                  </a:cubicBezTo>
                  <a:cubicBezTo>
                    <a:pt x="305" y="661"/>
                    <a:pt x="304" y="663"/>
                    <a:pt x="303" y="665"/>
                  </a:cubicBezTo>
                  <a:close/>
                  <a:moveTo>
                    <a:pt x="329" y="665"/>
                  </a:moveTo>
                  <a:cubicBezTo>
                    <a:pt x="329" y="663"/>
                    <a:pt x="328" y="661"/>
                    <a:pt x="326" y="659"/>
                  </a:cubicBezTo>
                  <a:cubicBezTo>
                    <a:pt x="351" y="658"/>
                    <a:pt x="380" y="657"/>
                    <a:pt x="380" y="657"/>
                  </a:cubicBezTo>
                  <a:cubicBezTo>
                    <a:pt x="380" y="657"/>
                    <a:pt x="380" y="657"/>
                    <a:pt x="380" y="657"/>
                  </a:cubicBezTo>
                  <a:cubicBezTo>
                    <a:pt x="397" y="658"/>
                    <a:pt x="411" y="659"/>
                    <a:pt x="424" y="660"/>
                  </a:cubicBezTo>
                  <a:cubicBezTo>
                    <a:pt x="423" y="661"/>
                    <a:pt x="421" y="663"/>
                    <a:pt x="421" y="665"/>
                  </a:cubicBezTo>
                  <a:lnTo>
                    <a:pt x="329" y="665"/>
                  </a:lnTo>
                  <a:close/>
                  <a:moveTo>
                    <a:pt x="450" y="665"/>
                  </a:moveTo>
                  <a:cubicBezTo>
                    <a:pt x="442" y="665"/>
                    <a:pt x="442" y="665"/>
                    <a:pt x="442" y="665"/>
                  </a:cubicBezTo>
                  <a:cubicBezTo>
                    <a:pt x="442" y="664"/>
                    <a:pt x="442" y="662"/>
                    <a:pt x="440" y="660"/>
                  </a:cubicBezTo>
                  <a:cubicBezTo>
                    <a:pt x="446" y="660"/>
                    <a:pt x="451" y="661"/>
                    <a:pt x="456" y="661"/>
                  </a:cubicBezTo>
                  <a:cubicBezTo>
                    <a:pt x="454" y="662"/>
                    <a:pt x="452" y="663"/>
                    <a:pt x="450" y="66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Freeform 178"/>
            <p:cNvSpPr/>
            <p:nvPr/>
          </p:nvSpPr>
          <p:spPr bwMode="auto">
            <a:xfrm>
              <a:off x="8317136" y="2268963"/>
              <a:ext cx="474681" cy="431529"/>
            </a:xfrm>
            <a:custGeom>
              <a:avLst/>
              <a:gdLst>
                <a:gd name="T0" fmla="*/ 341 w 341"/>
                <a:gd name="T1" fmla="*/ 52 h 310"/>
                <a:gd name="T2" fmla="*/ 338 w 341"/>
                <a:gd name="T3" fmla="*/ 284 h 310"/>
                <a:gd name="T4" fmla="*/ 59 w 341"/>
                <a:gd name="T5" fmla="*/ 310 h 310"/>
                <a:gd name="T6" fmla="*/ 0 w 341"/>
                <a:gd name="T7" fmla="*/ 152 h 310"/>
                <a:gd name="T8" fmla="*/ 83 w 341"/>
                <a:gd name="T9" fmla="*/ 0 h 310"/>
                <a:gd name="T10" fmla="*/ 341 w 341"/>
                <a:gd name="T11" fmla="*/ 5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10">
                  <a:moveTo>
                    <a:pt x="341" y="52"/>
                  </a:moveTo>
                  <a:lnTo>
                    <a:pt x="338" y="284"/>
                  </a:lnTo>
                  <a:lnTo>
                    <a:pt x="59" y="310"/>
                  </a:lnTo>
                  <a:lnTo>
                    <a:pt x="0" y="152"/>
                  </a:lnTo>
                  <a:lnTo>
                    <a:pt x="83" y="0"/>
                  </a:lnTo>
                  <a:lnTo>
                    <a:pt x="341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179"/>
            <p:cNvSpPr/>
            <p:nvPr/>
          </p:nvSpPr>
          <p:spPr bwMode="auto">
            <a:xfrm>
              <a:off x="8225262" y="2690748"/>
              <a:ext cx="856097" cy="296502"/>
            </a:xfrm>
            <a:custGeom>
              <a:avLst/>
              <a:gdLst>
                <a:gd name="T0" fmla="*/ 57 w 260"/>
                <a:gd name="T1" fmla="*/ 11 h 90"/>
                <a:gd name="T2" fmla="*/ 20 w 260"/>
                <a:gd name="T3" fmla="*/ 3 h 90"/>
                <a:gd name="T4" fmla="*/ 4 w 260"/>
                <a:gd name="T5" fmla="*/ 29 h 90"/>
                <a:gd name="T6" fmla="*/ 2 w 260"/>
                <a:gd name="T7" fmla="*/ 43 h 90"/>
                <a:gd name="T8" fmla="*/ 32 w 260"/>
                <a:gd name="T9" fmla="*/ 58 h 90"/>
                <a:gd name="T10" fmla="*/ 46 w 260"/>
                <a:gd name="T11" fmla="*/ 90 h 90"/>
                <a:gd name="T12" fmla="*/ 260 w 260"/>
                <a:gd name="T13" fmla="*/ 83 h 90"/>
                <a:gd name="T14" fmla="*/ 252 w 260"/>
                <a:gd name="T15" fmla="*/ 59 h 90"/>
                <a:gd name="T16" fmla="*/ 57 w 260"/>
                <a:gd name="T17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90">
                  <a:moveTo>
                    <a:pt x="57" y="11"/>
                  </a:moveTo>
                  <a:cubicBezTo>
                    <a:pt x="57" y="11"/>
                    <a:pt x="38" y="0"/>
                    <a:pt x="20" y="3"/>
                  </a:cubicBezTo>
                  <a:cubicBezTo>
                    <a:pt x="2" y="7"/>
                    <a:pt x="4" y="29"/>
                    <a:pt x="4" y="29"/>
                  </a:cubicBezTo>
                  <a:cubicBezTo>
                    <a:pt x="4" y="29"/>
                    <a:pt x="0" y="41"/>
                    <a:pt x="2" y="43"/>
                  </a:cubicBezTo>
                  <a:cubicBezTo>
                    <a:pt x="5" y="46"/>
                    <a:pt x="32" y="58"/>
                    <a:pt x="32" y="58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260" y="83"/>
                    <a:pt x="260" y="83"/>
                    <a:pt x="260" y="83"/>
                  </a:cubicBezTo>
                  <a:cubicBezTo>
                    <a:pt x="252" y="59"/>
                    <a:pt x="252" y="59"/>
                    <a:pt x="252" y="59"/>
                  </a:cubicBezTo>
                  <a:lnTo>
                    <a:pt x="57" y="1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Freeform 180"/>
            <p:cNvSpPr/>
            <p:nvPr/>
          </p:nvSpPr>
          <p:spPr bwMode="auto">
            <a:xfrm>
              <a:off x="2054405" y="2719980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Freeform 181"/>
            <p:cNvSpPr/>
            <p:nvPr/>
          </p:nvSpPr>
          <p:spPr bwMode="auto">
            <a:xfrm>
              <a:off x="2014036" y="2746429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Freeform 182"/>
            <p:cNvSpPr/>
            <p:nvPr/>
          </p:nvSpPr>
          <p:spPr bwMode="auto">
            <a:xfrm>
              <a:off x="2014036" y="275338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8" name="Freeform 183"/>
            <p:cNvSpPr/>
            <p:nvPr/>
          </p:nvSpPr>
          <p:spPr bwMode="auto">
            <a:xfrm>
              <a:off x="2014036" y="2799326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9" name="Freeform 184"/>
            <p:cNvSpPr/>
            <p:nvPr/>
          </p:nvSpPr>
          <p:spPr bwMode="auto">
            <a:xfrm>
              <a:off x="2014036" y="2809070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185"/>
            <p:cNvSpPr/>
            <p:nvPr/>
          </p:nvSpPr>
          <p:spPr bwMode="auto">
            <a:xfrm>
              <a:off x="2014036" y="2855007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Freeform 186"/>
            <p:cNvSpPr/>
            <p:nvPr/>
          </p:nvSpPr>
          <p:spPr bwMode="auto">
            <a:xfrm>
              <a:off x="2014036" y="286475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Freeform 187"/>
            <p:cNvSpPr/>
            <p:nvPr/>
          </p:nvSpPr>
          <p:spPr bwMode="auto">
            <a:xfrm>
              <a:off x="2014036" y="2910688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188"/>
            <p:cNvSpPr/>
            <p:nvPr/>
          </p:nvSpPr>
          <p:spPr bwMode="auto">
            <a:xfrm>
              <a:off x="2014036" y="2920432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4" name="Freeform 189"/>
            <p:cNvSpPr/>
            <p:nvPr/>
          </p:nvSpPr>
          <p:spPr bwMode="auto">
            <a:xfrm>
              <a:off x="2014036" y="2967761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Freeform 190"/>
            <p:cNvSpPr/>
            <p:nvPr/>
          </p:nvSpPr>
          <p:spPr bwMode="auto">
            <a:xfrm>
              <a:off x="2014036" y="297332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191"/>
            <p:cNvSpPr/>
            <p:nvPr/>
          </p:nvSpPr>
          <p:spPr bwMode="auto">
            <a:xfrm>
              <a:off x="2014036" y="3019266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Freeform 192"/>
            <p:cNvSpPr/>
            <p:nvPr/>
          </p:nvSpPr>
          <p:spPr bwMode="auto">
            <a:xfrm>
              <a:off x="2014036" y="3029010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Freeform 193"/>
            <p:cNvSpPr/>
            <p:nvPr/>
          </p:nvSpPr>
          <p:spPr bwMode="auto">
            <a:xfrm>
              <a:off x="2014036" y="3076339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194"/>
            <p:cNvSpPr/>
            <p:nvPr/>
          </p:nvSpPr>
          <p:spPr bwMode="auto">
            <a:xfrm>
              <a:off x="2014036" y="3086083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Freeform 195"/>
            <p:cNvSpPr/>
            <p:nvPr/>
          </p:nvSpPr>
          <p:spPr bwMode="auto">
            <a:xfrm>
              <a:off x="2020996" y="2719980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Rectangle 196"/>
            <p:cNvSpPr>
              <a:spLocks noChangeArrowheads="1"/>
            </p:cNvSpPr>
            <p:nvPr/>
          </p:nvSpPr>
          <p:spPr bwMode="auto">
            <a:xfrm>
              <a:off x="1991764" y="2848047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197"/>
            <p:cNvSpPr/>
            <p:nvPr/>
          </p:nvSpPr>
          <p:spPr bwMode="auto">
            <a:xfrm>
              <a:off x="4802267" y="2838302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Freeform 198"/>
            <p:cNvSpPr/>
            <p:nvPr/>
          </p:nvSpPr>
          <p:spPr bwMode="auto">
            <a:xfrm>
              <a:off x="4763290" y="286196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4" name="Freeform 199"/>
            <p:cNvSpPr/>
            <p:nvPr/>
          </p:nvSpPr>
          <p:spPr bwMode="auto">
            <a:xfrm>
              <a:off x="4763290" y="2871711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5" name="Freeform 200"/>
            <p:cNvSpPr/>
            <p:nvPr/>
          </p:nvSpPr>
          <p:spPr bwMode="auto">
            <a:xfrm>
              <a:off x="4763290" y="2917648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6" name="Freeform 201"/>
            <p:cNvSpPr/>
            <p:nvPr/>
          </p:nvSpPr>
          <p:spPr bwMode="auto">
            <a:xfrm>
              <a:off x="4763290" y="2927392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Freeform 202"/>
            <p:cNvSpPr/>
            <p:nvPr/>
          </p:nvSpPr>
          <p:spPr bwMode="auto">
            <a:xfrm>
              <a:off x="4763290" y="297332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Freeform 203"/>
            <p:cNvSpPr/>
            <p:nvPr/>
          </p:nvSpPr>
          <p:spPr bwMode="auto">
            <a:xfrm>
              <a:off x="4763290" y="2983073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9" name="Freeform 204"/>
            <p:cNvSpPr/>
            <p:nvPr/>
          </p:nvSpPr>
          <p:spPr bwMode="auto">
            <a:xfrm>
              <a:off x="4763290" y="3029010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206"/>
            <p:cNvSpPr/>
            <p:nvPr/>
          </p:nvSpPr>
          <p:spPr bwMode="auto">
            <a:xfrm>
              <a:off x="4763290" y="3035970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1" name="Freeform 207"/>
            <p:cNvSpPr/>
            <p:nvPr/>
          </p:nvSpPr>
          <p:spPr bwMode="auto">
            <a:xfrm>
              <a:off x="4763290" y="308190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Freeform 208"/>
            <p:cNvSpPr/>
            <p:nvPr/>
          </p:nvSpPr>
          <p:spPr bwMode="auto">
            <a:xfrm>
              <a:off x="4763290" y="3091651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Freeform 209"/>
            <p:cNvSpPr/>
            <p:nvPr/>
          </p:nvSpPr>
          <p:spPr bwMode="auto">
            <a:xfrm>
              <a:off x="4763290" y="313758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Freeform 210"/>
            <p:cNvSpPr/>
            <p:nvPr/>
          </p:nvSpPr>
          <p:spPr bwMode="auto">
            <a:xfrm>
              <a:off x="4763290" y="31487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Freeform 211"/>
            <p:cNvSpPr/>
            <p:nvPr/>
          </p:nvSpPr>
          <p:spPr bwMode="auto">
            <a:xfrm>
              <a:off x="4763290" y="319466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Freeform 212"/>
            <p:cNvSpPr/>
            <p:nvPr/>
          </p:nvSpPr>
          <p:spPr bwMode="auto">
            <a:xfrm>
              <a:off x="4763290" y="3204405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Freeform 213"/>
            <p:cNvSpPr/>
            <p:nvPr/>
          </p:nvSpPr>
          <p:spPr bwMode="auto">
            <a:xfrm>
              <a:off x="4768858" y="2838302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8" name="Rectangle 214"/>
            <p:cNvSpPr>
              <a:spLocks noChangeArrowheads="1"/>
            </p:cNvSpPr>
            <p:nvPr/>
          </p:nvSpPr>
          <p:spPr bwMode="auto">
            <a:xfrm>
              <a:off x="4739626" y="2967761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9" name="Freeform 215"/>
            <p:cNvSpPr/>
            <p:nvPr/>
          </p:nvSpPr>
          <p:spPr bwMode="auto">
            <a:xfrm>
              <a:off x="7653139" y="2832734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0" name="Freeform 216"/>
            <p:cNvSpPr/>
            <p:nvPr/>
          </p:nvSpPr>
          <p:spPr bwMode="auto">
            <a:xfrm>
              <a:off x="7609986" y="2857791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Freeform 217"/>
            <p:cNvSpPr/>
            <p:nvPr/>
          </p:nvSpPr>
          <p:spPr bwMode="auto">
            <a:xfrm>
              <a:off x="7609986" y="2868927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Freeform 218"/>
            <p:cNvSpPr/>
            <p:nvPr/>
          </p:nvSpPr>
          <p:spPr bwMode="auto">
            <a:xfrm>
              <a:off x="7609986" y="291486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3" name="Freeform 219"/>
            <p:cNvSpPr/>
            <p:nvPr/>
          </p:nvSpPr>
          <p:spPr bwMode="auto">
            <a:xfrm>
              <a:off x="7609986" y="2924608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4" name="Freeform 220"/>
            <p:cNvSpPr/>
            <p:nvPr/>
          </p:nvSpPr>
          <p:spPr bwMode="auto">
            <a:xfrm>
              <a:off x="7609986" y="296776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221"/>
            <p:cNvSpPr/>
            <p:nvPr/>
          </p:nvSpPr>
          <p:spPr bwMode="auto">
            <a:xfrm>
              <a:off x="7609986" y="2977505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Freeform 222"/>
            <p:cNvSpPr/>
            <p:nvPr/>
          </p:nvSpPr>
          <p:spPr bwMode="auto">
            <a:xfrm>
              <a:off x="7609986" y="3023442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Freeform 223"/>
            <p:cNvSpPr/>
            <p:nvPr/>
          </p:nvSpPr>
          <p:spPr bwMode="auto">
            <a:xfrm>
              <a:off x="7609986" y="3033186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8" name="Freeform 224"/>
            <p:cNvSpPr/>
            <p:nvPr/>
          </p:nvSpPr>
          <p:spPr bwMode="auto">
            <a:xfrm>
              <a:off x="7609986" y="307912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9" name="Freeform 225"/>
            <p:cNvSpPr/>
            <p:nvPr/>
          </p:nvSpPr>
          <p:spPr bwMode="auto">
            <a:xfrm>
              <a:off x="7609986" y="3088867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0" name="Freeform 226"/>
            <p:cNvSpPr/>
            <p:nvPr/>
          </p:nvSpPr>
          <p:spPr bwMode="auto">
            <a:xfrm>
              <a:off x="7609986" y="313480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1" name="Freeform 227"/>
            <p:cNvSpPr/>
            <p:nvPr/>
          </p:nvSpPr>
          <p:spPr bwMode="auto">
            <a:xfrm>
              <a:off x="7609986" y="3144548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2" name="Freeform 228"/>
            <p:cNvSpPr/>
            <p:nvPr/>
          </p:nvSpPr>
          <p:spPr bwMode="auto">
            <a:xfrm>
              <a:off x="7609986" y="318770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3" name="Freeform 229"/>
            <p:cNvSpPr/>
            <p:nvPr/>
          </p:nvSpPr>
          <p:spPr bwMode="auto">
            <a:xfrm>
              <a:off x="7609986" y="3197445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4" name="Freeform 230"/>
            <p:cNvSpPr/>
            <p:nvPr/>
          </p:nvSpPr>
          <p:spPr bwMode="auto">
            <a:xfrm>
              <a:off x="7619730" y="2832734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5" name="Rectangle 231"/>
            <p:cNvSpPr>
              <a:spLocks noChangeArrowheads="1"/>
            </p:cNvSpPr>
            <p:nvPr/>
          </p:nvSpPr>
          <p:spPr bwMode="auto">
            <a:xfrm>
              <a:off x="7590498" y="2960801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6" name="Freeform 232"/>
            <p:cNvSpPr/>
            <p:nvPr/>
          </p:nvSpPr>
          <p:spPr bwMode="auto">
            <a:xfrm>
              <a:off x="7882823" y="2832734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7" name="Freeform 233"/>
            <p:cNvSpPr/>
            <p:nvPr/>
          </p:nvSpPr>
          <p:spPr bwMode="auto">
            <a:xfrm>
              <a:off x="7839671" y="2857791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8" name="Freeform 234"/>
            <p:cNvSpPr/>
            <p:nvPr/>
          </p:nvSpPr>
          <p:spPr bwMode="auto">
            <a:xfrm>
              <a:off x="7839671" y="2868927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9" name="Freeform 235"/>
            <p:cNvSpPr/>
            <p:nvPr/>
          </p:nvSpPr>
          <p:spPr bwMode="auto">
            <a:xfrm>
              <a:off x="7839671" y="291486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0" name="Freeform 236"/>
            <p:cNvSpPr/>
            <p:nvPr/>
          </p:nvSpPr>
          <p:spPr bwMode="auto">
            <a:xfrm>
              <a:off x="7839671" y="2924608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1" name="Freeform 237"/>
            <p:cNvSpPr/>
            <p:nvPr/>
          </p:nvSpPr>
          <p:spPr bwMode="auto">
            <a:xfrm>
              <a:off x="7839671" y="296776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2" name="Freeform 238"/>
            <p:cNvSpPr/>
            <p:nvPr/>
          </p:nvSpPr>
          <p:spPr bwMode="auto">
            <a:xfrm>
              <a:off x="7839671" y="2977505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3" name="Freeform 239"/>
            <p:cNvSpPr/>
            <p:nvPr/>
          </p:nvSpPr>
          <p:spPr bwMode="auto">
            <a:xfrm>
              <a:off x="7839671" y="3023442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4" name="Freeform 240"/>
            <p:cNvSpPr/>
            <p:nvPr/>
          </p:nvSpPr>
          <p:spPr bwMode="auto">
            <a:xfrm>
              <a:off x="7839671" y="3033186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5" name="Freeform 241"/>
            <p:cNvSpPr/>
            <p:nvPr/>
          </p:nvSpPr>
          <p:spPr bwMode="auto">
            <a:xfrm>
              <a:off x="7839671" y="307912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6" name="Freeform 242"/>
            <p:cNvSpPr/>
            <p:nvPr/>
          </p:nvSpPr>
          <p:spPr bwMode="auto">
            <a:xfrm>
              <a:off x="7839671" y="3088867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7" name="Freeform 243"/>
            <p:cNvSpPr/>
            <p:nvPr/>
          </p:nvSpPr>
          <p:spPr bwMode="auto">
            <a:xfrm>
              <a:off x="7839671" y="313480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8" name="Freeform 244"/>
            <p:cNvSpPr/>
            <p:nvPr/>
          </p:nvSpPr>
          <p:spPr bwMode="auto">
            <a:xfrm>
              <a:off x="7839671" y="3144548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9" name="Freeform 245"/>
            <p:cNvSpPr/>
            <p:nvPr/>
          </p:nvSpPr>
          <p:spPr bwMode="auto">
            <a:xfrm>
              <a:off x="7839671" y="318770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0" name="Freeform 246"/>
            <p:cNvSpPr/>
            <p:nvPr/>
          </p:nvSpPr>
          <p:spPr bwMode="auto">
            <a:xfrm>
              <a:off x="7839671" y="3197445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1" name="Freeform 247"/>
            <p:cNvSpPr/>
            <p:nvPr/>
          </p:nvSpPr>
          <p:spPr bwMode="auto">
            <a:xfrm>
              <a:off x="7849415" y="2832734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2" name="Rectangle 248"/>
            <p:cNvSpPr>
              <a:spLocks noChangeArrowheads="1"/>
            </p:cNvSpPr>
            <p:nvPr/>
          </p:nvSpPr>
          <p:spPr bwMode="auto">
            <a:xfrm>
              <a:off x="7820182" y="2960801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3" name="Freeform 249"/>
            <p:cNvSpPr>
              <a:spLocks noEditPoints="1"/>
            </p:cNvSpPr>
            <p:nvPr/>
          </p:nvSpPr>
          <p:spPr bwMode="auto">
            <a:xfrm>
              <a:off x="4486719" y="2779837"/>
              <a:ext cx="229685" cy="328519"/>
            </a:xfrm>
            <a:custGeom>
              <a:avLst/>
              <a:gdLst>
                <a:gd name="T0" fmla="*/ 3 w 70"/>
                <a:gd name="T1" fmla="*/ 56 h 100"/>
                <a:gd name="T2" fmla="*/ 9 w 70"/>
                <a:gd name="T3" fmla="*/ 57 h 100"/>
                <a:gd name="T4" fmla="*/ 7 w 70"/>
                <a:gd name="T5" fmla="*/ 61 h 100"/>
                <a:gd name="T6" fmla="*/ 14 w 70"/>
                <a:gd name="T7" fmla="*/ 61 h 100"/>
                <a:gd name="T8" fmla="*/ 16 w 70"/>
                <a:gd name="T9" fmla="*/ 62 h 100"/>
                <a:gd name="T10" fmla="*/ 18 w 70"/>
                <a:gd name="T11" fmla="*/ 66 h 100"/>
                <a:gd name="T12" fmla="*/ 13 w 70"/>
                <a:gd name="T13" fmla="*/ 77 h 100"/>
                <a:gd name="T14" fmla="*/ 16 w 70"/>
                <a:gd name="T15" fmla="*/ 93 h 100"/>
                <a:gd name="T16" fmla="*/ 34 w 70"/>
                <a:gd name="T17" fmla="*/ 88 h 100"/>
                <a:gd name="T18" fmla="*/ 35 w 70"/>
                <a:gd name="T19" fmla="*/ 89 h 100"/>
                <a:gd name="T20" fmla="*/ 47 w 70"/>
                <a:gd name="T21" fmla="*/ 93 h 100"/>
                <a:gd name="T22" fmla="*/ 51 w 70"/>
                <a:gd name="T23" fmla="*/ 82 h 100"/>
                <a:gd name="T24" fmla="*/ 57 w 70"/>
                <a:gd name="T25" fmla="*/ 85 h 100"/>
                <a:gd name="T26" fmla="*/ 56 w 70"/>
                <a:gd name="T27" fmla="*/ 78 h 100"/>
                <a:gd name="T28" fmla="*/ 57 w 70"/>
                <a:gd name="T29" fmla="*/ 74 h 100"/>
                <a:gd name="T30" fmla="*/ 59 w 70"/>
                <a:gd name="T31" fmla="*/ 58 h 100"/>
                <a:gd name="T32" fmla="*/ 66 w 70"/>
                <a:gd name="T33" fmla="*/ 51 h 100"/>
                <a:gd name="T34" fmla="*/ 69 w 70"/>
                <a:gd name="T35" fmla="*/ 45 h 100"/>
                <a:gd name="T36" fmla="*/ 59 w 70"/>
                <a:gd name="T37" fmla="*/ 26 h 100"/>
                <a:gd name="T38" fmla="*/ 52 w 70"/>
                <a:gd name="T39" fmla="*/ 22 h 100"/>
                <a:gd name="T40" fmla="*/ 56 w 70"/>
                <a:gd name="T41" fmla="*/ 16 h 100"/>
                <a:gd name="T42" fmla="*/ 58 w 70"/>
                <a:gd name="T43" fmla="*/ 13 h 100"/>
                <a:gd name="T44" fmla="*/ 43 w 70"/>
                <a:gd name="T45" fmla="*/ 5 h 100"/>
                <a:gd name="T46" fmla="*/ 42 w 70"/>
                <a:gd name="T47" fmla="*/ 6 h 100"/>
                <a:gd name="T48" fmla="*/ 39 w 70"/>
                <a:gd name="T49" fmla="*/ 16 h 100"/>
                <a:gd name="T50" fmla="*/ 41 w 70"/>
                <a:gd name="T51" fmla="*/ 21 h 100"/>
                <a:gd name="T52" fmla="*/ 40 w 70"/>
                <a:gd name="T53" fmla="*/ 22 h 100"/>
                <a:gd name="T54" fmla="*/ 19 w 70"/>
                <a:gd name="T55" fmla="*/ 38 h 100"/>
                <a:gd name="T56" fmla="*/ 21 w 70"/>
                <a:gd name="T57" fmla="*/ 41 h 100"/>
                <a:gd name="T58" fmla="*/ 12 w 70"/>
                <a:gd name="T59" fmla="*/ 51 h 100"/>
                <a:gd name="T60" fmla="*/ 0 w 70"/>
                <a:gd name="T61" fmla="*/ 50 h 100"/>
                <a:gd name="T62" fmla="*/ 21 w 70"/>
                <a:gd name="T63" fmla="*/ 52 h 100"/>
                <a:gd name="T64" fmla="*/ 28 w 70"/>
                <a:gd name="T65" fmla="*/ 43 h 100"/>
                <a:gd name="T66" fmla="*/ 28 w 70"/>
                <a:gd name="T67" fmla="*/ 53 h 100"/>
                <a:gd name="T68" fmla="*/ 25 w 70"/>
                <a:gd name="T69" fmla="*/ 53 h 100"/>
                <a:gd name="T70" fmla="*/ 21 w 70"/>
                <a:gd name="T71" fmla="*/ 5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0">
                  <a:moveTo>
                    <a:pt x="0" y="54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6" y="56"/>
                    <a:pt x="7" y="56"/>
                  </a:cubicBezTo>
                  <a:cubicBezTo>
                    <a:pt x="8" y="56"/>
                    <a:pt x="9" y="57"/>
                    <a:pt x="9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60"/>
                    <a:pt x="7" y="61"/>
                  </a:cubicBezTo>
                  <a:cubicBezTo>
                    <a:pt x="7" y="63"/>
                    <a:pt x="10" y="64"/>
                    <a:pt x="12" y="64"/>
                  </a:cubicBezTo>
                  <a:cubicBezTo>
                    <a:pt x="13" y="63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5"/>
                    <a:pt x="18" y="66"/>
                  </a:cubicBezTo>
                  <a:cubicBezTo>
                    <a:pt x="18" y="68"/>
                    <a:pt x="20" y="69"/>
                    <a:pt x="20" y="69"/>
                  </a:cubicBezTo>
                  <a:cubicBezTo>
                    <a:pt x="15" y="71"/>
                    <a:pt x="13" y="77"/>
                    <a:pt x="13" y="77"/>
                  </a:cubicBezTo>
                  <a:cubicBezTo>
                    <a:pt x="13" y="77"/>
                    <a:pt x="11" y="79"/>
                    <a:pt x="9" y="86"/>
                  </a:cubicBezTo>
                  <a:cubicBezTo>
                    <a:pt x="8" y="93"/>
                    <a:pt x="16" y="93"/>
                    <a:pt x="16" y="93"/>
                  </a:cubicBezTo>
                  <a:cubicBezTo>
                    <a:pt x="16" y="93"/>
                    <a:pt x="21" y="92"/>
                    <a:pt x="25" y="91"/>
                  </a:cubicBezTo>
                  <a:cubicBezTo>
                    <a:pt x="29" y="90"/>
                    <a:pt x="34" y="88"/>
                    <a:pt x="34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7" y="100"/>
                    <a:pt x="47" y="93"/>
                    <a:pt x="47" y="93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4" y="91"/>
                    <a:pt x="57" y="85"/>
                    <a:pt x="57" y="85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81"/>
                    <a:pt x="55" y="80"/>
                    <a:pt x="56" y="78"/>
                  </a:cubicBezTo>
                  <a:cubicBezTo>
                    <a:pt x="58" y="76"/>
                    <a:pt x="58" y="74"/>
                    <a:pt x="57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62" y="71"/>
                    <a:pt x="59" y="64"/>
                    <a:pt x="59" y="6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63" y="55"/>
                    <a:pt x="64" y="55"/>
                  </a:cubicBezTo>
                  <a:cubicBezTo>
                    <a:pt x="66" y="55"/>
                    <a:pt x="66" y="51"/>
                    <a:pt x="66" y="51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70" y="47"/>
                    <a:pt x="69" y="45"/>
                    <a:pt x="69" y="45"/>
                  </a:cubicBezTo>
                  <a:cubicBezTo>
                    <a:pt x="69" y="45"/>
                    <a:pt x="67" y="40"/>
                    <a:pt x="66" y="36"/>
                  </a:cubicBezTo>
                  <a:cubicBezTo>
                    <a:pt x="66" y="32"/>
                    <a:pt x="62" y="27"/>
                    <a:pt x="59" y="26"/>
                  </a:cubicBezTo>
                  <a:cubicBezTo>
                    <a:pt x="57" y="25"/>
                    <a:pt x="54" y="23"/>
                    <a:pt x="54" y="23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7" y="17"/>
                    <a:pt x="58" y="17"/>
                  </a:cubicBezTo>
                  <a:cubicBezTo>
                    <a:pt x="59" y="17"/>
                    <a:pt x="58" y="14"/>
                    <a:pt x="58" y="13"/>
                  </a:cubicBezTo>
                  <a:cubicBezTo>
                    <a:pt x="61" y="4"/>
                    <a:pt x="54" y="1"/>
                    <a:pt x="51" y="0"/>
                  </a:cubicBezTo>
                  <a:cubicBezTo>
                    <a:pt x="45" y="1"/>
                    <a:pt x="43" y="5"/>
                    <a:pt x="43" y="5"/>
                  </a:cubicBezTo>
                  <a:cubicBezTo>
                    <a:pt x="43" y="5"/>
                    <a:pt x="43" y="5"/>
                    <a:pt x="41" y="4"/>
                  </a:cubicBezTo>
                  <a:cubicBezTo>
                    <a:pt x="38" y="4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9" y="10"/>
                    <a:pt x="39" y="16"/>
                    <a:pt x="39" y="16"/>
                  </a:cubicBezTo>
                  <a:cubicBezTo>
                    <a:pt x="39" y="16"/>
                    <a:pt x="40" y="18"/>
                    <a:pt x="40" y="19"/>
                  </a:cubicBezTo>
                  <a:cubicBezTo>
                    <a:pt x="39" y="21"/>
                    <a:pt x="41" y="21"/>
                    <a:pt x="41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0" y="22"/>
                  </a:cubicBezTo>
                  <a:cubicBezTo>
                    <a:pt x="27" y="22"/>
                    <a:pt x="25" y="29"/>
                    <a:pt x="25" y="2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14" y="48"/>
                    <a:pt x="14" y="48"/>
                  </a:cubicBezTo>
                  <a:cubicBezTo>
                    <a:pt x="13" y="49"/>
                    <a:pt x="12" y="51"/>
                    <a:pt x="12" y="5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54"/>
                  </a:lnTo>
                  <a:close/>
                  <a:moveTo>
                    <a:pt x="21" y="52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9" y="45"/>
                    <a:pt x="29" y="47"/>
                  </a:cubicBezTo>
                  <a:cubicBezTo>
                    <a:pt x="28" y="49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2" y="53"/>
                    <a:pt x="22" y="53"/>
                    <a:pt x="22" y="53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4" name="Freeform 250"/>
            <p:cNvSpPr/>
            <p:nvPr/>
          </p:nvSpPr>
          <p:spPr bwMode="auto">
            <a:xfrm>
              <a:off x="7366381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5" name="Freeform 251"/>
            <p:cNvSpPr/>
            <p:nvPr/>
          </p:nvSpPr>
          <p:spPr bwMode="auto">
            <a:xfrm>
              <a:off x="7366381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6" name="Rectangle 252"/>
            <p:cNvSpPr>
              <a:spLocks noChangeArrowheads="1"/>
            </p:cNvSpPr>
            <p:nvPr/>
          </p:nvSpPr>
          <p:spPr bwMode="auto">
            <a:xfrm>
              <a:off x="7435983" y="3016482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7" name="Freeform 253"/>
            <p:cNvSpPr/>
            <p:nvPr/>
          </p:nvSpPr>
          <p:spPr bwMode="auto">
            <a:xfrm>
              <a:off x="7293996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8" name="Freeform 254"/>
            <p:cNvSpPr/>
            <p:nvPr/>
          </p:nvSpPr>
          <p:spPr bwMode="auto">
            <a:xfrm>
              <a:off x="7293996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9" name="Rectangle 255"/>
            <p:cNvSpPr>
              <a:spLocks noChangeArrowheads="1"/>
            </p:cNvSpPr>
            <p:nvPr/>
          </p:nvSpPr>
          <p:spPr bwMode="auto">
            <a:xfrm>
              <a:off x="7363597" y="3016482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0" name="Freeform 256"/>
            <p:cNvSpPr/>
            <p:nvPr/>
          </p:nvSpPr>
          <p:spPr bwMode="auto">
            <a:xfrm>
              <a:off x="7221610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1" name="Freeform 257"/>
            <p:cNvSpPr/>
            <p:nvPr/>
          </p:nvSpPr>
          <p:spPr bwMode="auto">
            <a:xfrm>
              <a:off x="7221610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2" name="Rectangle 258"/>
            <p:cNvSpPr>
              <a:spLocks noChangeArrowheads="1"/>
            </p:cNvSpPr>
            <p:nvPr/>
          </p:nvSpPr>
          <p:spPr bwMode="auto">
            <a:xfrm>
              <a:off x="7287036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3" name="Freeform 259"/>
            <p:cNvSpPr/>
            <p:nvPr/>
          </p:nvSpPr>
          <p:spPr bwMode="auto">
            <a:xfrm>
              <a:off x="7145049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4" name="Freeform 260"/>
            <p:cNvSpPr/>
            <p:nvPr/>
          </p:nvSpPr>
          <p:spPr bwMode="auto">
            <a:xfrm>
              <a:off x="7145049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5" name="Rectangle 261"/>
            <p:cNvSpPr>
              <a:spLocks noChangeArrowheads="1"/>
            </p:cNvSpPr>
            <p:nvPr/>
          </p:nvSpPr>
          <p:spPr bwMode="auto">
            <a:xfrm>
              <a:off x="7214650" y="3016482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6" name="Freeform 262"/>
            <p:cNvSpPr/>
            <p:nvPr/>
          </p:nvSpPr>
          <p:spPr bwMode="auto">
            <a:xfrm>
              <a:off x="7072663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7" name="Freeform 263"/>
            <p:cNvSpPr/>
            <p:nvPr/>
          </p:nvSpPr>
          <p:spPr bwMode="auto">
            <a:xfrm>
              <a:off x="7072663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8" name="Rectangle 264"/>
            <p:cNvSpPr>
              <a:spLocks noChangeArrowheads="1"/>
            </p:cNvSpPr>
            <p:nvPr/>
          </p:nvSpPr>
          <p:spPr bwMode="auto">
            <a:xfrm>
              <a:off x="7142265" y="3016482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9" name="Freeform 265"/>
            <p:cNvSpPr/>
            <p:nvPr/>
          </p:nvSpPr>
          <p:spPr bwMode="auto">
            <a:xfrm>
              <a:off x="7000278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0" name="Freeform 266"/>
            <p:cNvSpPr/>
            <p:nvPr/>
          </p:nvSpPr>
          <p:spPr bwMode="auto">
            <a:xfrm>
              <a:off x="7000278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1" name="Rectangle 267"/>
            <p:cNvSpPr>
              <a:spLocks noChangeArrowheads="1"/>
            </p:cNvSpPr>
            <p:nvPr/>
          </p:nvSpPr>
          <p:spPr bwMode="auto">
            <a:xfrm>
              <a:off x="7067095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2" name="Freeform 268"/>
            <p:cNvSpPr/>
            <p:nvPr/>
          </p:nvSpPr>
          <p:spPr bwMode="auto">
            <a:xfrm>
              <a:off x="6927893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3" name="Freeform 269"/>
            <p:cNvSpPr/>
            <p:nvPr/>
          </p:nvSpPr>
          <p:spPr bwMode="auto">
            <a:xfrm>
              <a:off x="6927893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4" name="Rectangle 270"/>
            <p:cNvSpPr>
              <a:spLocks noChangeArrowheads="1"/>
            </p:cNvSpPr>
            <p:nvPr/>
          </p:nvSpPr>
          <p:spPr bwMode="auto">
            <a:xfrm>
              <a:off x="6994710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5" name="Freeform 271"/>
            <p:cNvSpPr/>
            <p:nvPr/>
          </p:nvSpPr>
          <p:spPr bwMode="auto">
            <a:xfrm>
              <a:off x="6852723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6" name="Freeform 272"/>
            <p:cNvSpPr/>
            <p:nvPr/>
          </p:nvSpPr>
          <p:spPr bwMode="auto">
            <a:xfrm>
              <a:off x="6852723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7" name="Rectangle 273"/>
            <p:cNvSpPr>
              <a:spLocks noChangeArrowheads="1"/>
            </p:cNvSpPr>
            <p:nvPr/>
          </p:nvSpPr>
          <p:spPr bwMode="auto">
            <a:xfrm>
              <a:off x="6922325" y="3016482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8" name="Freeform 274"/>
            <p:cNvSpPr/>
            <p:nvPr/>
          </p:nvSpPr>
          <p:spPr bwMode="auto">
            <a:xfrm>
              <a:off x="6780338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9" name="Freeform 275"/>
            <p:cNvSpPr/>
            <p:nvPr/>
          </p:nvSpPr>
          <p:spPr bwMode="auto">
            <a:xfrm>
              <a:off x="6780338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0" name="Rectangle 276"/>
            <p:cNvSpPr>
              <a:spLocks noChangeArrowheads="1"/>
            </p:cNvSpPr>
            <p:nvPr/>
          </p:nvSpPr>
          <p:spPr bwMode="auto">
            <a:xfrm>
              <a:off x="6845763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1" name="Freeform 277"/>
            <p:cNvSpPr/>
            <p:nvPr/>
          </p:nvSpPr>
          <p:spPr bwMode="auto">
            <a:xfrm>
              <a:off x="6707952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2" name="Freeform 278"/>
            <p:cNvSpPr/>
            <p:nvPr/>
          </p:nvSpPr>
          <p:spPr bwMode="auto">
            <a:xfrm>
              <a:off x="6707952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3" name="Rectangle 279"/>
            <p:cNvSpPr>
              <a:spLocks noChangeArrowheads="1"/>
            </p:cNvSpPr>
            <p:nvPr/>
          </p:nvSpPr>
          <p:spPr bwMode="auto">
            <a:xfrm>
              <a:off x="6773378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4" name="Freeform 280"/>
            <p:cNvSpPr/>
            <p:nvPr/>
          </p:nvSpPr>
          <p:spPr bwMode="auto">
            <a:xfrm>
              <a:off x="6632783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5" name="Freeform 281"/>
            <p:cNvSpPr/>
            <p:nvPr/>
          </p:nvSpPr>
          <p:spPr bwMode="auto">
            <a:xfrm>
              <a:off x="6632783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6" name="Rectangle 282"/>
            <p:cNvSpPr>
              <a:spLocks noChangeArrowheads="1"/>
            </p:cNvSpPr>
            <p:nvPr/>
          </p:nvSpPr>
          <p:spPr bwMode="auto">
            <a:xfrm>
              <a:off x="6700992" y="3016482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7" name="Freeform 283"/>
            <p:cNvSpPr/>
            <p:nvPr/>
          </p:nvSpPr>
          <p:spPr bwMode="auto">
            <a:xfrm>
              <a:off x="6560397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8" name="Freeform 284"/>
            <p:cNvSpPr/>
            <p:nvPr/>
          </p:nvSpPr>
          <p:spPr bwMode="auto">
            <a:xfrm>
              <a:off x="6560397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9" name="Rectangle 285"/>
            <p:cNvSpPr>
              <a:spLocks noChangeArrowheads="1"/>
            </p:cNvSpPr>
            <p:nvPr/>
          </p:nvSpPr>
          <p:spPr bwMode="auto">
            <a:xfrm>
              <a:off x="6625823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0" name="Freeform 286"/>
            <p:cNvSpPr/>
            <p:nvPr/>
          </p:nvSpPr>
          <p:spPr bwMode="auto">
            <a:xfrm>
              <a:off x="6483836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1" name="Freeform 287"/>
            <p:cNvSpPr/>
            <p:nvPr/>
          </p:nvSpPr>
          <p:spPr bwMode="auto">
            <a:xfrm>
              <a:off x="6483836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2" name="Rectangle 288"/>
            <p:cNvSpPr>
              <a:spLocks noChangeArrowheads="1"/>
            </p:cNvSpPr>
            <p:nvPr/>
          </p:nvSpPr>
          <p:spPr bwMode="auto">
            <a:xfrm>
              <a:off x="6553437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3" name="Rectangle 289"/>
            <p:cNvSpPr>
              <a:spLocks noChangeArrowheads="1"/>
            </p:cNvSpPr>
            <p:nvPr/>
          </p:nvSpPr>
          <p:spPr bwMode="auto">
            <a:xfrm>
              <a:off x="6476876" y="3016482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4" name="Rectangle 290"/>
            <p:cNvSpPr>
              <a:spLocks noChangeArrowheads="1"/>
            </p:cNvSpPr>
            <p:nvPr/>
          </p:nvSpPr>
          <p:spPr bwMode="auto">
            <a:xfrm>
              <a:off x="6476876" y="3013698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5" name="Rectangle 291"/>
            <p:cNvSpPr>
              <a:spLocks noChangeArrowheads="1"/>
            </p:cNvSpPr>
            <p:nvPr/>
          </p:nvSpPr>
          <p:spPr bwMode="auto">
            <a:xfrm>
              <a:off x="6476876" y="3091651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6" name="Freeform 292"/>
            <p:cNvSpPr/>
            <p:nvPr/>
          </p:nvSpPr>
          <p:spPr bwMode="auto">
            <a:xfrm>
              <a:off x="8492531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7" name="Freeform 293"/>
            <p:cNvSpPr/>
            <p:nvPr/>
          </p:nvSpPr>
          <p:spPr bwMode="auto">
            <a:xfrm>
              <a:off x="8492531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8" name="Rectangle 294"/>
            <p:cNvSpPr>
              <a:spLocks noChangeArrowheads="1"/>
            </p:cNvSpPr>
            <p:nvPr/>
          </p:nvSpPr>
          <p:spPr bwMode="auto">
            <a:xfrm>
              <a:off x="8557957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9" name="Freeform 295"/>
            <p:cNvSpPr/>
            <p:nvPr/>
          </p:nvSpPr>
          <p:spPr bwMode="auto">
            <a:xfrm>
              <a:off x="8420146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0" name="Freeform 296"/>
            <p:cNvSpPr/>
            <p:nvPr/>
          </p:nvSpPr>
          <p:spPr bwMode="auto">
            <a:xfrm>
              <a:off x="8420146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1" name="Rectangle 297"/>
            <p:cNvSpPr>
              <a:spLocks noChangeArrowheads="1"/>
            </p:cNvSpPr>
            <p:nvPr/>
          </p:nvSpPr>
          <p:spPr bwMode="auto">
            <a:xfrm>
              <a:off x="8485571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2" name="Freeform 298"/>
            <p:cNvSpPr/>
            <p:nvPr/>
          </p:nvSpPr>
          <p:spPr bwMode="auto">
            <a:xfrm>
              <a:off x="8343584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3" name="Freeform 299"/>
            <p:cNvSpPr/>
            <p:nvPr/>
          </p:nvSpPr>
          <p:spPr bwMode="auto">
            <a:xfrm>
              <a:off x="8343584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4" name="Rectangle 300"/>
            <p:cNvSpPr>
              <a:spLocks noChangeArrowheads="1"/>
            </p:cNvSpPr>
            <p:nvPr/>
          </p:nvSpPr>
          <p:spPr bwMode="auto">
            <a:xfrm>
              <a:off x="8413186" y="3016482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5" name="Freeform 301"/>
            <p:cNvSpPr/>
            <p:nvPr/>
          </p:nvSpPr>
          <p:spPr bwMode="auto">
            <a:xfrm>
              <a:off x="8271199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6" name="Freeform 302"/>
            <p:cNvSpPr/>
            <p:nvPr/>
          </p:nvSpPr>
          <p:spPr bwMode="auto">
            <a:xfrm>
              <a:off x="8271199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7" name="Rectangle 303"/>
            <p:cNvSpPr>
              <a:spLocks noChangeArrowheads="1"/>
            </p:cNvSpPr>
            <p:nvPr/>
          </p:nvSpPr>
          <p:spPr bwMode="auto">
            <a:xfrm>
              <a:off x="8340800" y="3016482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8" name="Freeform 304"/>
            <p:cNvSpPr/>
            <p:nvPr/>
          </p:nvSpPr>
          <p:spPr bwMode="auto">
            <a:xfrm>
              <a:off x="8198814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9" name="Freeform 305"/>
            <p:cNvSpPr/>
            <p:nvPr/>
          </p:nvSpPr>
          <p:spPr bwMode="auto">
            <a:xfrm>
              <a:off x="8198814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0" name="Rectangle 306"/>
            <p:cNvSpPr>
              <a:spLocks noChangeArrowheads="1"/>
            </p:cNvSpPr>
            <p:nvPr/>
          </p:nvSpPr>
          <p:spPr bwMode="auto">
            <a:xfrm>
              <a:off x="8264239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1" name="Freeform 307"/>
            <p:cNvSpPr/>
            <p:nvPr/>
          </p:nvSpPr>
          <p:spPr bwMode="auto">
            <a:xfrm>
              <a:off x="8123644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2" name="Freeform 308"/>
            <p:cNvSpPr/>
            <p:nvPr/>
          </p:nvSpPr>
          <p:spPr bwMode="auto">
            <a:xfrm>
              <a:off x="8123644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3" name="Rectangle 309"/>
            <p:cNvSpPr>
              <a:spLocks noChangeArrowheads="1"/>
            </p:cNvSpPr>
            <p:nvPr/>
          </p:nvSpPr>
          <p:spPr bwMode="auto">
            <a:xfrm>
              <a:off x="8191853" y="3016482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4" name="Freeform 310"/>
            <p:cNvSpPr/>
            <p:nvPr/>
          </p:nvSpPr>
          <p:spPr bwMode="auto">
            <a:xfrm>
              <a:off x="8051259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5" name="Freeform 311"/>
            <p:cNvSpPr/>
            <p:nvPr/>
          </p:nvSpPr>
          <p:spPr bwMode="auto">
            <a:xfrm>
              <a:off x="8051259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6" name="Rectangle 312"/>
            <p:cNvSpPr>
              <a:spLocks noChangeArrowheads="1"/>
            </p:cNvSpPr>
            <p:nvPr/>
          </p:nvSpPr>
          <p:spPr bwMode="auto">
            <a:xfrm>
              <a:off x="8119468" y="3016482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7" name="Freeform 313"/>
            <p:cNvSpPr/>
            <p:nvPr/>
          </p:nvSpPr>
          <p:spPr bwMode="auto">
            <a:xfrm>
              <a:off x="7978873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314"/>
            <p:cNvSpPr/>
            <p:nvPr/>
          </p:nvSpPr>
          <p:spPr bwMode="auto">
            <a:xfrm>
              <a:off x="7978873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9" name="Rectangle 315"/>
            <p:cNvSpPr>
              <a:spLocks noChangeArrowheads="1"/>
            </p:cNvSpPr>
            <p:nvPr/>
          </p:nvSpPr>
          <p:spPr bwMode="auto">
            <a:xfrm>
              <a:off x="8044299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0" name="Freeform 316"/>
            <p:cNvSpPr/>
            <p:nvPr/>
          </p:nvSpPr>
          <p:spPr bwMode="auto">
            <a:xfrm>
              <a:off x="7906488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1" name="Freeform 317"/>
            <p:cNvSpPr/>
            <p:nvPr/>
          </p:nvSpPr>
          <p:spPr bwMode="auto">
            <a:xfrm>
              <a:off x="7906488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2" name="Rectangle 318"/>
            <p:cNvSpPr>
              <a:spLocks noChangeArrowheads="1"/>
            </p:cNvSpPr>
            <p:nvPr/>
          </p:nvSpPr>
          <p:spPr bwMode="auto">
            <a:xfrm>
              <a:off x="7971913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3" name="Freeform 319"/>
            <p:cNvSpPr/>
            <p:nvPr/>
          </p:nvSpPr>
          <p:spPr bwMode="auto">
            <a:xfrm>
              <a:off x="7829926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Freeform 320"/>
            <p:cNvSpPr/>
            <p:nvPr/>
          </p:nvSpPr>
          <p:spPr bwMode="auto">
            <a:xfrm>
              <a:off x="7829926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5" name="Rectangle 321"/>
            <p:cNvSpPr>
              <a:spLocks noChangeArrowheads="1"/>
            </p:cNvSpPr>
            <p:nvPr/>
          </p:nvSpPr>
          <p:spPr bwMode="auto">
            <a:xfrm>
              <a:off x="7899528" y="3016482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6" name="Freeform 322"/>
            <p:cNvSpPr/>
            <p:nvPr/>
          </p:nvSpPr>
          <p:spPr bwMode="auto">
            <a:xfrm>
              <a:off x="7757541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7" name="Freeform 323"/>
            <p:cNvSpPr/>
            <p:nvPr/>
          </p:nvSpPr>
          <p:spPr bwMode="auto">
            <a:xfrm>
              <a:off x="7757541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8" name="Rectangle 324"/>
            <p:cNvSpPr>
              <a:spLocks noChangeArrowheads="1"/>
            </p:cNvSpPr>
            <p:nvPr/>
          </p:nvSpPr>
          <p:spPr bwMode="auto">
            <a:xfrm>
              <a:off x="7824358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9" name="Freeform 325"/>
            <p:cNvSpPr/>
            <p:nvPr/>
          </p:nvSpPr>
          <p:spPr bwMode="auto">
            <a:xfrm>
              <a:off x="7685156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0" name="Freeform 326"/>
            <p:cNvSpPr/>
            <p:nvPr/>
          </p:nvSpPr>
          <p:spPr bwMode="auto">
            <a:xfrm>
              <a:off x="7685156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1" name="Rectangle 327"/>
            <p:cNvSpPr>
              <a:spLocks noChangeArrowheads="1"/>
            </p:cNvSpPr>
            <p:nvPr/>
          </p:nvSpPr>
          <p:spPr bwMode="auto">
            <a:xfrm>
              <a:off x="7751973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2" name="Freeform 328"/>
            <p:cNvSpPr/>
            <p:nvPr/>
          </p:nvSpPr>
          <p:spPr bwMode="auto">
            <a:xfrm>
              <a:off x="7609986" y="3019266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3" name="Freeform 329"/>
            <p:cNvSpPr/>
            <p:nvPr/>
          </p:nvSpPr>
          <p:spPr bwMode="auto">
            <a:xfrm>
              <a:off x="7609986" y="3023442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4" name="Rectangle 330"/>
            <p:cNvSpPr>
              <a:spLocks noChangeArrowheads="1"/>
            </p:cNvSpPr>
            <p:nvPr/>
          </p:nvSpPr>
          <p:spPr bwMode="auto">
            <a:xfrm>
              <a:off x="7679587" y="3016482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5" name="Rectangle 331"/>
            <p:cNvSpPr>
              <a:spLocks noChangeArrowheads="1"/>
            </p:cNvSpPr>
            <p:nvPr/>
          </p:nvSpPr>
          <p:spPr bwMode="auto">
            <a:xfrm>
              <a:off x="7603026" y="3016482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6" name="Rectangle 332"/>
            <p:cNvSpPr>
              <a:spLocks noChangeArrowheads="1"/>
            </p:cNvSpPr>
            <p:nvPr/>
          </p:nvSpPr>
          <p:spPr bwMode="auto">
            <a:xfrm>
              <a:off x="7603026" y="3013698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7" name="Rectangle 333"/>
            <p:cNvSpPr>
              <a:spLocks noChangeArrowheads="1"/>
            </p:cNvSpPr>
            <p:nvPr/>
          </p:nvSpPr>
          <p:spPr bwMode="auto">
            <a:xfrm>
              <a:off x="7603026" y="3091651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Freeform 334"/>
            <p:cNvSpPr>
              <a:spLocks noEditPoints="1"/>
            </p:cNvSpPr>
            <p:nvPr/>
          </p:nvSpPr>
          <p:spPr bwMode="auto">
            <a:xfrm>
              <a:off x="8814090" y="1822122"/>
              <a:ext cx="217156" cy="598572"/>
            </a:xfrm>
            <a:custGeom>
              <a:avLst/>
              <a:gdLst>
                <a:gd name="T0" fmla="*/ 56 w 66"/>
                <a:gd name="T1" fmla="*/ 8 h 182"/>
                <a:gd name="T2" fmla="*/ 56 w 66"/>
                <a:gd name="T3" fmla="*/ 2 h 182"/>
                <a:gd name="T4" fmla="*/ 51 w 66"/>
                <a:gd name="T5" fmla="*/ 1 h 182"/>
                <a:gd name="T6" fmla="*/ 48 w 66"/>
                <a:gd name="T7" fmla="*/ 6 h 182"/>
                <a:gd name="T8" fmla="*/ 52 w 66"/>
                <a:gd name="T9" fmla="*/ 12 h 182"/>
                <a:gd name="T10" fmla="*/ 50 w 66"/>
                <a:gd name="T11" fmla="*/ 15 h 182"/>
                <a:gd name="T12" fmla="*/ 32 w 66"/>
                <a:gd name="T13" fmla="*/ 24 h 182"/>
                <a:gd name="T14" fmla="*/ 33 w 66"/>
                <a:gd name="T15" fmla="*/ 36 h 182"/>
                <a:gd name="T16" fmla="*/ 18 w 66"/>
                <a:gd name="T17" fmla="*/ 41 h 182"/>
                <a:gd name="T18" fmla="*/ 2 w 66"/>
                <a:gd name="T19" fmla="*/ 56 h 182"/>
                <a:gd name="T20" fmla="*/ 8 w 66"/>
                <a:gd name="T21" fmla="*/ 78 h 182"/>
                <a:gd name="T22" fmla="*/ 13 w 66"/>
                <a:gd name="T23" fmla="*/ 88 h 182"/>
                <a:gd name="T24" fmla="*/ 14 w 66"/>
                <a:gd name="T25" fmla="*/ 86 h 182"/>
                <a:gd name="T26" fmla="*/ 14 w 66"/>
                <a:gd name="T27" fmla="*/ 96 h 182"/>
                <a:gd name="T28" fmla="*/ 13 w 66"/>
                <a:gd name="T29" fmla="*/ 128 h 182"/>
                <a:gd name="T30" fmla="*/ 11 w 66"/>
                <a:gd name="T31" fmla="*/ 164 h 182"/>
                <a:gd name="T32" fmla="*/ 11 w 66"/>
                <a:gd name="T33" fmla="*/ 170 h 182"/>
                <a:gd name="T34" fmla="*/ 11 w 66"/>
                <a:gd name="T35" fmla="*/ 179 h 182"/>
                <a:gd name="T36" fmla="*/ 22 w 66"/>
                <a:gd name="T37" fmla="*/ 176 h 182"/>
                <a:gd name="T38" fmla="*/ 23 w 66"/>
                <a:gd name="T39" fmla="*/ 168 h 182"/>
                <a:gd name="T40" fmla="*/ 23 w 66"/>
                <a:gd name="T41" fmla="*/ 160 h 182"/>
                <a:gd name="T42" fmla="*/ 24 w 66"/>
                <a:gd name="T43" fmla="*/ 137 h 182"/>
                <a:gd name="T44" fmla="*/ 27 w 66"/>
                <a:gd name="T45" fmla="*/ 120 h 182"/>
                <a:gd name="T46" fmla="*/ 33 w 66"/>
                <a:gd name="T47" fmla="*/ 106 h 182"/>
                <a:gd name="T48" fmla="*/ 36 w 66"/>
                <a:gd name="T49" fmla="*/ 118 h 182"/>
                <a:gd name="T50" fmla="*/ 40 w 66"/>
                <a:gd name="T51" fmla="*/ 134 h 182"/>
                <a:gd name="T52" fmla="*/ 40 w 66"/>
                <a:gd name="T53" fmla="*/ 156 h 182"/>
                <a:gd name="T54" fmla="*/ 42 w 66"/>
                <a:gd name="T55" fmla="*/ 163 h 182"/>
                <a:gd name="T56" fmla="*/ 42 w 66"/>
                <a:gd name="T57" fmla="*/ 170 h 182"/>
                <a:gd name="T58" fmla="*/ 44 w 66"/>
                <a:gd name="T59" fmla="*/ 179 h 182"/>
                <a:gd name="T60" fmla="*/ 59 w 66"/>
                <a:gd name="T61" fmla="*/ 182 h 182"/>
                <a:gd name="T62" fmla="*/ 58 w 66"/>
                <a:gd name="T63" fmla="*/ 173 h 182"/>
                <a:gd name="T64" fmla="*/ 53 w 66"/>
                <a:gd name="T65" fmla="*/ 164 h 182"/>
                <a:gd name="T66" fmla="*/ 53 w 66"/>
                <a:gd name="T67" fmla="*/ 155 h 182"/>
                <a:gd name="T68" fmla="*/ 53 w 66"/>
                <a:gd name="T69" fmla="*/ 131 h 182"/>
                <a:gd name="T70" fmla="*/ 53 w 66"/>
                <a:gd name="T71" fmla="*/ 97 h 182"/>
                <a:gd name="T72" fmla="*/ 55 w 66"/>
                <a:gd name="T73" fmla="*/ 95 h 182"/>
                <a:gd name="T74" fmla="*/ 55 w 66"/>
                <a:gd name="T75" fmla="*/ 65 h 182"/>
                <a:gd name="T76" fmla="*/ 60 w 66"/>
                <a:gd name="T77" fmla="*/ 55 h 182"/>
                <a:gd name="T78" fmla="*/ 63 w 66"/>
                <a:gd name="T79" fmla="*/ 50 h 182"/>
                <a:gd name="T80" fmla="*/ 64 w 66"/>
                <a:gd name="T81" fmla="*/ 39 h 182"/>
                <a:gd name="T82" fmla="*/ 61 w 66"/>
                <a:gd name="T83" fmla="*/ 21 h 182"/>
                <a:gd name="T84" fmla="*/ 17 w 66"/>
                <a:gd name="T85" fmla="*/ 72 h 182"/>
                <a:gd name="T86" fmla="*/ 17 w 66"/>
                <a:gd name="T87" fmla="*/ 77 h 182"/>
                <a:gd name="T88" fmla="*/ 15 w 66"/>
                <a:gd name="T89" fmla="*/ 76 h 182"/>
                <a:gd name="T90" fmla="*/ 11 w 66"/>
                <a:gd name="T91" fmla="*/ 65 h 182"/>
                <a:gd name="T92" fmla="*/ 13 w 66"/>
                <a:gd name="T93" fmla="*/ 61 h 182"/>
                <a:gd name="T94" fmla="*/ 18 w 66"/>
                <a:gd name="T95" fmla="*/ 57 h 182"/>
                <a:gd name="T96" fmla="*/ 55 w 66"/>
                <a:gd name="T97" fmla="*/ 36 h 182"/>
                <a:gd name="T98" fmla="*/ 50 w 66"/>
                <a:gd name="T99" fmla="*/ 36 h 182"/>
                <a:gd name="T100" fmla="*/ 51 w 66"/>
                <a:gd name="T101" fmla="*/ 31 h 182"/>
                <a:gd name="T102" fmla="*/ 55 w 66"/>
                <a:gd name="T103" fmla="*/ 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182">
                  <a:moveTo>
                    <a:pt x="61" y="21"/>
                  </a:moveTo>
                  <a:cubicBezTo>
                    <a:pt x="59" y="18"/>
                    <a:pt x="56" y="8"/>
                    <a:pt x="56" y="8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5"/>
                    <a:pt x="56" y="2"/>
                  </a:cubicBezTo>
                  <a:cubicBezTo>
                    <a:pt x="55" y="0"/>
                    <a:pt x="52" y="0"/>
                    <a:pt x="52" y="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1"/>
                    <a:pt x="48" y="1"/>
                  </a:cubicBezTo>
                  <a:cubicBezTo>
                    <a:pt x="46" y="3"/>
                    <a:pt x="47" y="4"/>
                    <a:pt x="48" y="6"/>
                  </a:cubicBezTo>
                  <a:cubicBezTo>
                    <a:pt x="48" y="8"/>
                    <a:pt x="52" y="10"/>
                    <a:pt x="52" y="1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3" y="18"/>
                    <a:pt x="53" y="17"/>
                  </a:cubicBezTo>
                  <a:cubicBezTo>
                    <a:pt x="53" y="16"/>
                    <a:pt x="51" y="15"/>
                    <a:pt x="50" y="15"/>
                  </a:cubicBezTo>
                  <a:cubicBezTo>
                    <a:pt x="35" y="13"/>
                    <a:pt x="33" y="23"/>
                    <a:pt x="33" y="23"/>
                  </a:cubicBezTo>
                  <a:cubicBezTo>
                    <a:pt x="33" y="23"/>
                    <a:pt x="33" y="23"/>
                    <a:pt x="32" y="24"/>
                  </a:cubicBezTo>
                  <a:cubicBezTo>
                    <a:pt x="28" y="29"/>
                    <a:pt x="33" y="30"/>
                    <a:pt x="33" y="30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5" y="36"/>
                    <a:pt x="31" y="36"/>
                  </a:cubicBezTo>
                  <a:cubicBezTo>
                    <a:pt x="26" y="37"/>
                    <a:pt x="18" y="41"/>
                    <a:pt x="18" y="41"/>
                  </a:cubicBezTo>
                  <a:cubicBezTo>
                    <a:pt x="18" y="41"/>
                    <a:pt x="9" y="48"/>
                    <a:pt x="4" y="50"/>
                  </a:cubicBezTo>
                  <a:cubicBezTo>
                    <a:pt x="0" y="52"/>
                    <a:pt x="2" y="56"/>
                    <a:pt x="2" y="56"/>
                  </a:cubicBezTo>
                  <a:cubicBezTo>
                    <a:pt x="2" y="56"/>
                    <a:pt x="6" y="68"/>
                    <a:pt x="6" y="70"/>
                  </a:cubicBezTo>
                  <a:cubicBezTo>
                    <a:pt x="7" y="72"/>
                    <a:pt x="8" y="76"/>
                    <a:pt x="8" y="78"/>
                  </a:cubicBezTo>
                  <a:cubicBezTo>
                    <a:pt x="8" y="79"/>
                    <a:pt x="9" y="81"/>
                    <a:pt x="9" y="81"/>
                  </a:cubicBezTo>
                  <a:cubicBezTo>
                    <a:pt x="9" y="81"/>
                    <a:pt x="12" y="86"/>
                    <a:pt x="13" y="88"/>
                  </a:cubicBezTo>
                  <a:cubicBezTo>
                    <a:pt x="13" y="89"/>
                    <a:pt x="14" y="88"/>
                    <a:pt x="14" y="88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9"/>
                    <a:pt x="13" y="103"/>
                    <a:pt x="13" y="105"/>
                  </a:cubicBezTo>
                  <a:cubicBezTo>
                    <a:pt x="14" y="114"/>
                    <a:pt x="13" y="128"/>
                    <a:pt x="13" y="128"/>
                  </a:cubicBezTo>
                  <a:cubicBezTo>
                    <a:pt x="13" y="129"/>
                    <a:pt x="12" y="133"/>
                    <a:pt x="12" y="137"/>
                  </a:cubicBezTo>
                  <a:cubicBezTo>
                    <a:pt x="11" y="141"/>
                    <a:pt x="11" y="164"/>
                    <a:pt x="11" y="164"/>
                  </a:cubicBezTo>
                  <a:cubicBezTo>
                    <a:pt x="11" y="164"/>
                    <a:pt x="11" y="165"/>
                    <a:pt x="11" y="166"/>
                  </a:cubicBezTo>
                  <a:cubicBezTo>
                    <a:pt x="10" y="167"/>
                    <a:pt x="11" y="170"/>
                    <a:pt x="11" y="170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1" y="173"/>
                    <a:pt x="11" y="176"/>
                    <a:pt x="11" y="179"/>
                  </a:cubicBezTo>
                  <a:cubicBezTo>
                    <a:pt x="11" y="182"/>
                    <a:pt x="19" y="181"/>
                    <a:pt x="21" y="181"/>
                  </a:cubicBezTo>
                  <a:cubicBezTo>
                    <a:pt x="23" y="181"/>
                    <a:pt x="22" y="176"/>
                    <a:pt x="22" y="176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2"/>
                    <a:pt x="23" y="170"/>
                    <a:pt x="23" y="168"/>
                  </a:cubicBezTo>
                  <a:cubicBezTo>
                    <a:pt x="24" y="167"/>
                    <a:pt x="23" y="165"/>
                    <a:pt x="22" y="163"/>
                  </a:cubicBezTo>
                  <a:cubicBezTo>
                    <a:pt x="22" y="162"/>
                    <a:pt x="23" y="160"/>
                    <a:pt x="23" y="160"/>
                  </a:cubicBezTo>
                  <a:cubicBezTo>
                    <a:pt x="23" y="160"/>
                    <a:pt x="23" y="147"/>
                    <a:pt x="23" y="144"/>
                  </a:cubicBezTo>
                  <a:cubicBezTo>
                    <a:pt x="23" y="140"/>
                    <a:pt x="24" y="137"/>
                    <a:pt x="24" y="137"/>
                  </a:cubicBezTo>
                  <a:cubicBezTo>
                    <a:pt x="24" y="136"/>
                    <a:pt x="26" y="134"/>
                    <a:pt x="27" y="130"/>
                  </a:cubicBezTo>
                  <a:cubicBezTo>
                    <a:pt x="27" y="124"/>
                    <a:pt x="27" y="120"/>
                    <a:pt x="27" y="120"/>
                  </a:cubicBezTo>
                  <a:cubicBezTo>
                    <a:pt x="27" y="120"/>
                    <a:pt x="31" y="111"/>
                    <a:pt x="32" y="109"/>
                  </a:cubicBezTo>
                  <a:cubicBezTo>
                    <a:pt x="32" y="107"/>
                    <a:pt x="32" y="107"/>
                    <a:pt x="33" y="106"/>
                  </a:cubicBezTo>
                  <a:cubicBezTo>
                    <a:pt x="35" y="106"/>
                    <a:pt x="35" y="109"/>
                    <a:pt x="35" y="109"/>
                  </a:cubicBezTo>
                  <a:cubicBezTo>
                    <a:pt x="35" y="109"/>
                    <a:pt x="36" y="117"/>
                    <a:pt x="36" y="118"/>
                  </a:cubicBezTo>
                  <a:cubicBezTo>
                    <a:pt x="36" y="120"/>
                    <a:pt x="38" y="125"/>
                    <a:pt x="38" y="126"/>
                  </a:cubicBezTo>
                  <a:cubicBezTo>
                    <a:pt x="38" y="128"/>
                    <a:pt x="40" y="134"/>
                    <a:pt x="40" y="134"/>
                  </a:cubicBezTo>
                  <a:cubicBezTo>
                    <a:pt x="41" y="148"/>
                    <a:pt x="41" y="148"/>
                    <a:pt x="41" y="148"/>
                  </a:cubicBezTo>
                  <a:cubicBezTo>
                    <a:pt x="41" y="148"/>
                    <a:pt x="41" y="155"/>
                    <a:pt x="40" y="156"/>
                  </a:cubicBezTo>
                  <a:cubicBezTo>
                    <a:pt x="40" y="158"/>
                    <a:pt x="42" y="160"/>
                    <a:pt x="42" y="160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2" y="163"/>
                    <a:pt x="42" y="165"/>
                    <a:pt x="42" y="167"/>
                  </a:cubicBezTo>
                  <a:cubicBezTo>
                    <a:pt x="41" y="168"/>
                    <a:pt x="42" y="170"/>
                    <a:pt x="42" y="170"/>
                  </a:cubicBezTo>
                  <a:cubicBezTo>
                    <a:pt x="42" y="170"/>
                    <a:pt x="42" y="176"/>
                    <a:pt x="42" y="177"/>
                  </a:cubicBezTo>
                  <a:cubicBezTo>
                    <a:pt x="42" y="179"/>
                    <a:pt x="44" y="179"/>
                    <a:pt x="44" y="179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48" y="179"/>
                    <a:pt x="51" y="180"/>
                    <a:pt x="59" y="182"/>
                  </a:cubicBezTo>
                  <a:cubicBezTo>
                    <a:pt x="66" y="182"/>
                    <a:pt x="62" y="177"/>
                    <a:pt x="62" y="177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5"/>
                    <a:pt x="53" y="164"/>
                  </a:cubicBezTo>
                  <a:cubicBezTo>
                    <a:pt x="53" y="163"/>
                    <a:pt x="54" y="162"/>
                    <a:pt x="55" y="161"/>
                  </a:cubicBezTo>
                  <a:cubicBezTo>
                    <a:pt x="56" y="160"/>
                    <a:pt x="54" y="157"/>
                    <a:pt x="53" y="155"/>
                  </a:cubicBezTo>
                  <a:cubicBezTo>
                    <a:pt x="53" y="152"/>
                    <a:pt x="53" y="142"/>
                    <a:pt x="54" y="139"/>
                  </a:cubicBezTo>
                  <a:cubicBezTo>
                    <a:pt x="55" y="137"/>
                    <a:pt x="53" y="135"/>
                    <a:pt x="53" y="131"/>
                  </a:cubicBezTo>
                  <a:cubicBezTo>
                    <a:pt x="53" y="128"/>
                    <a:pt x="52" y="117"/>
                    <a:pt x="53" y="111"/>
                  </a:cubicBezTo>
                  <a:cubicBezTo>
                    <a:pt x="53" y="108"/>
                    <a:pt x="53" y="102"/>
                    <a:pt x="53" y="97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4" y="95"/>
                    <a:pt x="55" y="95"/>
                  </a:cubicBezTo>
                  <a:cubicBezTo>
                    <a:pt x="55" y="95"/>
                    <a:pt x="56" y="92"/>
                    <a:pt x="56" y="92"/>
                  </a:cubicBezTo>
                  <a:cubicBezTo>
                    <a:pt x="56" y="92"/>
                    <a:pt x="55" y="66"/>
                    <a:pt x="55" y="65"/>
                  </a:cubicBezTo>
                  <a:cubicBezTo>
                    <a:pt x="55" y="64"/>
                    <a:pt x="57" y="60"/>
                    <a:pt x="57" y="60"/>
                  </a:cubicBezTo>
                  <a:cubicBezTo>
                    <a:pt x="57" y="60"/>
                    <a:pt x="60" y="56"/>
                    <a:pt x="60" y="55"/>
                  </a:cubicBezTo>
                  <a:cubicBezTo>
                    <a:pt x="60" y="54"/>
                    <a:pt x="61" y="53"/>
                    <a:pt x="61" y="53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50"/>
                    <a:pt x="63" y="48"/>
                    <a:pt x="64" y="46"/>
                  </a:cubicBezTo>
                  <a:cubicBezTo>
                    <a:pt x="64" y="46"/>
                    <a:pt x="64" y="39"/>
                    <a:pt x="64" y="39"/>
                  </a:cubicBezTo>
                  <a:cubicBezTo>
                    <a:pt x="64" y="39"/>
                    <a:pt x="64" y="39"/>
                    <a:pt x="65" y="37"/>
                  </a:cubicBezTo>
                  <a:cubicBezTo>
                    <a:pt x="65" y="33"/>
                    <a:pt x="63" y="24"/>
                    <a:pt x="61" y="21"/>
                  </a:cubicBezTo>
                  <a:close/>
                  <a:moveTo>
                    <a:pt x="18" y="69"/>
                  </a:moveTo>
                  <a:cubicBezTo>
                    <a:pt x="18" y="70"/>
                    <a:pt x="17" y="71"/>
                    <a:pt x="17" y="72"/>
                  </a:cubicBezTo>
                  <a:cubicBezTo>
                    <a:pt x="16" y="73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5" y="76"/>
                    <a:pt x="15" y="76"/>
                  </a:cubicBezTo>
                  <a:cubicBezTo>
                    <a:pt x="15" y="76"/>
                    <a:pt x="14" y="75"/>
                    <a:pt x="13" y="74"/>
                  </a:cubicBezTo>
                  <a:cubicBezTo>
                    <a:pt x="12" y="73"/>
                    <a:pt x="11" y="65"/>
                    <a:pt x="11" y="65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6" y="58"/>
                    <a:pt x="16" y="57"/>
                  </a:cubicBezTo>
                  <a:cubicBezTo>
                    <a:pt x="17" y="57"/>
                    <a:pt x="18" y="57"/>
                    <a:pt x="18" y="57"/>
                  </a:cubicBezTo>
                  <a:cubicBezTo>
                    <a:pt x="19" y="61"/>
                    <a:pt x="18" y="67"/>
                    <a:pt x="18" y="69"/>
                  </a:cubicBezTo>
                  <a:close/>
                  <a:moveTo>
                    <a:pt x="55" y="36"/>
                  </a:moveTo>
                  <a:cubicBezTo>
                    <a:pt x="55" y="37"/>
                    <a:pt x="54" y="36"/>
                    <a:pt x="54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1" y="34"/>
                    <a:pt x="51" y="32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4" y="30"/>
                    <a:pt x="54" y="29"/>
                  </a:cubicBezTo>
                  <a:cubicBezTo>
                    <a:pt x="54" y="29"/>
                    <a:pt x="55" y="33"/>
                    <a:pt x="55" y="34"/>
                  </a:cubicBezTo>
                  <a:cubicBezTo>
                    <a:pt x="56" y="34"/>
                    <a:pt x="56" y="36"/>
                    <a:pt x="55" y="3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9" name="Freeform 335"/>
            <p:cNvSpPr>
              <a:spLocks noEditPoints="1"/>
            </p:cNvSpPr>
            <p:nvPr/>
          </p:nvSpPr>
          <p:spPr bwMode="auto">
            <a:xfrm>
              <a:off x="3642309" y="2774965"/>
              <a:ext cx="250565" cy="352183"/>
            </a:xfrm>
            <a:custGeom>
              <a:avLst/>
              <a:gdLst>
                <a:gd name="T0" fmla="*/ 64 w 76"/>
                <a:gd name="T1" fmla="*/ 55 h 107"/>
                <a:gd name="T2" fmla="*/ 61 w 76"/>
                <a:gd name="T3" fmla="*/ 52 h 107"/>
                <a:gd name="T4" fmla="*/ 55 w 76"/>
                <a:gd name="T5" fmla="*/ 42 h 107"/>
                <a:gd name="T6" fmla="*/ 48 w 76"/>
                <a:gd name="T7" fmla="*/ 31 h 107"/>
                <a:gd name="T8" fmla="*/ 31 w 76"/>
                <a:gd name="T9" fmla="*/ 23 h 107"/>
                <a:gd name="T10" fmla="*/ 33 w 76"/>
                <a:gd name="T11" fmla="*/ 20 h 107"/>
                <a:gd name="T12" fmla="*/ 30 w 76"/>
                <a:gd name="T13" fmla="*/ 8 h 107"/>
                <a:gd name="T14" fmla="*/ 31 w 76"/>
                <a:gd name="T15" fmla="*/ 5 h 107"/>
                <a:gd name="T16" fmla="*/ 20 w 76"/>
                <a:gd name="T17" fmla="*/ 0 h 107"/>
                <a:gd name="T18" fmla="*/ 13 w 76"/>
                <a:gd name="T19" fmla="*/ 18 h 107"/>
                <a:gd name="T20" fmla="*/ 17 w 76"/>
                <a:gd name="T21" fmla="*/ 20 h 107"/>
                <a:gd name="T22" fmla="*/ 18 w 76"/>
                <a:gd name="T23" fmla="*/ 25 h 107"/>
                <a:gd name="T24" fmla="*/ 4 w 76"/>
                <a:gd name="T25" fmla="*/ 38 h 107"/>
                <a:gd name="T26" fmla="*/ 5 w 76"/>
                <a:gd name="T27" fmla="*/ 50 h 107"/>
                <a:gd name="T28" fmla="*/ 7 w 76"/>
                <a:gd name="T29" fmla="*/ 59 h 107"/>
                <a:gd name="T30" fmla="*/ 13 w 76"/>
                <a:gd name="T31" fmla="*/ 69 h 107"/>
                <a:gd name="T32" fmla="*/ 14 w 76"/>
                <a:gd name="T33" fmla="*/ 79 h 107"/>
                <a:gd name="T34" fmla="*/ 16 w 76"/>
                <a:gd name="T35" fmla="*/ 87 h 107"/>
                <a:gd name="T36" fmla="*/ 19 w 76"/>
                <a:gd name="T37" fmla="*/ 91 h 107"/>
                <a:gd name="T38" fmla="*/ 23 w 76"/>
                <a:gd name="T39" fmla="*/ 90 h 107"/>
                <a:gd name="T40" fmla="*/ 37 w 76"/>
                <a:gd name="T41" fmla="*/ 97 h 107"/>
                <a:gd name="T42" fmla="*/ 38 w 76"/>
                <a:gd name="T43" fmla="*/ 94 h 107"/>
                <a:gd name="T44" fmla="*/ 49 w 76"/>
                <a:gd name="T45" fmla="*/ 97 h 107"/>
                <a:gd name="T46" fmla="*/ 66 w 76"/>
                <a:gd name="T47" fmla="*/ 92 h 107"/>
                <a:gd name="T48" fmla="*/ 54 w 76"/>
                <a:gd name="T49" fmla="*/ 74 h 107"/>
                <a:gd name="T50" fmla="*/ 56 w 76"/>
                <a:gd name="T51" fmla="*/ 67 h 107"/>
                <a:gd name="T52" fmla="*/ 59 w 76"/>
                <a:gd name="T53" fmla="*/ 65 h 107"/>
                <a:gd name="T54" fmla="*/ 63 w 76"/>
                <a:gd name="T55" fmla="*/ 68 h 107"/>
                <a:gd name="T56" fmla="*/ 68 w 76"/>
                <a:gd name="T57" fmla="*/ 63 h 107"/>
                <a:gd name="T58" fmla="*/ 67 w 76"/>
                <a:gd name="T59" fmla="*/ 60 h 107"/>
                <a:gd name="T60" fmla="*/ 76 w 76"/>
                <a:gd name="T61" fmla="*/ 58 h 107"/>
                <a:gd name="T62" fmla="*/ 52 w 76"/>
                <a:gd name="T63" fmla="*/ 57 h 107"/>
                <a:gd name="T64" fmla="*/ 45 w 76"/>
                <a:gd name="T65" fmla="*/ 57 h 107"/>
                <a:gd name="T66" fmla="*/ 45 w 76"/>
                <a:gd name="T67" fmla="*/ 50 h 107"/>
                <a:gd name="T68" fmla="*/ 47 w 76"/>
                <a:gd name="T69" fmla="*/ 47 h 107"/>
                <a:gd name="T70" fmla="*/ 52 w 76"/>
                <a:gd name="T71" fmla="*/ 5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07">
                  <a:moveTo>
                    <a:pt x="75" y="54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4"/>
                    <a:pt x="61" y="52"/>
                    <a:pt x="61" y="52"/>
                  </a:cubicBezTo>
                  <a:cubicBezTo>
                    <a:pt x="60" y="51"/>
                    <a:pt x="53" y="44"/>
                    <a:pt x="53" y="44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6" y="24"/>
                    <a:pt x="33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4" y="22"/>
                    <a:pt x="33" y="20"/>
                  </a:cubicBezTo>
                  <a:cubicBezTo>
                    <a:pt x="33" y="19"/>
                    <a:pt x="33" y="17"/>
                    <a:pt x="33" y="17"/>
                  </a:cubicBezTo>
                  <a:cubicBezTo>
                    <a:pt x="33" y="17"/>
                    <a:pt x="33" y="10"/>
                    <a:pt x="30" y="8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4" y="5"/>
                    <a:pt x="31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7" y="1"/>
                    <a:pt x="20" y="0"/>
                  </a:cubicBezTo>
                  <a:cubicBezTo>
                    <a:pt x="18" y="1"/>
                    <a:pt x="10" y="5"/>
                    <a:pt x="14" y="14"/>
                  </a:cubicBezTo>
                  <a:cubicBezTo>
                    <a:pt x="13" y="15"/>
                    <a:pt x="12" y="19"/>
                    <a:pt x="13" y="18"/>
                  </a:cubicBezTo>
                  <a:cubicBezTo>
                    <a:pt x="15" y="18"/>
                    <a:pt x="15" y="17"/>
                    <a:pt x="15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4" y="26"/>
                    <a:pt x="12" y="27"/>
                  </a:cubicBezTo>
                  <a:cubicBezTo>
                    <a:pt x="9" y="29"/>
                    <a:pt x="5" y="34"/>
                    <a:pt x="4" y="38"/>
                  </a:cubicBezTo>
                  <a:cubicBezTo>
                    <a:pt x="4" y="42"/>
                    <a:pt x="1" y="48"/>
                    <a:pt x="1" y="48"/>
                  </a:cubicBezTo>
                  <a:cubicBezTo>
                    <a:pt x="1" y="48"/>
                    <a:pt x="0" y="50"/>
                    <a:pt x="5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4" y="59"/>
                    <a:pt x="7" y="59"/>
                  </a:cubicBezTo>
                  <a:cubicBezTo>
                    <a:pt x="8" y="58"/>
                    <a:pt x="12" y="62"/>
                    <a:pt x="12" y="6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9"/>
                    <a:pt x="9" y="76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3" y="81"/>
                    <a:pt x="15" y="83"/>
                  </a:cubicBezTo>
                  <a:cubicBezTo>
                    <a:pt x="16" y="85"/>
                    <a:pt x="16" y="87"/>
                    <a:pt x="16" y="8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7" y="97"/>
                    <a:pt x="19" y="91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99"/>
                    <a:pt x="35" y="107"/>
                    <a:pt x="37" y="97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4"/>
                    <a:pt x="44" y="97"/>
                    <a:pt x="49" y="97"/>
                  </a:cubicBezTo>
                  <a:cubicBezTo>
                    <a:pt x="53" y="98"/>
                    <a:pt x="58" y="99"/>
                    <a:pt x="58" y="99"/>
                  </a:cubicBezTo>
                  <a:cubicBezTo>
                    <a:pt x="58" y="99"/>
                    <a:pt x="66" y="100"/>
                    <a:pt x="66" y="92"/>
                  </a:cubicBezTo>
                  <a:cubicBezTo>
                    <a:pt x="63" y="85"/>
                    <a:pt x="61" y="82"/>
                    <a:pt x="61" y="82"/>
                  </a:cubicBezTo>
                  <a:cubicBezTo>
                    <a:pt x="61" y="82"/>
                    <a:pt x="59" y="76"/>
                    <a:pt x="54" y="74"/>
                  </a:cubicBezTo>
                  <a:cubicBezTo>
                    <a:pt x="54" y="74"/>
                    <a:pt x="56" y="72"/>
                    <a:pt x="56" y="71"/>
                  </a:cubicBezTo>
                  <a:cubicBezTo>
                    <a:pt x="56" y="69"/>
                    <a:pt x="56" y="67"/>
                    <a:pt x="56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5"/>
                    <a:pt x="61" y="67"/>
                    <a:pt x="63" y="68"/>
                  </a:cubicBezTo>
                  <a:cubicBezTo>
                    <a:pt x="65" y="69"/>
                    <a:pt x="68" y="67"/>
                    <a:pt x="68" y="65"/>
                  </a:cubicBezTo>
                  <a:cubicBezTo>
                    <a:pt x="68" y="64"/>
                    <a:pt x="68" y="63"/>
                    <a:pt x="68" y="63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0"/>
                    <a:pt x="67" y="60"/>
                  </a:cubicBezTo>
                  <a:cubicBezTo>
                    <a:pt x="68" y="60"/>
                    <a:pt x="72" y="59"/>
                    <a:pt x="72" y="59"/>
                  </a:cubicBezTo>
                  <a:cubicBezTo>
                    <a:pt x="76" y="58"/>
                    <a:pt x="76" y="58"/>
                    <a:pt x="76" y="58"/>
                  </a:cubicBezTo>
                  <a:lnTo>
                    <a:pt x="75" y="54"/>
                  </a:lnTo>
                  <a:close/>
                  <a:moveTo>
                    <a:pt x="52" y="57"/>
                  </a:moveTo>
                  <a:cubicBezTo>
                    <a:pt x="49" y="57"/>
                    <a:pt x="49" y="57"/>
                    <a:pt x="49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2"/>
                    <a:pt x="45" y="50"/>
                  </a:cubicBezTo>
                  <a:cubicBezTo>
                    <a:pt x="44" y="48"/>
                    <a:pt x="45" y="46"/>
                    <a:pt x="45" y="4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55"/>
                    <a:pt x="52" y="55"/>
                    <a:pt x="52" y="55"/>
                  </a:cubicBezTo>
                  <a:lnTo>
                    <a:pt x="52" y="5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0" name="Freeform 336"/>
            <p:cNvSpPr/>
            <p:nvPr/>
          </p:nvSpPr>
          <p:spPr bwMode="auto">
            <a:xfrm>
              <a:off x="1557451" y="3016482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1" name="Freeform 337"/>
            <p:cNvSpPr/>
            <p:nvPr/>
          </p:nvSpPr>
          <p:spPr bwMode="auto">
            <a:xfrm>
              <a:off x="1557451" y="3016482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2" name="Rectangle 338"/>
            <p:cNvSpPr>
              <a:spLocks noChangeArrowheads="1"/>
            </p:cNvSpPr>
            <p:nvPr/>
          </p:nvSpPr>
          <p:spPr bwMode="auto">
            <a:xfrm>
              <a:off x="1553275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3" name="Freeform 339"/>
            <p:cNvSpPr/>
            <p:nvPr/>
          </p:nvSpPr>
          <p:spPr bwMode="auto">
            <a:xfrm>
              <a:off x="1635405" y="3016482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4" name="Freeform 340"/>
            <p:cNvSpPr/>
            <p:nvPr/>
          </p:nvSpPr>
          <p:spPr bwMode="auto">
            <a:xfrm>
              <a:off x="1635405" y="3016482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5" name="Rectangle 341"/>
            <p:cNvSpPr>
              <a:spLocks noChangeArrowheads="1"/>
            </p:cNvSpPr>
            <p:nvPr/>
          </p:nvSpPr>
          <p:spPr bwMode="auto">
            <a:xfrm>
              <a:off x="1632621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6" name="Freeform 342"/>
            <p:cNvSpPr/>
            <p:nvPr/>
          </p:nvSpPr>
          <p:spPr bwMode="auto">
            <a:xfrm>
              <a:off x="1714750" y="3016482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7" name="Freeform 343"/>
            <p:cNvSpPr/>
            <p:nvPr/>
          </p:nvSpPr>
          <p:spPr bwMode="auto">
            <a:xfrm>
              <a:off x="1714750" y="3016482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8" name="Rectangle 344"/>
            <p:cNvSpPr>
              <a:spLocks noChangeArrowheads="1"/>
            </p:cNvSpPr>
            <p:nvPr/>
          </p:nvSpPr>
          <p:spPr bwMode="auto">
            <a:xfrm>
              <a:off x="1711966" y="3009522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9" name="Freeform 345"/>
            <p:cNvSpPr/>
            <p:nvPr/>
          </p:nvSpPr>
          <p:spPr bwMode="auto">
            <a:xfrm>
              <a:off x="1794096" y="3016482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0" name="Freeform 346"/>
            <p:cNvSpPr/>
            <p:nvPr/>
          </p:nvSpPr>
          <p:spPr bwMode="auto">
            <a:xfrm>
              <a:off x="1794096" y="3016482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1" name="Rectangle 347"/>
            <p:cNvSpPr>
              <a:spLocks noChangeArrowheads="1"/>
            </p:cNvSpPr>
            <p:nvPr/>
          </p:nvSpPr>
          <p:spPr bwMode="auto">
            <a:xfrm>
              <a:off x="1789920" y="3009522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2" name="Freeform 348"/>
            <p:cNvSpPr/>
            <p:nvPr/>
          </p:nvSpPr>
          <p:spPr bwMode="auto">
            <a:xfrm>
              <a:off x="1869265" y="3016482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3" name="Freeform 349"/>
            <p:cNvSpPr/>
            <p:nvPr/>
          </p:nvSpPr>
          <p:spPr bwMode="auto">
            <a:xfrm>
              <a:off x="1869265" y="3016482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4" name="Rectangle 350"/>
            <p:cNvSpPr>
              <a:spLocks noChangeArrowheads="1"/>
            </p:cNvSpPr>
            <p:nvPr/>
          </p:nvSpPr>
          <p:spPr bwMode="auto">
            <a:xfrm>
              <a:off x="1866481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5" name="Freeform 351"/>
            <p:cNvSpPr/>
            <p:nvPr/>
          </p:nvSpPr>
          <p:spPr bwMode="auto">
            <a:xfrm>
              <a:off x="1948611" y="3016482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6" name="Freeform 352"/>
            <p:cNvSpPr/>
            <p:nvPr/>
          </p:nvSpPr>
          <p:spPr bwMode="auto">
            <a:xfrm>
              <a:off x="1948611" y="3016482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7" name="Rectangle 353"/>
            <p:cNvSpPr>
              <a:spLocks noChangeArrowheads="1"/>
            </p:cNvSpPr>
            <p:nvPr/>
          </p:nvSpPr>
          <p:spPr bwMode="auto">
            <a:xfrm>
              <a:off x="1945827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8" name="Freeform 354"/>
            <p:cNvSpPr/>
            <p:nvPr/>
          </p:nvSpPr>
          <p:spPr bwMode="auto">
            <a:xfrm>
              <a:off x="2027956" y="3016482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9" name="Freeform 355"/>
            <p:cNvSpPr/>
            <p:nvPr/>
          </p:nvSpPr>
          <p:spPr bwMode="auto">
            <a:xfrm>
              <a:off x="2027956" y="3016482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0" name="Rectangle 356"/>
            <p:cNvSpPr>
              <a:spLocks noChangeArrowheads="1"/>
            </p:cNvSpPr>
            <p:nvPr/>
          </p:nvSpPr>
          <p:spPr bwMode="auto">
            <a:xfrm>
              <a:off x="2023780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1" name="Freeform 357"/>
            <p:cNvSpPr/>
            <p:nvPr/>
          </p:nvSpPr>
          <p:spPr bwMode="auto">
            <a:xfrm>
              <a:off x="2105910" y="3016482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2" name="Freeform 358"/>
            <p:cNvSpPr/>
            <p:nvPr/>
          </p:nvSpPr>
          <p:spPr bwMode="auto">
            <a:xfrm>
              <a:off x="2105910" y="3016482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3" name="Rectangle 359"/>
            <p:cNvSpPr>
              <a:spLocks noChangeArrowheads="1"/>
            </p:cNvSpPr>
            <p:nvPr/>
          </p:nvSpPr>
          <p:spPr bwMode="auto">
            <a:xfrm>
              <a:off x="2103126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4" name="Freeform 360"/>
            <p:cNvSpPr/>
            <p:nvPr/>
          </p:nvSpPr>
          <p:spPr bwMode="auto">
            <a:xfrm>
              <a:off x="2185255" y="3016482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5" name="Freeform 361"/>
            <p:cNvSpPr/>
            <p:nvPr/>
          </p:nvSpPr>
          <p:spPr bwMode="auto">
            <a:xfrm>
              <a:off x="2185255" y="3016482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6" name="Rectangle 362"/>
            <p:cNvSpPr>
              <a:spLocks noChangeArrowheads="1"/>
            </p:cNvSpPr>
            <p:nvPr/>
          </p:nvSpPr>
          <p:spPr bwMode="auto">
            <a:xfrm>
              <a:off x="2182471" y="3009522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7" name="Freeform 363"/>
            <p:cNvSpPr/>
            <p:nvPr/>
          </p:nvSpPr>
          <p:spPr bwMode="auto">
            <a:xfrm>
              <a:off x="2264601" y="3016482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8" name="Freeform 364"/>
            <p:cNvSpPr/>
            <p:nvPr/>
          </p:nvSpPr>
          <p:spPr bwMode="auto">
            <a:xfrm>
              <a:off x="2264601" y="3016482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9" name="Rectangle 365"/>
            <p:cNvSpPr>
              <a:spLocks noChangeArrowheads="1"/>
            </p:cNvSpPr>
            <p:nvPr/>
          </p:nvSpPr>
          <p:spPr bwMode="auto">
            <a:xfrm>
              <a:off x="2257641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0" name="Freeform 366"/>
            <p:cNvSpPr/>
            <p:nvPr/>
          </p:nvSpPr>
          <p:spPr bwMode="auto">
            <a:xfrm>
              <a:off x="2339770" y="3016482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1" name="Freeform 367"/>
            <p:cNvSpPr/>
            <p:nvPr/>
          </p:nvSpPr>
          <p:spPr bwMode="auto">
            <a:xfrm>
              <a:off x="2339770" y="3016482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2" name="Rectangle 368"/>
            <p:cNvSpPr>
              <a:spLocks noChangeArrowheads="1"/>
            </p:cNvSpPr>
            <p:nvPr/>
          </p:nvSpPr>
          <p:spPr bwMode="auto">
            <a:xfrm>
              <a:off x="2336986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3" name="Freeform 369"/>
            <p:cNvSpPr/>
            <p:nvPr/>
          </p:nvSpPr>
          <p:spPr bwMode="auto">
            <a:xfrm>
              <a:off x="2419116" y="3016482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4" name="Freeform 370"/>
            <p:cNvSpPr/>
            <p:nvPr/>
          </p:nvSpPr>
          <p:spPr bwMode="auto">
            <a:xfrm>
              <a:off x="2419116" y="3016482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5" name="Rectangle 371"/>
            <p:cNvSpPr>
              <a:spLocks noChangeArrowheads="1"/>
            </p:cNvSpPr>
            <p:nvPr/>
          </p:nvSpPr>
          <p:spPr bwMode="auto">
            <a:xfrm>
              <a:off x="2416332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6" name="Freeform 372"/>
            <p:cNvSpPr/>
            <p:nvPr/>
          </p:nvSpPr>
          <p:spPr bwMode="auto">
            <a:xfrm>
              <a:off x="2498462" y="3016482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7" name="Freeform 373"/>
            <p:cNvSpPr/>
            <p:nvPr/>
          </p:nvSpPr>
          <p:spPr bwMode="auto">
            <a:xfrm>
              <a:off x="2498462" y="3016482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8" name="Rectangle 374"/>
            <p:cNvSpPr>
              <a:spLocks noChangeArrowheads="1"/>
            </p:cNvSpPr>
            <p:nvPr/>
          </p:nvSpPr>
          <p:spPr bwMode="auto">
            <a:xfrm>
              <a:off x="2494285" y="3009522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9" name="Rectangle 375"/>
            <p:cNvSpPr>
              <a:spLocks noChangeArrowheads="1"/>
            </p:cNvSpPr>
            <p:nvPr/>
          </p:nvSpPr>
          <p:spPr bwMode="auto">
            <a:xfrm>
              <a:off x="2573631" y="3009522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0" name="Rectangle 376"/>
            <p:cNvSpPr>
              <a:spLocks noChangeArrowheads="1"/>
            </p:cNvSpPr>
            <p:nvPr/>
          </p:nvSpPr>
          <p:spPr bwMode="auto">
            <a:xfrm>
              <a:off x="1553275" y="3006737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1" name="Rectangle 377"/>
            <p:cNvSpPr>
              <a:spLocks noChangeArrowheads="1"/>
            </p:cNvSpPr>
            <p:nvPr/>
          </p:nvSpPr>
          <p:spPr bwMode="auto">
            <a:xfrm>
              <a:off x="1553275" y="3088867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 bwMode="auto">
            <a:xfrm>
              <a:off x="2393761" y="1857338"/>
              <a:ext cx="774392" cy="1256110"/>
            </a:xfrm>
            <a:custGeom>
              <a:avLst/>
              <a:gdLst/>
              <a:ahLst/>
              <a:cxnLst/>
              <a:rect l="l" t="t" r="r" b="b"/>
              <a:pathLst>
                <a:path w="774392" h="1256110">
                  <a:moveTo>
                    <a:pt x="416719" y="0"/>
                  </a:moveTo>
                  <a:cubicBezTo>
                    <a:pt x="638969" y="11907"/>
                    <a:pt x="758032" y="132953"/>
                    <a:pt x="773907" y="363141"/>
                  </a:cubicBezTo>
                  <a:cubicBezTo>
                    <a:pt x="781844" y="517922"/>
                    <a:pt x="692548" y="668735"/>
                    <a:pt x="506016" y="815578"/>
                  </a:cubicBezTo>
                  <a:cubicBezTo>
                    <a:pt x="402828" y="894953"/>
                    <a:pt x="319485" y="978297"/>
                    <a:pt x="255985" y="1065610"/>
                  </a:cubicBezTo>
                  <a:lnTo>
                    <a:pt x="762000" y="1065610"/>
                  </a:lnTo>
                  <a:lnTo>
                    <a:pt x="762000" y="1256110"/>
                  </a:lnTo>
                  <a:lnTo>
                    <a:pt x="0" y="1256110"/>
                  </a:lnTo>
                  <a:lnTo>
                    <a:pt x="0" y="1125141"/>
                  </a:lnTo>
                  <a:cubicBezTo>
                    <a:pt x="83344" y="958453"/>
                    <a:pt x="202407" y="811610"/>
                    <a:pt x="357188" y="684610"/>
                  </a:cubicBezTo>
                  <a:cubicBezTo>
                    <a:pt x="500063" y="565547"/>
                    <a:pt x="569516" y="462360"/>
                    <a:pt x="565547" y="375047"/>
                  </a:cubicBezTo>
                  <a:cubicBezTo>
                    <a:pt x="565547" y="255985"/>
                    <a:pt x="508000" y="196453"/>
                    <a:pt x="392907" y="196453"/>
                  </a:cubicBezTo>
                  <a:cubicBezTo>
                    <a:pt x="313532" y="200422"/>
                    <a:pt x="252016" y="265907"/>
                    <a:pt x="208360" y="392907"/>
                  </a:cubicBezTo>
                  <a:lnTo>
                    <a:pt x="17860" y="309563"/>
                  </a:lnTo>
                  <a:cubicBezTo>
                    <a:pt x="89297" y="103188"/>
                    <a:pt x="222250" y="0"/>
                    <a:pt x="41671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165"/>
              <a:endParaRPr lang="zh-CN" altLang="en-US" sz="120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3" name="文本框 382"/>
            <p:cNvSpPr txBox="1"/>
            <p:nvPr/>
          </p:nvSpPr>
          <p:spPr bwMode="auto">
            <a:xfrm rot="536638">
              <a:off x="6997534" y="1541349"/>
              <a:ext cx="779859" cy="1256109"/>
            </a:xfrm>
            <a:custGeom>
              <a:avLst/>
              <a:gdLst/>
              <a:ahLst/>
              <a:cxnLst/>
              <a:rect l="l" t="t" r="r" b="b"/>
              <a:pathLst>
                <a:path w="779859" h="1256109">
                  <a:moveTo>
                    <a:pt x="113109" y="0"/>
                  </a:moveTo>
                  <a:lnTo>
                    <a:pt x="726281" y="0"/>
                  </a:lnTo>
                  <a:lnTo>
                    <a:pt x="726281" y="196453"/>
                  </a:lnTo>
                  <a:lnTo>
                    <a:pt x="297656" y="196453"/>
                  </a:lnTo>
                  <a:lnTo>
                    <a:pt x="273843" y="428625"/>
                  </a:lnTo>
                  <a:cubicBezTo>
                    <a:pt x="305593" y="400844"/>
                    <a:pt x="351234" y="386953"/>
                    <a:pt x="410765" y="386953"/>
                  </a:cubicBezTo>
                  <a:cubicBezTo>
                    <a:pt x="644922" y="398859"/>
                    <a:pt x="767953" y="539750"/>
                    <a:pt x="779859" y="809625"/>
                  </a:cubicBezTo>
                  <a:cubicBezTo>
                    <a:pt x="775890" y="1099344"/>
                    <a:pt x="648890" y="1248172"/>
                    <a:pt x="398859" y="1256109"/>
                  </a:cubicBezTo>
                  <a:cubicBezTo>
                    <a:pt x="172640" y="1256109"/>
                    <a:pt x="39687" y="1139031"/>
                    <a:pt x="0" y="904875"/>
                  </a:cubicBezTo>
                  <a:lnTo>
                    <a:pt x="196453" y="845344"/>
                  </a:lnTo>
                  <a:cubicBezTo>
                    <a:pt x="220265" y="1000125"/>
                    <a:pt x="285750" y="1075531"/>
                    <a:pt x="392906" y="1071562"/>
                  </a:cubicBezTo>
                  <a:cubicBezTo>
                    <a:pt x="511968" y="1067594"/>
                    <a:pt x="573484" y="982266"/>
                    <a:pt x="577453" y="815578"/>
                  </a:cubicBezTo>
                  <a:cubicBezTo>
                    <a:pt x="573484" y="672703"/>
                    <a:pt x="511968" y="597297"/>
                    <a:pt x="392906" y="589359"/>
                  </a:cubicBezTo>
                  <a:cubicBezTo>
                    <a:pt x="301625" y="585391"/>
                    <a:pt x="236140" y="629047"/>
                    <a:pt x="196453" y="720328"/>
                  </a:cubicBezTo>
                  <a:lnTo>
                    <a:pt x="41672" y="69056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rgbClr val="0D0D0D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165"/>
              <a:endParaRPr lang="zh-CN" altLang="en-US" sz="120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4" name="文本框 383"/>
            <p:cNvSpPr txBox="1"/>
            <p:nvPr/>
          </p:nvSpPr>
          <p:spPr bwMode="auto">
            <a:xfrm>
              <a:off x="5175710" y="1857338"/>
              <a:ext cx="535781" cy="1232297"/>
            </a:xfrm>
            <a:custGeom>
              <a:avLst/>
              <a:gdLst/>
              <a:ahLst/>
              <a:cxnLst/>
              <a:rect l="l" t="t" r="r" b="b"/>
              <a:pathLst>
                <a:path w="535781" h="1232297">
                  <a:moveTo>
                    <a:pt x="363141" y="0"/>
                  </a:moveTo>
                  <a:lnTo>
                    <a:pt x="535781" y="0"/>
                  </a:lnTo>
                  <a:lnTo>
                    <a:pt x="535781" y="1232297"/>
                  </a:lnTo>
                  <a:lnTo>
                    <a:pt x="327422" y="1232297"/>
                  </a:lnTo>
                  <a:lnTo>
                    <a:pt x="327422" y="363140"/>
                  </a:lnTo>
                  <a:cubicBezTo>
                    <a:pt x="232172" y="442515"/>
                    <a:pt x="123031" y="500062"/>
                    <a:pt x="0" y="535781"/>
                  </a:cubicBezTo>
                  <a:lnTo>
                    <a:pt x="0" y="321469"/>
                  </a:lnTo>
                  <a:cubicBezTo>
                    <a:pt x="186531" y="242094"/>
                    <a:pt x="307578" y="134937"/>
                    <a:pt x="363141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165"/>
              <a:endParaRPr lang="zh-CN" altLang="en-US" sz="120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5" name="文本框 384"/>
            <p:cNvSpPr txBox="1"/>
            <p:nvPr/>
          </p:nvSpPr>
          <p:spPr bwMode="auto">
            <a:xfrm>
              <a:off x="3790932" y="1857338"/>
              <a:ext cx="762000" cy="1285929"/>
            </a:xfrm>
            <a:custGeom>
              <a:avLst/>
              <a:gdLst/>
              <a:ahLst/>
              <a:cxnLst/>
              <a:rect l="l" t="t" r="r" b="b"/>
              <a:pathLst>
                <a:path w="762000" h="1285929">
                  <a:moveTo>
                    <a:pt x="375047" y="196453"/>
                  </a:moveTo>
                  <a:cubicBezTo>
                    <a:pt x="263922" y="208360"/>
                    <a:pt x="206375" y="359172"/>
                    <a:pt x="202406" y="648891"/>
                  </a:cubicBezTo>
                  <a:cubicBezTo>
                    <a:pt x="202406" y="954485"/>
                    <a:pt x="261938" y="1105297"/>
                    <a:pt x="381000" y="1101328"/>
                  </a:cubicBezTo>
                  <a:cubicBezTo>
                    <a:pt x="496094" y="1105297"/>
                    <a:pt x="553641" y="954485"/>
                    <a:pt x="553641" y="648891"/>
                  </a:cubicBezTo>
                  <a:cubicBezTo>
                    <a:pt x="553641" y="347266"/>
                    <a:pt x="494109" y="196453"/>
                    <a:pt x="375047" y="196453"/>
                  </a:cubicBezTo>
                  <a:close/>
                  <a:moveTo>
                    <a:pt x="375047" y="0"/>
                  </a:moveTo>
                  <a:cubicBezTo>
                    <a:pt x="629047" y="11906"/>
                    <a:pt x="758031" y="228203"/>
                    <a:pt x="762000" y="648891"/>
                  </a:cubicBezTo>
                  <a:cubicBezTo>
                    <a:pt x="762000" y="1069578"/>
                    <a:pt x="635000" y="1281907"/>
                    <a:pt x="381000" y="1285875"/>
                  </a:cubicBezTo>
                  <a:cubicBezTo>
                    <a:pt x="127000" y="1289844"/>
                    <a:pt x="0" y="1077516"/>
                    <a:pt x="0" y="648891"/>
                  </a:cubicBezTo>
                  <a:cubicBezTo>
                    <a:pt x="7938" y="228203"/>
                    <a:pt x="132953" y="11906"/>
                    <a:pt x="37504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165"/>
              <a:endParaRPr lang="zh-CN" altLang="en-US" sz="120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86" name="TextBox 22"/>
          <p:cNvSpPr txBox="1">
            <a:spLocks noChangeArrowheads="1"/>
          </p:cNvSpPr>
          <p:nvPr/>
        </p:nvSpPr>
        <p:spPr bwMode="auto">
          <a:xfrm>
            <a:off x="449979" y="401130"/>
            <a:ext cx="1967957" cy="584745"/>
          </a:xfrm>
          <a:prstGeom prst="rect">
            <a:avLst/>
          </a:prstGeom>
          <a:noFill/>
          <a:effectLst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谢谢观看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90" name="TextBox 164"/>
          <p:cNvSpPr txBox="1">
            <a:spLocks noChangeArrowheads="1"/>
          </p:cNvSpPr>
          <p:nvPr/>
        </p:nvSpPr>
        <p:spPr bwMode="auto">
          <a:xfrm>
            <a:off x="330186" y="848496"/>
            <a:ext cx="5601147" cy="1015663"/>
          </a:xfrm>
          <a:prstGeom prst="rect">
            <a:avLst/>
          </a:prstGeom>
          <a:noFill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defTabSz="685165"/>
            <a:r>
              <a:rPr lang="en-US" altLang="zh-CN" sz="60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汉仪综艺体简" panose="02010609000101010101" pitchFamily="49" charset="-122"/>
              </a:rPr>
              <a:t>THANK YOU</a:t>
            </a:r>
            <a:endParaRPr lang="zh-CN" altLang="en-US" sz="60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汉仪综艺体简" panose="02010609000101010101" pitchFamily="49" charset="-122"/>
            </a:endParaRPr>
          </a:p>
        </p:txBody>
      </p:sp>
      <p:sp>
        <p:nvSpPr>
          <p:cNvPr id="391" name="任意多边形 390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  <p:bldP spid="3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445" name="组合 444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446" name="任意多边形 445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47" name="组合 446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454" name="任意多边形 453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任意多边形 454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任意多边形 455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任意多边形 456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任意多边形 457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8" name="组合 447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449" name="任意多边形 448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任意多边形 449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任意多边形 450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任意多边形 451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任意多边形 452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1" name="任意多边形 390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459" name="组合 458"/>
          <p:cNvGrpSpPr/>
          <p:nvPr/>
        </p:nvGrpSpPr>
        <p:grpSpPr>
          <a:xfrm>
            <a:off x="-12756" y="4350795"/>
            <a:ext cx="9156756" cy="644553"/>
            <a:chOff x="-12756" y="4350793"/>
            <a:chExt cx="9156756" cy="644553"/>
          </a:xfrm>
        </p:grpSpPr>
        <p:sp>
          <p:nvSpPr>
            <p:cNvPr id="462" name="Rectangle 104"/>
            <p:cNvSpPr>
              <a:spLocks noChangeArrowheads="1"/>
            </p:cNvSpPr>
            <p:nvPr/>
          </p:nvSpPr>
          <p:spPr bwMode="auto">
            <a:xfrm>
              <a:off x="-12756" y="4735689"/>
              <a:ext cx="9156756" cy="2596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463" name="组合 462"/>
            <p:cNvGrpSpPr/>
            <p:nvPr/>
          </p:nvGrpSpPr>
          <p:grpSpPr>
            <a:xfrm>
              <a:off x="1379928" y="4637765"/>
              <a:ext cx="1026776" cy="99205"/>
              <a:chOff x="2538868" y="4625609"/>
              <a:chExt cx="1152599" cy="111362"/>
            </a:xfrm>
          </p:grpSpPr>
          <p:sp>
            <p:nvSpPr>
              <p:cNvPr id="737" name="Freeform 15"/>
              <p:cNvSpPr/>
              <p:nvPr/>
            </p:nvSpPr>
            <p:spPr bwMode="auto">
              <a:xfrm>
                <a:off x="3602376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8" name="Freeform 16"/>
              <p:cNvSpPr/>
              <p:nvPr/>
            </p:nvSpPr>
            <p:spPr bwMode="auto">
              <a:xfrm>
                <a:off x="3602376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9" name="Rectangle 17"/>
              <p:cNvSpPr>
                <a:spLocks noChangeArrowheads="1"/>
              </p:cNvSpPr>
              <p:nvPr/>
            </p:nvSpPr>
            <p:spPr bwMode="auto">
              <a:xfrm>
                <a:off x="3681722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0" name="Freeform 18"/>
              <p:cNvSpPr/>
              <p:nvPr/>
            </p:nvSpPr>
            <p:spPr bwMode="auto">
              <a:xfrm>
                <a:off x="3513287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1" name="Freeform 19"/>
              <p:cNvSpPr/>
              <p:nvPr/>
            </p:nvSpPr>
            <p:spPr bwMode="auto">
              <a:xfrm>
                <a:off x="3513287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2" name="Rectangle 20"/>
              <p:cNvSpPr>
                <a:spLocks noChangeArrowheads="1"/>
              </p:cNvSpPr>
              <p:nvPr/>
            </p:nvSpPr>
            <p:spPr bwMode="auto">
              <a:xfrm>
                <a:off x="3595416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3" name="Freeform 21"/>
              <p:cNvSpPr/>
              <p:nvPr/>
            </p:nvSpPr>
            <p:spPr bwMode="auto">
              <a:xfrm>
                <a:off x="3424197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60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60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4" name="Freeform 22"/>
              <p:cNvSpPr/>
              <p:nvPr/>
            </p:nvSpPr>
            <p:spPr bwMode="auto">
              <a:xfrm>
                <a:off x="3424197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60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60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5" name="Rectangle 23"/>
              <p:cNvSpPr>
                <a:spLocks noChangeArrowheads="1"/>
              </p:cNvSpPr>
              <p:nvPr/>
            </p:nvSpPr>
            <p:spPr bwMode="auto">
              <a:xfrm>
                <a:off x="3507719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6" name="Freeform 24"/>
              <p:cNvSpPr/>
              <p:nvPr/>
            </p:nvSpPr>
            <p:spPr bwMode="auto">
              <a:xfrm>
                <a:off x="3339283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7" name="Freeform 25"/>
              <p:cNvSpPr/>
              <p:nvPr/>
            </p:nvSpPr>
            <p:spPr bwMode="auto">
              <a:xfrm>
                <a:off x="3339283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8" name="Rectangle 26"/>
              <p:cNvSpPr>
                <a:spLocks noChangeArrowheads="1"/>
              </p:cNvSpPr>
              <p:nvPr/>
            </p:nvSpPr>
            <p:spPr bwMode="auto">
              <a:xfrm>
                <a:off x="3418629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9" name="Freeform 27"/>
              <p:cNvSpPr/>
              <p:nvPr/>
            </p:nvSpPr>
            <p:spPr bwMode="auto">
              <a:xfrm>
                <a:off x="3250194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0" name="Freeform 28"/>
              <p:cNvSpPr/>
              <p:nvPr/>
            </p:nvSpPr>
            <p:spPr bwMode="auto">
              <a:xfrm>
                <a:off x="3250194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1" name="Rectangle 29"/>
              <p:cNvSpPr>
                <a:spLocks noChangeArrowheads="1"/>
              </p:cNvSpPr>
              <p:nvPr/>
            </p:nvSpPr>
            <p:spPr bwMode="auto">
              <a:xfrm>
                <a:off x="3329539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2" name="Freeform 30"/>
              <p:cNvSpPr/>
              <p:nvPr/>
            </p:nvSpPr>
            <p:spPr bwMode="auto">
              <a:xfrm>
                <a:off x="3161104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7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3" name="Freeform 31"/>
              <p:cNvSpPr/>
              <p:nvPr/>
            </p:nvSpPr>
            <p:spPr bwMode="auto">
              <a:xfrm>
                <a:off x="3161104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7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4" name="Rectangle 32"/>
              <p:cNvSpPr>
                <a:spLocks noChangeArrowheads="1"/>
              </p:cNvSpPr>
              <p:nvPr/>
            </p:nvSpPr>
            <p:spPr bwMode="auto">
              <a:xfrm>
                <a:off x="3243233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5" name="Freeform 33"/>
              <p:cNvSpPr/>
              <p:nvPr/>
            </p:nvSpPr>
            <p:spPr bwMode="auto">
              <a:xfrm>
                <a:off x="3076190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6" name="Freeform 34"/>
              <p:cNvSpPr/>
              <p:nvPr/>
            </p:nvSpPr>
            <p:spPr bwMode="auto">
              <a:xfrm>
                <a:off x="3076190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7" name="Rectangle 35"/>
              <p:cNvSpPr>
                <a:spLocks noChangeArrowheads="1"/>
              </p:cNvSpPr>
              <p:nvPr/>
            </p:nvSpPr>
            <p:spPr bwMode="auto">
              <a:xfrm>
                <a:off x="3155536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8" name="Freeform 36"/>
              <p:cNvSpPr/>
              <p:nvPr/>
            </p:nvSpPr>
            <p:spPr bwMode="auto">
              <a:xfrm>
                <a:off x="2987100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9" name="Freeform 37"/>
              <p:cNvSpPr/>
              <p:nvPr/>
            </p:nvSpPr>
            <p:spPr bwMode="auto">
              <a:xfrm>
                <a:off x="2987100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0" name="Rectangle 38"/>
              <p:cNvSpPr>
                <a:spLocks noChangeArrowheads="1"/>
              </p:cNvSpPr>
              <p:nvPr/>
            </p:nvSpPr>
            <p:spPr bwMode="auto">
              <a:xfrm>
                <a:off x="3066446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1" name="Freeform 39"/>
              <p:cNvSpPr/>
              <p:nvPr/>
            </p:nvSpPr>
            <p:spPr bwMode="auto">
              <a:xfrm>
                <a:off x="2898011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2" name="Freeform 40"/>
              <p:cNvSpPr/>
              <p:nvPr/>
            </p:nvSpPr>
            <p:spPr bwMode="auto">
              <a:xfrm>
                <a:off x="2898011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3" name="Rectangle 41"/>
              <p:cNvSpPr>
                <a:spLocks noChangeArrowheads="1"/>
              </p:cNvSpPr>
              <p:nvPr/>
            </p:nvSpPr>
            <p:spPr bwMode="auto">
              <a:xfrm>
                <a:off x="2980140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4" name="Freeform 42"/>
              <p:cNvSpPr/>
              <p:nvPr/>
            </p:nvSpPr>
            <p:spPr bwMode="auto">
              <a:xfrm>
                <a:off x="2808921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9 w 64"/>
                  <a:gd name="T3" fmla="*/ 61 h 61"/>
                  <a:gd name="T4" fmla="*/ 0 w 64"/>
                  <a:gd name="T5" fmla="*/ 4 h 61"/>
                  <a:gd name="T6" fmla="*/ 7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5" name="Freeform 43"/>
              <p:cNvSpPr/>
              <p:nvPr/>
            </p:nvSpPr>
            <p:spPr bwMode="auto">
              <a:xfrm>
                <a:off x="2808921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9 w 64"/>
                  <a:gd name="T3" fmla="*/ 0 h 61"/>
                  <a:gd name="T4" fmla="*/ 0 w 64"/>
                  <a:gd name="T5" fmla="*/ 56 h 61"/>
                  <a:gd name="T6" fmla="*/ 7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7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6" name="Rectangle 44"/>
              <p:cNvSpPr>
                <a:spLocks noChangeArrowheads="1"/>
              </p:cNvSpPr>
              <p:nvPr/>
            </p:nvSpPr>
            <p:spPr bwMode="auto">
              <a:xfrm>
                <a:off x="2891051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7" name="Freeform 45"/>
              <p:cNvSpPr/>
              <p:nvPr/>
            </p:nvSpPr>
            <p:spPr bwMode="auto">
              <a:xfrm>
                <a:off x="2724007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8" name="Freeform 46"/>
              <p:cNvSpPr/>
              <p:nvPr/>
            </p:nvSpPr>
            <p:spPr bwMode="auto">
              <a:xfrm>
                <a:off x="2724007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9" name="Rectangle 47"/>
              <p:cNvSpPr>
                <a:spLocks noChangeArrowheads="1"/>
              </p:cNvSpPr>
              <p:nvPr/>
            </p:nvSpPr>
            <p:spPr bwMode="auto">
              <a:xfrm>
                <a:off x="2803353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0" name="Freeform 48"/>
              <p:cNvSpPr/>
              <p:nvPr/>
            </p:nvSpPr>
            <p:spPr bwMode="auto">
              <a:xfrm>
                <a:off x="2634918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1" name="Freeform 49"/>
              <p:cNvSpPr/>
              <p:nvPr/>
            </p:nvSpPr>
            <p:spPr bwMode="auto">
              <a:xfrm>
                <a:off x="2634918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2" name="Rectangle 50"/>
              <p:cNvSpPr>
                <a:spLocks noChangeArrowheads="1"/>
              </p:cNvSpPr>
              <p:nvPr/>
            </p:nvSpPr>
            <p:spPr bwMode="auto">
              <a:xfrm>
                <a:off x="2714263" y="4632570"/>
                <a:ext cx="12528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3" name="Freeform 51"/>
              <p:cNvSpPr/>
              <p:nvPr/>
            </p:nvSpPr>
            <p:spPr bwMode="auto">
              <a:xfrm>
                <a:off x="2545828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4" name="Freeform 52"/>
              <p:cNvSpPr/>
              <p:nvPr/>
            </p:nvSpPr>
            <p:spPr bwMode="auto">
              <a:xfrm>
                <a:off x="2545828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5" name="Rectangle 53"/>
              <p:cNvSpPr>
                <a:spLocks noChangeArrowheads="1"/>
              </p:cNvSpPr>
              <p:nvPr/>
            </p:nvSpPr>
            <p:spPr bwMode="auto">
              <a:xfrm>
                <a:off x="2627957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6" name="Rectangle 54"/>
              <p:cNvSpPr>
                <a:spLocks noChangeArrowheads="1"/>
              </p:cNvSpPr>
              <p:nvPr/>
            </p:nvSpPr>
            <p:spPr bwMode="auto">
              <a:xfrm>
                <a:off x="2538868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7" name="Rectangle 55"/>
              <p:cNvSpPr>
                <a:spLocks noChangeArrowheads="1"/>
              </p:cNvSpPr>
              <p:nvPr/>
            </p:nvSpPr>
            <p:spPr bwMode="auto">
              <a:xfrm>
                <a:off x="2538868" y="4625609"/>
                <a:ext cx="1152599" cy="194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8" name="Rectangle 56"/>
              <p:cNvSpPr>
                <a:spLocks noChangeArrowheads="1"/>
              </p:cNvSpPr>
              <p:nvPr/>
            </p:nvSpPr>
            <p:spPr bwMode="auto">
              <a:xfrm>
                <a:off x="2538868" y="4721659"/>
                <a:ext cx="1152599" cy="1531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4" name="组合 463"/>
            <p:cNvGrpSpPr/>
            <p:nvPr/>
          </p:nvGrpSpPr>
          <p:grpSpPr>
            <a:xfrm>
              <a:off x="5302326" y="4625609"/>
              <a:ext cx="1155383" cy="111362"/>
              <a:chOff x="4033905" y="4625609"/>
              <a:chExt cx="1155383" cy="111362"/>
            </a:xfrm>
          </p:grpSpPr>
          <p:sp>
            <p:nvSpPr>
              <p:cNvPr id="695" name="Freeform 57"/>
              <p:cNvSpPr/>
              <p:nvPr/>
            </p:nvSpPr>
            <p:spPr bwMode="auto">
              <a:xfrm>
                <a:off x="5097414" y="4639530"/>
                <a:ext cx="87698" cy="84914"/>
              </a:xfrm>
              <a:custGeom>
                <a:avLst/>
                <a:gdLst>
                  <a:gd name="T0" fmla="*/ 63 w 63"/>
                  <a:gd name="T1" fmla="*/ 56 h 61"/>
                  <a:gd name="T2" fmla="*/ 59 w 63"/>
                  <a:gd name="T3" fmla="*/ 61 h 61"/>
                  <a:gd name="T4" fmla="*/ 0 w 63"/>
                  <a:gd name="T5" fmla="*/ 4 h 61"/>
                  <a:gd name="T6" fmla="*/ 4 w 63"/>
                  <a:gd name="T7" fmla="*/ 0 h 61"/>
                  <a:gd name="T8" fmla="*/ 63 w 63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3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6" name="Freeform 58"/>
              <p:cNvSpPr/>
              <p:nvPr/>
            </p:nvSpPr>
            <p:spPr bwMode="auto">
              <a:xfrm>
                <a:off x="5097414" y="4639530"/>
                <a:ext cx="87698" cy="84914"/>
              </a:xfrm>
              <a:custGeom>
                <a:avLst/>
                <a:gdLst>
                  <a:gd name="T0" fmla="*/ 63 w 63"/>
                  <a:gd name="T1" fmla="*/ 4 h 61"/>
                  <a:gd name="T2" fmla="*/ 59 w 63"/>
                  <a:gd name="T3" fmla="*/ 0 h 61"/>
                  <a:gd name="T4" fmla="*/ 0 w 63"/>
                  <a:gd name="T5" fmla="*/ 56 h 61"/>
                  <a:gd name="T6" fmla="*/ 4 w 63"/>
                  <a:gd name="T7" fmla="*/ 61 h 61"/>
                  <a:gd name="T8" fmla="*/ 63 w 63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4" y="61"/>
                    </a:lnTo>
                    <a:lnTo>
                      <a:pt x="63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7" name="Rectangle 59"/>
              <p:cNvSpPr>
                <a:spLocks noChangeArrowheads="1"/>
              </p:cNvSpPr>
              <p:nvPr/>
            </p:nvSpPr>
            <p:spPr bwMode="auto">
              <a:xfrm>
                <a:off x="5179543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8" name="Freeform 60"/>
              <p:cNvSpPr/>
              <p:nvPr/>
            </p:nvSpPr>
            <p:spPr bwMode="auto">
              <a:xfrm>
                <a:off x="5011108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9" name="Freeform 61"/>
              <p:cNvSpPr/>
              <p:nvPr/>
            </p:nvSpPr>
            <p:spPr bwMode="auto">
              <a:xfrm>
                <a:off x="5011108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0" name="Rectangle 62"/>
              <p:cNvSpPr>
                <a:spLocks noChangeArrowheads="1"/>
              </p:cNvSpPr>
              <p:nvPr/>
            </p:nvSpPr>
            <p:spPr bwMode="auto">
              <a:xfrm>
                <a:off x="5090454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1" name="Freeform 63"/>
              <p:cNvSpPr/>
              <p:nvPr/>
            </p:nvSpPr>
            <p:spPr bwMode="auto">
              <a:xfrm>
                <a:off x="4922018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2" name="Freeform 64"/>
              <p:cNvSpPr/>
              <p:nvPr/>
            </p:nvSpPr>
            <p:spPr bwMode="auto">
              <a:xfrm>
                <a:off x="4922018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3" name="Rectangle 65"/>
              <p:cNvSpPr>
                <a:spLocks noChangeArrowheads="1"/>
              </p:cNvSpPr>
              <p:nvPr/>
            </p:nvSpPr>
            <p:spPr bwMode="auto">
              <a:xfrm>
                <a:off x="5001364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4" name="Freeform 66"/>
              <p:cNvSpPr/>
              <p:nvPr/>
            </p:nvSpPr>
            <p:spPr bwMode="auto">
              <a:xfrm>
                <a:off x="4832929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7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5" name="Freeform 67"/>
              <p:cNvSpPr/>
              <p:nvPr/>
            </p:nvSpPr>
            <p:spPr bwMode="auto">
              <a:xfrm>
                <a:off x="4832929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7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6" name="Rectangle 68"/>
              <p:cNvSpPr>
                <a:spLocks noChangeArrowheads="1"/>
              </p:cNvSpPr>
              <p:nvPr/>
            </p:nvSpPr>
            <p:spPr bwMode="auto">
              <a:xfrm>
                <a:off x="4916450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7" name="Freeform 69"/>
              <p:cNvSpPr/>
              <p:nvPr/>
            </p:nvSpPr>
            <p:spPr bwMode="auto">
              <a:xfrm>
                <a:off x="4748015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8" name="Freeform 70"/>
              <p:cNvSpPr/>
              <p:nvPr/>
            </p:nvSpPr>
            <p:spPr bwMode="auto">
              <a:xfrm>
                <a:off x="4748015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9" name="Rectangle 71"/>
              <p:cNvSpPr>
                <a:spLocks noChangeArrowheads="1"/>
              </p:cNvSpPr>
              <p:nvPr/>
            </p:nvSpPr>
            <p:spPr bwMode="auto">
              <a:xfrm>
                <a:off x="4827361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0" name="Freeform 72"/>
              <p:cNvSpPr/>
              <p:nvPr/>
            </p:nvSpPr>
            <p:spPr bwMode="auto">
              <a:xfrm>
                <a:off x="4658925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1" name="Freeform 73"/>
              <p:cNvSpPr/>
              <p:nvPr/>
            </p:nvSpPr>
            <p:spPr bwMode="auto">
              <a:xfrm>
                <a:off x="4658925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2" name="Rectangle 74"/>
              <p:cNvSpPr>
                <a:spLocks noChangeArrowheads="1"/>
              </p:cNvSpPr>
              <p:nvPr/>
            </p:nvSpPr>
            <p:spPr bwMode="auto">
              <a:xfrm>
                <a:off x="4738271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3" name="Freeform 75"/>
              <p:cNvSpPr/>
              <p:nvPr/>
            </p:nvSpPr>
            <p:spPr bwMode="auto">
              <a:xfrm>
                <a:off x="4569835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4" name="Freeform 76"/>
              <p:cNvSpPr/>
              <p:nvPr/>
            </p:nvSpPr>
            <p:spPr bwMode="auto">
              <a:xfrm>
                <a:off x="4569835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5" name="Rectangle 77"/>
              <p:cNvSpPr>
                <a:spLocks noChangeArrowheads="1"/>
              </p:cNvSpPr>
              <p:nvPr/>
            </p:nvSpPr>
            <p:spPr bwMode="auto">
              <a:xfrm>
                <a:off x="4651965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6" name="Freeform 78"/>
              <p:cNvSpPr/>
              <p:nvPr/>
            </p:nvSpPr>
            <p:spPr bwMode="auto">
              <a:xfrm>
                <a:off x="4480746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60 w 64"/>
                  <a:gd name="T3" fmla="*/ 61 h 61"/>
                  <a:gd name="T4" fmla="*/ 0 w 64"/>
                  <a:gd name="T5" fmla="*/ 4 h 61"/>
                  <a:gd name="T6" fmla="*/ 8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60" y="61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7" name="Freeform 79"/>
              <p:cNvSpPr/>
              <p:nvPr/>
            </p:nvSpPr>
            <p:spPr bwMode="auto">
              <a:xfrm>
                <a:off x="4480746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60 w 64"/>
                  <a:gd name="T3" fmla="*/ 0 h 61"/>
                  <a:gd name="T4" fmla="*/ 0 w 64"/>
                  <a:gd name="T5" fmla="*/ 56 h 61"/>
                  <a:gd name="T6" fmla="*/ 8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60" y="0"/>
                    </a:lnTo>
                    <a:lnTo>
                      <a:pt x="0" y="56"/>
                    </a:lnTo>
                    <a:lnTo>
                      <a:pt x="8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8" name="Rectangle 80"/>
              <p:cNvSpPr>
                <a:spLocks noChangeArrowheads="1"/>
              </p:cNvSpPr>
              <p:nvPr/>
            </p:nvSpPr>
            <p:spPr bwMode="auto">
              <a:xfrm>
                <a:off x="4564267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9" name="Freeform 81"/>
              <p:cNvSpPr/>
              <p:nvPr/>
            </p:nvSpPr>
            <p:spPr bwMode="auto">
              <a:xfrm>
                <a:off x="4395832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0" name="Freeform 82"/>
              <p:cNvSpPr/>
              <p:nvPr/>
            </p:nvSpPr>
            <p:spPr bwMode="auto">
              <a:xfrm>
                <a:off x="4395832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1" name="Rectangle 83"/>
              <p:cNvSpPr>
                <a:spLocks noChangeArrowheads="1"/>
              </p:cNvSpPr>
              <p:nvPr/>
            </p:nvSpPr>
            <p:spPr bwMode="auto">
              <a:xfrm>
                <a:off x="4475178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2" name="Freeform 84"/>
              <p:cNvSpPr/>
              <p:nvPr/>
            </p:nvSpPr>
            <p:spPr bwMode="auto">
              <a:xfrm>
                <a:off x="4306742" y="4639530"/>
                <a:ext cx="86306" cy="84914"/>
              </a:xfrm>
              <a:custGeom>
                <a:avLst/>
                <a:gdLst>
                  <a:gd name="T0" fmla="*/ 62 w 62"/>
                  <a:gd name="T1" fmla="*/ 56 h 61"/>
                  <a:gd name="T2" fmla="*/ 57 w 62"/>
                  <a:gd name="T3" fmla="*/ 61 h 61"/>
                  <a:gd name="T4" fmla="*/ 0 w 62"/>
                  <a:gd name="T5" fmla="*/ 4 h 61"/>
                  <a:gd name="T6" fmla="*/ 5 w 62"/>
                  <a:gd name="T7" fmla="*/ 0 h 61"/>
                  <a:gd name="T8" fmla="*/ 62 w 62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2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3" name="Freeform 85"/>
              <p:cNvSpPr/>
              <p:nvPr/>
            </p:nvSpPr>
            <p:spPr bwMode="auto">
              <a:xfrm>
                <a:off x="4306742" y="4639530"/>
                <a:ext cx="86306" cy="84914"/>
              </a:xfrm>
              <a:custGeom>
                <a:avLst/>
                <a:gdLst>
                  <a:gd name="T0" fmla="*/ 62 w 62"/>
                  <a:gd name="T1" fmla="*/ 4 h 61"/>
                  <a:gd name="T2" fmla="*/ 57 w 62"/>
                  <a:gd name="T3" fmla="*/ 0 h 61"/>
                  <a:gd name="T4" fmla="*/ 0 w 62"/>
                  <a:gd name="T5" fmla="*/ 56 h 61"/>
                  <a:gd name="T6" fmla="*/ 5 w 62"/>
                  <a:gd name="T7" fmla="*/ 61 h 61"/>
                  <a:gd name="T8" fmla="*/ 62 w 62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62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4" name="Rectangle 86"/>
              <p:cNvSpPr>
                <a:spLocks noChangeArrowheads="1"/>
              </p:cNvSpPr>
              <p:nvPr/>
            </p:nvSpPr>
            <p:spPr bwMode="auto">
              <a:xfrm>
                <a:off x="4388872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5" name="Freeform 87"/>
              <p:cNvSpPr/>
              <p:nvPr/>
            </p:nvSpPr>
            <p:spPr bwMode="auto">
              <a:xfrm>
                <a:off x="4217653" y="4639530"/>
                <a:ext cx="89090" cy="84914"/>
              </a:xfrm>
              <a:custGeom>
                <a:avLst/>
                <a:gdLst>
                  <a:gd name="T0" fmla="*/ 64 w 64"/>
                  <a:gd name="T1" fmla="*/ 56 h 61"/>
                  <a:gd name="T2" fmla="*/ 59 w 64"/>
                  <a:gd name="T3" fmla="*/ 61 h 61"/>
                  <a:gd name="T4" fmla="*/ 0 w 64"/>
                  <a:gd name="T5" fmla="*/ 4 h 61"/>
                  <a:gd name="T6" fmla="*/ 5 w 64"/>
                  <a:gd name="T7" fmla="*/ 0 h 61"/>
                  <a:gd name="T8" fmla="*/ 64 w 64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6" name="Freeform 88"/>
              <p:cNvSpPr/>
              <p:nvPr/>
            </p:nvSpPr>
            <p:spPr bwMode="auto">
              <a:xfrm>
                <a:off x="4217653" y="4639530"/>
                <a:ext cx="89090" cy="84914"/>
              </a:xfrm>
              <a:custGeom>
                <a:avLst/>
                <a:gdLst>
                  <a:gd name="T0" fmla="*/ 64 w 64"/>
                  <a:gd name="T1" fmla="*/ 4 h 61"/>
                  <a:gd name="T2" fmla="*/ 59 w 64"/>
                  <a:gd name="T3" fmla="*/ 0 h 61"/>
                  <a:gd name="T4" fmla="*/ 0 w 64"/>
                  <a:gd name="T5" fmla="*/ 56 h 61"/>
                  <a:gd name="T6" fmla="*/ 5 w 64"/>
                  <a:gd name="T7" fmla="*/ 61 h 61"/>
                  <a:gd name="T8" fmla="*/ 64 w 6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7" name="Rectangle 89"/>
              <p:cNvSpPr>
                <a:spLocks noChangeArrowheads="1"/>
              </p:cNvSpPr>
              <p:nvPr/>
            </p:nvSpPr>
            <p:spPr bwMode="auto">
              <a:xfrm>
                <a:off x="4299782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Freeform 90"/>
              <p:cNvSpPr/>
              <p:nvPr/>
            </p:nvSpPr>
            <p:spPr bwMode="auto">
              <a:xfrm>
                <a:off x="4132739" y="4639530"/>
                <a:ext cx="84914" cy="84914"/>
              </a:xfrm>
              <a:custGeom>
                <a:avLst/>
                <a:gdLst>
                  <a:gd name="T0" fmla="*/ 61 w 61"/>
                  <a:gd name="T1" fmla="*/ 56 h 61"/>
                  <a:gd name="T2" fmla="*/ 57 w 61"/>
                  <a:gd name="T3" fmla="*/ 61 h 61"/>
                  <a:gd name="T4" fmla="*/ 0 w 61"/>
                  <a:gd name="T5" fmla="*/ 4 h 61"/>
                  <a:gd name="T6" fmla="*/ 5 w 61"/>
                  <a:gd name="T7" fmla="*/ 0 h 61"/>
                  <a:gd name="T8" fmla="*/ 61 w 61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56"/>
                    </a:moveTo>
                    <a:lnTo>
                      <a:pt x="57" y="61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61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9" name="Freeform 91"/>
              <p:cNvSpPr/>
              <p:nvPr/>
            </p:nvSpPr>
            <p:spPr bwMode="auto">
              <a:xfrm>
                <a:off x="4132739" y="4639530"/>
                <a:ext cx="84914" cy="84914"/>
              </a:xfrm>
              <a:custGeom>
                <a:avLst/>
                <a:gdLst>
                  <a:gd name="T0" fmla="*/ 61 w 61"/>
                  <a:gd name="T1" fmla="*/ 4 h 61"/>
                  <a:gd name="T2" fmla="*/ 57 w 61"/>
                  <a:gd name="T3" fmla="*/ 0 h 61"/>
                  <a:gd name="T4" fmla="*/ 0 w 61"/>
                  <a:gd name="T5" fmla="*/ 56 h 61"/>
                  <a:gd name="T6" fmla="*/ 5 w 61"/>
                  <a:gd name="T7" fmla="*/ 61 h 61"/>
                  <a:gd name="T8" fmla="*/ 61 w 61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61" y="4"/>
                    </a:moveTo>
                    <a:lnTo>
                      <a:pt x="57" y="0"/>
                    </a:lnTo>
                    <a:lnTo>
                      <a:pt x="0" y="56"/>
                    </a:lnTo>
                    <a:lnTo>
                      <a:pt x="5" y="61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0" name="Rectangle 92"/>
              <p:cNvSpPr>
                <a:spLocks noChangeArrowheads="1"/>
              </p:cNvSpPr>
              <p:nvPr/>
            </p:nvSpPr>
            <p:spPr bwMode="auto">
              <a:xfrm>
                <a:off x="4212084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1" name="Freeform 93"/>
              <p:cNvSpPr/>
              <p:nvPr/>
            </p:nvSpPr>
            <p:spPr bwMode="auto">
              <a:xfrm>
                <a:off x="4040865" y="4639530"/>
                <a:ext cx="87698" cy="84914"/>
              </a:xfrm>
              <a:custGeom>
                <a:avLst/>
                <a:gdLst>
                  <a:gd name="T0" fmla="*/ 63 w 63"/>
                  <a:gd name="T1" fmla="*/ 56 h 61"/>
                  <a:gd name="T2" fmla="*/ 59 w 63"/>
                  <a:gd name="T3" fmla="*/ 61 h 61"/>
                  <a:gd name="T4" fmla="*/ 0 w 63"/>
                  <a:gd name="T5" fmla="*/ 4 h 61"/>
                  <a:gd name="T6" fmla="*/ 7 w 63"/>
                  <a:gd name="T7" fmla="*/ 0 h 61"/>
                  <a:gd name="T8" fmla="*/ 63 w 63"/>
                  <a:gd name="T9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56"/>
                    </a:moveTo>
                    <a:lnTo>
                      <a:pt x="59" y="6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63" y="5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2" name="Freeform 94"/>
              <p:cNvSpPr/>
              <p:nvPr/>
            </p:nvSpPr>
            <p:spPr bwMode="auto">
              <a:xfrm>
                <a:off x="4040865" y="4639530"/>
                <a:ext cx="87698" cy="84914"/>
              </a:xfrm>
              <a:custGeom>
                <a:avLst/>
                <a:gdLst>
                  <a:gd name="T0" fmla="*/ 63 w 63"/>
                  <a:gd name="T1" fmla="*/ 4 h 61"/>
                  <a:gd name="T2" fmla="*/ 59 w 63"/>
                  <a:gd name="T3" fmla="*/ 0 h 61"/>
                  <a:gd name="T4" fmla="*/ 0 w 63"/>
                  <a:gd name="T5" fmla="*/ 56 h 61"/>
                  <a:gd name="T6" fmla="*/ 7 w 63"/>
                  <a:gd name="T7" fmla="*/ 61 h 61"/>
                  <a:gd name="T8" fmla="*/ 63 w 63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1">
                    <a:moveTo>
                      <a:pt x="63" y="4"/>
                    </a:moveTo>
                    <a:lnTo>
                      <a:pt x="59" y="0"/>
                    </a:lnTo>
                    <a:lnTo>
                      <a:pt x="0" y="56"/>
                    </a:lnTo>
                    <a:lnTo>
                      <a:pt x="7" y="61"/>
                    </a:lnTo>
                    <a:lnTo>
                      <a:pt x="63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3" name="Rectangle 95"/>
              <p:cNvSpPr>
                <a:spLocks noChangeArrowheads="1"/>
              </p:cNvSpPr>
              <p:nvPr/>
            </p:nvSpPr>
            <p:spPr bwMode="auto">
              <a:xfrm>
                <a:off x="4122995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4" name="Rectangle 96"/>
              <p:cNvSpPr>
                <a:spLocks noChangeArrowheads="1"/>
              </p:cNvSpPr>
              <p:nvPr/>
            </p:nvSpPr>
            <p:spPr bwMode="auto">
              <a:xfrm>
                <a:off x="4033905" y="4632570"/>
                <a:ext cx="9744" cy="10161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5" name="Rectangle 97"/>
              <p:cNvSpPr>
                <a:spLocks noChangeArrowheads="1"/>
              </p:cNvSpPr>
              <p:nvPr/>
            </p:nvSpPr>
            <p:spPr bwMode="auto">
              <a:xfrm>
                <a:off x="4033905" y="4625609"/>
                <a:ext cx="1155383" cy="194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6" name="Rectangle 98"/>
              <p:cNvSpPr>
                <a:spLocks noChangeArrowheads="1"/>
              </p:cNvSpPr>
              <p:nvPr/>
            </p:nvSpPr>
            <p:spPr bwMode="auto">
              <a:xfrm>
                <a:off x="4033905" y="4721659"/>
                <a:ext cx="1155383" cy="1531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63843" y="4410650"/>
              <a:ext cx="59857" cy="348007"/>
              <a:chOff x="748721" y="4303531"/>
              <a:chExt cx="59857" cy="348007"/>
            </a:xfrm>
          </p:grpSpPr>
          <p:sp>
            <p:nvSpPr>
              <p:cNvPr id="682" name="Freeform 108"/>
              <p:cNvSpPr/>
              <p:nvPr/>
            </p:nvSpPr>
            <p:spPr bwMode="auto">
              <a:xfrm>
                <a:off x="755681" y="4303531"/>
                <a:ext cx="6960" cy="325734"/>
              </a:xfrm>
              <a:custGeom>
                <a:avLst/>
                <a:gdLst>
                  <a:gd name="T0" fmla="*/ 5 w 5"/>
                  <a:gd name="T1" fmla="*/ 234 h 234"/>
                  <a:gd name="T2" fmla="*/ 5 w 5"/>
                  <a:gd name="T3" fmla="*/ 0 h 234"/>
                  <a:gd name="T4" fmla="*/ 0 w 5"/>
                  <a:gd name="T5" fmla="*/ 0 h 234"/>
                  <a:gd name="T6" fmla="*/ 0 w 5"/>
                  <a:gd name="T7" fmla="*/ 234 h 234"/>
                  <a:gd name="T8" fmla="*/ 5 w 5"/>
                  <a:gd name="T9" fmla="*/ 234 h 234"/>
                  <a:gd name="T10" fmla="*/ 5 w 5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34">
                    <a:moveTo>
                      <a:pt x="5" y="234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234"/>
                    </a:lnTo>
                    <a:lnTo>
                      <a:pt x="5" y="234"/>
                    </a:lnTo>
                    <a:lnTo>
                      <a:pt x="5" y="23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3" name="Freeform 109"/>
              <p:cNvSpPr/>
              <p:nvPr/>
            </p:nvSpPr>
            <p:spPr bwMode="auto">
              <a:xfrm>
                <a:off x="748721" y="4332764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4" name="Freeform 110"/>
              <p:cNvSpPr/>
              <p:nvPr/>
            </p:nvSpPr>
            <p:spPr bwMode="auto">
              <a:xfrm>
                <a:off x="748721" y="4342508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5" name="Freeform 111"/>
              <p:cNvSpPr/>
              <p:nvPr/>
            </p:nvSpPr>
            <p:spPr bwMode="auto">
              <a:xfrm>
                <a:off x="748721" y="4395405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6" name="Freeform 112"/>
              <p:cNvSpPr/>
              <p:nvPr/>
            </p:nvSpPr>
            <p:spPr bwMode="auto">
              <a:xfrm>
                <a:off x="748721" y="4405149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7" name="Freeform 113"/>
              <p:cNvSpPr/>
              <p:nvPr/>
            </p:nvSpPr>
            <p:spPr bwMode="auto">
              <a:xfrm>
                <a:off x="748721" y="4458046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8" name="Freeform 114"/>
              <p:cNvSpPr/>
              <p:nvPr/>
            </p:nvSpPr>
            <p:spPr bwMode="auto">
              <a:xfrm>
                <a:off x="748721" y="4467791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9" name="Freeform 115"/>
              <p:cNvSpPr/>
              <p:nvPr/>
            </p:nvSpPr>
            <p:spPr bwMode="auto">
              <a:xfrm>
                <a:off x="748721" y="4520688"/>
                <a:ext cx="59857" cy="2784"/>
              </a:xfrm>
              <a:custGeom>
                <a:avLst/>
                <a:gdLst>
                  <a:gd name="T0" fmla="*/ 43 w 43"/>
                  <a:gd name="T1" fmla="*/ 0 h 2"/>
                  <a:gd name="T2" fmla="*/ 0 w 43"/>
                  <a:gd name="T3" fmla="*/ 0 h 2"/>
                  <a:gd name="T4" fmla="*/ 0 w 43"/>
                  <a:gd name="T5" fmla="*/ 2 h 2"/>
                  <a:gd name="T6" fmla="*/ 43 w 43"/>
                  <a:gd name="T7" fmla="*/ 2 h 2"/>
                  <a:gd name="T8" fmla="*/ 43 w 43"/>
                  <a:gd name="T9" fmla="*/ 0 h 2"/>
                  <a:gd name="T10" fmla="*/ 43 w 4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0" name="Freeform 116"/>
              <p:cNvSpPr/>
              <p:nvPr/>
            </p:nvSpPr>
            <p:spPr bwMode="auto">
              <a:xfrm>
                <a:off x="748721" y="4530432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1" name="Freeform 117"/>
              <p:cNvSpPr/>
              <p:nvPr/>
            </p:nvSpPr>
            <p:spPr bwMode="auto">
              <a:xfrm>
                <a:off x="748721" y="4583329"/>
                <a:ext cx="59857" cy="5568"/>
              </a:xfrm>
              <a:custGeom>
                <a:avLst/>
                <a:gdLst>
                  <a:gd name="T0" fmla="*/ 43 w 43"/>
                  <a:gd name="T1" fmla="*/ 0 h 4"/>
                  <a:gd name="T2" fmla="*/ 0 w 43"/>
                  <a:gd name="T3" fmla="*/ 0 h 4"/>
                  <a:gd name="T4" fmla="*/ 0 w 43"/>
                  <a:gd name="T5" fmla="*/ 4 h 4"/>
                  <a:gd name="T6" fmla="*/ 43 w 43"/>
                  <a:gd name="T7" fmla="*/ 4 h 4"/>
                  <a:gd name="T8" fmla="*/ 43 w 43"/>
                  <a:gd name="T9" fmla="*/ 0 h 4"/>
                  <a:gd name="T10" fmla="*/ 43 w 4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">
                    <a:moveTo>
                      <a:pt x="4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3" y="4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2" name="Freeform 118"/>
              <p:cNvSpPr/>
              <p:nvPr/>
            </p:nvSpPr>
            <p:spPr bwMode="auto">
              <a:xfrm>
                <a:off x="748721" y="4593073"/>
                <a:ext cx="59857" cy="6960"/>
              </a:xfrm>
              <a:custGeom>
                <a:avLst/>
                <a:gdLst>
                  <a:gd name="T0" fmla="*/ 43 w 43"/>
                  <a:gd name="T1" fmla="*/ 0 h 5"/>
                  <a:gd name="T2" fmla="*/ 0 w 43"/>
                  <a:gd name="T3" fmla="*/ 0 h 5"/>
                  <a:gd name="T4" fmla="*/ 0 w 43"/>
                  <a:gd name="T5" fmla="*/ 5 h 5"/>
                  <a:gd name="T6" fmla="*/ 43 w 43"/>
                  <a:gd name="T7" fmla="*/ 5 h 5"/>
                  <a:gd name="T8" fmla="*/ 43 w 43"/>
                  <a:gd name="T9" fmla="*/ 0 h 5"/>
                  <a:gd name="T10" fmla="*/ 43 w 4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">
                    <a:moveTo>
                      <a:pt x="4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3" name="Freeform 119"/>
              <p:cNvSpPr/>
              <p:nvPr/>
            </p:nvSpPr>
            <p:spPr bwMode="auto">
              <a:xfrm>
                <a:off x="748721" y="4645970"/>
                <a:ext cx="59857" cy="5568"/>
              </a:xfrm>
              <a:custGeom>
                <a:avLst/>
                <a:gdLst>
                  <a:gd name="T0" fmla="*/ 43 w 43"/>
                  <a:gd name="T1" fmla="*/ 0 h 4"/>
                  <a:gd name="T2" fmla="*/ 0 w 43"/>
                  <a:gd name="T3" fmla="*/ 0 h 4"/>
                  <a:gd name="T4" fmla="*/ 0 w 43"/>
                  <a:gd name="T5" fmla="*/ 4 h 4"/>
                  <a:gd name="T6" fmla="*/ 43 w 43"/>
                  <a:gd name="T7" fmla="*/ 4 h 4"/>
                  <a:gd name="T8" fmla="*/ 43 w 43"/>
                  <a:gd name="T9" fmla="*/ 0 h 4"/>
                  <a:gd name="T10" fmla="*/ 43 w 4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">
                    <a:moveTo>
                      <a:pt x="4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3" y="4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4" name="Freeform 120"/>
              <p:cNvSpPr/>
              <p:nvPr/>
            </p:nvSpPr>
            <p:spPr bwMode="auto">
              <a:xfrm>
                <a:off x="791874" y="4303531"/>
                <a:ext cx="6960" cy="325734"/>
              </a:xfrm>
              <a:custGeom>
                <a:avLst/>
                <a:gdLst>
                  <a:gd name="T0" fmla="*/ 5 w 5"/>
                  <a:gd name="T1" fmla="*/ 234 h 234"/>
                  <a:gd name="T2" fmla="*/ 5 w 5"/>
                  <a:gd name="T3" fmla="*/ 0 h 234"/>
                  <a:gd name="T4" fmla="*/ 0 w 5"/>
                  <a:gd name="T5" fmla="*/ 0 h 234"/>
                  <a:gd name="T6" fmla="*/ 0 w 5"/>
                  <a:gd name="T7" fmla="*/ 234 h 234"/>
                  <a:gd name="T8" fmla="*/ 5 w 5"/>
                  <a:gd name="T9" fmla="*/ 234 h 234"/>
                  <a:gd name="T10" fmla="*/ 5 w 5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34">
                    <a:moveTo>
                      <a:pt x="5" y="234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234"/>
                    </a:lnTo>
                    <a:lnTo>
                      <a:pt x="5" y="234"/>
                    </a:lnTo>
                    <a:lnTo>
                      <a:pt x="5" y="23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6" name="组合 465"/>
            <p:cNvGrpSpPr/>
            <p:nvPr/>
          </p:nvGrpSpPr>
          <p:grpSpPr>
            <a:xfrm>
              <a:off x="1160761" y="4350793"/>
              <a:ext cx="89090" cy="395336"/>
              <a:chOff x="1160761" y="4350793"/>
              <a:chExt cx="89090" cy="395336"/>
            </a:xfrm>
          </p:grpSpPr>
          <p:sp>
            <p:nvSpPr>
              <p:cNvPr id="671" name="Freeform 180"/>
              <p:cNvSpPr/>
              <p:nvPr/>
            </p:nvSpPr>
            <p:spPr bwMode="auto">
              <a:xfrm>
                <a:off x="1223402" y="4350793"/>
                <a:ext cx="5568" cy="395336"/>
              </a:xfrm>
              <a:custGeom>
                <a:avLst/>
                <a:gdLst>
                  <a:gd name="T0" fmla="*/ 0 w 4"/>
                  <a:gd name="T1" fmla="*/ 284 h 284"/>
                  <a:gd name="T2" fmla="*/ 0 w 4"/>
                  <a:gd name="T3" fmla="*/ 0 h 284"/>
                  <a:gd name="T4" fmla="*/ 4 w 4"/>
                  <a:gd name="T5" fmla="*/ 0 h 284"/>
                  <a:gd name="T6" fmla="*/ 4 w 4"/>
                  <a:gd name="T7" fmla="*/ 284 h 284"/>
                  <a:gd name="T8" fmla="*/ 0 w 4"/>
                  <a:gd name="T9" fmla="*/ 284 h 284"/>
                  <a:gd name="T10" fmla="*/ 0 w 4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84">
                    <a:moveTo>
                      <a:pt x="0" y="28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2" name="Freeform 181"/>
              <p:cNvSpPr/>
              <p:nvPr/>
            </p:nvSpPr>
            <p:spPr bwMode="auto">
              <a:xfrm>
                <a:off x="1183033" y="4377242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3" name="Freeform 182"/>
              <p:cNvSpPr/>
              <p:nvPr/>
            </p:nvSpPr>
            <p:spPr bwMode="auto">
              <a:xfrm>
                <a:off x="1183033" y="4384202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4" name="Freeform 183"/>
              <p:cNvSpPr/>
              <p:nvPr/>
            </p:nvSpPr>
            <p:spPr bwMode="auto">
              <a:xfrm>
                <a:off x="1183033" y="4430139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5" name="Freeform 184"/>
              <p:cNvSpPr/>
              <p:nvPr/>
            </p:nvSpPr>
            <p:spPr bwMode="auto">
              <a:xfrm>
                <a:off x="1183033" y="4439883"/>
                <a:ext cx="50113" cy="6960"/>
              </a:xfrm>
              <a:custGeom>
                <a:avLst/>
                <a:gdLst>
                  <a:gd name="T0" fmla="*/ 0 w 36"/>
                  <a:gd name="T1" fmla="*/ 0 h 5"/>
                  <a:gd name="T2" fmla="*/ 36 w 36"/>
                  <a:gd name="T3" fmla="*/ 0 h 5"/>
                  <a:gd name="T4" fmla="*/ 36 w 36"/>
                  <a:gd name="T5" fmla="*/ 5 h 5"/>
                  <a:gd name="T6" fmla="*/ 0 w 36"/>
                  <a:gd name="T7" fmla="*/ 5 h 5"/>
                  <a:gd name="T8" fmla="*/ 0 w 36"/>
                  <a:gd name="T9" fmla="*/ 0 h 5"/>
                  <a:gd name="T10" fmla="*/ 0 w 3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">
                    <a:moveTo>
                      <a:pt x="0" y="0"/>
                    </a:moveTo>
                    <a:lnTo>
                      <a:pt x="36" y="0"/>
                    </a:lnTo>
                    <a:lnTo>
                      <a:pt x="3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6" name="Freeform 185"/>
              <p:cNvSpPr/>
              <p:nvPr/>
            </p:nvSpPr>
            <p:spPr bwMode="auto">
              <a:xfrm>
                <a:off x="1183033" y="4485820"/>
                <a:ext cx="50113" cy="2784"/>
              </a:xfrm>
              <a:custGeom>
                <a:avLst/>
                <a:gdLst>
                  <a:gd name="T0" fmla="*/ 0 w 36"/>
                  <a:gd name="T1" fmla="*/ 0 h 2"/>
                  <a:gd name="T2" fmla="*/ 36 w 36"/>
                  <a:gd name="T3" fmla="*/ 0 h 2"/>
                  <a:gd name="T4" fmla="*/ 36 w 36"/>
                  <a:gd name="T5" fmla="*/ 2 h 2"/>
                  <a:gd name="T6" fmla="*/ 0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">
                    <a:moveTo>
                      <a:pt x="0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7" name="Freeform 186"/>
              <p:cNvSpPr/>
              <p:nvPr/>
            </p:nvSpPr>
            <p:spPr bwMode="auto">
              <a:xfrm>
                <a:off x="1183033" y="4495564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8" name="Freeform 187"/>
              <p:cNvSpPr/>
              <p:nvPr/>
            </p:nvSpPr>
            <p:spPr bwMode="auto">
              <a:xfrm>
                <a:off x="1183033" y="4541501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9" name="Freeform 188"/>
              <p:cNvSpPr/>
              <p:nvPr/>
            </p:nvSpPr>
            <p:spPr bwMode="auto">
              <a:xfrm>
                <a:off x="1183033" y="4551245"/>
                <a:ext cx="50113" cy="4176"/>
              </a:xfrm>
              <a:custGeom>
                <a:avLst/>
                <a:gdLst>
                  <a:gd name="T0" fmla="*/ 0 w 36"/>
                  <a:gd name="T1" fmla="*/ 0 h 3"/>
                  <a:gd name="T2" fmla="*/ 36 w 36"/>
                  <a:gd name="T3" fmla="*/ 0 h 3"/>
                  <a:gd name="T4" fmla="*/ 36 w 36"/>
                  <a:gd name="T5" fmla="*/ 3 h 3"/>
                  <a:gd name="T6" fmla="*/ 0 w 36"/>
                  <a:gd name="T7" fmla="*/ 3 h 3"/>
                  <a:gd name="T8" fmla="*/ 0 w 36"/>
                  <a:gd name="T9" fmla="*/ 0 h 3"/>
                  <a:gd name="T10" fmla="*/ 0 w 3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">
                    <a:moveTo>
                      <a:pt x="0" y="0"/>
                    </a:moveTo>
                    <a:lnTo>
                      <a:pt x="36" y="0"/>
                    </a:lnTo>
                    <a:lnTo>
                      <a:pt x="36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0" name="Freeform 195"/>
              <p:cNvSpPr/>
              <p:nvPr/>
            </p:nvSpPr>
            <p:spPr bwMode="auto">
              <a:xfrm>
                <a:off x="1189993" y="4350793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1" name="Rectangle 196"/>
              <p:cNvSpPr>
                <a:spLocks noChangeArrowheads="1"/>
              </p:cNvSpPr>
              <p:nvPr/>
            </p:nvSpPr>
            <p:spPr bwMode="auto">
              <a:xfrm>
                <a:off x="1160761" y="4478860"/>
                <a:ext cx="89090" cy="23386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7" name="组合 466"/>
            <p:cNvGrpSpPr/>
            <p:nvPr/>
          </p:nvGrpSpPr>
          <p:grpSpPr>
            <a:xfrm>
              <a:off x="5177044" y="4473878"/>
              <a:ext cx="89090" cy="395336"/>
              <a:chOff x="3908623" y="4473878"/>
              <a:chExt cx="89090" cy="395336"/>
            </a:xfrm>
          </p:grpSpPr>
          <p:sp>
            <p:nvSpPr>
              <p:cNvPr id="654" name="Freeform 197"/>
              <p:cNvSpPr/>
              <p:nvPr/>
            </p:nvSpPr>
            <p:spPr bwMode="auto">
              <a:xfrm>
                <a:off x="3971264" y="4473878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5" name="Freeform 198"/>
              <p:cNvSpPr/>
              <p:nvPr/>
            </p:nvSpPr>
            <p:spPr bwMode="auto">
              <a:xfrm>
                <a:off x="3932287" y="4497543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6" name="Freeform 199"/>
              <p:cNvSpPr/>
              <p:nvPr/>
            </p:nvSpPr>
            <p:spPr bwMode="auto">
              <a:xfrm>
                <a:off x="3932287" y="4507287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7" name="Freeform 200"/>
              <p:cNvSpPr/>
              <p:nvPr/>
            </p:nvSpPr>
            <p:spPr bwMode="auto">
              <a:xfrm>
                <a:off x="3932287" y="4553224"/>
                <a:ext cx="48721" cy="2784"/>
              </a:xfrm>
              <a:custGeom>
                <a:avLst/>
                <a:gdLst>
                  <a:gd name="T0" fmla="*/ 0 w 35"/>
                  <a:gd name="T1" fmla="*/ 0 h 2"/>
                  <a:gd name="T2" fmla="*/ 35 w 35"/>
                  <a:gd name="T3" fmla="*/ 0 h 2"/>
                  <a:gd name="T4" fmla="*/ 35 w 35"/>
                  <a:gd name="T5" fmla="*/ 2 h 2"/>
                  <a:gd name="T6" fmla="*/ 0 w 35"/>
                  <a:gd name="T7" fmla="*/ 2 h 2"/>
                  <a:gd name="T8" fmla="*/ 0 w 35"/>
                  <a:gd name="T9" fmla="*/ 0 h 2"/>
                  <a:gd name="T10" fmla="*/ 0 w 3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">
                    <a:moveTo>
                      <a:pt x="0" y="0"/>
                    </a:moveTo>
                    <a:lnTo>
                      <a:pt x="35" y="0"/>
                    </a:lnTo>
                    <a:lnTo>
                      <a:pt x="3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8" name="Freeform 201"/>
              <p:cNvSpPr/>
              <p:nvPr/>
            </p:nvSpPr>
            <p:spPr bwMode="auto">
              <a:xfrm>
                <a:off x="3932287" y="4562968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9" name="Freeform 202"/>
              <p:cNvSpPr/>
              <p:nvPr/>
            </p:nvSpPr>
            <p:spPr bwMode="auto">
              <a:xfrm>
                <a:off x="3932287" y="4608905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0" name="Freeform 203"/>
              <p:cNvSpPr/>
              <p:nvPr/>
            </p:nvSpPr>
            <p:spPr bwMode="auto">
              <a:xfrm>
                <a:off x="3932287" y="4618649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1" name="Freeform 204"/>
              <p:cNvSpPr/>
              <p:nvPr/>
            </p:nvSpPr>
            <p:spPr bwMode="auto">
              <a:xfrm>
                <a:off x="3932287" y="4664586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2" name="Freeform 206"/>
              <p:cNvSpPr/>
              <p:nvPr/>
            </p:nvSpPr>
            <p:spPr bwMode="auto">
              <a:xfrm>
                <a:off x="3932287" y="4671546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3" name="Freeform 207"/>
              <p:cNvSpPr/>
              <p:nvPr/>
            </p:nvSpPr>
            <p:spPr bwMode="auto">
              <a:xfrm>
                <a:off x="3932287" y="4717483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4" name="Freeform 208"/>
              <p:cNvSpPr/>
              <p:nvPr/>
            </p:nvSpPr>
            <p:spPr bwMode="auto">
              <a:xfrm>
                <a:off x="3932287" y="4727227"/>
                <a:ext cx="48721" cy="6960"/>
              </a:xfrm>
              <a:custGeom>
                <a:avLst/>
                <a:gdLst>
                  <a:gd name="T0" fmla="*/ 0 w 35"/>
                  <a:gd name="T1" fmla="*/ 0 h 5"/>
                  <a:gd name="T2" fmla="*/ 35 w 35"/>
                  <a:gd name="T3" fmla="*/ 0 h 5"/>
                  <a:gd name="T4" fmla="*/ 35 w 35"/>
                  <a:gd name="T5" fmla="*/ 5 h 5"/>
                  <a:gd name="T6" fmla="*/ 0 w 35"/>
                  <a:gd name="T7" fmla="*/ 5 h 5"/>
                  <a:gd name="T8" fmla="*/ 0 w 35"/>
                  <a:gd name="T9" fmla="*/ 0 h 5"/>
                  <a:gd name="T10" fmla="*/ 0 w 3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">
                    <a:moveTo>
                      <a:pt x="0" y="0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5" name="Freeform 209"/>
              <p:cNvSpPr/>
              <p:nvPr/>
            </p:nvSpPr>
            <p:spPr bwMode="auto">
              <a:xfrm>
                <a:off x="3932287" y="4773164"/>
                <a:ext cx="48721" cy="4176"/>
              </a:xfrm>
              <a:custGeom>
                <a:avLst/>
                <a:gdLst>
                  <a:gd name="T0" fmla="*/ 0 w 35"/>
                  <a:gd name="T1" fmla="*/ 0 h 3"/>
                  <a:gd name="T2" fmla="*/ 35 w 35"/>
                  <a:gd name="T3" fmla="*/ 0 h 3"/>
                  <a:gd name="T4" fmla="*/ 35 w 35"/>
                  <a:gd name="T5" fmla="*/ 3 h 3"/>
                  <a:gd name="T6" fmla="*/ 0 w 35"/>
                  <a:gd name="T7" fmla="*/ 3 h 3"/>
                  <a:gd name="T8" fmla="*/ 0 w 35"/>
                  <a:gd name="T9" fmla="*/ 0 h 3"/>
                  <a:gd name="T10" fmla="*/ 0 w 3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">
                    <a:moveTo>
                      <a:pt x="0" y="0"/>
                    </a:moveTo>
                    <a:lnTo>
                      <a:pt x="35" y="0"/>
                    </a:lnTo>
                    <a:lnTo>
                      <a:pt x="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6" name="Freeform 210"/>
              <p:cNvSpPr/>
              <p:nvPr/>
            </p:nvSpPr>
            <p:spPr bwMode="auto">
              <a:xfrm>
                <a:off x="3932287" y="4784300"/>
                <a:ext cx="48721" cy="2784"/>
              </a:xfrm>
              <a:custGeom>
                <a:avLst/>
                <a:gdLst>
                  <a:gd name="T0" fmla="*/ 0 w 35"/>
                  <a:gd name="T1" fmla="*/ 0 h 2"/>
                  <a:gd name="T2" fmla="*/ 35 w 35"/>
                  <a:gd name="T3" fmla="*/ 0 h 2"/>
                  <a:gd name="T4" fmla="*/ 35 w 35"/>
                  <a:gd name="T5" fmla="*/ 2 h 2"/>
                  <a:gd name="T6" fmla="*/ 0 w 35"/>
                  <a:gd name="T7" fmla="*/ 2 h 2"/>
                  <a:gd name="T8" fmla="*/ 0 w 35"/>
                  <a:gd name="T9" fmla="*/ 0 h 2"/>
                  <a:gd name="T10" fmla="*/ 0 w 3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">
                    <a:moveTo>
                      <a:pt x="0" y="0"/>
                    </a:moveTo>
                    <a:lnTo>
                      <a:pt x="35" y="0"/>
                    </a:lnTo>
                    <a:lnTo>
                      <a:pt x="3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7" name="Freeform 211"/>
              <p:cNvSpPr/>
              <p:nvPr/>
            </p:nvSpPr>
            <p:spPr bwMode="auto">
              <a:xfrm>
                <a:off x="3932287" y="4830237"/>
                <a:ext cx="48721" cy="2784"/>
              </a:xfrm>
              <a:custGeom>
                <a:avLst/>
                <a:gdLst>
                  <a:gd name="T0" fmla="*/ 0 w 35"/>
                  <a:gd name="T1" fmla="*/ 0 h 2"/>
                  <a:gd name="T2" fmla="*/ 35 w 35"/>
                  <a:gd name="T3" fmla="*/ 0 h 2"/>
                  <a:gd name="T4" fmla="*/ 35 w 35"/>
                  <a:gd name="T5" fmla="*/ 2 h 2"/>
                  <a:gd name="T6" fmla="*/ 0 w 35"/>
                  <a:gd name="T7" fmla="*/ 2 h 2"/>
                  <a:gd name="T8" fmla="*/ 0 w 35"/>
                  <a:gd name="T9" fmla="*/ 0 h 2"/>
                  <a:gd name="T10" fmla="*/ 0 w 3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">
                    <a:moveTo>
                      <a:pt x="0" y="0"/>
                    </a:moveTo>
                    <a:lnTo>
                      <a:pt x="35" y="0"/>
                    </a:lnTo>
                    <a:lnTo>
                      <a:pt x="3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8" name="Freeform 212"/>
              <p:cNvSpPr/>
              <p:nvPr/>
            </p:nvSpPr>
            <p:spPr bwMode="auto">
              <a:xfrm>
                <a:off x="3932287" y="4839981"/>
                <a:ext cx="48721" cy="2784"/>
              </a:xfrm>
              <a:custGeom>
                <a:avLst/>
                <a:gdLst>
                  <a:gd name="T0" fmla="*/ 0 w 35"/>
                  <a:gd name="T1" fmla="*/ 0 h 2"/>
                  <a:gd name="T2" fmla="*/ 35 w 35"/>
                  <a:gd name="T3" fmla="*/ 0 h 2"/>
                  <a:gd name="T4" fmla="*/ 35 w 35"/>
                  <a:gd name="T5" fmla="*/ 2 h 2"/>
                  <a:gd name="T6" fmla="*/ 0 w 35"/>
                  <a:gd name="T7" fmla="*/ 2 h 2"/>
                  <a:gd name="T8" fmla="*/ 0 w 35"/>
                  <a:gd name="T9" fmla="*/ 0 h 2"/>
                  <a:gd name="T10" fmla="*/ 0 w 3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">
                    <a:moveTo>
                      <a:pt x="0" y="0"/>
                    </a:moveTo>
                    <a:lnTo>
                      <a:pt x="35" y="0"/>
                    </a:lnTo>
                    <a:lnTo>
                      <a:pt x="3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9" name="Freeform 213"/>
              <p:cNvSpPr/>
              <p:nvPr/>
            </p:nvSpPr>
            <p:spPr bwMode="auto">
              <a:xfrm>
                <a:off x="3937855" y="4473878"/>
                <a:ext cx="6960" cy="395336"/>
              </a:xfrm>
              <a:custGeom>
                <a:avLst/>
                <a:gdLst>
                  <a:gd name="T0" fmla="*/ 0 w 5"/>
                  <a:gd name="T1" fmla="*/ 284 h 284"/>
                  <a:gd name="T2" fmla="*/ 0 w 5"/>
                  <a:gd name="T3" fmla="*/ 0 h 284"/>
                  <a:gd name="T4" fmla="*/ 5 w 5"/>
                  <a:gd name="T5" fmla="*/ 0 h 284"/>
                  <a:gd name="T6" fmla="*/ 5 w 5"/>
                  <a:gd name="T7" fmla="*/ 284 h 284"/>
                  <a:gd name="T8" fmla="*/ 0 w 5"/>
                  <a:gd name="T9" fmla="*/ 284 h 284"/>
                  <a:gd name="T10" fmla="*/ 0 w 5"/>
                  <a:gd name="T11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84">
                    <a:moveTo>
                      <a:pt x="0" y="284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84"/>
                    </a:lnTo>
                    <a:lnTo>
                      <a:pt x="0" y="284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0" name="Rectangle 214"/>
              <p:cNvSpPr>
                <a:spLocks noChangeArrowheads="1"/>
              </p:cNvSpPr>
              <p:nvPr/>
            </p:nvSpPr>
            <p:spPr bwMode="auto">
              <a:xfrm>
                <a:off x="3908623" y="4603337"/>
                <a:ext cx="89090" cy="23246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914294" y="4649274"/>
              <a:ext cx="964675" cy="91873"/>
              <a:chOff x="5645873" y="4649274"/>
              <a:chExt cx="964675" cy="91873"/>
            </a:xfrm>
          </p:grpSpPr>
          <p:sp>
            <p:nvSpPr>
              <p:cNvPr id="612" name="Freeform 250"/>
              <p:cNvSpPr/>
              <p:nvPr/>
            </p:nvSpPr>
            <p:spPr bwMode="auto">
              <a:xfrm>
                <a:off x="6535378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Freeform 251"/>
              <p:cNvSpPr/>
              <p:nvPr/>
            </p:nvSpPr>
            <p:spPr bwMode="auto">
              <a:xfrm>
                <a:off x="6535378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252"/>
              <p:cNvSpPr>
                <a:spLocks noChangeArrowheads="1"/>
              </p:cNvSpPr>
              <p:nvPr/>
            </p:nvSpPr>
            <p:spPr bwMode="auto">
              <a:xfrm>
                <a:off x="6604980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Freeform 253"/>
              <p:cNvSpPr/>
              <p:nvPr/>
            </p:nvSpPr>
            <p:spPr bwMode="auto">
              <a:xfrm>
                <a:off x="646299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Freeform 254"/>
              <p:cNvSpPr/>
              <p:nvPr/>
            </p:nvSpPr>
            <p:spPr bwMode="auto">
              <a:xfrm>
                <a:off x="646299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255"/>
              <p:cNvSpPr>
                <a:spLocks noChangeArrowheads="1"/>
              </p:cNvSpPr>
              <p:nvPr/>
            </p:nvSpPr>
            <p:spPr bwMode="auto">
              <a:xfrm>
                <a:off x="6532594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Freeform 256"/>
              <p:cNvSpPr/>
              <p:nvPr/>
            </p:nvSpPr>
            <p:spPr bwMode="auto">
              <a:xfrm>
                <a:off x="6390607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Freeform 257"/>
              <p:cNvSpPr/>
              <p:nvPr/>
            </p:nvSpPr>
            <p:spPr bwMode="auto">
              <a:xfrm>
                <a:off x="6390607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258"/>
              <p:cNvSpPr>
                <a:spLocks noChangeArrowheads="1"/>
              </p:cNvSpPr>
              <p:nvPr/>
            </p:nvSpPr>
            <p:spPr bwMode="auto">
              <a:xfrm>
                <a:off x="6456033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Freeform 259"/>
              <p:cNvSpPr/>
              <p:nvPr/>
            </p:nvSpPr>
            <p:spPr bwMode="auto">
              <a:xfrm>
                <a:off x="6314046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Freeform 260"/>
              <p:cNvSpPr/>
              <p:nvPr/>
            </p:nvSpPr>
            <p:spPr bwMode="auto">
              <a:xfrm>
                <a:off x="6314046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261"/>
              <p:cNvSpPr>
                <a:spLocks noChangeArrowheads="1"/>
              </p:cNvSpPr>
              <p:nvPr/>
            </p:nvSpPr>
            <p:spPr bwMode="auto">
              <a:xfrm>
                <a:off x="6383647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Freeform 262"/>
              <p:cNvSpPr/>
              <p:nvPr/>
            </p:nvSpPr>
            <p:spPr bwMode="auto">
              <a:xfrm>
                <a:off x="624166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Freeform 263"/>
              <p:cNvSpPr/>
              <p:nvPr/>
            </p:nvSpPr>
            <p:spPr bwMode="auto">
              <a:xfrm>
                <a:off x="624166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264"/>
              <p:cNvSpPr>
                <a:spLocks noChangeArrowheads="1"/>
              </p:cNvSpPr>
              <p:nvPr/>
            </p:nvSpPr>
            <p:spPr bwMode="auto">
              <a:xfrm>
                <a:off x="6311262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Freeform 265"/>
              <p:cNvSpPr/>
              <p:nvPr/>
            </p:nvSpPr>
            <p:spPr bwMode="auto">
              <a:xfrm>
                <a:off x="6169275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Freeform 266"/>
              <p:cNvSpPr/>
              <p:nvPr/>
            </p:nvSpPr>
            <p:spPr bwMode="auto">
              <a:xfrm>
                <a:off x="6169275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267"/>
              <p:cNvSpPr>
                <a:spLocks noChangeArrowheads="1"/>
              </p:cNvSpPr>
              <p:nvPr/>
            </p:nvSpPr>
            <p:spPr bwMode="auto">
              <a:xfrm>
                <a:off x="6236092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Freeform 268"/>
              <p:cNvSpPr/>
              <p:nvPr/>
            </p:nvSpPr>
            <p:spPr bwMode="auto">
              <a:xfrm>
                <a:off x="609689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3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Freeform 269"/>
              <p:cNvSpPr/>
              <p:nvPr/>
            </p:nvSpPr>
            <p:spPr bwMode="auto">
              <a:xfrm>
                <a:off x="609689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3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3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270"/>
              <p:cNvSpPr>
                <a:spLocks noChangeArrowheads="1"/>
              </p:cNvSpPr>
              <p:nvPr/>
            </p:nvSpPr>
            <p:spPr bwMode="auto">
              <a:xfrm>
                <a:off x="6163707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Freeform 271"/>
              <p:cNvSpPr/>
              <p:nvPr/>
            </p:nvSpPr>
            <p:spPr bwMode="auto">
              <a:xfrm>
                <a:off x="602172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Freeform 272"/>
              <p:cNvSpPr/>
              <p:nvPr/>
            </p:nvSpPr>
            <p:spPr bwMode="auto">
              <a:xfrm>
                <a:off x="602172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273"/>
              <p:cNvSpPr>
                <a:spLocks noChangeArrowheads="1"/>
              </p:cNvSpPr>
              <p:nvPr/>
            </p:nvSpPr>
            <p:spPr bwMode="auto">
              <a:xfrm>
                <a:off x="6091322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Freeform 274"/>
              <p:cNvSpPr/>
              <p:nvPr/>
            </p:nvSpPr>
            <p:spPr bwMode="auto">
              <a:xfrm>
                <a:off x="5949335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Freeform 275"/>
              <p:cNvSpPr/>
              <p:nvPr/>
            </p:nvSpPr>
            <p:spPr bwMode="auto">
              <a:xfrm>
                <a:off x="5949335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8" name="Rectangle 276"/>
              <p:cNvSpPr>
                <a:spLocks noChangeArrowheads="1"/>
              </p:cNvSpPr>
              <p:nvPr/>
            </p:nvSpPr>
            <p:spPr bwMode="auto">
              <a:xfrm>
                <a:off x="6014760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9" name="Freeform 277"/>
              <p:cNvSpPr/>
              <p:nvPr/>
            </p:nvSpPr>
            <p:spPr bwMode="auto">
              <a:xfrm>
                <a:off x="5876949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0" name="Freeform 278"/>
              <p:cNvSpPr/>
              <p:nvPr/>
            </p:nvSpPr>
            <p:spPr bwMode="auto">
              <a:xfrm>
                <a:off x="5876949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1" name="Rectangle 279"/>
              <p:cNvSpPr>
                <a:spLocks noChangeArrowheads="1"/>
              </p:cNvSpPr>
              <p:nvPr/>
            </p:nvSpPr>
            <p:spPr bwMode="auto">
              <a:xfrm>
                <a:off x="5942375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2" name="Freeform 280"/>
              <p:cNvSpPr/>
              <p:nvPr/>
            </p:nvSpPr>
            <p:spPr bwMode="auto">
              <a:xfrm>
                <a:off x="580178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9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9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3" name="Freeform 281"/>
              <p:cNvSpPr/>
              <p:nvPr/>
            </p:nvSpPr>
            <p:spPr bwMode="auto">
              <a:xfrm>
                <a:off x="580178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9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9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4" name="Rectangle 282"/>
              <p:cNvSpPr>
                <a:spLocks noChangeArrowheads="1"/>
              </p:cNvSpPr>
              <p:nvPr/>
            </p:nvSpPr>
            <p:spPr bwMode="auto">
              <a:xfrm>
                <a:off x="5869989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5" name="Freeform 283"/>
              <p:cNvSpPr/>
              <p:nvPr/>
            </p:nvSpPr>
            <p:spPr bwMode="auto">
              <a:xfrm>
                <a:off x="5729394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6" name="Freeform 284"/>
              <p:cNvSpPr/>
              <p:nvPr/>
            </p:nvSpPr>
            <p:spPr bwMode="auto">
              <a:xfrm>
                <a:off x="5729394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7" name="Rectangle 285"/>
              <p:cNvSpPr>
                <a:spLocks noChangeArrowheads="1"/>
              </p:cNvSpPr>
              <p:nvPr/>
            </p:nvSpPr>
            <p:spPr bwMode="auto">
              <a:xfrm>
                <a:off x="5794820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8" name="Freeform 286"/>
              <p:cNvSpPr/>
              <p:nvPr/>
            </p:nvSpPr>
            <p:spPr bwMode="auto">
              <a:xfrm>
                <a:off x="565283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9" name="Freeform 287"/>
              <p:cNvSpPr/>
              <p:nvPr/>
            </p:nvSpPr>
            <p:spPr bwMode="auto">
              <a:xfrm>
                <a:off x="565283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0" name="Rectangle 288"/>
              <p:cNvSpPr>
                <a:spLocks noChangeArrowheads="1"/>
              </p:cNvSpPr>
              <p:nvPr/>
            </p:nvSpPr>
            <p:spPr bwMode="auto">
              <a:xfrm>
                <a:off x="5722434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1" name="Rectangle 289"/>
              <p:cNvSpPr>
                <a:spLocks noChangeArrowheads="1"/>
              </p:cNvSpPr>
              <p:nvPr/>
            </p:nvSpPr>
            <p:spPr bwMode="auto">
              <a:xfrm>
                <a:off x="5645873" y="4652058"/>
                <a:ext cx="11136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2" name="Rectangle 290"/>
              <p:cNvSpPr>
                <a:spLocks noChangeArrowheads="1"/>
              </p:cNvSpPr>
              <p:nvPr/>
            </p:nvSpPr>
            <p:spPr bwMode="auto">
              <a:xfrm>
                <a:off x="5645873" y="4649274"/>
                <a:ext cx="964675" cy="1252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3" name="Rectangle 291"/>
              <p:cNvSpPr>
                <a:spLocks noChangeArrowheads="1"/>
              </p:cNvSpPr>
              <p:nvPr/>
            </p:nvSpPr>
            <p:spPr bwMode="auto">
              <a:xfrm>
                <a:off x="5645873" y="4727227"/>
                <a:ext cx="964675" cy="139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9" name="组合 468"/>
            <p:cNvGrpSpPr/>
            <p:nvPr/>
          </p:nvGrpSpPr>
          <p:grpSpPr>
            <a:xfrm>
              <a:off x="8257600" y="4468310"/>
              <a:ext cx="86306" cy="393944"/>
              <a:chOff x="6989179" y="4468310"/>
              <a:chExt cx="86306" cy="393944"/>
            </a:xfrm>
          </p:grpSpPr>
          <p:sp>
            <p:nvSpPr>
              <p:cNvPr id="591" name="Freeform 232"/>
              <p:cNvSpPr/>
              <p:nvPr/>
            </p:nvSpPr>
            <p:spPr bwMode="auto">
              <a:xfrm>
                <a:off x="7051820" y="446831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Freeform 233"/>
              <p:cNvSpPr/>
              <p:nvPr/>
            </p:nvSpPr>
            <p:spPr bwMode="auto">
              <a:xfrm>
                <a:off x="7008668" y="4493367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Freeform 234"/>
              <p:cNvSpPr/>
              <p:nvPr/>
            </p:nvSpPr>
            <p:spPr bwMode="auto">
              <a:xfrm>
                <a:off x="7008668" y="450450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Freeform 235"/>
              <p:cNvSpPr/>
              <p:nvPr/>
            </p:nvSpPr>
            <p:spPr bwMode="auto">
              <a:xfrm>
                <a:off x="7008668" y="455044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Freeform 236"/>
              <p:cNvSpPr/>
              <p:nvPr/>
            </p:nvSpPr>
            <p:spPr bwMode="auto">
              <a:xfrm>
                <a:off x="7008668" y="4560184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Freeform 237"/>
              <p:cNvSpPr/>
              <p:nvPr/>
            </p:nvSpPr>
            <p:spPr bwMode="auto">
              <a:xfrm>
                <a:off x="7008668" y="4603337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Freeform 238"/>
              <p:cNvSpPr/>
              <p:nvPr/>
            </p:nvSpPr>
            <p:spPr bwMode="auto">
              <a:xfrm>
                <a:off x="7008668" y="4613081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Freeform 239"/>
              <p:cNvSpPr/>
              <p:nvPr/>
            </p:nvSpPr>
            <p:spPr bwMode="auto">
              <a:xfrm>
                <a:off x="7008668" y="4659018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Freeform 240"/>
              <p:cNvSpPr/>
              <p:nvPr/>
            </p:nvSpPr>
            <p:spPr bwMode="auto">
              <a:xfrm>
                <a:off x="7008668" y="4668762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Freeform 241"/>
              <p:cNvSpPr/>
              <p:nvPr/>
            </p:nvSpPr>
            <p:spPr bwMode="auto">
              <a:xfrm>
                <a:off x="7008668" y="4714699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Freeform 242"/>
              <p:cNvSpPr/>
              <p:nvPr/>
            </p:nvSpPr>
            <p:spPr bwMode="auto">
              <a:xfrm>
                <a:off x="7008668" y="472444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Freeform 243"/>
              <p:cNvSpPr/>
              <p:nvPr/>
            </p:nvSpPr>
            <p:spPr bwMode="auto">
              <a:xfrm>
                <a:off x="7008668" y="477038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Freeform 244"/>
              <p:cNvSpPr/>
              <p:nvPr/>
            </p:nvSpPr>
            <p:spPr bwMode="auto">
              <a:xfrm>
                <a:off x="7008668" y="4780124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Freeform 245"/>
              <p:cNvSpPr/>
              <p:nvPr/>
            </p:nvSpPr>
            <p:spPr bwMode="auto">
              <a:xfrm>
                <a:off x="7008668" y="4823277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Freeform 246"/>
              <p:cNvSpPr/>
              <p:nvPr/>
            </p:nvSpPr>
            <p:spPr bwMode="auto">
              <a:xfrm>
                <a:off x="7008668" y="4833021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Freeform 247"/>
              <p:cNvSpPr/>
              <p:nvPr/>
            </p:nvSpPr>
            <p:spPr bwMode="auto">
              <a:xfrm>
                <a:off x="7018412" y="4468310"/>
                <a:ext cx="4176" cy="393944"/>
              </a:xfrm>
              <a:custGeom>
                <a:avLst/>
                <a:gdLst>
                  <a:gd name="T0" fmla="*/ 0 w 3"/>
                  <a:gd name="T1" fmla="*/ 283 h 283"/>
                  <a:gd name="T2" fmla="*/ 0 w 3"/>
                  <a:gd name="T3" fmla="*/ 0 h 283"/>
                  <a:gd name="T4" fmla="*/ 3 w 3"/>
                  <a:gd name="T5" fmla="*/ 0 h 283"/>
                  <a:gd name="T6" fmla="*/ 3 w 3"/>
                  <a:gd name="T7" fmla="*/ 283 h 283"/>
                  <a:gd name="T8" fmla="*/ 0 w 3"/>
                  <a:gd name="T9" fmla="*/ 283 h 283"/>
                  <a:gd name="T10" fmla="*/ 0 w 3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83">
                    <a:moveTo>
                      <a:pt x="0" y="283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248"/>
              <p:cNvSpPr>
                <a:spLocks noChangeArrowheads="1"/>
              </p:cNvSpPr>
              <p:nvPr/>
            </p:nvSpPr>
            <p:spPr bwMode="auto">
              <a:xfrm>
                <a:off x="6989179" y="4596377"/>
                <a:ext cx="86306" cy="23664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Freeform 319"/>
              <p:cNvSpPr/>
              <p:nvPr/>
            </p:nvSpPr>
            <p:spPr bwMode="auto">
              <a:xfrm>
                <a:off x="699892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Freeform 320"/>
              <p:cNvSpPr/>
              <p:nvPr/>
            </p:nvSpPr>
            <p:spPr bwMode="auto">
              <a:xfrm>
                <a:off x="699892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321"/>
              <p:cNvSpPr>
                <a:spLocks noChangeArrowheads="1"/>
              </p:cNvSpPr>
              <p:nvPr/>
            </p:nvSpPr>
            <p:spPr bwMode="auto">
              <a:xfrm>
                <a:off x="7068525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324"/>
              <p:cNvSpPr>
                <a:spLocks noChangeArrowheads="1"/>
              </p:cNvSpPr>
              <p:nvPr/>
            </p:nvSpPr>
            <p:spPr bwMode="auto">
              <a:xfrm>
                <a:off x="6993355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0" name="组合 469"/>
            <p:cNvGrpSpPr/>
            <p:nvPr/>
          </p:nvGrpSpPr>
          <p:grpSpPr>
            <a:xfrm>
              <a:off x="8027916" y="4468310"/>
              <a:ext cx="94657" cy="393944"/>
              <a:chOff x="6759495" y="4468310"/>
              <a:chExt cx="94657" cy="393944"/>
            </a:xfrm>
          </p:grpSpPr>
          <p:sp>
            <p:nvSpPr>
              <p:cNvPr id="570" name="Freeform 215"/>
              <p:cNvSpPr/>
              <p:nvPr/>
            </p:nvSpPr>
            <p:spPr bwMode="auto">
              <a:xfrm>
                <a:off x="6822136" y="446831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Freeform 216"/>
              <p:cNvSpPr/>
              <p:nvPr/>
            </p:nvSpPr>
            <p:spPr bwMode="auto">
              <a:xfrm>
                <a:off x="6778983" y="4493367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Freeform 217"/>
              <p:cNvSpPr/>
              <p:nvPr/>
            </p:nvSpPr>
            <p:spPr bwMode="auto">
              <a:xfrm>
                <a:off x="6778983" y="450450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Freeform 218"/>
              <p:cNvSpPr/>
              <p:nvPr/>
            </p:nvSpPr>
            <p:spPr bwMode="auto">
              <a:xfrm>
                <a:off x="6778983" y="455044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Freeform 219"/>
              <p:cNvSpPr/>
              <p:nvPr/>
            </p:nvSpPr>
            <p:spPr bwMode="auto">
              <a:xfrm>
                <a:off x="6778983" y="4560184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Freeform 220"/>
              <p:cNvSpPr/>
              <p:nvPr/>
            </p:nvSpPr>
            <p:spPr bwMode="auto">
              <a:xfrm>
                <a:off x="6778983" y="4603337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Freeform 221"/>
              <p:cNvSpPr/>
              <p:nvPr/>
            </p:nvSpPr>
            <p:spPr bwMode="auto">
              <a:xfrm>
                <a:off x="6778983" y="4613081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Freeform 222"/>
              <p:cNvSpPr/>
              <p:nvPr/>
            </p:nvSpPr>
            <p:spPr bwMode="auto">
              <a:xfrm>
                <a:off x="6778983" y="4659018"/>
                <a:ext cx="52897" cy="5568"/>
              </a:xfrm>
              <a:custGeom>
                <a:avLst/>
                <a:gdLst>
                  <a:gd name="T0" fmla="*/ 0 w 38"/>
                  <a:gd name="T1" fmla="*/ 0 h 4"/>
                  <a:gd name="T2" fmla="*/ 38 w 38"/>
                  <a:gd name="T3" fmla="*/ 0 h 4"/>
                  <a:gd name="T4" fmla="*/ 38 w 38"/>
                  <a:gd name="T5" fmla="*/ 4 h 4"/>
                  <a:gd name="T6" fmla="*/ 0 w 38"/>
                  <a:gd name="T7" fmla="*/ 4 h 4"/>
                  <a:gd name="T8" fmla="*/ 0 w 38"/>
                  <a:gd name="T9" fmla="*/ 0 h 4"/>
                  <a:gd name="T10" fmla="*/ 0 w 3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0"/>
                    </a:move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Freeform 223"/>
              <p:cNvSpPr/>
              <p:nvPr/>
            </p:nvSpPr>
            <p:spPr bwMode="auto">
              <a:xfrm>
                <a:off x="6778983" y="4668762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Freeform 224"/>
              <p:cNvSpPr/>
              <p:nvPr/>
            </p:nvSpPr>
            <p:spPr bwMode="auto">
              <a:xfrm>
                <a:off x="6778983" y="4714699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Freeform 225"/>
              <p:cNvSpPr/>
              <p:nvPr/>
            </p:nvSpPr>
            <p:spPr bwMode="auto">
              <a:xfrm>
                <a:off x="6778983" y="4724443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Freeform 226"/>
              <p:cNvSpPr/>
              <p:nvPr/>
            </p:nvSpPr>
            <p:spPr bwMode="auto">
              <a:xfrm>
                <a:off x="6778983" y="4770380"/>
                <a:ext cx="52897" cy="2784"/>
              </a:xfrm>
              <a:custGeom>
                <a:avLst/>
                <a:gdLst>
                  <a:gd name="T0" fmla="*/ 0 w 38"/>
                  <a:gd name="T1" fmla="*/ 0 h 2"/>
                  <a:gd name="T2" fmla="*/ 38 w 38"/>
                  <a:gd name="T3" fmla="*/ 0 h 2"/>
                  <a:gd name="T4" fmla="*/ 38 w 38"/>
                  <a:gd name="T5" fmla="*/ 2 h 2"/>
                  <a:gd name="T6" fmla="*/ 0 w 38"/>
                  <a:gd name="T7" fmla="*/ 2 h 2"/>
                  <a:gd name="T8" fmla="*/ 0 w 38"/>
                  <a:gd name="T9" fmla="*/ 0 h 2"/>
                  <a:gd name="T10" fmla="*/ 0 w 3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">
                    <a:moveTo>
                      <a:pt x="0" y="0"/>
                    </a:moveTo>
                    <a:lnTo>
                      <a:pt x="38" y="0"/>
                    </a:lnTo>
                    <a:lnTo>
                      <a:pt x="3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Freeform 227"/>
              <p:cNvSpPr/>
              <p:nvPr/>
            </p:nvSpPr>
            <p:spPr bwMode="auto">
              <a:xfrm>
                <a:off x="6778983" y="4780124"/>
                <a:ext cx="52897" cy="4176"/>
              </a:xfrm>
              <a:custGeom>
                <a:avLst/>
                <a:gdLst>
                  <a:gd name="T0" fmla="*/ 0 w 38"/>
                  <a:gd name="T1" fmla="*/ 0 h 3"/>
                  <a:gd name="T2" fmla="*/ 38 w 38"/>
                  <a:gd name="T3" fmla="*/ 0 h 3"/>
                  <a:gd name="T4" fmla="*/ 38 w 38"/>
                  <a:gd name="T5" fmla="*/ 3 h 3"/>
                  <a:gd name="T6" fmla="*/ 0 w 38"/>
                  <a:gd name="T7" fmla="*/ 3 h 3"/>
                  <a:gd name="T8" fmla="*/ 0 w 38"/>
                  <a:gd name="T9" fmla="*/ 0 h 3"/>
                  <a:gd name="T10" fmla="*/ 0 w 3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">
                    <a:moveTo>
                      <a:pt x="0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Freeform 228"/>
              <p:cNvSpPr/>
              <p:nvPr/>
            </p:nvSpPr>
            <p:spPr bwMode="auto">
              <a:xfrm>
                <a:off x="6778983" y="4823277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Freeform 229"/>
              <p:cNvSpPr/>
              <p:nvPr/>
            </p:nvSpPr>
            <p:spPr bwMode="auto">
              <a:xfrm>
                <a:off x="6778983" y="4833021"/>
                <a:ext cx="52897" cy="6960"/>
              </a:xfrm>
              <a:custGeom>
                <a:avLst/>
                <a:gdLst>
                  <a:gd name="T0" fmla="*/ 0 w 38"/>
                  <a:gd name="T1" fmla="*/ 0 h 5"/>
                  <a:gd name="T2" fmla="*/ 38 w 38"/>
                  <a:gd name="T3" fmla="*/ 0 h 5"/>
                  <a:gd name="T4" fmla="*/ 38 w 38"/>
                  <a:gd name="T5" fmla="*/ 5 h 5"/>
                  <a:gd name="T6" fmla="*/ 0 w 38"/>
                  <a:gd name="T7" fmla="*/ 5 h 5"/>
                  <a:gd name="T8" fmla="*/ 0 w 38"/>
                  <a:gd name="T9" fmla="*/ 0 h 5"/>
                  <a:gd name="T10" fmla="*/ 0 w 3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Freeform 230"/>
              <p:cNvSpPr/>
              <p:nvPr/>
            </p:nvSpPr>
            <p:spPr bwMode="auto">
              <a:xfrm>
                <a:off x="6788727" y="4468310"/>
                <a:ext cx="2784" cy="393944"/>
              </a:xfrm>
              <a:custGeom>
                <a:avLst/>
                <a:gdLst>
                  <a:gd name="T0" fmla="*/ 0 w 2"/>
                  <a:gd name="T1" fmla="*/ 283 h 283"/>
                  <a:gd name="T2" fmla="*/ 0 w 2"/>
                  <a:gd name="T3" fmla="*/ 0 h 283"/>
                  <a:gd name="T4" fmla="*/ 2 w 2"/>
                  <a:gd name="T5" fmla="*/ 0 h 283"/>
                  <a:gd name="T6" fmla="*/ 2 w 2"/>
                  <a:gd name="T7" fmla="*/ 283 h 283"/>
                  <a:gd name="T8" fmla="*/ 0 w 2"/>
                  <a:gd name="T9" fmla="*/ 283 h 283"/>
                  <a:gd name="T10" fmla="*/ 0 w 2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83">
                    <a:moveTo>
                      <a:pt x="0" y="28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83"/>
                    </a:lnTo>
                    <a:lnTo>
                      <a:pt x="0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231"/>
              <p:cNvSpPr>
                <a:spLocks noChangeArrowheads="1"/>
              </p:cNvSpPr>
              <p:nvPr/>
            </p:nvSpPr>
            <p:spPr bwMode="auto">
              <a:xfrm>
                <a:off x="6759495" y="4596377"/>
                <a:ext cx="84914" cy="23664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Freeform 328"/>
              <p:cNvSpPr/>
              <p:nvPr/>
            </p:nvSpPr>
            <p:spPr bwMode="auto">
              <a:xfrm>
                <a:off x="677898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Freeform 329"/>
              <p:cNvSpPr/>
              <p:nvPr/>
            </p:nvSpPr>
            <p:spPr bwMode="auto">
              <a:xfrm>
                <a:off x="677898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330"/>
              <p:cNvSpPr>
                <a:spLocks noChangeArrowheads="1"/>
              </p:cNvSpPr>
              <p:nvPr/>
            </p:nvSpPr>
            <p:spPr bwMode="auto">
              <a:xfrm>
                <a:off x="6848584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331"/>
              <p:cNvSpPr>
                <a:spLocks noChangeArrowheads="1"/>
              </p:cNvSpPr>
              <p:nvPr/>
            </p:nvSpPr>
            <p:spPr bwMode="auto">
              <a:xfrm>
                <a:off x="6772023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8040444" y="4649274"/>
              <a:ext cx="964675" cy="91873"/>
              <a:chOff x="6772023" y="4649274"/>
              <a:chExt cx="964675" cy="91873"/>
            </a:xfrm>
          </p:grpSpPr>
          <p:sp>
            <p:nvSpPr>
              <p:cNvPr id="536" name="Freeform 292"/>
              <p:cNvSpPr/>
              <p:nvPr/>
            </p:nvSpPr>
            <p:spPr bwMode="auto">
              <a:xfrm>
                <a:off x="7661528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Freeform 293"/>
              <p:cNvSpPr/>
              <p:nvPr/>
            </p:nvSpPr>
            <p:spPr bwMode="auto">
              <a:xfrm>
                <a:off x="7661528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294"/>
              <p:cNvSpPr>
                <a:spLocks noChangeArrowheads="1"/>
              </p:cNvSpPr>
              <p:nvPr/>
            </p:nvSpPr>
            <p:spPr bwMode="auto">
              <a:xfrm>
                <a:off x="7726954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Freeform 295"/>
              <p:cNvSpPr/>
              <p:nvPr/>
            </p:nvSpPr>
            <p:spPr bwMode="auto">
              <a:xfrm>
                <a:off x="758914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Freeform 296"/>
              <p:cNvSpPr/>
              <p:nvPr/>
            </p:nvSpPr>
            <p:spPr bwMode="auto">
              <a:xfrm>
                <a:off x="758914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297"/>
              <p:cNvSpPr>
                <a:spLocks noChangeArrowheads="1"/>
              </p:cNvSpPr>
              <p:nvPr/>
            </p:nvSpPr>
            <p:spPr bwMode="auto">
              <a:xfrm>
                <a:off x="7654568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Freeform 298"/>
              <p:cNvSpPr/>
              <p:nvPr/>
            </p:nvSpPr>
            <p:spPr bwMode="auto">
              <a:xfrm>
                <a:off x="7512581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50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50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Freeform 299"/>
              <p:cNvSpPr/>
              <p:nvPr/>
            </p:nvSpPr>
            <p:spPr bwMode="auto">
              <a:xfrm>
                <a:off x="7512581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50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50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300"/>
              <p:cNvSpPr>
                <a:spLocks noChangeArrowheads="1"/>
              </p:cNvSpPr>
              <p:nvPr/>
            </p:nvSpPr>
            <p:spPr bwMode="auto">
              <a:xfrm>
                <a:off x="7582183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Freeform 301"/>
              <p:cNvSpPr/>
              <p:nvPr/>
            </p:nvSpPr>
            <p:spPr bwMode="auto">
              <a:xfrm>
                <a:off x="7440196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Freeform 302"/>
              <p:cNvSpPr/>
              <p:nvPr/>
            </p:nvSpPr>
            <p:spPr bwMode="auto">
              <a:xfrm>
                <a:off x="7440196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303"/>
              <p:cNvSpPr>
                <a:spLocks noChangeArrowheads="1"/>
              </p:cNvSpPr>
              <p:nvPr/>
            </p:nvSpPr>
            <p:spPr bwMode="auto">
              <a:xfrm>
                <a:off x="7509797" y="4652058"/>
                <a:ext cx="5568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Freeform 304"/>
              <p:cNvSpPr/>
              <p:nvPr/>
            </p:nvSpPr>
            <p:spPr bwMode="auto">
              <a:xfrm>
                <a:off x="7367811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Freeform 305"/>
              <p:cNvSpPr/>
              <p:nvPr/>
            </p:nvSpPr>
            <p:spPr bwMode="auto">
              <a:xfrm>
                <a:off x="7367811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306"/>
              <p:cNvSpPr>
                <a:spLocks noChangeArrowheads="1"/>
              </p:cNvSpPr>
              <p:nvPr/>
            </p:nvSpPr>
            <p:spPr bwMode="auto">
              <a:xfrm>
                <a:off x="7433236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Freeform 307"/>
              <p:cNvSpPr/>
              <p:nvPr/>
            </p:nvSpPr>
            <p:spPr bwMode="auto">
              <a:xfrm>
                <a:off x="7292641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9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9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Freeform 308"/>
              <p:cNvSpPr/>
              <p:nvPr/>
            </p:nvSpPr>
            <p:spPr bwMode="auto">
              <a:xfrm>
                <a:off x="7292641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9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9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9"/>
              <p:cNvSpPr>
                <a:spLocks noChangeArrowheads="1"/>
              </p:cNvSpPr>
              <p:nvPr/>
            </p:nvSpPr>
            <p:spPr bwMode="auto">
              <a:xfrm>
                <a:off x="7360850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Freeform 310"/>
              <p:cNvSpPr/>
              <p:nvPr/>
            </p:nvSpPr>
            <p:spPr bwMode="auto">
              <a:xfrm>
                <a:off x="7220256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Freeform 311"/>
              <p:cNvSpPr/>
              <p:nvPr/>
            </p:nvSpPr>
            <p:spPr bwMode="auto">
              <a:xfrm>
                <a:off x="7220256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12"/>
              <p:cNvSpPr>
                <a:spLocks noChangeArrowheads="1"/>
              </p:cNvSpPr>
              <p:nvPr/>
            </p:nvSpPr>
            <p:spPr bwMode="auto">
              <a:xfrm>
                <a:off x="7288465" y="4652058"/>
                <a:ext cx="6960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Freeform 313"/>
              <p:cNvSpPr/>
              <p:nvPr/>
            </p:nvSpPr>
            <p:spPr bwMode="auto">
              <a:xfrm>
                <a:off x="7147870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4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Freeform 314"/>
              <p:cNvSpPr/>
              <p:nvPr/>
            </p:nvSpPr>
            <p:spPr bwMode="auto">
              <a:xfrm>
                <a:off x="7147870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4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4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15"/>
              <p:cNvSpPr>
                <a:spLocks noChangeArrowheads="1"/>
              </p:cNvSpPr>
              <p:nvPr/>
            </p:nvSpPr>
            <p:spPr bwMode="auto">
              <a:xfrm>
                <a:off x="7213296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Freeform 316"/>
              <p:cNvSpPr/>
              <p:nvPr/>
            </p:nvSpPr>
            <p:spPr bwMode="auto">
              <a:xfrm>
                <a:off x="7075485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7 w 52"/>
                  <a:gd name="T3" fmla="*/ 55 h 55"/>
                  <a:gd name="T4" fmla="*/ 0 w 52"/>
                  <a:gd name="T5" fmla="*/ 5 h 55"/>
                  <a:gd name="T6" fmla="*/ 2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7" y="5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Freeform 317"/>
              <p:cNvSpPr/>
              <p:nvPr/>
            </p:nvSpPr>
            <p:spPr bwMode="auto">
              <a:xfrm>
                <a:off x="7075485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7 w 52"/>
                  <a:gd name="T3" fmla="*/ 0 h 52"/>
                  <a:gd name="T4" fmla="*/ 0 w 52"/>
                  <a:gd name="T5" fmla="*/ 47 h 52"/>
                  <a:gd name="T6" fmla="*/ 2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318"/>
              <p:cNvSpPr>
                <a:spLocks noChangeArrowheads="1"/>
              </p:cNvSpPr>
              <p:nvPr/>
            </p:nvSpPr>
            <p:spPr bwMode="auto">
              <a:xfrm>
                <a:off x="7140910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Freeform 322"/>
              <p:cNvSpPr/>
              <p:nvPr/>
            </p:nvSpPr>
            <p:spPr bwMode="auto">
              <a:xfrm>
                <a:off x="6926538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5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Freeform 323"/>
              <p:cNvSpPr/>
              <p:nvPr/>
            </p:nvSpPr>
            <p:spPr bwMode="auto">
              <a:xfrm>
                <a:off x="6926538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5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5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Freeform 325"/>
              <p:cNvSpPr/>
              <p:nvPr/>
            </p:nvSpPr>
            <p:spPr bwMode="auto">
              <a:xfrm>
                <a:off x="6854153" y="4654842"/>
                <a:ext cx="72385" cy="76562"/>
              </a:xfrm>
              <a:custGeom>
                <a:avLst/>
                <a:gdLst>
                  <a:gd name="T0" fmla="*/ 52 w 52"/>
                  <a:gd name="T1" fmla="*/ 50 h 55"/>
                  <a:gd name="T2" fmla="*/ 48 w 52"/>
                  <a:gd name="T3" fmla="*/ 55 h 55"/>
                  <a:gd name="T4" fmla="*/ 0 w 52"/>
                  <a:gd name="T5" fmla="*/ 5 h 55"/>
                  <a:gd name="T6" fmla="*/ 3 w 52"/>
                  <a:gd name="T7" fmla="*/ 0 h 55"/>
                  <a:gd name="T8" fmla="*/ 52 w 52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50"/>
                    </a:moveTo>
                    <a:lnTo>
                      <a:pt x="48" y="5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Freeform 326"/>
              <p:cNvSpPr/>
              <p:nvPr/>
            </p:nvSpPr>
            <p:spPr bwMode="auto">
              <a:xfrm>
                <a:off x="6854153" y="4659018"/>
                <a:ext cx="72385" cy="72385"/>
              </a:xfrm>
              <a:custGeom>
                <a:avLst/>
                <a:gdLst>
                  <a:gd name="T0" fmla="*/ 52 w 52"/>
                  <a:gd name="T1" fmla="*/ 4 h 52"/>
                  <a:gd name="T2" fmla="*/ 48 w 52"/>
                  <a:gd name="T3" fmla="*/ 0 h 52"/>
                  <a:gd name="T4" fmla="*/ 0 w 52"/>
                  <a:gd name="T5" fmla="*/ 47 h 52"/>
                  <a:gd name="T6" fmla="*/ 3 w 52"/>
                  <a:gd name="T7" fmla="*/ 52 h 52"/>
                  <a:gd name="T8" fmla="*/ 52 w 52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4"/>
                    </a:moveTo>
                    <a:lnTo>
                      <a:pt x="48" y="0"/>
                    </a:lnTo>
                    <a:lnTo>
                      <a:pt x="0" y="47"/>
                    </a:lnTo>
                    <a:lnTo>
                      <a:pt x="3" y="52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327"/>
              <p:cNvSpPr>
                <a:spLocks noChangeArrowheads="1"/>
              </p:cNvSpPr>
              <p:nvPr/>
            </p:nvSpPr>
            <p:spPr bwMode="auto">
              <a:xfrm>
                <a:off x="6920970" y="4652058"/>
                <a:ext cx="9744" cy="8491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332"/>
              <p:cNvSpPr>
                <a:spLocks noChangeArrowheads="1"/>
              </p:cNvSpPr>
              <p:nvPr/>
            </p:nvSpPr>
            <p:spPr bwMode="auto">
              <a:xfrm>
                <a:off x="6772023" y="4649274"/>
                <a:ext cx="964675" cy="1252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333"/>
              <p:cNvSpPr>
                <a:spLocks noChangeArrowheads="1"/>
              </p:cNvSpPr>
              <p:nvPr/>
            </p:nvSpPr>
            <p:spPr bwMode="auto">
              <a:xfrm>
                <a:off x="6772023" y="4727227"/>
                <a:ext cx="964675" cy="139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2" name="组合 471"/>
            <p:cNvGrpSpPr/>
            <p:nvPr/>
          </p:nvGrpSpPr>
          <p:grpSpPr>
            <a:xfrm>
              <a:off x="139893" y="4637550"/>
              <a:ext cx="1030100" cy="98834"/>
              <a:chOff x="116304" y="4637550"/>
              <a:chExt cx="1030100" cy="98834"/>
            </a:xfrm>
          </p:grpSpPr>
          <p:sp>
            <p:nvSpPr>
              <p:cNvPr id="494" name="Freeform 336"/>
              <p:cNvSpPr/>
              <p:nvPr/>
            </p:nvSpPr>
            <p:spPr bwMode="auto">
              <a:xfrm>
                <a:off x="120480" y="4647295"/>
                <a:ext cx="77954" cy="75169"/>
              </a:xfrm>
              <a:custGeom>
                <a:avLst/>
                <a:gdLst>
                  <a:gd name="T0" fmla="*/ 0 w 56"/>
                  <a:gd name="T1" fmla="*/ 50 h 54"/>
                  <a:gd name="T2" fmla="*/ 4 w 56"/>
                  <a:gd name="T3" fmla="*/ 54 h 54"/>
                  <a:gd name="T4" fmla="*/ 56 w 56"/>
                  <a:gd name="T5" fmla="*/ 5 h 54"/>
                  <a:gd name="T6" fmla="*/ 52 w 56"/>
                  <a:gd name="T7" fmla="*/ 0 h 54"/>
                  <a:gd name="T8" fmla="*/ 0 w 56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4">
                    <a:moveTo>
                      <a:pt x="0" y="50"/>
                    </a:moveTo>
                    <a:lnTo>
                      <a:pt x="4" y="54"/>
                    </a:lnTo>
                    <a:lnTo>
                      <a:pt x="56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Freeform 337"/>
              <p:cNvSpPr/>
              <p:nvPr/>
            </p:nvSpPr>
            <p:spPr bwMode="auto">
              <a:xfrm>
                <a:off x="120480" y="4647295"/>
                <a:ext cx="77954" cy="79346"/>
              </a:xfrm>
              <a:custGeom>
                <a:avLst/>
                <a:gdLst>
                  <a:gd name="T0" fmla="*/ 0 w 56"/>
                  <a:gd name="T1" fmla="*/ 5 h 57"/>
                  <a:gd name="T2" fmla="*/ 4 w 56"/>
                  <a:gd name="T3" fmla="*/ 0 h 57"/>
                  <a:gd name="T4" fmla="*/ 56 w 56"/>
                  <a:gd name="T5" fmla="*/ 52 h 57"/>
                  <a:gd name="T6" fmla="*/ 52 w 56"/>
                  <a:gd name="T7" fmla="*/ 57 h 57"/>
                  <a:gd name="T8" fmla="*/ 0 w 56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0" y="5"/>
                    </a:moveTo>
                    <a:lnTo>
                      <a:pt x="4" y="0"/>
                    </a:lnTo>
                    <a:lnTo>
                      <a:pt x="56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338"/>
              <p:cNvSpPr>
                <a:spLocks noChangeArrowheads="1"/>
              </p:cNvSpPr>
              <p:nvPr/>
            </p:nvSpPr>
            <p:spPr bwMode="auto">
              <a:xfrm>
                <a:off x="116304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Freeform 339"/>
              <p:cNvSpPr/>
              <p:nvPr/>
            </p:nvSpPr>
            <p:spPr bwMode="auto">
              <a:xfrm>
                <a:off x="198434" y="4647295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2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Freeform 340"/>
              <p:cNvSpPr/>
              <p:nvPr/>
            </p:nvSpPr>
            <p:spPr bwMode="auto">
              <a:xfrm>
                <a:off x="198434" y="4647295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2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341"/>
              <p:cNvSpPr>
                <a:spLocks noChangeArrowheads="1"/>
              </p:cNvSpPr>
              <p:nvPr/>
            </p:nvSpPr>
            <p:spPr bwMode="auto">
              <a:xfrm>
                <a:off x="195650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Freeform 342"/>
              <p:cNvSpPr/>
              <p:nvPr/>
            </p:nvSpPr>
            <p:spPr bwMode="auto">
              <a:xfrm>
                <a:off x="277779" y="4647295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5 w 54"/>
                  <a:gd name="T3" fmla="*/ 54 h 54"/>
                  <a:gd name="T4" fmla="*/ 54 w 54"/>
                  <a:gd name="T5" fmla="*/ 5 h 54"/>
                  <a:gd name="T6" fmla="*/ 50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5" y="54"/>
                    </a:lnTo>
                    <a:lnTo>
                      <a:pt x="54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Freeform 343"/>
              <p:cNvSpPr/>
              <p:nvPr/>
            </p:nvSpPr>
            <p:spPr bwMode="auto">
              <a:xfrm>
                <a:off x="277779" y="4647295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5 w 54"/>
                  <a:gd name="T3" fmla="*/ 0 h 57"/>
                  <a:gd name="T4" fmla="*/ 54 w 54"/>
                  <a:gd name="T5" fmla="*/ 52 h 57"/>
                  <a:gd name="T6" fmla="*/ 50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5" y="0"/>
                    </a:lnTo>
                    <a:lnTo>
                      <a:pt x="54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344"/>
              <p:cNvSpPr>
                <a:spLocks noChangeArrowheads="1"/>
              </p:cNvSpPr>
              <p:nvPr/>
            </p:nvSpPr>
            <p:spPr bwMode="auto">
              <a:xfrm>
                <a:off x="274995" y="4640335"/>
                <a:ext cx="5568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Freeform 345"/>
              <p:cNvSpPr/>
              <p:nvPr/>
            </p:nvSpPr>
            <p:spPr bwMode="auto">
              <a:xfrm>
                <a:off x="357125" y="4647295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2 w 54"/>
                  <a:gd name="T3" fmla="*/ 54 h 54"/>
                  <a:gd name="T4" fmla="*/ 54 w 54"/>
                  <a:gd name="T5" fmla="*/ 5 h 54"/>
                  <a:gd name="T6" fmla="*/ 49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2" y="54"/>
                    </a:lnTo>
                    <a:lnTo>
                      <a:pt x="54" y="5"/>
                    </a:lnTo>
                    <a:lnTo>
                      <a:pt x="49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Freeform 346"/>
              <p:cNvSpPr/>
              <p:nvPr/>
            </p:nvSpPr>
            <p:spPr bwMode="auto">
              <a:xfrm>
                <a:off x="357125" y="4647295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2 w 54"/>
                  <a:gd name="T3" fmla="*/ 0 h 57"/>
                  <a:gd name="T4" fmla="*/ 54 w 54"/>
                  <a:gd name="T5" fmla="*/ 52 h 57"/>
                  <a:gd name="T6" fmla="*/ 49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2" y="0"/>
                    </a:lnTo>
                    <a:lnTo>
                      <a:pt x="54" y="52"/>
                    </a:lnTo>
                    <a:lnTo>
                      <a:pt x="49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347"/>
              <p:cNvSpPr>
                <a:spLocks noChangeArrowheads="1"/>
              </p:cNvSpPr>
              <p:nvPr/>
            </p:nvSpPr>
            <p:spPr bwMode="auto">
              <a:xfrm>
                <a:off x="352949" y="4640335"/>
                <a:ext cx="6960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Freeform 348"/>
              <p:cNvSpPr/>
              <p:nvPr/>
            </p:nvSpPr>
            <p:spPr bwMode="auto">
              <a:xfrm>
                <a:off x="432294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Freeform 349"/>
              <p:cNvSpPr/>
              <p:nvPr/>
            </p:nvSpPr>
            <p:spPr bwMode="auto">
              <a:xfrm>
                <a:off x="432294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350"/>
              <p:cNvSpPr>
                <a:spLocks noChangeArrowheads="1"/>
              </p:cNvSpPr>
              <p:nvPr/>
            </p:nvSpPr>
            <p:spPr bwMode="auto">
              <a:xfrm>
                <a:off x="429510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Freeform 351"/>
              <p:cNvSpPr/>
              <p:nvPr/>
            </p:nvSpPr>
            <p:spPr bwMode="auto">
              <a:xfrm>
                <a:off x="511640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Freeform 352"/>
              <p:cNvSpPr/>
              <p:nvPr/>
            </p:nvSpPr>
            <p:spPr bwMode="auto">
              <a:xfrm>
                <a:off x="511640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353"/>
              <p:cNvSpPr>
                <a:spLocks noChangeArrowheads="1"/>
              </p:cNvSpPr>
              <p:nvPr/>
            </p:nvSpPr>
            <p:spPr bwMode="auto">
              <a:xfrm>
                <a:off x="508856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Freeform 354"/>
              <p:cNvSpPr/>
              <p:nvPr/>
            </p:nvSpPr>
            <p:spPr bwMode="auto">
              <a:xfrm>
                <a:off x="590985" y="4647295"/>
                <a:ext cx="77954" cy="75169"/>
              </a:xfrm>
              <a:custGeom>
                <a:avLst/>
                <a:gdLst>
                  <a:gd name="T0" fmla="*/ 0 w 56"/>
                  <a:gd name="T1" fmla="*/ 50 h 54"/>
                  <a:gd name="T2" fmla="*/ 4 w 56"/>
                  <a:gd name="T3" fmla="*/ 54 h 54"/>
                  <a:gd name="T4" fmla="*/ 56 w 56"/>
                  <a:gd name="T5" fmla="*/ 5 h 54"/>
                  <a:gd name="T6" fmla="*/ 52 w 56"/>
                  <a:gd name="T7" fmla="*/ 0 h 54"/>
                  <a:gd name="T8" fmla="*/ 0 w 56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4">
                    <a:moveTo>
                      <a:pt x="0" y="50"/>
                    </a:moveTo>
                    <a:lnTo>
                      <a:pt x="4" y="54"/>
                    </a:lnTo>
                    <a:lnTo>
                      <a:pt x="56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Freeform 355"/>
              <p:cNvSpPr/>
              <p:nvPr/>
            </p:nvSpPr>
            <p:spPr bwMode="auto">
              <a:xfrm>
                <a:off x="590985" y="4647295"/>
                <a:ext cx="77954" cy="79346"/>
              </a:xfrm>
              <a:custGeom>
                <a:avLst/>
                <a:gdLst>
                  <a:gd name="T0" fmla="*/ 0 w 56"/>
                  <a:gd name="T1" fmla="*/ 5 h 57"/>
                  <a:gd name="T2" fmla="*/ 4 w 56"/>
                  <a:gd name="T3" fmla="*/ 0 h 57"/>
                  <a:gd name="T4" fmla="*/ 56 w 56"/>
                  <a:gd name="T5" fmla="*/ 52 h 57"/>
                  <a:gd name="T6" fmla="*/ 52 w 56"/>
                  <a:gd name="T7" fmla="*/ 57 h 57"/>
                  <a:gd name="T8" fmla="*/ 0 w 56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0" y="5"/>
                    </a:moveTo>
                    <a:lnTo>
                      <a:pt x="4" y="0"/>
                    </a:lnTo>
                    <a:lnTo>
                      <a:pt x="56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356"/>
              <p:cNvSpPr>
                <a:spLocks noChangeArrowheads="1"/>
              </p:cNvSpPr>
              <p:nvPr/>
            </p:nvSpPr>
            <p:spPr bwMode="auto">
              <a:xfrm>
                <a:off x="586809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Freeform 357"/>
              <p:cNvSpPr/>
              <p:nvPr/>
            </p:nvSpPr>
            <p:spPr bwMode="auto">
              <a:xfrm>
                <a:off x="668939" y="4647295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0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Freeform 358"/>
              <p:cNvSpPr/>
              <p:nvPr/>
            </p:nvSpPr>
            <p:spPr bwMode="auto">
              <a:xfrm>
                <a:off x="668939" y="4647295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0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359"/>
              <p:cNvSpPr>
                <a:spLocks noChangeArrowheads="1"/>
              </p:cNvSpPr>
              <p:nvPr/>
            </p:nvSpPr>
            <p:spPr bwMode="auto">
              <a:xfrm>
                <a:off x="666155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Freeform 360"/>
              <p:cNvSpPr/>
              <p:nvPr/>
            </p:nvSpPr>
            <p:spPr bwMode="auto">
              <a:xfrm>
                <a:off x="748284" y="4647295"/>
                <a:ext cx="76562" cy="75169"/>
              </a:xfrm>
              <a:custGeom>
                <a:avLst/>
                <a:gdLst>
                  <a:gd name="T0" fmla="*/ 0 w 55"/>
                  <a:gd name="T1" fmla="*/ 50 h 54"/>
                  <a:gd name="T2" fmla="*/ 5 w 55"/>
                  <a:gd name="T3" fmla="*/ 54 h 54"/>
                  <a:gd name="T4" fmla="*/ 55 w 55"/>
                  <a:gd name="T5" fmla="*/ 5 h 54"/>
                  <a:gd name="T6" fmla="*/ 50 w 55"/>
                  <a:gd name="T7" fmla="*/ 0 h 54"/>
                  <a:gd name="T8" fmla="*/ 0 w 55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0" y="50"/>
                    </a:moveTo>
                    <a:lnTo>
                      <a:pt x="5" y="54"/>
                    </a:lnTo>
                    <a:lnTo>
                      <a:pt x="55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Freeform 361"/>
              <p:cNvSpPr/>
              <p:nvPr/>
            </p:nvSpPr>
            <p:spPr bwMode="auto">
              <a:xfrm>
                <a:off x="748284" y="4647295"/>
                <a:ext cx="76562" cy="79346"/>
              </a:xfrm>
              <a:custGeom>
                <a:avLst/>
                <a:gdLst>
                  <a:gd name="T0" fmla="*/ 0 w 55"/>
                  <a:gd name="T1" fmla="*/ 5 h 57"/>
                  <a:gd name="T2" fmla="*/ 5 w 55"/>
                  <a:gd name="T3" fmla="*/ 0 h 57"/>
                  <a:gd name="T4" fmla="*/ 55 w 55"/>
                  <a:gd name="T5" fmla="*/ 52 h 57"/>
                  <a:gd name="T6" fmla="*/ 50 w 55"/>
                  <a:gd name="T7" fmla="*/ 57 h 57"/>
                  <a:gd name="T8" fmla="*/ 0 w 55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7">
                    <a:moveTo>
                      <a:pt x="0" y="5"/>
                    </a:moveTo>
                    <a:lnTo>
                      <a:pt x="5" y="0"/>
                    </a:lnTo>
                    <a:lnTo>
                      <a:pt x="55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362"/>
              <p:cNvSpPr>
                <a:spLocks noChangeArrowheads="1"/>
              </p:cNvSpPr>
              <p:nvPr/>
            </p:nvSpPr>
            <p:spPr bwMode="auto">
              <a:xfrm>
                <a:off x="745500" y="4640335"/>
                <a:ext cx="6960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Freeform 363"/>
              <p:cNvSpPr/>
              <p:nvPr/>
            </p:nvSpPr>
            <p:spPr bwMode="auto">
              <a:xfrm>
                <a:off x="827630" y="4647295"/>
                <a:ext cx="75169" cy="75169"/>
              </a:xfrm>
              <a:custGeom>
                <a:avLst/>
                <a:gdLst>
                  <a:gd name="T0" fmla="*/ 0 w 54"/>
                  <a:gd name="T1" fmla="*/ 50 h 54"/>
                  <a:gd name="T2" fmla="*/ 2 w 54"/>
                  <a:gd name="T3" fmla="*/ 54 h 54"/>
                  <a:gd name="T4" fmla="*/ 54 w 54"/>
                  <a:gd name="T5" fmla="*/ 5 h 54"/>
                  <a:gd name="T6" fmla="*/ 50 w 54"/>
                  <a:gd name="T7" fmla="*/ 0 h 54"/>
                  <a:gd name="T8" fmla="*/ 0 w 54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0" y="50"/>
                    </a:moveTo>
                    <a:lnTo>
                      <a:pt x="2" y="54"/>
                    </a:lnTo>
                    <a:lnTo>
                      <a:pt x="54" y="5"/>
                    </a:lnTo>
                    <a:lnTo>
                      <a:pt x="5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Freeform 364"/>
              <p:cNvSpPr/>
              <p:nvPr/>
            </p:nvSpPr>
            <p:spPr bwMode="auto">
              <a:xfrm>
                <a:off x="827630" y="4647295"/>
                <a:ext cx="75169" cy="79346"/>
              </a:xfrm>
              <a:custGeom>
                <a:avLst/>
                <a:gdLst>
                  <a:gd name="T0" fmla="*/ 0 w 54"/>
                  <a:gd name="T1" fmla="*/ 5 h 57"/>
                  <a:gd name="T2" fmla="*/ 2 w 54"/>
                  <a:gd name="T3" fmla="*/ 0 h 57"/>
                  <a:gd name="T4" fmla="*/ 54 w 54"/>
                  <a:gd name="T5" fmla="*/ 52 h 57"/>
                  <a:gd name="T6" fmla="*/ 50 w 54"/>
                  <a:gd name="T7" fmla="*/ 57 h 57"/>
                  <a:gd name="T8" fmla="*/ 0 w 54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5"/>
                    </a:moveTo>
                    <a:lnTo>
                      <a:pt x="2" y="0"/>
                    </a:lnTo>
                    <a:lnTo>
                      <a:pt x="54" y="52"/>
                    </a:lnTo>
                    <a:lnTo>
                      <a:pt x="50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365"/>
              <p:cNvSpPr>
                <a:spLocks noChangeArrowheads="1"/>
              </p:cNvSpPr>
              <p:nvPr/>
            </p:nvSpPr>
            <p:spPr bwMode="auto">
              <a:xfrm>
                <a:off x="820670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Freeform 366"/>
              <p:cNvSpPr/>
              <p:nvPr/>
            </p:nvSpPr>
            <p:spPr bwMode="auto">
              <a:xfrm>
                <a:off x="902799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Freeform 367"/>
              <p:cNvSpPr/>
              <p:nvPr/>
            </p:nvSpPr>
            <p:spPr bwMode="auto">
              <a:xfrm>
                <a:off x="902799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368"/>
              <p:cNvSpPr>
                <a:spLocks noChangeArrowheads="1"/>
              </p:cNvSpPr>
              <p:nvPr/>
            </p:nvSpPr>
            <p:spPr bwMode="auto">
              <a:xfrm>
                <a:off x="900015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Freeform 369"/>
              <p:cNvSpPr/>
              <p:nvPr/>
            </p:nvSpPr>
            <p:spPr bwMode="auto">
              <a:xfrm>
                <a:off x="982145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Freeform 370"/>
              <p:cNvSpPr/>
              <p:nvPr/>
            </p:nvSpPr>
            <p:spPr bwMode="auto">
              <a:xfrm>
                <a:off x="982145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371"/>
              <p:cNvSpPr>
                <a:spLocks noChangeArrowheads="1"/>
              </p:cNvSpPr>
              <p:nvPr/>
            </p:nvSpPr>
            <p:spPr bwMode="auto">
              <a:xfrm>
                <a:off x="979361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Freeform 372"/>
              <p:cNvSpPr/>
              <p:nvPr/>
            </p:nvSpPr>
            <p:spPr bwMode="auto">
              <a:xfrm>
                <a:off x="1061491" y="4647295"/>
                <a:ext cx="79346" cy="75169"/>
              </a:xfrm>
              <a:custGeom>
                <a:avLst/>
                <a:gdLst>
                  <a:gd name="T0" fmla="*/ 0 w 57"/>
                  <a:gd name="T1" fmla="*/ 50 h 54"/>
                  <a:gd name="T2" fmla="*/ 5 w 57"/>
                  <a:gd name="T3" fmla="*/ 54 h 54"/>
                  <a:gd name="T4" fmla="*/ 57 w 57"/>
                  <a:gd name="T5" fmla="*/ 5 h 54"/>
                  <a:gd name="T6" fmla="*/ 52 w 57"/>
                  <a:gd name="T7" fmla="*/ 0 h 54"/>
                  <a:gd name="T8" fmla="*/ 0 w 57"/>
                  <a:gd name="T9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50"/>
                    </a:moveTo>
                    <a:lnTo>
                      <a:pt x="5" y="54"/>
                    </a:lnTo>
                    <a:lnTo>
                      <a:pt x="57" y="5"/>
                    </a:lnTo>
                    <a:lnTo>
                      <a:pt x="52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Freeform 373"/>
              <p:cNvSpPr/>
              <p:nvPr/>
            </p:nvSpPr>
            <p:spPr bwMode="auto">
              <a:xfrm>
                <a:off x="1061491" y="4647295"/>
                <a:ext cx="79346" cy="79346"/>
              </a:xfrm>
              <a:custGeom>
                <a:avLst/>
                <a:gdLst>
                  <a:gd name="T0" fmla="*/ 0 w 57"/>
                  <a:gd name="T1" fmla="*/ 5 h 57"/>
                  <a:gd name="T2" fmla="*/ 5 w 57"/>
                  <a:gd name="T3" fmla="*/ 0 h 57"/>
                  <a:gd name="T4" fmla="*/ 57 w 57"/>
                  <a:gd name="T5" fmla="*/ 52 h 57"/>
                  <a:gd name="T6" fmla="*/ 52 w 57"/>
                  <a:gd name="T7" fmla="*/ 57 h 57"/>
                  <a:gd name="T8" fmla="*/ 0 w 57"/>
                  <a:gd name="T9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5"/>
                    </a:moveTo>
                    <a:lnTo>
                      <a:pt x="5" y="0"/>
                    </a:lnTo>
                    <a:lnTo>
                      <a:pt x="57" y="52"/>
                    </a:lnTo>
                    <a:lnTo>
                      <a:pt x="52" y="5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374"/>
              <p:cNvSpPr>
                <a:spLocks noChangeArrowheads="1"/>
              </p:cNvSpPr>
              <p:nvPr/>
            </p:nvSpPr>
            <p:spPr bwMode="auto">
              <a:xfrm>
                <a:off x="1057314" y="4640335"/>
                <a:ext cx="11136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375"/>
              <p:cNvSpPr>
                <a:spLocks noChangeArrowheads="1"/>
              </p:cNvSpPr>
              <p:nvPr/>
            </p:nvSpPr>
            <p:spPr bwMode="auto">
              <a:xfrm>
                <a:off x="1136660" y="4640335"/>
                <a:ext cx="9744" cy="918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4" name="Rectangle 376"/>
              <p:cNvSpPr>
                <a:spLocks noChangeArrowheads="1"/>
              </p:cNvSpPr>
              <p:nvPr/>
            </p:nvSpPr>
            <p:spPr bwMode="auto">
              <a:xfrm>
                <a:off x="116304" y="4637550"/>
                <a:ext cx="1030100" cy="1670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377"/>
              <p:cNvSpPr>
                <a:spLocks noChangeArrowheads="1"/>
              </p:cNvSpPr>
              <p:nvPr/>
            </p:nvSpPr>
            <p:spPr bwMode="auto">
              <a:xfrm>
                <a:off x="116304" y="4719680"/>
                <a:ext cx="1030100" cy="1670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3" name="组合 472"/>
            <p:cNvGrpSpPr/>
            <p:nvPr/>
          </p:nvGrpSpPr>
          <p:grpSpPr>
            <a:xfrm>
              <a:off x="2627834" y="4650589"/>
              <a:ext cx="406210" cy="99205"/>
              <a:chOff x="386579" y="2572379"/>
              <a:chExt cx="406210" cy="99205"/>
            </a:xfrm>
          </p:grpSpPr>
          <p:grpSp>
            <p:nvGrpSpPr>
              <p:cNvPr id="474" name="组合 473"/>
              <p:cNvGrpSpPr/>
              <p:nvPr/>
            </p:nvGrpSpPr>
            <p:grpSpPr>
              <a:xfrm>
                <a:off x="386579" y="2578580"/>
                <a:ext cx="401781" cy="90525"/>
                <a:chOff x="386579" y="2578580"/>
                <a:chExt cx="401781" cy="90525"/>
              </a:xfrm>
            </p:grpSpPr>
            <p:sp>
              <p:nvSpPr>
                <p:cNvPr id="477" name="Rectangle 41"/>
                <p:cNvSpPr>
                  <a:spLocks noChangeArrowheads="1"/>
                </p:cNvSpPr>
                <p:nvPr/>
              </p:nvSpPr>
              <p:spPr bwMode="auto">
                <a:xfrm>
                  <a:off x="779680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78" name="组合 477"/>
                <p:cNvGrpSpPr/>
                <p:nvPr/>
              </p:nvGrpSpPr>
              <p:grpSpPr>
                <a:xfrm>
                  <a:off x="386579" y="2578580"/>
                  <a:ext cx="396821" cy="90525"/>
                  <a:chOff x="386579" y="2578580"/>
                  <a:chExt cx="396821" cy="90525"/>
                </a:xfrm>
              </p:grpSpPr>
              <p:sp>
                <p:nvSpPr>
                  <p:cNvPr id="479" name="Freeform 39"/>
                  <p:cNvSpPr/>
                  <p:nvPr/>
                </p:nvSpPr>
                <p:spPr bwMode="auto">
                  <a:xfrm>
                    <a:off x="706516" y="2584780"/>
                    <a:ext cx="76884" cy="7564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0" name="Freeform 40"/>
                  <p:cNvSpPr/>
                  <p:nvPr/>
                </p:nvSpPr>
                <p:spPr bwMode="auto">
                  <a:xfrm>
                    <a:off x="706516" y="2584780"/>
                    <a:ext cx="76884" cy="7564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1" name="Freeform 42"/>
                  <p:cNvSpPr/>
                  <p:nvPr/>
                </p:nvSpPr>
                <p:spPr bwMode="auto">
                  <a:xfrm>
                    <a:off x="627152" y="2584780"/>
                    <a:ext cx="79365" cy="75644"/>
                  </a:xfrm>
                  <a:custGeom>
                    <a:avLst/>
                    <a:gdLst>
                      <a:gd name="T0" fmla="*/ 64 w 64"/>
                      <a:gd name="T1" fmla="*/ 56 h 61"/>
                      <a:gd name="T2" fmla="*/ 59 w 64"/>
                      <a:gd name="T3" fmla="*/ 61 h 61"/>
                      <a:gd name="T4" fmla="*/ 0 w 64"/>
                      <a:gd name="T5" fmla="*/ 4 h 61"/>
                      <a:gd name="T6" fmla="*/ 7 w 64"/>
                      <a:gd name="T7" fmla="*/ 0 h 61"/>
                      <a:gd name="T8" fmla="*/ 64 w 64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56"/>
                        </a:moveTo>
                        <a:lnTo>
                          <a:pt x="59" y="61"/>
                        </a:lnTo>
                        <a:lnTo>
                          <a:pt x="0" y="4"/>
                        </a:lnTo>
                        <a:lnTo>
                          <a:pt x="7" y="0"/>
                        </a:lnTo>
                        <a:lnTo>
                          <a:pt x="64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2" name="Freeform 43"/>
                  <p:cNvSpPr/>
                  <p:nvPr/>
                </p:nvSpPr>
                <p:spPr bwMode="auto">
                  <a:xfrm>
                    <a:off x="627152" y="2584780"/>
                    <a:ext cx="79365" cy="75644"/>
                  </a:xfrm>
                  <a:custGeom>
                    <a:avLst/>
                    <a:gdLst>
                      <a:gd name="T0" fmla="*/ 64 w 64"/>
                      <a:gd name="T1" fmla="*/ 4 h 61"/>
                      <a:gd name="T2" fmla="*/ 59 w 64"/>
                      <a:gd name="T3" fmla="*/ 0 h 61"/>
                      <a:gd name="T4" fmla="*/ 0 w 64"/>
                      <a:gd name="T5" fmla="*/ 56 h 61"/>
                      <a:gd name="T6" fmla="*/ 7 w 64"/>
                      <a:gd name="T7" fmla="*/ 61 h 61"/>
                      <a:gd name="T8" fmla="*/ 64 w 64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1">
                        <a:moveTo>
                          <a:pt x="64" y="4"/>
                        </a:moveTo>
                        <a:lnTo>
                          <a:pt x="59" y="0"/>
                        </a:lnTo>
                        <a:lnTo>
                          <a:pt x="0" y="56"/>
                        </a:lnTo>
                        <a:lnTo>
                          <a:pt x="7" y="61"/>
                        </a:lnTo>
                        <a:lnTo>
                          <a:pt x="64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700316" y="2578580"/>
                    <a:ext cx="868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4" name="Freeform 45"/>
                  <p:cNvSpPr/>
                  <p:nvPr/>
                </p:nvSpPr>
                <p:spPr bwMode="auto">
                  <a:xfrm>
                    <a:off x="551507" y="2584780"/>
                    <a:ext cx="75644" cy="7564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5" name="Freeform 46"/>
                  <p:cNvSpPr/>
                  <p:nvPr/>
                </p:nvSpPr>
                <p:spPr bwMode="auto">
                  <a:xfrm>
                    <a:off x="551507" y="2584780"/>
                    <a:ext cx="75644" cy="7564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622192" y="2578580"/>
                    <a:ext cx="868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7" name="Freeform 48"/>
                  <p:cNvSpPr/>
                  <p:nvPr/>
                </p:nvSpPr>
                <p:spPr bwMode="auto">
                  <a:xfrm>
                    <a:off x="472144" y="2584780"/>
                    <a:ext cx="75644" cy="75644"/>
                  </a:xfrm>
                  <a:custGeom>
                    <a:avLst/>
                    <a:gdLst>
                      <a:gd name="T0" fmla="*/ 61 w 61"/>
                      <a:gd name="T1" fmla="*/ 56 h 61"/>
                      <a:gd name="T2" fmla="*/ 57 w 61"/>
                      <a:gd name="T3" fmla="*/ 61 h 61"/>
                      <a:gd name="T4" fmla="*/ 0 w 61"/>
                      <a:gd name="T5" fmla="*/ 4 h 61"/>
                      <a:gd name="T6" fmla="*/ 5 w 61"/>
                      <a:gd name="T7" fmla="*/ 0 h 61"/>
                      <a:gd name="T8" fmla="*/ 61 w 61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1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8" name="Freeform 49"/>
                  <p:cNvSpPr/>
                  <p:nvPr/>
                </p:nvSpPr>
                <p:spPr bwMode="auto">
                  <a:xfrm>
                    <a:off x="472144" y="2584780"/>
                    <a:ext cx="75644" cy="75644"/>
                  </a:xfrm>
                  <a:custGeom>
                    <a:avLst/>
                    <a:gdLst>
                      <a:gd name="T0" fmla="*/ 61 w 61"/>
                      <a:gd name="T1" fmla="*/ 4 h 61"/>
                      <a:gd name="T2" fmla="*/ 57 w 61"/>
                      <a:gd name="T3" fmla="*/ 0 h 61"/>
                      <a:gd name="T4" fmla="*/ 0 w 61"/>
                      <a:gd name="T5" fmla="*/ 56 h 61"/>
                      <a:gd name="T6" fmla="*/ 5 w 61"/>
                      <a:gd name="T7" fmla="*/ 61 h 61"/>
                      <a:gd name="T8" fmla="*/ 61 w 61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61">
                        <a:moveTo>
                          <a:pt x="61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1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42827" y="2578580"/>
                    <a:ext cx="1116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0" name="Freeform 51"/>
                  <p:cNvSpPr/>
                  <p:nvPr/>
                </p:nvSpPr>
                <p:spPr bwMode="auto">
                  <a:xfrm>
                    <a:off x="392779" y="2584780"/>
                    <a:ext cx="76884" cy="75644"/>
                  </a:xfrm>
                  <a:custGeom>
                    <a:avLst/>
                    <a:gdLst>
                      <a:gd name="T0" fmla="*/ 62 w 62"/>
                      <a:gd name="T1" fmla="*/ 56 h 61"/>
                      <a:gd name="T2" fmla="*/ 57 w 62"/>
                      <a:gd name="T3" fmla="*/ 61 h 61"/>
                      <a:gd name="T4" fmla="*/ 0 w 62"/>
                      <a:gd name="T5" fmla="*/ 4 h 61"/>
                      <a:gd name="T6" fmla="*/ 5 w 62"/>
                      <a:gd name="T7" fmla="*/ 0 h 61"/>
                      <a:gd name="T8" fmla="*/ 62 w 62"/>
                      <a:gd name="T9" fmla="*/ 5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56"/>
                        </a:moveTo>
                        <a:lnTo>
                          <a:pt x="57" y="61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62" y="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1" name="Freeform 52"/>
                  <p:cNvSpPr/>
                  <p:nvPr/>
                </p:nvSpPr>
                <p:spPr bwMode="auto">
                  <a:xfrm>
                    <a:off x="392779" y="2584780"/>
                    <a:ext cx="76884" cy="75644"/>
                  </a:xfrm>
                  <a:custGeom>
                    <a:avLst/>
                    <a:gdLst>
                      <a:gd name="T0" fmla="*/ 62 w 62"/>
                      <a:gd name="T1" fmla="*/ 4 h 61"/>
                      <a:gd name="T2" fmla="*/ 57 w 62"/>
                      <a:gd name="T3" fmla="*/ 0 h 61"/>
                      <a:gd name="T4" fmla="*/ 0 w 62"/>
                      <a:gd name="T5" fmla="*/ 56 h 61"/>
                      <a:gd name="T6" fmla="*/ 5 w 62"/>
                      <a:gd name="T7" fmla="*/ 61 h 61"/>
                      <a:gd name="T8" fmla="*/ 62 w 62"/>
                      <a:gd name="T9" fmla="*/ 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" h="61">
                        <a:moveTo>
                          <a:pt x="62" y="4"/>
                        </a:moveTo>
                        <a:lnTo>
                          <a:pt x="57" y="0"/>
                        </a:lnTo>
                        <a:lnTo>
                          <a:pt x="0" y="56"/>
                        </a:lnTo>
                        <a:lnTo>
                          <a:pt x="5" y="61"/>
                        </a:ln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2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65943" y="2578580"/>
                    <a:ext cx="868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86579" y="2578580"/>
                    <a:ext cx="8680" cy="9052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685165"/>
                    <a:endParaRPr lang="zh-CN" altLang="en-US" sz="1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75" name="任意多边形 474"/>
              <p:cNvSpPr>
                <a:spLocks noChangeArrowheads="1"/>
              </p:cNvSpPr>
              <p:nvPr/>
            </p:nvSpPr>
            <p:spPr bwMode="auto">
              <a:xfrm>
                <a:off x="386580" y="2572379"/>
                <a:ext cx="403731" cy="17361"/>
              </a:xfrm>
              <a:custGeom>
                <a:avLst/>
                <a:gdLst>
                  <a:gd name="connsiteX0" fmla="*/ 0 w 403731"/>
                  <a:gd name="connsiteY0" fmla="*/ 0 h 17361"/>
                  <a:gd name="connsiteX1" fmla="*/ 403731 w 403731"/>
                  <a:gd name="connsiteY1" fmla="*/ 0 h 17361"/>
                  <a:gd name="connsiteX2" fmla="*/ 403731 w 403731"/>
                  <a:gd name="connsiteY2" fmla="*/ 17361 h 17361"/>
                  <a:gd name="connsiteX3" fmla="*/ 0 w 403731"/>
                  <a:gd name="connsiteY3" fmla="*/ 17361 h 1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731" h="17361">
                    <a:moveTo>
                      <a:pt x="0" y="0"/>
                    </a:moveTo>
                    <a:lnTo>
                      <a:pt x="403731" y="0"/>
                    </a:lnTo>
                    <a:lnTo>
                      <a:pt x="403731" y="17361"/>
                    </a:lnTo>
                    <a:lnTo>
                      <a:pt x="0" y="1736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任意多边形 475"/>
              <p:cNvSpPr>
                <a:spLocks noChangeArrowheads="1"/>
              </p:cNvSpPr>
              <p:nvPr/>
            </p:nvSpPr>
            <p:spPr bwMode="auto">
              <a:xfrm>
                <a:off x="386579" y="2657944"/>
                <a:ext cx="406210" cy="13640"/>
              </a:xfrm>
              <a:custGeom>
                <a:avLst/>
                <a:gdLst>
                  <a:gd name="connsiteX0" fmla="*/ 0 w 406210"/>
                  <a:gd name="connsiteY0" fmla="*/ 0 h 13640"/>
                  <a:gd name="connsiteX1" fmla="*/ 406210 w 406210"/>
                  <a:gd name="connsiteY1" fmla="*/ 0 h 13640"/>
                  <a:gd name="connsiteX2" fmla="*/ 406210 w 406210"/>
                  <a:gd name="connsiteY2" fmla="*/ 13640 h 13640"/>
                  <a:gd name="connsiteX3" fmla="*/ 0 w 406210"/>
                  <a:gd name="connsiteY3" fmla="*/ 13640 h 13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210" h="13640">
                    <a:moveTo>
                      <a:pt x="0" y="0"/>
                    </a:moveTo>
                    <a:lnTo>
                      <a:pt x="406210" y="0"/>
                    </a:lnTo>
                    <a:lnTo>
                      <a:pt x="406210" y="13640"/>
                    </a:lnTo>
                    <a:lnTo>
                      <a:pt x="0" y="1364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79" name="TextBox 22"/>
          <p:cNvSpPr txBox="1">
            <a:spLocks noChangeArrowheads="1"/>
          </p:cNvSpPr>
          <p:nvPr/>
        </p:nvSpPr>
        <p:spPr bwMode="auto">
          <a:xfrm>
            <a:off x="111398" y="143921"/>
            <a:ext cx="1260769" cy="707886"/>
          </a:xfrm>
          <a:prstGeom prst="rect">
            <a:avLst/>
          </a:prstGeom>
          <a:noFill/>
          <a:effectLst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目录</a:t>
            </a:r>
            <a:endParaRPr lang="en-US" altLang="zh-CN" sz="4000" dirty="0">
              <a:solidFill>
                <a:prstClr val="black">
                  <a:lumMod val="95000"/>
                  <a:lumOff val="5000"/>
                </a:prst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780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19503" y="522911"/>
            <a:ext cx="1728200" cy="318996"/>
            <a:chOff x="1219503" y="522911"/>
            <a:chExt cx="1728200" cy="318996"/>
          </a:xfrm>
        </p:grpSpPr>
        <p:sp>
          <p:nvSpPr>
            <p:cNvPr id="781" name="矩形 780"/>
            <p:cNvSpPr/>
            <p:nvPr/>
          </p:nvSpPr>
          <p:spPr bwMode="auto">
            <a:xfrm>
              <a:off x="1219503" y="522911"/>
              <a:ext cx="2853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2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/</a:t>
              </a:r>
              <a:endParaRPr lang="zh-CN" altLang="en-US" sz="1400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782" name="矩形 781"/>
            <p:cNvSpPr/>
            <p:nvPr/>
          </p:nvSpPr>
          <p:spPr bwMode="auto">
            <a:xfrm>
              <a:off x="1323636" y="534130"/>
              <a:ext cx="16240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165">
                <a:defRPr/>
              </a:pPr>
              <a:r>
                <a:rPr lang="en-US" altLang="zh-CN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CONTENTS</a:t>
              </a:r>
              <a:endParaRPr lang="zh-CN" altLang="en-US" sz="1400" i="1" spc="2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799" name="组合 798"/>
          <p:cNvGrpSpPr/>
          <p:nvPr/>
        </p:nvGrpSpPr>
        <p:grpSpPr>
          <a:xfrm>
            <a:off x="2623826" y="1125201"/>
            <a:ext cx="4053770" cy="1177677"/>
            <a:chOff x="2623826" y="1125200"/>
            <a:chExt cx="4053770" cy="1177677"/>
          </a:xfrm>
        </p:grpSpPr>
        <p:grpSp>
          <p:nvGrpSpPr>
            <p:cNvPr id="789" name="组合 788"/>
            <p:cNvGrpSpPr/>
            <p:nvPr/>
          </p:nvGrpSpPr>
          <p:grpSpPr>
            <a:xfrm>
              <a:off x="2623826" y="1125200"/>
              <a:ext cx="4053770" cy="1177677"/>
              <a:chOff x="2623826" y="1125200"/>
              <a:chExt cx="4053770" cy="1177677"/>
            </a:xfrm>
          </p:grpSpPr>
          <p:sp>
            <p:nvSpPr>
              <p:cNvPr id="783" name="Freeform 14"/>
              <p:cNvSpPr/>
              <p:nvPr/>
            </p:nvSpPr>
            <p:spPr bwMode="auto">
              <a:xfrm>
                <a:off x="2623826" y="1128345"/>
                <a:ext cx="379495" cy="631668"/>
              </a:xfrm>
              <a:custGeom>
                <a:avLst/>
                <a:gdLst>
                  <a:gd name="T0" fmla="*/ 92 w 130"/>
                  <a:gd name="T1" fmla="*/ 33 h 216"/>
                  <a:gd name="T2" fmla="*/ 101 w 130"/>
                  <a:gd name="T3" fmla="*/ 22 h 216"/>
                  <a:gd name="T4" fmla="*/ 90 w 130"/>
                  <a:gd name="T5" fmla="*/ 0 h 216"/>
                  <a:gd name="T6" fmla="*/ 72 w 130"/>
                  <a:gd name="T7" fmla="*/ 15 h 216"/>
                  <a:gd name="T8" fmla="*/ 76 w 130"/>
                  <a:gd name="T9" fmla="*/ 25 h 216"/>
                  <a:gd name="T10" fmla="*/ 77 w 130"/>
                  <a:gd name="T11" fmla="*/ 33 h 216"/>
                  <a:gd name="T12" fmla="*/ 59 w 130"/>
                  <a:gd name="T13" fmla="*/ 42 h 216"/>
                  <a:gd name="T14" fmla="*/ 39 w 130"/>
                  <a:gd name="T15" fmla="*/ 65 h 216"/>
                  <a:gd name="T16" fmla="*/ 21 w 130"/>
                  <a:gd name="T17" fmla="*/ 58 h 216"/>
                  <a:gd name="T18" fmla="*/ 0 w 130"/>
                  <a:gd name="T19" fmla="*/ 65 h 216"/>
                  <a:gd name="T20" fmla="*/ 13 w 130"/>
                  <a:gd name="T21" fmla="*/ 66 h 216"/>
                  <a:gd name="T22" fmla="*/ 28 w 130"/>
                  <a:gd name="T23" fmla="*/ 85 h 216"/>
                  <a:gd name="T24" fmla="*/ 49 w 130"/>
                  <a:gd name="T25" fmla="*/ 102 h 216"/>
                  <a:gd name="T26" fmla="*/ 57 w 130"/>
                  <a:gd name="T27" fmla="*/ 135 h 216"/>
                  <a:gd name="T28" fmla="*/ 56 w 130"/>
                  <a:gd name="T29" fmla="*/ 167 h 216"/>
                  <a:gd name="T30" fmla="*/ 54 w 130"/>
                  <a:gd name="T31" fmla="*/ 192 h 216"/>
                  <a:gd name="T32" fmla="*/ 56 w 130"/>
                  <a:gd name="T33" fmla="*/ 199 h 216"/>
                  <a:gd name="T34" fmla="*/ 47 w 130"/>
                  <a:gd name="T35" fmla="*/ 210 h 216"/>
                  <a:gd name="T36" fmla="*/ 63 w 130"/>
                  <a:gd name="T37" fmla="*/ 212 h 216"/>
                  <a:gd name="T38" fmla="*/ 69 w 130"/>
                  <a:gd name="T39" fmla="*/ 210 h 216"/>
                  <a:gd name="T40" fmla="*/ 70 w 130"/>
                  <a:gd name="T41" fmla="*/ 198 h 216"/>
                  <a:gd name="T42" fmla="*/ 70 w 130"/>
                  <a:gd name="T43" fmla="*/ 191 h 216"/>
                  <a:gd name="T44" fmla="*/ 71 w 130"/>
                  <a:gd name="T45" fmla="*/ 177 h 216"/>
                  <a:gd name="T46" fmla="*/ 74 w 130"/>
                  <a:gd name="T47" fmla="*/ 152 h 216"/>
                  <a:gd name="T48" fmla="*/ 78 w 130"/>
                  <a:gd name="T49" fmla="*/ 133 h 216"/>
                  <a:gd name="T50" fmla="*/ 82 w 130"/>
                  <a:gd name="T51" fmla="*/ 133 h 216"/>
                  <a:gd name="T52" fmla="*/ 88 w 130"/>
                  <a:gd name="T53" fmla="*/ 156 h 216"/>
                  <a:gd name="T54" fmla="*/ 91 w 130"/>
                  <a:gd name="T55" fmla="*/ 172 h 216"/>
                  <a:gd name="T56" fmla="*/ 93 w 130"/>
                  <a:gd name="T57" fmla="*/ 194 h 216"/>
                  <a:gd name="T58" fmla="*/ 93 w 130"/>
                  <a:gd name="T59" fmla="*/ 203 h 216"/>
                  <a:gd name="T60" fmla="*/ 94 w 130"/>
                  <a:gd name="T61" fmla="*/ 214 h 216"/>
                  <a:gd name="T62" fmla="*/ 106 w 130"/>
                  <a:gd name="T63" fmla="*/ 205 h 216"/>
                  <a:gd name="T64" fmla="*/ 106 w 130"/>
                  <a:gd name="T65" fmla="*/ 197 h 216"/>
                  <a:gd name="T66" fmla="*/ 105 w 130"/>
                  <a:gd name="T67" fmla="*/ 164 h 216"/>
                  <a:gd name="T68" fmla="*/ 104 w 130"/>
                  <a:gd name="T69" fmla="*/ 126 h 216"/>
                  <a:gd name="T70" fmla="*/ 103 w 130"/>
                  <a:gd name="T71" fmla="*/ 94 h 216"/>
                  <a:gd name="T72" fmla="*/ 113 w 130"/>
                  <a:gd name="T73" fmla="*/ 102 h 216"/>
                  <a:gd name="T74" fmla="*/ 119 w 130"/>
                  <a:gd name="T75" fmla="*/ 89 h 216"/>
                  <a:gd name="T76" fmla="*/ 125 w 130"/>
                  <a:gd name="T77" fmla="*/ 87 h 216"/>
                  <a:gd name="T78" fmla="*/ 127 w 130"/>
                  <a:gd name="T79" fmla="*/ 78 h 216"/>
                  <a:gd name="T80" fmla="*/ 129 w 130"/>
                  <a:gd name="T81" fmla="*/ 57 h 216"/>
                  <a:gd name="T82" fmla="*/ 114 w 130"/>
                  <a:gd name="T83" fmla="*/ 52 h 216"/>
                  <a:gd name="T84" fmla="*/ 95 w 130"/>
                  <a:gd name="T85" fmla="*/ 37 h 216"/>
                  <a:gd name="T86" fmla="*/ 91 w 130"/>
                  <a:gd name="T87" fmla="*/ 3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0" h="216">
                    <a:moveTo>
                      <a:pt x="91" y="36"/>
                    </a:moveTo>
                    <a:cubicBezTo>
                      <a:pt x="92" y="33"/>
                      <a:pt x="92" y="33"/>
                      <a:pt x="92" y="33"/>
                    </a:cubicBezTo>
                    <a:cubicBezTo>
                      <a:pt x="92" y="33"/>
                      <a:pt x="97" y="27"/>
                      <a:pt x="97" y="23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1" y="22"/>
                      <a:pt x="107" y="21"/>
                      <a:pt x="101" y="17"/>
                    </a:cubicBezTo>
                    <a:cubicBezTo>
                      <a:pt x="101" y="17"/>
                      <a:pt x="105" y="2"/>
                      <a:pt x="90" y="0"/>
                    </a:cubicBezTo>
                    <a:cubicBezTo>
                      <a:pt x="88" y="0"/>
                      <a:pt x="79" y="0"/>
                      <a:pt x="76" y="11"/>
                    </a:cubicBezTo>
                    <a:cubicBezTo>
                      <a:pt x="74" y="11"/>
                      <a:pt x="69" y="12"/>
                      <a:pt x="72" y="15"/>
                    </a:cubicBezTo>
                    <a:cubicBezTo>
                      <a:pt x="74" y="17"/>
                      <a:pt x="75" y="17"/>
                      <a:pt x="75" y="17"/>
                    </a:cubicBezTo>
                    <a:cubicBezTo>
                      <a:pt x="75" y="17"/>
                      <a:pt x="73" y="21"/>
                      <a:pt x="76" y="25"/>
                    </a:cubicBezTo>
                    <a:cubicBezTo>
                      <a:pt x="77" y="26"/>
                      <a:pt x="77" y="27"/>
                      <a:pt x="77" y="27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77" y="33"/>
                      <a:pt x="72" y="35"/>
                      <a:pt x="72" y="38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55" y="45"/>
                      <a:pt x="51" y="49"/>
                    </a:cubicBezTo>
                    <a:cubicBezTo>
                      <a:pt x="48" y="54"/>
                      <a:pt x="39" y="65"/>
                      <a:pt x="39" y="65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8"/>
                      <a:pt x="15" y="53"/>
                      <a:pt x="12" y="54"/>
                    </a:cubicBezTo>
                    <a:cubicBezTo>
                      <a:pt x="10" y="55"/>
                      <a:pt x="0" y="65"/>
                      <a:pt x="0" y="65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6"/>
                      <a:pt x="16" y="68"/>
                      <a:pt x="19" y="69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89"/>
                      <a:pt x="49" y="102"/>
                    </a:cubicBezTo>
                    <a:cubicBezTo>
                      <a:pt x="47" y="113"/>
                      <a:pt x="55" y="109"/>
                      <a:pt x="58" y="109"/>
                    </a:cubicBezTo>
                    <a:cubicBezTo>
                      <a:pt x="58" y="109"/>
                      <a:pt x="56" y="128"/>
                      <a:pt x="57" y="135"/>
                    </a:cubicBezTo>
                    <a:cubicBezTo>
                      <a:pt x="59" y="141"/>
                      <a:pt x="57" y="153"/>
                      <a:pt x="57" y="158"/>
                    </a:cubicBezTo>
                    <a:cubicBezTo>
                      <a:pt x="57" y="162"/>
                      <a:pt x="55" y="164"/>
                      <a:pt x="56" y="167"/>
                    </a:cubicBezTo>
                    <a:cubicBezTo>
                      <a:pt x="57" y="170"/>
                      <a:pt x="57" y="182"/>
                      <a:pt x="57" y="184"/>
                    </a:cubicBezTo>
                    <a:cubicBezTo>
                      <a:pt x="56" y="187"/>
                      <a:pt x="53" y="191"/>
                      <a:pt x="54" y="192"/>
                    </a:cubicBezTo>
                    <a:cubicBezTo>
                      <a:pt x="55" y="193"/>
                      <a:pt x="57" y="194"/>
                      <a:pt x="57" y="195"/>
                    </a:cubicBezTo>
                    <a:cubicBezTo>
                      <a:pt x="57" y="196"/>
                      <a:pt x="56" y="199"/>
                      <a:pt x="56" y="199"/>
                    </a:cubicBezTo>
                    <a:cubicBezTo>
                      <a:pt x="51" y="205"/>
                      <a:pt x="51" y="205"/>
                      <a:pt x="51" y="205"/>
                    </a:cubicBezTo>
                    <a:cubicBezTo>
                      <a:pt x="47" y="210"/>
                      <a:pt x="47" y="210"/>
                      <a:pt x="47" y="210"/>
                    </a:cubicBezTo>
                    <a:cubicBezTo>
                      <a:pt x="47" y="210"/>
                      <a:pt x="41" y="216"/>
                      <a:pt x="50" y="215"/>
                    </a:cubicBezTo>
                    <a:cubicBezTo>
                      <a:pt x="59" y="213"/>
                      <a:pt x="63" y="212"/>
                      <a:pt x="63" y="212"/>
                    </a:cubicBezTo>
                    <a:cubicBezTo>
                      <a:pt x="68" y="212"/>
                      <a:pt x="68" y="212"/>
                      <a:pt x="68" y="212"/>
                    </a:cubicBezTo>
                    <a:cubicBezTo>
                      <a:pt x="68" y="212"/>
                      <a:pt x="69" y="212"/>
                      <a:pt x="69" y="210"/>
                    </a:cubicBezTo>
                    <a:cubicBezTo>
                      <a:pt x="69" y="208"/>
                      <a:pt x="69" y="202"/>
                      <a:pt x="69" y="202"/>
                    </a:cubicBezTo>
                    <a:cubicBezTo>
                      <a:pt x="69" y="202"/>
                      <a:pt x="71" y="199"/>
                      <a:pt x="70" y="198"/>
                    </a:cubicBezTo>
                    <a:cubicBezTo>
                      <a:pt x="70" y="196"/>
                      <a:pt x="70" y="193"/>
                      <a:pt x="70" y="193"/>
                    </a:cubicBezTo>
                    <a:cubicBezTo>
                      <a:pt x="70" y="191"/>
                      <a:pt x="70" y="191"/>
                      <a:pt x="70" y="191"/>
                    </a:cubicBezTo>
                    <a:cubicBezTo>
                      <a:pt x="70" y="191"/>
                      <a:pt x="72" y="188"/>
                      <a:pt x="72" y="186"/>
                    </a:cubicBezTo>
                    <a:cubicBezTo>
                      <a:pt x="71" y="184"/>
                      <a:pt x="71" y="177"/>
                      <a:pt x="71" y="177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2" y="160"/>
                      <a:pt x="74" y="153"/>
                      <a:pt x="74" y="152"/>
                    </a:cubicBezTo>
                    <a:cubicBezTo>
                      <a:pt x="74" y="150"/>
                      <a:pt x="77" y="144"/>
                      <a:pt x="77" y="143"/>
                    </a:cubicBezTo>
                    <a:cubicBezTo>
                      <a:pt x="77" y="141"/>
                      <a:pt x="78" y="133"/>
                      <a:pt x="78" y="133"/>
                    </a:cubicBezTo>
                    <a:cubicBezTo>
                      <a:pt x="78" y="133"/>
                      <a:pt x="78" y="129"/>
                      <a:pt x="80" y="129"/>
                    </a:cubicBezTo>
                    <a:cubicBezTo>
                      <a:pt x="81" y="130"/>
                      <a:pt x="81" y="131"/>
                      <a:pt x="82" y="133"/>
                    </a:cubicBezTo>
                    <a:cubicBezTo>
                      <a:pt x="83" y="135"/>
                      <a:pt x="87" y="145"/>
                      <a:pt x="87" y="145"/>
                    </a:cubicBezTo>
                    <a:cubicBezTo>
                      <a:pt x="87" y="145"/>
                      <a:pt x="87" y="150"/>
                      <a:pt x="88" y="156"/>
                    </a:cubicBezTo>
                    <a:cubicBezTo>
                      <a:pt x="89" y="161"/>
                      <a:pt x="90" y="163"/>
                      <a:pt x="91" y="164"/>
                    </a:cubicBezTo>
                    <a:cubicBezTo>
                      <a:pt x="91" y="164"/>
                      <a:pt x="91" y="168"/>
                      <a:pt x="91" y="172"/>
                    </a:cubicBezTo>
                    <a:cubicBezTo>
                      <a:pt x="91" y="176"/>
                      <a:pt x="91" y="191"/>
                      <a:pt x="91" y="191"/>
                    </a:cubicBezTo>
                    <a:cubicBezTo>
                      <a:pt x="91" y="191"/>
                      <a:pt x="93" y="192"/>
                      <a:pt x="93" y="194"/>
                    </a:cubicBezTo>
                    <a:cubicBezTo>
                      <a:pt x="92" y="196"/>
                      <a:pt x="91" y="198"/>
                      <a:pt x="91" y="199"/>
                    </a:cubicBezTo>
                    <a:cubicBezTo>
                      <a:pt x="92" y="201"/>
                      <a:pt x="93" y="203"/>
                      <a:pt x="93" y="203"/>
                    </a:cubicBezTo>
                    <a:cubicBezTo>
                      <a:pt x="93" y="208"/>
                      <a:pt x="93" y="208"/>
                      <a:pt x="93" y="208"/>
                    </a:cubicBezTo>
                    <a:cubicBezTo>
                      <a:pt x="93" y="208"/>
                      <a:pt x="92" y="214"/>
                      <a:pt x="94" y="214"/>
                    </a:cubicBezTo>
                    <a:cubicBezTo>
                      <a:pt x="96" y="214"/>
                      <a:pt x="106" y="216"/>
                      <a:pt x="106" y="212"/>
                    </a:cubicBezTo>
                    <a:cubicBezTo>
                      <a:pt x="106" y="208"/>
                      <a:pt x="106" y="205"/>
                      <a:pt x="106" y="205"/>
                    </a:cubicBezTo>
                    <a:cubicBezTo>
                      <a:pt x="106" y="202"/>
                      <a:pt x="106" y="202"/>
                      <a:pt x="106" y="202"/>
                    </a:cubicBezTo>
                    <a:cubicBezTo>
                      <a:pt x="106" y="202"/>
                      <a:pt x="107" y="199"/>
                      <a:pt x="106" y="197"/>
                    </a:cubicBezTo>
                    <a:cubicBezTo>
                      <a:pt x="105" y="196"/>
                      <a:pt x="105" y="194"/>
                      <a:pt x="105" y="194"/>
                    </a:cubicBezTo>
                    <a:cubicBezTo>
                      <a:pt x="105" y="194"/>
                      <a:pt x="106" y="169"/>
                      <a:pt x="105" y="164"/>
                    </a:cubicBezTo>
                    <a:cubicBezTo>
                      <a:pt x="105" y="159"/>
                      <a:pt x="103" y="155"/>
                      <a:pt x="104" y="154"/>
                    </a:cubicBezTo>
                    <a:cubicBezTo>
                      <a:pt x="104" y="154"/>
                      <a:pt x="102" y="136"/>
                      <a:pt x="104" y="126"/>
                    </a:cubicBezTo>
                    <a:cubicBezTo>
                      <a:pt x="104" y="116"/>
                      <a:pt x="102" y="100"/>
                      <a:pt x="101" y="95"/>
                    </a:cubicBezTo>
                    <a:cubicBezTo>
                      <a:pt x="101" y="95"/>
                      <a:pt x="102" y="94"/>
                      <a:pt x="103" y="94"/>
                    </a:cubicBezTo>
                    <a:cubicBezTo>
                      <a:pt x="104" y="93"/>
                      <a:pt x="105" y="91"/>
                      <a:pt x="105" y="91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3" y="102"/>
                      <a:pt x="114" y="90"/>
                      <a:pt x="115" y="89"/>
                    </a:cubicBezTo>
                    <a:cubicBezTo>
                      <a:pt x="116" y="88"/>
                      <a:pt x="119" y="89"/>
                      <a:pt x="119" y="89"/>
                    </a:cubicBezTo>
                    <a:cubicBezTo>
                      <a:pt x="119" y="89"/>
                      <a:pt x="121" y="90"/>
                      <a:pt x="122" y="89"/>
                    </a:cubicBezTo>
                    <a:cubicBezTo>
                      <a:pt x="123" y="88"/>
                      <a:pt x="125" y="87"/>
                      <a:pt x="125" y="87"/>
                    </a:cubicBezTo>
                    <a:cubicBezTo>
                      <a:pt x="125" y="87"/>
                      <a:pt x="126" y="87"/>
                      <a:pt x="127" y="86"/>
                    </a:cubicBezTo>
                    <a:cubicBezTo>
                      <a:pt x="127" y="84"/>
                      <a:pt x="130" y="82"/>
                      <a:pt x="127" y="78"/>
                    </a:cubicBezTo>
                    <a:cubicBezTo>
                      <a:pt x="127" y="78"/>
                      <a:pt x="128" y="74"/>
                      <a:pt x="128" y="73"/>
                    </a:cubicBezTo>
                    <a:cubicBezTo>
                      <a:pt x="128" y="71"/>
                      <a:pt x="129" y="57"/>
                      <a:pt x="129" y="57"/>
                    </a:cubicBezTo>
                    <a:cubicBezTo>
                      <a:pt x="120" y="62"/>
                      <a:pt x="120" y="62"/>
                      <a:pt x="120" y="6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47"/>
                      <a:pt x="105" y="42"/>
                    </a:cubicBezTo>
                    <a:cubicBezTo>
                      <a:pt x="95" y="38"/>
                      <a:pt x="95" y="37"/>
                      <a:pt x="95" y="37"/>
                    </a:cubicBezTo>
                    <a:cubicBezTo>
                      <a:pt x="95" y="37"/>
                      <a:pt x="94" y="36"/>
                      <a:pt x="94" y="36"/>
                    </a:cubicBezTo>
                    <a:cubicBezTo>
                      <a:pt x="93" y="36"/>
                      <a:pt x="91" y="36"/>
                      <a:pt x="91" y="3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990222" y="1125200"/>
                <a:ext cx="3687374" cy="1177677"/>
                <a:chOff x="2990222" y="1125200"/>
                <a:chExt cx="3687374" cy="1177677"/>
              </a:xfrm>
            </p:grpSpPr>
            <p:sp>
              <p:nvSpPr>
                <p:cNvPr id="785" name="矩形 784"/>
                <p:cNvSpPr/>
                <p:nvPr/>
              </p:nvSpPr>
              <p:spPr>
                <a:xfrm>
                  <a:off x="2990222" y="1133291"/>
                  <a:ext cx="3687374" cy="600487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165"/>
                  <a:endParaRPr lang="zh-CN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6" name="TextBox 164"/>
                <p:cNvSpPr txBox="1">
                  <a:spLocks noChangeArrowheads="1"/>
                </p:cNvSpPr>
                <p:nvPr/>
              </p:nvSpPr>
              <p:spPr bwMode="auto">
                <a:xfrm>
                  <a:off x="3935792" y="1225659"/>
                  <a:ext cx="2408133" cy="1077218"/>
                </a:xfrm>
                <a:prstGeom prst="rect">
                  <a:avLst/>
                </a:prstGeom>
                <a:noFill/>
              </p:spPr>
              <p:txBody>
                <a:bodyPr vert="horz" wrap="square">
                  <a:spAutoFit/>
                </a:bodyPr>
                <a:lstStyle>
                  <a:defPPr>
                    <a:defRPr lang="zh-CN"/>
                  </a:defPPr>
                  <a:lvl1pPr algn="ctr" fontAlgn="auto">
                    <a:spcBef>
                      <a:spcPts val="0"/>
                    </a:spcBef>
                    <a:spcAft>
                      <a:spcPts val="0"/>
                    </a:spcAft>
                    <a:defRPr sz="32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汉仪大宋简" panose="02010609000101010101" pitchFamily="49" charset="-122"/>
                      <a:ea typeface="汉仪大宋简" panose="02010609000101010101" pitchFamily="49" charset="-122"/>
                    </a:defRPr>
                  </a:lvl1pPr>
                </a:lstStyle>
                <a:p>
                  <a:pPr algn="dist" defTabSz="685165"/>
                  <a:r>
                    <a:rPr lang="zh-CN" altLang="en-US" b="1" dirty="0">
                      <a:solidFill>
                        <a:srgbClr val="FFC617"/>
                      </a:solidFill>
                      <a:latin typeface="方正兰亭纤黑_GBK" panose="02000000000000000000" pitchFamily="2" charset="-122"/>
                      <a:ea typeface="方正兰亭纤黑_GBK" panose="02000000000000000000" pitchFamily="2" charset="-122"/>
                    </a:rPr>
                    <a:t>点击添加标题</a:t>
                  </a:r>
                  <a:endParaRPr lang="zh-CN" altLang="en-US" b="1" dirty="0">
                    <a:solidFill>
                      <a:srgbClr val="FFC617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endParaRPr>
                </a:p>
              </p:txBody>
            </p:sp>
            <p:sp>
              <p:nvSpPr>
                <p:cNvPr id="787" name="TextBox 164"/>
                <p:cNvSpPr txBox="1">
                  <a:spLocks noChangeArrowheads="1"/>
                </p:cNvSpPr>
                <p:nvPr/>
              </p:nvSpPr>
              <p:spPr bwMode="auto">
                <a:xfrm>
                  <a:off x="3003322" y="1125200"/>
                  <a:ext cx="867318" cy="646331"/>
                </a:xfrm>
                <a:prstGeom prst="rect">
                  <a:avLst/>
                </a:prstGeom>
                <a:noFill/>
              </p:spPr>
              <p:txBody>
                <a:bodyPr vert="horz" wrap="square">
                  <a:spAutoFit/>
                </a:bodyPr>
                <a:lstStyle>
                  <a:defPPr>
                    <a:defRPr lang="zh-CN"/>
                  </a:defPPr>
                  <a:lvl1pPr algn="ctr" fontAlgn="auto">
                    <a:spcBef>
                      <a:spcPts val="0"/>
                    </a:spcBef>
                    <a:spcAft>
                      <a:spcPts val="0"/>
                    </a:spcAft>
                    <a:defRPr sz="32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汉仪大宋简" panose="02010609000101010101" pitchFamily="49" charset="-122"/>
                      <a:ea typeface="汉仪大宋简" panose="02010609000101010101" pitchFamily="49" charset="-122"/>
                    </a:defRPr>
                  </a:lvl1pPr>
                </a:lstStyle>
                <a:p>
                  <a:pPr defTabSz="685165"/>
                  <a:r>
                    <a:rPr lang="en-US" altLang="zh-CN" sz="3600" dirty="0">
                      <a:solidFill>
                        <a:srgbClr val="FFC61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36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88" name="任意多边形 787"/>
            <p:cNvSpPr/>
            <p:nvPr/>
          </p:nvSpPr>
          <p:spPr>
            <a:xfrm>
              <a:off x="2988760" y="1760012"/>
              <a:ext cx="3688836" cy="52772"/>
            </a:xfrm>
            <a:custGeom>
              <a:avLst/>
              <a:gdLst>
                <a:gd name="connsiteX0" fmla="*/ 0 w 9169400"/>
                <a:gd name="connsiteY0" fmla="*/ 0 h 0"/>
                <a:gd name="connsiteX1" fmla="*/ 9169400 w 9169400"/>
                <a:gd name="connsiteY1" fmla="*/ 0 h 0"/>
                <a:gd name="connsiteX2" fmla="*/ 9118600 w 9169400"/>
                <a:gd name="connsiteY2" fmla="*/ 0 h 0"/>
                <a:gd name="connsiteX0-1" fmla="*/ 0 w 9945"/>
                <a:gd name="connsiteY0-2" fmla="*/ 0 h 0"/>
                <a:gd name="connsiteX1-3" fmla="*/ 9945 w 9945"/>
                <a:gd name="connsiteY1-4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945">
                  <a:moveTo>
                    <a:pt x="0" y="0"/>
                  </a:moveTo>
                  <a:lnTo>
                    <a:pt x="9945" y="0"/>
                  </a:ln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794" name="组合 793"/>
          <p:cNvGrpSpPr/>
          <p:nvPr/>
        </p:nvGrpSpPr>
        <p:grpSpPr>
          <a:xfrm>
            <a:off x="2662853" y="1928522"/>
            <a:ext cx="4014745" cy="1177677"/>
            <a:chOff x="2662851" y="1928522"/>
            <a:chExt cx="4014745" cy="1177677"/>
          </a:xfrm>
        </p:grpSpPr>
        <p:grpSp>
          <p:nvGrpSpPr>
            <p:cNvPr id="137" name="组合 136"/>
            <p:cNvGrpSpPr/>
            <p:nvPr/>
          </p:nvGrpSpPr>
          <p:grpSpPr>
            <a:xfrm>
              <a:off x="2990222" y="1928522"/>
              <a:ext cx="3687374" cy="1177677"/>
              <a:chOff x="2990222" y="1928522"/>
              <a:chExt cx="3687374" cy="1177677"/>
            </a:xfrm>
          </p:grpSpPr>
          <p:sp>
            <p:nvSpPr>
              <p:cNvPr id="790" name="矩形 789"/>
              <p:cNvSpPr/>
              <p:nvPr/>
            </p:nvSpPr>
            <p:spPr>
              <a:xfrm>
                <a:off x="2990222" y="1936613"/>
                <a:ext cx="3687374" cy="6004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TextBox 164"/>
              <p:cNvSpPr txBox="1">
                <a:spLocks noChangeArrowheads="1"/>
              </p:cNvSpPr>
              <p:nvPr/>
            </p:nvSpPr>
            <p:spPr bwMode="auto">
              <a:xfrm>
                <a:off x="3935792" y="2028981"/>
                <a:ext cx="2408133" cy="107721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algn="dist" defTabSz="685165"/>
                <a:r>
                  <a:rPr lang="zh-CN" altLang="en-US" b="1" dirty="0">
                    <a:solidFill>
                      <a:srgbClr val="FFC617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点击添加标题</a:t>
                </a:r>
                <a:endPara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792" name="TextBox 164"/>
              <p:cNvSpPr txBox="1">
                <a:spLocks noChangeArrowheads="1"/>
              </p:cNvSpPr>
              <p:nvPr/>
            </p:nvSpPr>
            <p:spPr bwMode="auto">
              <a:xfrm>
                <a:off x="3003322" y="1928522"/>
                <a:ext cx="867318" cy="64633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defTabSz="685165"/>
                <a:r>
                  <a:rPr lang="en-US" altLang="zh-CN" sz="36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3" name="任意多边形 792"/>
            <p:cNvSpPr/>
            <p:nvPr/>
          </p:nvSpPr>
          <p:spPr>
            <a:xfrm>
              <a:off x="2988760" y="2563334"/>
              <a:ext cx="3688836" cy="52772"/>
            </a:xfrm>
            <a:custGeom>
              <a:avLst/>
              <a:gdLst>
                <a:gd name="connsiteX0" fmla="*/ 0 w 9169400"/>
                <a:gd name="connsiteY0" fmla="*/ 0 h 0"/>
                <a:gd name="connsiteX1" fmla="*/ 9169400 w 9169400"/>
                <a:gd name="connsiteY1" fmla="*/ 0 h 0"/>
                <a:gd name="connsiteX2" fmla="*/ 9118600 w 9169400"/>
                <a:gd name="connsiteY2" fmla="*/ 0 h 0"/>
                <a:gd name="connsiteX0-1" fmla="*/ 0 w 9945"/>
                <a:gd name="connsiteY0-2" fmla="*/ 0 h 0"/>
                <a:gd name="connsiteX1-3" fmla="*/ 9945 w 9945"/>
                <a:gd name="connsiteY1-4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945">
                  <a:moveTo>
                    <a:pt x="0" y="0"/>
                  </a:moveTo>
                  <a:lnTo>
                    <a:pt x="9945" y="0"/>
                  </a:ln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04" name="Freeform 133"/>
            <p:cNvSpPr/>
            <p:nvPr/>
          </p:nvSpPr>
          <p:spPr bwMode="auto">
            <a:xfrm>
              <a:off x="2662851" y="1980076"/>
              <a:ext cx="332438" cy="583258"/>
            </a:xfrm>
            <a:custGeom>
              <a:avLst/>
              <a:gdLst>
                <a:gd name="T0" fmla="*/ 11 w 71"/>
                <a:gd name="T1" fmla="*/ 120 h 124"/>
                <a:gd name="T2" fmla="*/ 4 w 71"/>
                <a:gd name="T3" fmla="*/ 122 h 124"/>
                <a:gd name="T4" fmla="*/ 3 w 71"/>
                <a:gd name="T5" fmla="*/ 117 h 124"/>
                <a:gd name="T6" fmla="*/ 3 w 71"/>
                <a:gd name="T7" fmla="*/ 111 h 124"/>
                <a:gd name="T8" fmla="*/ 5 w 71"/>
                <a:gd name="T9" fmla="*/ 103 h 124"/>
                <a:gd name="T10" fmla="*/ 13 w 71"/>
                <a:gd name="T11" fmla="*/ 73 h 124"/>
                <a:gd name="T12" fmla="*/ 15 w 71"/>
                <a:gd name="T13" fmla="*/ 55 h 124"/>
                <a:gd name="T14" fmla="*/ 20 w 71"/>
                <a:gd name="T15" fmla="*/ 40 h 124"/>
                <a:gd name="T16" fmla="*/ 16 w 71"/>
                <a:gd name="T17" fmla="*/ 33 h 124"/>
                <a:gd name="T18" fmla="*/ 32 w 71"/>
                <a:gd name="T19" fmla="*/ 14 h 124"/>
                <a:gd name="T20" fmla="*/ 39 w 71"/>
                <a:gd name="T21" fmla="*/ 10 h 124"/>
                <a:gd name="T22" fmla="*/ 49 w 71"/>
                <a:gd name="T23" fmla="*/ 0 h 124"/>
                <a:gd name="T24" fmla="*/ 56 w 71"/>
                <a:gd name="T25" fmla="*/ 10 h 124"/>
                <a:gd name="T26" fmla="*/ 55 w 71"/>
                <a:gd name="T27" fmla="*/ 13 h 124"/>
                <a:gd name="T28" fmla="*/ 51 w 71"/>
                <a:gd name="T29" fmla="*/ 18 h 124"/>
                <a:gd name="T30" fmla="*/ 63 w 71"/>
                <a:gd name="T31" fmla="*/ 25 h 124"/>
                <a:gd name="T32" fmla="*/ 64 w 71"/>
                <a:gd name="T33" fmla="*/ 21 h 124"/>
                <a:gd name="T34" fmla="*/ 65 w 71"/>
                <a:gd name="T35" fmla="*/ 17 h 124"/>
                <a:gd name="T36" fmla="*/ 67 w 71"/>
                <a:gd name="T37" fmla="*/ 15 h 124"/>
                <a:gd name="T38" fmla="*/ 70 w 71"/>
                <a:gd name="T39" fmla="*/ 16 h 124"/>
                <a:gd name="T40" fmla="*/ 70 w 71"/>
                <a:gd name="T41" fmla="*/ 24 h 124"/>
                <a:gd name="T42" fmla="*/ 70 w 71"/>
                <a:gd name="T43" fmla="*/ 29 h 124"/>
                <a:gd name="T44" fmla="*/ 62 w 71"/>
                <a:gd name="T45" fmla="*/ 37 h 124"/>
                <a:gd name="T46" fmla="*/ 52 w 71"/>
                <a:gd name="T47" fmla="*/ 43 h 124"/>
                <a:gd name="T48" fmla="*/ 51 w 71"/>
                <a:gd name="T49" fmla="*/ 64 h 124"/>
                <a:gd name="T50" fmla="*/ 53 w 71"/>
                <a:gd name="T51" fmla="*/ 75 h 124"/>
                <a:gd name="T52" fmla="*/ 55 w 71"/>
                <a:gd name="T53" fmla="*/ 85 h 124"/>
                <a:gd name="T54" fmla="*/ 54 w 71"/>
                <a:gd name="T55" fmla="*/ 102 h 124"/>
                <a:gd name="T56" fmla="*/ 52 w 71"/>
                <a:gd name="T57" fmla="*/ 109 h 124"/>
                <a:gd name="T58" fmla="*/ 54 w 71"/>
                <a:gd name="T59" fmla="*/ 114 h 124"/>
                <a:gd name="T60" fmla="*/ 54 w 71"/>
                <a:gd name="T61" fmla="*/ 120 h 124"/>
                <a:gd name="T62" fmla="*/ 47 w 71"/>
                <a:gd name="T63" fmla="*/ 120 h 124"/>
                <a:gd name="T64" fmla="*/ 40 w 71"/>
                <a:gd name="T65" fmla="*/ 115 h 124"/>
                <a:gd name="T66" fmla="*/ 40 w 71"/>
                <a:gd name="T67" fmla="*/ 109 h 124"/>
                <a:gd name="T68" fmla="*/ 39 w 71"/>
                <a:gd name="T69" fmla="*/ 92 h 124"/>
                <a:gd name="T70" fmla="*/ 33 w 71"/>
                <a:gd name="T71" fmla="*/ 77 h 124"/>
                <a:gd name="T72" fmla="*/ 27 w 71"/>
                <a:gd name="T73" fmla="*/ 86 h 124"/>
                <a:gd name="T74" fmla="*/ 17 w 71"/>
                <a:gd name="T75" fmla="*/ 108 h 124"/>
                <a:gd name="T76" fmla="*/ 14 w 71"/>
                <a:gd name="T77" fmla="*/ 113 h 124"/>
                <a:gd name="T78" fmla="*/ 11 w 71"/>
                <a:gd name="T79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124">
                  <a:moveTo>
                    <a:pt x="12" y="117"/>
                  </a:moveTo>
                  <a:cubicBezTo>
                    <a:pt x="12" y="117"/>
                    <a:pt x="11" y="118"/>
                    <a:pt x="11" y="120"/>
                  </a:cubicBezTo>
                  <a:cubicBezTo>
                    <a:pt x="11" y="122"/>
                    <a:pt x="11" y="124"/>
                    <a:pt x="10" y="124"/>
                  </a:cubicBezTo>
                  <a:cubicBezTo>
                    <a:pt x="9" y="124"/>
                    <a:pt x="5" y="123"/>
                    <a:pt x="4" y="122"/>
                  </a:cubicBezTo>
                  <a:cubicBezTo>
                    <a:pt x="4" y="122"/>
                    <a:pt x="4" y="121"/>
                    <a:pt x="4" y="121"/>
                  </a:cubicBezTo>
                  <a:cubicBezTo>
                    <a:pt x="4" y="121"/>
                    <a:pt x="0" y="121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6"/>
                    <a:pt x="2" y="112"/>
                    <a:pt x="3" y="111"/>
                  </a:cubicBezTo>
                  <a:cubicBezTo>
                    <a:pt x="4" y="109"/>
                    <a:pt x="5" y="109"/>
                    <a:pt x="5" y="108"/>
                  </a:cubicBezTo>
                  <a:cubicBezTo>
                    <a:pt x="5" y="108"/>
                    <a:pt x="5" y="103"/>
                    <a:pt x="5" y="103"/>
                  </a:cubicBezTo>
                  <a:cubicBezTo>
                    <a:pt x="5" y="103"/>
                    <a:pt x="7" y="96"/>
                    <a:pt x="8" y="93"/>
                  </a:cubicBezTo>
                  <a:cubicBezTo>
                    <a:pt x="9" y="90"/>
                    <a:pt x="12" y="77"/>
                    <a:pt x="13" y="73"/>
                  </a:cubicBezTo>
                  <a:cubicBezTo>
                    <a:pt x="13" y="73"/>
                    <a:pt x="14" y="69"/>
                    <a:pt x="14" y="66"/>
                  </a:cubicBezTo>
                  <a:cubicBezTo>
                    <a:pt x="14" y="64"/>
                    <a:pt x="14" y="58"/>
                    <a:pt x="15" y="5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7" y="46"/>
                    <a:pt x="20" y="40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6" y="35"/>
                    <a:pt x="16" y="33"/>
                  </a:cubicBezTo>
                  <a:cubicBezTo>
                    <a:pt x="17" y="32"/>
                    <a:pt x="18" y="28"/>
                    <a:pt x="20" y="26"/>
                  </a:cubicBezTo>
                  <a:cubicBezTo>
                    <a:pt x="21" y="24"/>
                    <a:pt x="26" y="16"/>
                    <a:pt x="32" y="14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8"/>
                    <a:pt x="40" y="6"/>
                  </a:cubicBezTo>
                  <a:cubicBezTo>
                    <a:pt x="40" y="6"/>
                    <a:pt x="40" y="0"/>
                    <a:pt x="49" y="0"/>
                  </a:cubicBezTo>
                  <a:cubicBezTo>
                    <a:pt x="51" y="1"/>
                    <a:pt x="56" y="2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61" y="14"/>
                    <a:pt x="57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3" y="17"/>
                    <a:pt x="52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4" y="21"/>
                    <a:pt x="55" y="22"/>
                  </a:cubicBezTo>
                  <a:cubicBezTo>
                    <a:pt x="56" y="22"/>
                    <a:pt x="63" y="25"/>
                    <a:pt x="63" y="25"/>
                  </a:cubicBezTo>
                  <a:cubicBezTo>
                    <a:pt x="63" y="25"/>
                    <a:pt x="64" y="24"/>
                    <a:pt x="64" y="2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3" y="20"/>
                    <a:pt x="64" y="19"/>
                  </a:cubicBezTo>
                  <a:cubicBezTo>
                    <a:pt x="65" y="18"/>
                    <a:pt x="65" y="17"/>
                    <a:pt x="65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4"/>
                    <a:pt x="69" y="14"/>
                  </a:cubicBezTo>
                  <a:cubicBezTo>
                    <a:pt x="69" y="14"/>
                    <a:pt x="70" y="14"/>
                    <a:pt x="70" y="16"/>
                  </a:cubicBezTo>
                  <a:cubicBezTo>
                    <a:pt x="71" y="17"/>
                    <a:pt x="71" y="19"/>
                    <a:pt x="70" y="21"/>
                  </a:cubicBezTo>
                  <a:cubicBezTo>
                    <a:pt x="70" y="21"/>
                    <a:pt x="70" y="23"/>
                    <a:pt x="70" y="24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0" y="26"/>
                    <a:pt x="70" y="29"/>
                  </a:cubicBezTo>
                  <a:cubicBezTo>
                    <a:pt x="70" y="31"/>
                    <a:pt x="67" y="35"/>
                    <a:pt x="67" y="35"/>
                  </a:cubicBezTo>
                  <a:cubicBezTo>
                    <a:pt x="67" y="35"/>
                    <a:pt x="65" y="38"/>
                    <a:pt x="62" y="37"/>
                  </a:cubicBezTo>
                  <a:cubicBezTo>
                    <a:pt x="59" y="36"/>
                    <a:pt x="54" y="34"/>
                    <a:pt x="54" y="3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49" y="51"/>
                    <a:pt x="49" y="58"/>
                  </a:cubicBezTo>
                  <a:cubicBezTo>
                    <a:pt x="50" y="61"/>
                    <a:pt x="51" y="64"/>
                    <a:pt x="51" y="64"/>
                  </a:cubicBezTo>
                  <a:cubicBezTo>
                    <a:pt x="51" y="64"/>
                    <a:pt x="52" y="67"/>
                    <a:pt x="49" y="6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5" y="78"/>
                    <a:pt x="55" y="80"/>
                  </a:cubicBezTo>
                  <a:cubicBezTo>
                    <a:pt x="55" y="81"/>
                    <a:pt x="55" y="85"/>
                    <a:pt x="55" y="85"/>
                  </a:cubicBezTo>
                  <a:cubicBezTo>
                    <a:pt x="55" y="85"/>
                    <a:pt x="54" y="89"/>
                    <a:pt x="54" y="91"/>
                  </a:cubicBezTo>
                  <a:cubicBezTo>
                    <a:pt x="54" y="93"/>
                    <a:pt x="55" y="99"/>
                    <a:pt x="54" y="102"/>
                  </a:cubicBezTo>
                  <a:cubicBezTo>
                    <a:pt x="53" y="104"/>
                    <a:pt x="54" y="108"/>
                    <a:pt x="53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3" y="113"/>
                    <a:pt x="54" y="114"/>
                    <a:pt x="54" y="114"/>
                  </a:cubicBezTo>
                  <a:cubicBezTo>
                    <a:pt x="55" y="114"/>
                    <a:pt x="58" y="113"/>
                    <a:pt x="58" y="117"/>
                  </a:cubicBezTo>
                  <a:cubicBezTo>
                    <a:pt x="58" y="118"/>
                    <a:pt x="58" y="120"/>
                    <a:pt x="54" y="120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51" y="120"/>
                    <a:pt x="49" y="119"/>
                    <a:pt x="47" y="120"/>
                  </a:cubicBezTo>
                  <a:cubicBezTo>
                    <a:pt x="46" y="120"/>
                    <a:pt x="41" y="120"/>
                    <a:pt x="39" y="119"/>
                  </a:cubicBezTo>
                  <a:cubicBezTo>
                    <a:pt x="39" y="117"/>
                    <a:pt x="40" y="115"/>
                    <a:pt x="40" y="115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40" y="110"/>
                    <a:pt x="40" y="109"/>
                  </a:cubicBezTo>
                  <a:cubicBezTo>
                    <a:pt x="40" y="107"/>
                    <a:pt x="41" y="105"/>
                    <a:pt x="41" y="103"/>
                  </a:cubicBezTo>
                  <a:cubicBezTo>
                    <a:pt x="41" y="102"/>
                    <a:pt x="40" y="95"/>
                    <a:pt x="39" y="92"/>
                  </a:cubicBezTo>
                  <a:cubicBezTo>
                    <a:pt x="38" y="90"/>
                    <a:pt x="37" y="85"/>
                    <a:pt x="36" y="84"/>
                  </a:cubicBezTo>
                  <a:cubicBezTo>
                    <a:pt x="35" y="82"/>
                    <a:pt x="33" y="77"/>
                    <a:pt x="33" y="77"/>
                  </a:cubicBezTo>
                  <a:cubicBezTo>
                    <a:pt x="33" y="77"/>
                    <a:pt x="33" y="77"/>
                    <a:pt x="32" y="78"/>
                  </a:cubicBezTo>
                  <a:cubicBezTo>
                    <a:pt x="32" y="79"/>
                    <a:pt x="29" y="84"/>
                    <a:pt x="27" y="86"/>
                  </a:cubicBezTo>
                  <a:cubicBezTo>
                    <a:pt x="26" y="88"/>
                    <a:pt x="23" y="91"/>
                    <a:pt x="23" y="95"/>
                  </a:cubicBezTo>
                  <a:cubicBezTo>
                    <a:pt x="22" y="98"/>
                    <a:pt x="17" y="108"/>
                    <a:pt x="17" y="108"/>
                  </a:cubicBezTo>
                  <a:cubicBezTo>
                    <a:pt x="17" y="108"/>
                    <a:pt x="16" y="110"/>
                    <a:pt x="16" y="110"/>
                  </a:cubicBezTo>
                  <a:cubicBezTo>
                    <a:pt x="15" y="111"/>
                    <a:pt x="14" y="113"/>
                    <a:pt x="14" y="113"/>
                  </a:cubicBezTo>
                  <a:cubicBezTo>
                    <a:pt x="13" y="114"/>
                    <a:pt x="12" y="114"/>
                    <a:pt x="12" y="115"/>
                  </a:cubicBezTo>
                  <a:cubicBezTo>
                    <a:pt x="12" y="115"/>
                    <a:pt x="12" y="118"/>
                    <a:pt x="11" y="116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61" name="组合 460"/>
          <p:cNvGrpSpPr/>
          <p:nvPr/>
        </p:nvGrpSpPr>
        <p:grpSpPr>
          <a:xfrm>
            <a:off x="2654303" y="2731844"/>
            <a:ext cx="4023295" cy="1177677"/>
            <a:chOff x="2654301" y="2731844"/>
            <a:chExt cx="4023295" cy="1177677"/>
          </a:xfrm>
        </p:grpSpPr>
        <p:grpSp>
          <p:nvGrpSpPr>
            <p:cNvPr id="807" name="组合 806"/>
            <p:cNvGrpSpPr/>
            <p:nvPr/>
          </p:nvGrpSpPr>
          <p:grpSpPr>
            <a:xfrm>
              <a:off x="2990222" y="2731844"/>
              <a:ext cx="3687374" cy="1177677"/>
              <a:chOff x="2990222" y="2731844"/>
              <a:chExt cx="3687374" cy="1177677"/>
            </a:xfrm>
          </p:grpSpPr>
          <p:sp>
            <p:nvSpPr>
              <p:cNvPr id="795" name="矩形 794"/>
              <p:cNvSpPr/>
              <p:nvPr/>
            </p:nvSpPr>
            <p:spPr>
              <a:xfrm>
                <a:off x="2990222" y="2739935"/>
                <a:ext cx="3687374" cy="6004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TextBox 164"/>
              <p:cNvSpPr txBox="1">
                <a:spLocks noChangeArrowheads="1"/>
              </p:cNvSpPr>
              <p:nvPr/>
            </p:nvSpPr>
            <p:spPr bwMode="auto">
              <a:xfrm>
                <a:off x="3935792" y="2832303"/>
                <a:ext cx="2408133" cy="107721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algn="dist" defTabSz="685165"/>
                <a:r>
                  <a:rPr lang="zh-CN" altLang="en-US" b="1" dirty="0">
                    <a:solidFill>
                      <a:srgbClr val="FFC617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点击添加标题</a:t>
                </a:r>
                <a:endPara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797" name="TextBox 164"/>
              <p:cNvSpPr txBox="1">
                <a:spLocks noChangeArrowheads="1"/>
              </p:cNvSpPr>
              <p:nvPr/>
            </p:nvSpPr>
            <p:spPr bwMode="auto">
              <a:xfrm>
                <a:off x="3003322" y="2731844"/>
                <a:ext cx="867318" cy="64633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defTabSz="685165"/>
                <a:r>
                  <a:rPr lang="en-US" altLang="zh-CN" sz="36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8" name="任意多边形 797"/>
            <p:cNvSpPr/>
            <p:nvPr/>
          </p:nvSpPr>
          <p:spPr>
            <a:xfrm>
              <a:off x="2988760" y="3366656"/>
              <a:ext cx="3688836" cy="52772"/>
            </a:xfrm>
            <a:custGeom>
              <a:avLst/>
              <a:gdLst>
                <a:gd name="connsiteX0" fmla="*/ 0 w 9169400"/>
                <a:gd name="connsiteY0" fmla="*/ 0 h 0"/>
                <a:gd name="connsiteX1" fmla="*/ 9169400 w 9169400"/>
                <a:gd name="connsiteY1" fmla="*/ 0 h 0"/>
                <a:gd name="connsiteX2" fmla="*/ 9118600 w 9169400"/>
                <a:gd name="connsiteY2" fmla="*/ 0 h 0"/>
                <a:gd name="connsiteX0-1" fmla="*/ 0 w 9945"/>
                <a:gd name="connsiteY0-2" fmla="*/ 0 h 0"/>
                <a:gd name="connsiteX1-3" fmla="*/ 9945 w 9945"/>
                <a:gd name="connsiteY1-4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945">
                  <a:moveTo>
                    <a:pt x="0" y="0"/>
                  </a:moveTo>
                  <a:lnTo>
                    <a:pt x="9945" y="0"/>
                  </a:ln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05" name="Freeform 335"/>
            <p:cNvSpPr>
              <a:spLocks noEditPoints="1"/>
            </p:cNvSpPr>
            <p:nvPr/>
          </p:nvSpPr>
          <p:spPr bwMode="auto">
            <a:xfrm>
              <a:off x="2654301" y="2905335"/>
              <a:ext cx="340300" cy="478311"/>
            </a:xfrm>
            <a:custGeom>
              <a:avLst/>
              <a:gdLst>
                <a:gd name="T0" fmla="*/ 64 w 76"/>
                <a:gd name="T1" fmla="*/ 55 h 107"/>
                <a:gd name="T2" fmla="*/ 61 w 76"/>
                <a:gd name="T3" fmla="*/ 52 h 107"/>
                <a:gd name="T4" fmla="*/ 55 w 76"/>
                <a:gd name="T5" fmla="*/ 42 h 107"/>
                <a:gd name="T6" fmla="*/ 48 w 76"/>
                <a:gd name="T7" fmla="*/ 31 h 107"/>
                <a:gd name="T8" fmla="*/ 31 w 76"/>
                <a:gd name="T9" fmla="*/ 23 h 107"/>
                <a:gd name="T10" fmla="*/ 33 w 76"/>
                <a:gd name="T11" fmla="*/ 20 h 107"/>
                <a:gd name="T12" fmla="*/ 30 w 76"/>
                <a:gd name="T13" fmla="*/ 8 h 107"/>
                <a:gd name="T14" fmla="*/ 31 w 76"/>
                <a:gd name="T15" fmla="*/ 5 h 107"/>
                <a:gd name="T16" fmla="*/ 20 w 76"/>
                <a:gd name="T17" fmla="*/ 0 h 107"/>
                <a:gd name="T18" fmla="*/ 13 w 76"/>
                <a:gd name="T19" fmla="*/ 18 h 107"/>
                <a:gd name="T20" fmla="*/ 17 w 76"/>
                <a:gd name="T21" fmla="*/ 20 h 107"/>
                <a:gd name="T22" fmla="*/ 18 w 76"/>
                <a:gd name="T23" fmla="*/ 25 h 107"/>
                <a:gd name="T24" fmla="*/ 4 w 76"/>
                <a:gd name="T25" fmla="*/ 38 h 107"/>
                <a:gd name="T26" fmla="*/ 5 w 76"/>
                <a:gd name="T27" fmla="*/ 50 h 107"/>
                <a:gd name="T28" fmla="*/ 7 w 76"/>
                <a:gd name="T29" fmla="*/ 59 h 107"/>
                <a:gd name="T30" fmla="*/ 13 w 76"/>
                <a:gd name="T31" fmla="*/ 69 h 107"/>
                <a:gd name="T32" fmla="*/ 14 w 76"/>
                <a:gd name="T33" fmla="*/ 79 h 107"/>
                <a:gd name="T34" fmla="*/ 16 w 76"/>
                <a:gd name="T35" fmla="*/ 87 h 107"/>
                <a:gd name="T36" fmla="*/ 19 w 76"/>
                <a:gd name="T37" fmla="*/ 91 h 107"/>
                <a:gd name="T38" fmla="*/ 23 w 76"/>
                <a:gd name="T39" fmla="*/ 90 h 107"/>
                <a:gd name="T40" fmla="*/ 37 w 76"/>
                <a:gd name="T41" fmla="*/ 97 h 107"/>
                <a:gd name="T42" fmla="*/ 38 w 76"/>
                <a:gd name="T43" fmla="*/ 94 h 107"/>
                <a:gd name="T44" fmla="*/ 49 w 76"/>
                <a:gd name="T45" fmla="*/ 97 h 107"/>
                <a:gd name="T46" fmla="*/ 66 w 76"/>
                <a:gd name="T47" fmla="*/ 92 h 107"/>
                <a:gd name="T48" fmla="*/ 54 w 76"/>
                <a:gd name="T49" fmla="*/ 74 h 107"/>
                <a:gd name="T50" fmla="*/ 56 w 76"/>
                <a:gd name="T51" fmla="*/ 67 h 107"/>
                <a:gd name="T52" fmla="*/ 59 w 76"/>
                <a:gd name="T53" fmla="*/ 65 h 107"/>
                <a:gd name="T54" fmla="*/ 63 w 76"/>
                <a:gd name="T55" fmla="*/ 68 h 107"/>
                <a:gd name="T56" fmla="*/ 68 w 76"/>
                <a:gd name="T57" fmla="*/ 63 h 107"/>
                <a:gd name="T58" fmla="*/ 67 w 76"/>
                <a:gd name="T59" fmla="*/ 60 h 107"/>
                <a:gd name="T60" fmla="*/ 76 w 76"/>
                <a:gd name="T61" fmla="*/ 58 h 107"/>
                <a:gd name="T62" fmla="*/ 52 w 76"/>
                <a:gd name="T63" fmla="*/ 57 h 107"/>
                <a:gd name="T64" fmla="*/ 45 w 76"/>
                <a:gd name="T65" fmla="*/ 57 h 107"/>
                <a:gd name="T66" fmla="*/ 45 w 76"/>
                <a:gd name="T67" fmla="*/ 50 h 107"/>
                <a:gd name="T68" fmla="*/ 47 w 76"/>
                <a:gd name="T69" fmla="*/ 47 h 107"/>
                <a:gd name="T70" fmla="*/ 52 w 76"/>
                <a:gd name="T71" fmla="*/ 5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07">
                  <a:moveTo>
                    <a:pt x="75" y="54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4"/>
                    <a:pt x="61" y="52"/>
                    <a:pt x="61" y="52"/>
                  </a:cubicBezTo>
                  <a:cubicBezTo>
                    <a:pt x="60" y="51"/>
                    <a:pt x="53" y="44"/>
                    <a:pt x="53" y="44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6" y="24"/>
                    <a:pt x="33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4" y="22"/>
                    <a:pt x="33" y="20"/>
                  </a:cubicBezTo>
                  <a:cubicBezTo>
                    <a:pt x="33" y="19"/>
                    <a:pt x="33" y="17"/>
                    <a:pt x="33" y="17"/>
                  </a:cubicBezTo>
                  <a:cubicBezTo>
                    <a:pt x="33" y="17"/>
                    <a:pt x="33" y="10"/>
                    <a:pt x="30" y="8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4" y="5"/>
                    <a:pt x="31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7" y="1"/>
                    <a:pt x="20" y="0"/>
                  </a:cubicBezTo>
                  <a:cubicBezTo>
                    <a:pt x="18" y="1"/>
                    <a:pt x="10" y="5"/>
                    <a:pt x="14" y="14"/>
                  </a:cubicBezTo>
                  <a:cubicBezTo>
                    <a:pt x="13" y="15"/>
                    <a:pt x="12" y="19"/>
                    <a:pt x="13" y="18"/>
                  </a:cubicBezTo>
                  <a:cubicBezTo>
                    <a:pt x="15" y="18"/>
                    <a:pt x="15" y="17"/>
                    <a:pt x="15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4" y="26"/>
                    <a:pt x="12" y="27"/>
                  </a:cubicBezTo>
                  <a:cubicBezTo>
                    <a:pt x="9" y="29"/>
                    <a:pt x="5" y="34"/>
                    <a:pt x="4" y="38"/>
                  </a:cubicBezTo>
                  <a:cubicBezTo>
                    <a:pt x="4" y="42"/>
                    <a:pt x="1" y="48"/>
                    <a:pt x="1" y="48"/>
                  </a:cubicBezTo>
                  <a:cubicBezTo>
                    <a:pt x="1" y="48"/>
                    <a:pt x="0" y="50"/>
                    <a:pt x="5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4" y="59"/>
                    <a:pt x="7" y="59"/>
                  </a:cubicBezTo>
                  <a:cubicBezTo>
                    <a:pt x="8" y="58"/>
                    <a:pt x="12" y="62"/>
                    <a:pt x="12" y="6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9"/>
                    <a:pt x="9" y="76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3" y="81"/>
                    <a:pt x="15" y="83"/>
                  </a:cubicBezTo>
                  <a:cubicBezTo>
                    <a:pt x="16" y="85"/>
                    <a:pt x="16" y="87"/>
                    <a:pt x="16" y="8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7" y="97"/>
                    <a:pt x="19" y="91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99"/>
                    <a:pt x="35" y="107"/>
                    <a:pt x="37" y="97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4"/>
                    <a:pt x="44" y="97"/>
                    <a:pt x="49" y="97"/>
                  </a:cubicBezTo>
                  <a:cubicBezTo>
                    <a:pt x="53" y="98"/>
                    <a:pt x="58" y="99"/>
                    <a:pt x="58" y="99"/>
                  </a:cubicBezTo>
                  <a:cubicBezTo>
                    <a:pt x="58" y="99"/>
                    <a:pt x="66" y="100"/>
                    <a:pt x="66" y="92"/>
                  </a:cubicBezTo>
                  <a:cubicBezTo>
                    <a:pt x="63" y="85"/>
                    <a:pt x="61" y="82"/>
                    <a:pt x="61" y="82"/>
                  </a:cubicBezTo>
                  <a:cubicBezTo>
                    <a:pt x="61" y="82"/>
                    <a:pt x="59" y="76"/>
                    <a:pt x="54" y="74"/>
                  </a:cubicBezTo>
                  <a:cubicBezTo>
                    <a:pt x="54" y="74"/>
                    <a:pt x="56" y="72"/>
                    <a:pt x="56" y="71"/>
                  </a:cubicBezTo>
                  <a:cubicBezTo>
                    <a:pt x="56" y="69"/>
                    <a:pt x="56" y="67"/>
                    <a:pt x="56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5"/>
                    <a:pt x="61" y="67"/>
                    <a:pt x="63" y="68"/>
                  </a:cubicBezTo>
                  <a:cubicBezTo>
                    <a:pt x="65" y="69"/>
                    <a:pt x="68" y="67"/>
                    <a:pt x="68" y="65"/>
                  </a:cubicBezTo>
                  <a:cubicBezTo>
                    <a:pt x="68" y="64"/>
                    <a:pt x="68" y="63"/>
                    <a:pt x="68" y="63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0"/>
                    <a:pt x="67" y="60"/>
                  </a:cubicBezTo>
                  <a:cubicBezTo>
                    <a:pt x="68" y="60"/>
                    <a:pt x="72" y="59"/>
                    <a:pt x="72" y="59"/>
                  </a:cubicBezTo>
                  <a:cubicBezTo>
                    <a:pt x="76" y="58"/>
                    <a:pt x="76" y="58"/>
                    <a:pt x="76" y="58"/>
                  </a:cubicBezTo>
                  <a:lnTo>
                    <a:pt x="75" y="54"/>
                  </a:lnTo>
                  <a:close/>
                  <a:moveTo>
                    <a:pt x="52" y="57"/>
                  </a:moveTo>
                  <a:cubicBezTo>
                    <a:pt x="49" y="57"/>
                    <a:pt x="49" y="57"/>
                    <a:pt x="49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2"/>
                    <a:pt x="45" y="50"/>
                  </a:cubicBezTo>
                  <a:cubicBezTo>
                    <a:pt x="44" y="48"/>
                    <a:pt x="45" y="46"/>
                    <a:pt x="45" y="4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55"/>
                    <a:pt x="52" y="55"/>
                    <a:pt x="52" y="55"/>
                  </a:cubicBezTo>
                  <a:lnTo>
                    <a:pt x="52" y="5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784" name="组合 783"/>
          <p:cNvGrpSpPr/>
          <p:nvPr/>
        </p:nvGrpSpPr>
        <p:grpSpPr>
          <a:xfrm>
            <a:off x="2712044" y="3524257"/>
            <a:ext cx="3965552" cy="1188585"/>
            <a:chOff x="2712044" y="3524258"/>
            <a:chExt cx="3965552" cy="1188585"/>
          </a:xfrm>
        </p:grpSpPr>
        <p:grpSp>
          <p:nvGrpSpPr>
            <p:cNvPr id="808" name="组合 807"/>
            <p:cNvGrpSpPr/>
            <p:nvPr/>
          </p:nvGrpSpPr>
          <p:grpSpPr>
            <a:xfrm>
              <a:off x="2990222" y="3535166"/>
              <a:ext cx="3687374" cy="1177677"/>
              <a:chOff x="2990222" y="3535166"/>
              <a:chExt cx="3687374" cy="1177677"/>
            </a:xfrm>
          </p:grpSpPr>
          <p:sp>
            <p:nvSpPr>
              <p:cNvPr id="800" name="矩形 799"/>
              <p:cNvSpPr/>
              <p:nvPr/>
            </p:nvSpPr>
            <p:spPr>
              <a:xfrm>
                <a:off x="2990222" y="3543257"/>
                <a:ext cx="3687374" cy="6004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TextBox 164"/>
              <p:cNvSpPr txBox="1">
                <a:spLocks noChangeArrowheads="1"/>
              </p:cNvSpPr>
              <p:nvPr/>
            </p:nvSpPr>
            <p:spPr bwMode="auto">
              <a:xfrm>
                <a:off x="3935792" y="3635625"/>
                <a:ext cx="2408133" cy="107721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algn="dist" defTabSz="685165"/>
                <a:r>
                  <a:rPr lang="zh-CN" altLang="en-US" b="1" dirty="0">
                    <a:solidFill>
                      <a:srgbClr val="FFC617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点击添加标题</a:t>
                </a:r>
                <a:endPara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802" name="TextBox 164"/>
              <p:cNvSpPr txBox="1">
                <a:spLocks noChangeArrowheads="1"/>
              </p:cNvSpPr>
              <p:nvPr/>
            </p:nvSpPr>
            <p:spPr bwMode="auto">
              <a:xfrm>
                <a:off x="3003322" y="3535166"/>
                <a:ext cx="867318" cy="64633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defTabSz="685165"/>
                <a:r>
                  <a:rPr lang="en-US" altLang="zh-CN" sz="36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3" name="任意多边形 802"/>
            <p:cNvSpPr/>
            <p:nvPr/>
          </p:nvSpPr>
          <p:spPr>
            <a:xfrm>
              <a:off x="2988760" y="4169978"/>
              <a:ext cx="3688836" cy="52772"/>
            </a:xfrm>
            <a:custGeom>
              <a:avLst/>
              <a:gdLst>
                <a:gd name="connsiteX0" fmla="*/ 0 w 9169400"/>
                <a:gd name="connsiteY0" fmla="*/ 0 h 0"/>
                <a:gd name="connsiteX1" fmla="*/ 9169400 w 9169400"/>
                <a:gd name="connsiteY1" fmla="*/ 0 h 0"/>
                <a:gd name="connsiteX2" fmla="*/ 9118600 w 9169400"/>
                <a:gd name="connsiteY2" fmla="*/ 0 h 0"/>
                <a:gd name="connsiteX0-1" fmla="*/ 0 w 9945"/>
                <a:gd name="connsiteY0-2" fmla="*/ 0 h 0"/>
                <a:gd name="connsiteX1-3" fmla="*/ 9945 w 9945"/>
                <a:gd name="connsiteY1-4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945">
                  <a:moveTo>
                    <a:pt x="0" y="0"/>
                  </a:moveTo>
                  <a:lnTo>
                    <a:pt x="9945" y="0"/>
                  </a:ln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06" name="Freeform 334"/>
            <p:cNvSpPr>
              <a:spLocks noEditPoints="1"/>
            </p:cNvSpPr>
            <p:nvPr/>
          </p:nvSpPr>
          <p:spPr bwMode="auto">
            <a:xfrm>
              <a:off x="2712044" y="3524258"/>
              <a:ext cx="234261" cy="645720"/>
            </a:xfrm>
            <a:custGeom>
              <a:avLst/>
              <a:gdLst>
                <a:gd name="T0" fmla="*/ 56 w 66"/>
                <a:gd name="T1" fmla="*/ 8 h 182"/>
                <a:gd name="T2" fmla="*/ 56 w 66"/>
                <a:gd name="T3" fmla="*/ 2 h 182"/>
                <a:gd name="T4" fmla="*/ 51 w 66"/>
                <a:gd name="T5" fmla="*/ 1 h 182"/>
                <a:gd name="T6" fmla="*/ 48 w 66"/>
                <a:gd name="T7" fmla="*/ 6 h 182"/>
                <a:gd name="T8" fmla="*/ 52 w 66"/>
                <a:gd name="T9" fmla="*/ 12 h 182"/>
                <a:gd name="T10" fmla="*/ 50 w 66"/>
                <a:gd name="T11" fmla="*/ 15 h 182"/>
                <a:gd name="T12" fmla="*/ 32 w 66"/>
                <a:gd name="T13" fmla="*/ 24 h 182"/>
                <a:gd name="T14" fmla="*/ 33 w 66"/>
                <a:gd name="T15" fmla="*/ 36 h 182"/>
                <a:gd name="T16" fmla="*/ 18 w 66"/>
                <a:gd name="T17" fmla="*/ 41 h 182"/>
                <a:gd name="T18" fmla="*/ 2 w 66"/>
                <a:gd name="T19" fmla="*/ 56 h 182"/>
                <a:gd name="T20" fmla="*/ 8 w 66"/>
                <a:gd name="T21" fmla="*/ 78 h 182"/>
                <a:gd name="T22" fmla="*/ 13 w 66"/>
                <a:gd name="T23" fmla="*/ 88 h 182"/>
                <a:gd name="T24" fmla="*/ 14 w 66"/>
                <a:gd name="T25" fmla="*/ 86 h 182"/>
                <a:gd name="T26" fmla="*/ 14 w 66"/>
                <a:gd name="T27" fmla="*/ 96 h 182"/>
                <a:gd name="T28" fmla="*/ 13 w 66"/>
                <a:gd name="T29" fmla="*/ 128 h 182"/>
                <a:gd name="T30" fmla="*/ 11 w 66"/>
                <a:gd name="T31" fmla="*/ 164 h 182"/>
                <a:gd name="T32" fmla="*/ 11 w 66"/>
                <a:gd name="T33" fmla="*/ 170 h 182"/>
                <a:gd name="T34" fmla="*/ 11 w 66"/>
                <a:gd name="T35" fmla="*/ 179 h 182"/>
                <a:gd name="T36" fmla="*/ 22 w 66"/>
                <a:gd name="T37" fmla="*/ 176 h 182"/>
                <a:gd name="T38" fmla="*/ 23 w 66"/>
                <a:gd name="T39" fmla="*/ 168 h 182"/>
                <a:gd name="T40" fmla="*/ 23 w 66"/>
                <a:gd name="T41" fmla="*/ 160 h 182"/>
                <a:gd name="T42" fmla="*/ 24 w 66"/>
                <a:gd name="T43" fmla="*/ 137 h 182"/>
                <a:gd name="T44" fmla="*/ 27 w 66"/>
                <a:gd name="T45" fmla="*/ 120 h 182"/>
                <a:gd name="T46" fmla="*/ 33 w 66"/>
                <a:gd name="T47" fmla="*/ 106 h 182"/>
                <a:gd name="T48" fmla="*/ 36 w 66"/>
                <a:gd name="T49" fmla="*/ 118 h 182"/>
                <a:gd name="T50" fmla="*/ 40 w 66"/>
                <a:gd name="T51" fmla="*/ 134 h 182"/>
                <a:gd name="T52" fmla="*/ 40 w 66"/>
                <a:gd name="T53" fmla="*/ 156 h 182"/>
                <a:gd name="T54" fmla="*/ 42 w 66"/>
                <a:gd name="T55" fmla="*/ 163 h 182"/>
                <a:gd name="T56" fmla="*/ 42 w 66"/>
                <a:gd name="T57" fmla="*/ 170 h 182"/>
                <a:gd name="T58" fmla="*/ 44 w 66"/>
                <a:gd name="T59" fmla="*/ 179 h 182"/>
                <a:gd name="T60" fmla="*/ 59 w 66"/>
                <a:gd name="T61" fmla="*/ 182 h 182"/>
                <a:gd name="T62" fmla="*/ 58 w 66"/>
                <a:gd name="T63" fmla="*/ 173 h 182"/>
                <a:gd name="T64" fmla="*/ 53 w 66"/>
                <a:gd name="T65" fmla="*/ 164 h 182"/>
                <a:gd name="T66" fmla="*/ 53 w 66"/>
                <a:gd name="T67" fmla="*/ 155 h 182"/>
                <a:gd name="T68" fmla="*/ 53 w 66"/>
                <a:gd name="T69" fmla="*/ 131 h 182"/>
                <a:gd name="T70" fmla="*/ 53 w 66"/>
                <a:gd name="T71" fmla="*/ 97 h 182"/>
                <a:gd name="T72" fmla="*/ 55 w 66"/>
                <a:gd name="T73" fmla="*/ 95 h 182"/>
                <a:gd name="T74" fmla="*/ 55 w 66"/>
                <a:gd name="T75" fmla="*/ 65 h 182"/>
                <a:gd name="T76" fmla="*/ 60 w 66"/>
                <a:gd name="T77" fmla="*/ 55 h 182"/>
                <a:gd name="T78" fmla="*/ 63 w 66"/>
                <a:gd name="T79" fmla="*/ 50 h 182"/>
                <a:gd name="T80" fmla="*/ 64 w 66"/>
                <a:gd name="T81" fmla="*/ 39 h 182"/>
                <a:gd name="T82" fmla="*/ 61 w 66"/>
                <a:gd name="T83" fmla="*/ 21 h 182"/>
                <a:gd name="T84" fmla="*/ 17 w 66"/>
                <a:gd name="T85" fmla="*/ 72 h 182"/>
                <a:gd name="T86" fmla="*/ 17 w 66"/>
                <a:gd name="T87" fmla="*/ 77 h 182"/>
                <a:gd name="T88" fmla="*/ 15 w 66"/>
                <a:gd name="T89" fmla="*/ 76 h 182"/>
                <a:gd name="T90" fmla="*/ 11 w 66"/>
                <a:gd name="T91" fmla="*/ 65 h 182"/>
                <a:gd name="T92" fmla="*/ 13 w 66"/>
                <a:gd name="T93" fmla="*/ 61 h 182"/>
                <a:gd name="T94" fmla="*/ 18 w 66"/>
                <a:gd name="T95" fmla="*/ 57 h 182"/>
                <a:gd name="T96" fmla="*/ 55 w 66"/>
                <a:gd name="T97" fmla="*/ 36 h 182"/>
                <a:gd name="T98" fmla="*/ 50 w 66"/>
                <a:gd name="T99" fmla="*/ 36 h 182"/>
                <a:gd name="T100" fmla="*/ 51 w 66"/>
                <a:gd name="T101" fmla="*/ 31 h 182"/>
                <a:gd name="T102" fmla="*/ 55 w 66"/>
                <a:gd name="T103" fmla="*/ 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182">
                  <a:moveTo>
                    <a:pt x="61" y="21"/>
                  </a:moveTo>
                  <a:cubicBezTo>
                    <a:pt x="59" y="18"/>
                    <a:pt x="56" y="8"/>
                    <a:pt x="56" y="8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5"/>
                    <a:pt x="56" y="2"/>
                  </a:cubicBezTo>
                  <a:cubicBezTo>
                    <a:pt x="55" y="0"/>
                    <a:pt x="52" y="0"/>
                    <a:pt x="52" y="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1"/>
                    <a:pt x="48" y="1"/>
                  </a:cubicBezTo>
                  <a:cubicBezTo>
                    <a:pt x="46" y="3"/>
                    <a:pt x="47" y="4"/>
                    <a:pt x="48" y="6"/>
                  </a:cubicBezTo>
                  <a:cubicBezTo>
                    <a:pt x="48" y="8"/>
                    <a:pt x="52" y="10"/>
                    <a:pt x="52" y="1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3" y="18"/>
                    <a:pt x="53" y="17"/>
                  </a:cubicBezTo>
                  <a:cubicBezTo>
                    <a:pt x="53" y="16"/>
                    <a:pt x="51" y="15"/>
                    <a:pt x="50" y="15"/>
                  </a:cubicBezTo>
                  <a:cubicBezTo>
                    <a:pt x="35" y="13"/>
                    <a:pt x="33" y="23"/>
                    <a:pt x="33" y="23"/>
                  </a:cubicBezTo>
                  <a:cubicBezTo>
                    <a:pt x="33" y="23"/>
                    <a:pt x="33" y="23"/>
                    <a:pt x="32" y="24"/>
                  </a:cubicBezTo>
                  <a:cubicBezTo>
                    <a:pt x="28" y="29"/>
                    <a:pt x="33" y="30"/>
                    <a:pt x="33" y="30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5" y="36"/>
                    <a:pt x="31" y="36"/>
                  </a:cubicBezTo>
                  <a:cubicBezTo>
                    <a:pt x="26" y="37"/>
                    <a:pt x="18" y="41"/>
                    <a:pt x="18" y="41"/>
                  </a:cubicBezTo>
                  <a:cubicBezTo>
                    <a:pt x="18" y="41"/>
                    <a:pt x="9" y="48"/>
                    <a:pt x="4" y="50"/>
                  </a:cubicBezTo>
                  <a:cubicBezTo>
                    <a:pt x="0" y="52"/>
                    <a:pt x="2" y="56"/>
                    <a:pt x="2" y="56"/>
                  </a:cubicBezTo>
                  <a:cubicBezTo>
                    <a:pt x="2" y="56"/>
                    <a:pt x="6" y="68"/>
                    <a:pt x="6" y="70"/>
                  </a:cubicBezTo>
                  <a:cubicBezTo>
                    <a:pt x="7" y="72"/>
                    <a:pt x="8" y="76"/>
                    <a:pt x="8" y="78"/>
                  </a:cubicBezTo>
                  <a:cubicBezTo>
                    <a:pt x="8" y="79"/>
                    <a:pt x="9" y="81"/>
                    <a:pt x="9" y="81"/>
                  </a:cubicBezTo>
                  <a:cubicBezTo>
                    <a:pt x="9" y="81"/>
                    <a:pt x="12" y="86"/>
                    <a:pt x="13" y="88"/>
                  </a:cubicBezTo>
                  <a:cubicBezTo>
                    <a:pt x="13" y="89"/>
                    <a:pt x="14" y="88"/>
                    <a:pt x="14" y="88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9"/>
                    <a:pt x="13" y="103"/>
                    <a:pt x="13" y="105"/>
                  </a:cubicBezTo>
                  <a:cubicBezTo>
                    <a:pt x="14" y="114"/>
                    <a:pt x="13" y="128"/>
                    <a:pt x="13" y="128"/>
                  </a:cubicBezTo>
                  <a:cubicBezTo>
                    <a:pt x="13" y="129"/>
                    <a:pt x="12" y="133"/>
                    <a:pt x="12" y="137"/>
                  </a:cubicBezTo>
                  <a:cubicBezTo>
                    <a:pt x="11" y="141"/>
                    <a:pt x="11" y="164"/>
                    <a:pt x="11" y="164"/>
                  </a:cubicBezTo>
                  <a:cubicBezTo>
                    <a:pt x="11" y="164"/>
                    <a:pt x="11" y="165"/>
                    <a:pt x="11" y="166"/>
                  </a:cubicBezTo>
                  <a:cubicBezTo>
                    <a:pt x="10" y="167"/>
                    <a:pt x="11" y="170"/>
                    <a:pt x="11" y="170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1" y="173"/>
                    <a:pt x="11" y="176"/>
                    <a:pt x="11" y="179"/>
                  </a:cubicBezTo>
                  <a:cubicBezTo>
                    <a:pt x="11" y="182"/>
                    <a:pt x="19" y="181"/>
                    <a:pt x="21" y="181"/>
                  </a:cubicBezTo>
                  <a:cubicBezTo>
                    <a:pt x="23" y="181"/>
                    <a:pt x="22" y="176"/>
                    <a:pt x="22" y="176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2"/>
                    <a:pt x="23" y="170"/>
                    <a:pt x="23" y="168"/>
                  </a:cubicBezTo>
                  <a:cubicBezTo>
                    <a:pt x="24" y="167"/>
                    <a:pt x="23" y="165"/>
                    <a:pt x="22" y="163"/>
                  </a:cubicBezTo>
                  <a:cubicBezTo>
                    <a:pt x="22" y="162"/>
                    <a:pt x="23" y="160"/>
                    <a:pt x="23" y="160"/>
                  </a:cubicBezTo>
                  <a:cubicBezTo>
                    <a:pt x="23" y="160"/>
                    <a:pt x="23" y="147"/>
                    <a:pt x="23" y="144"/>
                  </a:cubicBezTo>
                  <a:cubicBezTo>
                    <a:pt x="23" y="140"/>
                    <a:pt x="24" y="137"/>
                    <a:pt x="24" y="137"/>
                  </a:cubicBezTo>
                  <a:cubicBezTo>
                    <a:pt x="24" y="136"/>
                    <a:pt x="26" y="134"/>
                    <a:pt x="27" y="130"/>
                  </a:cubicBezTo>
                  <a:cubicBezTo>
                    <a:pt x="27" y="124"/>
                    <a:pt x="27" y="120"/>
                    <a:pt x="27" y="120"/>
                  </a:cubicBezTo>
                  <a:cubicBezTo>
                    <a:pt x="27" y="120"/>
                    <a:pt x="31" y="111"/>
                    <a:pt x="32" y="109"/>
                  </a:cubicBezTo>
                  <a:cubicBezTo>
                    <a:pt x="32" y="107"/>
                    <a:pt x="32" y="107"/>
                    <a:pt x="33" y="106"/>
                  </a:cubicBezTo>
                  <a:cubicBezTo>
                    <a:pt x="35" y="106"/>
                    <a:pt x="35" y="109"/>
                    <a:pt x="35" y="109"/>
                  </a:cubicBezTo>
                  <a:cubicBezTo>
                    <a:pt x="35" y="109"/>
                    <a:pt x="36" y="117"/>
                    <a:pt x="36" y="118"/>
                  </a:cubicBezTo>
                  <a:cubicBezTo>
                    <a:pt x="36" y="120"/>
                    <a:pt x="38" y="125"/>
                    <a:pt x="38" y="126"/>
                  </a:cubicBezTo>
                  <a:cubicBezTo>
                    <a:pt x="38" y="128"/>
                    <a:pt x="40" y="134"/>
                    <a:pt x="40" y="134"/>
                  </a:cubicBezTo>
                  <a:cubicBezTo>
                    <a:pt x="41" y="148"/>
                    <a:pt x="41" y="148"/>
                    <a:pt x="41" y="148"/>
                  </a:cubicBezTo>
                  <a:cubicBezTo>
                    <a:pt x="41" y="148"/>
                    <a:pt x="41" y="155"/>
                    <a:pt x="40" y="156"/>
                  </a:cubicBezTo>
                  <a:cubicBezTo>
                    <a:pt x="40" y="158"/>
                    <a:pt x="42" y="160"/>
                    <a:pt x="42" y="160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2" y="163"/>
                    <a:pt x="42" y="165"/>
                    <a:pt x="42" y="167"/>
                  </a:cubicBezTo>
                  <a:cubicBezTo>
                    <a:pt x="41" y="168"/>
                    <a:pt x="42" y="170"/>
                    <a:pt x="42" y="170"/>
                  </a:cubicBezTo>
                  <a:cubicBezTo>
                    <a:pt x="42" y="170"/>
                    <a:pt x="42" y="176"/>
                    <a:pt x="42" y="177"/>
                  </a:cubicBezTo>
                  <a:cubicBezTo>
                    <a:pt x="42" y="179"/>
                    <a:pt x="44" y="179"/>
                    <a:pt x="44" y="179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48" y="179"/>
                    <a:pt x="51" y="180"/>
                    <a:pt x="59" y="182"/>
                  </a:cubicBezTo>
                  <a:cubicBezTo>
                    <a:pt x="66" y="182"/>
                    <a:pt x="62" y="177"/>
                    <a:pt x="62" y="177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5"/>
                    <a:pt x="53" y="164"/>
                  </a:cubicBezTo>
                  <a:cubicBezTo>
                    <a:pt x="53" y="163"/>
                    <a:pt x="54" y="162"/>
                    <a:pt x="55" y="161"/>
                  </a:cubicBezTo>
                  <a:cubicBezTo>
                    <a:pt x="56" y="160"/>
                    <a:pt x="54" y="157"/>
                    <a:pt x="53" y="155"/>
                  </a:cubicBezTo>
                  <a:cubicBezTo>
                    <a:pt x="53" y="152"/>
                    <a:pt x="53" y="142"/>
                    <a:pt x="54" y="139"/>
                  </a:cubicBezTo>
                  <a:cubicBezTo>
                    <a:pt x="55" y="137"/>
                    <a:pt x="53" y="135"/>
                    <a:pt x="53" y="131"/>
                  </a:cubicBezTo>
                  <a:cubicBezTo>
                    <a:pt x="53" y="128"/>
                    <a:pt x="52" y="117"/>
                    <a:pt x="53" y="111"/>
                  </a:cubicBezTo>
                  <a:cubicBezTo>
                    <a:pt x="53" y="108"/>
                    <a:pt x="53" y="102"/>
                    <a:pt x="53" y="97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4" y="95"/>
                    <a:pt x="55" y="95"/>
                  </a:cubicBezTo>
                  <a:cubicBezTo>
                    <a:pt x="55" y="95"/>
                    <a:pt x="56" y="92"/>
                    <a:pt x="56" y="92"/>
                  </a:cubicBezTo>
                  <a:cubicBezTo>
                    <a:pt x="56" y="92"/>
                    <a:pt x="55" y="66"/>
                    <a:pt x="55" y="65"/>
                  </a:cubicBezTo>
                  <a:cubicBezTo>
                    <a:pt x="55" y="64"/>
                    <a:pt x="57" y="60"/>
                    <a:pt x="57" y="60"/>
                  </a:cubicBezTo>
                  <a:cubicBezTo>
                    <a:pt x="57" y="60"/>
                    <a:pt x="60" y="56"/>
                    <a:pt x="60" y="55"/>
                  </a:cubicBezTo>
                  <a:cubicBezTo>
                    <a:pt x="60" y="54"/>
                    <a:pt x="61" y="53"/>
                    <a:pt x="61" y="53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50"/>
                    <a:pt x="63" y="48"/>
                    <a:pt x="64" y="46"/>
                  </a:cubicBezTo>
                  <a:cubicBezTo>
                    <a:pt x="64" y="46"/>
                    <a:pt x="64" y="39"/>
                    <a:pt x="64" y="39"/>
                  </a:cubicBezTo>
                  <a:cubicBezTo>
                    <a:pt x="64" y="39"/>
                    <a:pt x="64" y="39"/>
                    <a:pt x="65" y="37"/>
                  </a:cubicBezTo>
                  <a:cubicBezTo>
                    <a:pt x="65" y="33"/>
                    <a:pt x="63" y="24"/>
                    <a:pt x="61" y="21"/>
                  </a:cubicBezTo>
                  <a:close/>
                  <a:moveTo>
                    <a:pt x="18" y="69"/>
                  </a:moveTo>
                  <a:cubicBezTo>
                    <a:pt x="18" y="70"/>
                    <a:pt x="17" y="71"/>
                    <a:pt x="17" y="72"/>
                  </a:cubicBezTo>
                  <a:cubicBezTo>
                    <a:pt x="16" y="73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5" y="76"/>
                    <a:pt x="15" y="76"/>
                  </a:cubicBezTo>
                  <a:cubicBezTo>
                    <a:pt x="15" y="76"/>
                    <a:pt x="14" y="75"/>
                    <a:pt x="13" y="74"/>
                  </a:cubicBezTo>
                  <a:cubicBezTo>
                    <a:pt x="12" y="73"/>
                    <a:pt x="11" y="65"/>
                    <a:pt x="11" y="65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6" y="58"/>
                    <a:pt x="16" y="57"/>
                  </a:cubicBezTo>
                  <a:cubicBezTo>
                    <a:pt x="17" y="57"/>
                    <a:pt x="18" y="57"/>
                    <a:pt x="18" y="57"/>
                  </a:cubicBezTo>
                  <a:cubicBezTo>
                    <a:pt x="19" y="61"/>
                    <a:pt x="18" y="67"/>
                    <a:pt x="18" y="69"/>
                  </a:cubicBezTo>
                  <a:close/>
                  <a:moveTo>
                    <a:pt x="55" y="36"/>
                  </a:moveTo>
                  <a:cubicBezTo>
                    <a:pt x="55" y="37"/>
                    <a:pt x="54" y="36"/>
                    <a:pt x="54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1" y="34"/>
                    <a:pt x="51" y="32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4" y="30"/>
                    <a:pt x="54" y="29"/>
                  </a:cubicBezTo>
                  <a:cubicBezTo>
                    <a:pt x="54" y="29"/>
                    <a:pt x="55" y="33"/>
                    <a:pt x="55" y="34"/>
                  </a:cubicBezTo>
                  <a:cubicBezTo>
                    <a:pt x="56" y="34"/>
                    <a:pt x="56" y="36"/>
                    <a:pt x="55" y="3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xit" presetSubtype="0" ac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exit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05556E-6 -1.48148E-6 L 0.00052 0.1950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 rot="1641803" flipH="1">
            <a:off x="6462366" y="3821461"/>
            <a:ext cx="3468471" cy="2258205"/>
          </a:xfrm>
          <a:custGeom>
            <a:avLst/>
            <a:gdLst>
              <a:gd name="connsiteX0" fmla="*/ 156088 w 2884203"/>
              <a:gd name="connsiteY0" fmla="*/ 0 h 1877808"/>
              <a:gd name="connsiteX1" fmla="*/ 0 w 2884203"/>
              <a:gd name="connsiteY1" fmla="*/ 301596 h 1877808"/>
              <a:gd name="connsiteX2" fmla="*/ 2884203 w 2884203"/>
              <a:gd name="connsiteY2" fmla="*/ 1877808 h 187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203" h="1877808">
                <a:moveTo>
                  <a:pt x="156088" y="0"/>
                </a:moveTo>
                <a:lnTo>
                  <a:pt x="0" y="301596"/>
                </a:lnTo>
                <a:lnTo>
                  <a:pt x="2884203" y="1877808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75" name="任意多边形 74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84" name="任意多边形 83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78" name="任意多边形 77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9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auto">
          <a:xfrm>
            <a:off x="-12755" y="231586"/>
            <a:ext cx="137080" cy="5826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2" name="TextBox 164"/>
          <p:cNvSpPr txBox="1">
            <a:spLocks noChangeArrowheads="1"/>
          </p:cNvSpPr>
          <p:nvPr/>
        </p:nvSpPr>
        <p:spPr bwMode="auto">
          <a:xfrm>
            <a:off x="186805" y="308639"/>
            <a:ext cx="2092685" cy="1077188"/>
          </a:xfrm>
          <a:prstGeom prst="rect">
            <a:avLst/>
          </a:prstGeom>
          <a:noFill/>
        </p:spPr>
        <p:txBody>
          <a:bodyPr vert="horz" wrap="square" lIns="91411" tIns="45705" rIns="91411" bIns="45705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 defTabSz="685165"/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94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1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3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4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2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8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9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0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1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2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3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4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5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137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8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9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0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1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2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3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4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5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6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7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8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9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0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1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2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3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5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6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8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9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0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1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2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3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4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5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6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7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8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9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0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1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4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5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180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8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9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194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4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206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9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1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8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9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0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224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8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9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0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1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2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3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4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5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6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7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8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9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0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1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2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3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4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5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6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7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8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9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0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1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2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3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4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5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6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7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8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9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0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1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2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3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4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5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267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8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9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0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1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2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3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4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5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6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7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8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9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0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1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2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3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4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5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6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7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289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0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1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2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3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4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5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6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7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8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9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0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1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2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3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4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5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6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7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8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9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311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2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3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4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5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6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7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9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0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1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2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3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5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6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7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8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9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0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1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2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3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4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5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6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7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9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0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1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2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3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4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45" name="组合 344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346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7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8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9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0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1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2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3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4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5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6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7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8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9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0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1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2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3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4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5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6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7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8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9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0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1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2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3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4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5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6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7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8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9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0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1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2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3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4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5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6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7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389" name="组合 388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392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3" name="组合 392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394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5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6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7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8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9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0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1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2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3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4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5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6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7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8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0" name="任意多边形 389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1" name="任意多边形 390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532429" y="1854532"/>
            <a:ext cx="2960677" cy="724636"/>
            <a:chOff x="740426" y="1805963"/>
            <a:chExt cx="5500047" cy="1346597"/>
          </a:xfrm>
          <a:effectLst/>
        </p:grpSpPr>
        <p:sp>
          <p:nvSpPr>
            <p:cNvPr id="21" name="椭圆 20"/>
            <p:cNvSpPr/>
            <p:nvPr/>
          </p:nvSpPr>
          <p:spPr>
            <a:xfrm>
              <a:off x="740426" y="1859117"/>
              <a:ext cx="1144681" cy="114468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009490" y="2069602"/>
              <a:ext cx="606553" cy="599138"/>
              <a:chOff x="1714500" y="614363"/>
              <a:chExt cx="649288" cy="641351"/>
            </a:xfrm>
            <a:solidFill>
              <a:srgbClr val="70D0F3"/>
            </a:solidFill>
          </p:grpSpPr>
          <p:sp>
            <p:nvSpPr>
              <p:cNvPr id="26" name="Freeform 18"/>
              <p:cNvSpPr/>
              <p:nvPr/>
            </p:nvSpPr>
            <p:spPr bwMode="auto">
              <a:xfrm>
                <a:off x="1951038" y="928688"/>
                <a:ext cx="176213" cy="161925"/>
              </a:xfrm>
              <a:custGeom>
                <a:avLst/>
                <a:gdLst>
                  <a:gd name="T0" fmla="*/ 43 w 47"/>
                  <a:gd name="T1" fmla="*/ 43 h 43"/>
                  <a:gd name="T2" fmla="*/ 40 w 47"/>
                  <a:gd name="T3" fmla="*/ 43 h 43"/>
                  <a:gd name="T4" fmla="*/ 24 w 47"/>
                  <a:gd name="T5" fmla="*/ 31 h 43"/>
                  <a:gd name="T6" fmla="*/ 23 w 47"/>
                  <a:gd name="T7" fmla="*/ 31 h 43"/>
                  <a:gd name="T8" fmla="*/ 23 w 47"/>
                  <a:gd name="T9" fmla="*/ 31 h 43"/>
                  <a:gd name="T10" fmla="*/ 6 w 47"/>
                  <a:gd name="T11" fmla="*/ 43 h 43"/>
                  <a:gd name="T12" fmla="*/ 4 w 47"/>
                  <a:gd name="T13" fmla="*/ 43 h 43"/>
                  <a:gd name="T14" fmla="*/ 1 w 47"/>
                  <a:gd name="T15" fmla="*/ 41 h 43"/>
                  <a:gd name="T16" fmla="*/ 0 w 47"/>
                  <a:gd name="T17" fmla="*/ 38 h 43"/>
                  <a:gd name="T18" fmla="*/ 2 w 47"/>
                  <a:gd name="T19" fmla="*/ 36 h 43"/>
                  <a:gd name="T20" fmla="*/ 19 w 47"/>
                  <a:gd name="T21" fmla="*/ 24 h 43"/>
                  <a:gd name="T22" fmla="*/ 19 w 47"/>
                  <a:gd name="T23" fmla="*/ 23 h 43"/>
                  <a:gd name="T24" fmla="*/ 19 w 47"/>
                  <a:gd name="T25" fmla="*/ 4 h 43"/>
                  <a:gd name="T26" fmla="*/ 23 w 47"/>
                  <a:gd name="T27" fmla="*/ 0 h 43"/>
                  <a:gd name="T28" fmla="*/ 27 w 47"/>
                  <a:gd name="T29" fmla="*/ 4 h 43"/>
                  <a:gd name="T30" fmla="*/ 27 w 47"/>
                  <a:gd name="T31" fmla="*/ 23 h 43"/>
                  <a:gd name="T32" fmla="*/ 28 w 47"/>
                  <a:gd name="T33" fmla="*/ 24 h 43"/>
                  <a:gd name="T34" fmla="*/ 45 w 47"/>
                  <a:gd name="T35" fmla="*/ 36 h 43"/>
                  <a:gd name="T36" fmla="*/ 46 w 47"/>
                  <a:gd name="T37" fmla="*/ 38 h 43"/>
                  <a:gd name="T38" fmla="*/ 46 w 47"/>
                  <a:gd name="T39" fmla="*/ 41 h 43"/>
                  <a:gd name="T40" fmla="*/ 43 w 47"/>
                  <a:gd name="T4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43">
                    <a:moveTo>
                      <a:pt x="43" y="43"/>
                    </a:moveTo>
                    <a:cubicBezTo>
                      <a:pt x="42" y="43"/>
                      <a:pt x="41" y="43"/>
                      <a:pt x="40" y="43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5" y="43"/>
                      <a:pt x="4" y="43"/>
                    </a:cubicBezTo>
                    <a:cubicBezTo>
                      <a:pt x="3" y="43"/>
                      <a:pt x="2" y="42"/>
                      <a:pt x="1" y="41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1" y="37"/>
                      <a:pt x="1" y="36"/>
                      <a:pt x="2" y="3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5" y="0"/>
                      <a:pt x="27" y="1"/>
                      <a:pt x="27" y="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8" y="2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6" y="37"/>
                      <a:pt x="46" y="38"/>
                    </a:cubicBezTo>
                    <a:cubicBezTo>
                      <a:pt x="47" y="39"/>
                      <a:pt x="46" y="40"/>
                      <a:pt x="46" y="41"/>
                    </a:cubicBezTo>
                    <a:cubicBezTo>
                      <a:pt x="45" y="42"/>
                      <a:pt x="44" y="43"/>
                      <a:pt x="43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 bwMode="auto">
              <a:xfrm>
                <a:off x="1917700" y="757238"/>
                <a:ext cx="239713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9 w 64"/>
                  <a:gd name="T13" fmla="*/ 0 h 37"/>
                  <a:gd name="T14" fmla="*/ 14 w 64"/>
                  <a:gd name="T15" fmla="*/ 0 h 37"/>
                  <a:gd name="T16" fmla="*/ 2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8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5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5"/>
                      <a:pt x="2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1976438" y="614363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 bwMode="auto">
              <a:xfrm>
                <a:off x="1714500" y="1117601"/>
                <a:ext cx="239713" cy="138113"/>
              </a:xfrm>
              <a:custGeom>
                <a:avLst/>
                <a:gdLst>
                  <a:gd name="T0" fmla="*/ 50 w 64"/>
                  <a:gd name="T1" fmla="*/ 0 h 37"/>
                  <a:gd name="T2" fmla="*/ 45 w 64"/>
                  <a:gd name="T3" fmla="*/ 0 h 37"/>
                  <a:gd name="T4" fmla="*/ 36 w 64"/>
                  <a:gd name="T5" fmla="*/ 31 h 37"/>
                  <a:gd name="T6" fmla="*/ 34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3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3 w 64"/>
                  <a:gd name="T21" fmla="*/ 37 h 37"/>
                  <a:gd name="T22" fmla="*/ 19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6 w 64"/>
                  <a:gd name="T31" fmla="*/ 37 h 37"/>
                  <a:gd name="T32" fmla="*/ 44 w 64"/>
                  <a:gd name="T33" fmla="*/ 37 h 37"/>
                  <a:gd name="T34" fmla="*/ 50 w 64"/>
                  <a:gd name="T35" fmla="*/ 37 h 37"/>
                  <a:gd name="T36" fmla="*/ 64 w 64"/>
                  <a:gd name="T37" fmla="*/ 37 h 37"/>
                  <a:gd name="T38" fmla="*/ 62 w 64"/>
                  <a:gd name="T39" fmla="*/ 11 h 37"/>
                  <a:gd name="T40" fmla="*/ 50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5"/>
                      <a:pt x="57" y="0"/>
                      <a:pt x="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1770063" y="969963"/>
                <a:ext cx="123825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2122488" y="1117601"/>
                <a:ext cx="241300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4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4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Oval 24"/>
              <p:cNvSpPr>
                <a:spLocks noChangeArrowheads="1"/>
              </p:cNvSpPr>
              <p:nvPr/>
            </p:nvSpPr>
            <p:spPr bwMode="auto">
              <a:xfrm>
                <a:off x="2179638" y="969963"/>
                <a:ext cx="127000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TextBox 40"/>
            <p:cNvSpPr txBox="1">
              <a:spLocks noChangeArrowheads="1"/>
            </p:cNvSpPr>
            <p:nvPr/>
          </p:nvSpPr>
          <p:spPr bwMode="auto">
            <a:xfrm>
              <a:off x="1909500" y="1805963"/>
              <a:ext cx="2058323" cy="51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1909500" y="2351839"/>
              <a:ext cx="4330973" cy="80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spcBef>
                  <a:spcPts val="600"/>
                </a:spcBef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099931" y="2387843"/>
              <a:ext cx="391703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 bwMode="auto">
          <a:xfrm>
            <a:off x="5072551" y="1844246"/>
            <a:ext cx="2568196" cy="734925"/>
            <a:chOff x="4914852" y="1786842"/>
            <a:chExt cx="4771289" cy="1365718"/>
          </a:xfrm>
        </p:grpSpPr>
        <p:sp>
          <p:nvSpPr>
            <p:cNvPr id="34" name="椭圆 33"/>
            <p:cNvSpPr/>
            <p:nvPr/>
          </p:nvSpPr>
          <p:spPr>
            <a:xfrm>
              <a:off x="4914852" y="1859117"/>
              <a:ext cx="1144681" cy="114468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120888" y="2237183"/>
              <a:ext cx="732610" cy="388550"/>
              <a:chOff x="6645275" y="4116388"/>
              <a:chExt cx="784226" cy="415925"/>
            </a:xfrm>
            <a:solidFill>
              <a:srgbClr val="70D0F3"/>
            </a:solidFill>
          </p:grpSpPr>
          <p:sp>
            <p:nvSpPr>
              <p:cNvPr id="39" name="Freeform 25"/>
              <p:cNvSpPr/>
              <p:nvPr/>
            </p:nvSpPr>
            <p:spPr bwMode="auto">
              <a:xfrm>
                <a:off x="6645275" y="4168776"/>
                <a:ext cx="109538" cy="247650"/>
              </a:xfrm>
              <a:custGeom>
                <a:avLst/>
                <a:gdLst>
                  <a:gd name="T0" fmla="*/ 0 w 29"/>
                  <a:gd name="T1" fmla="*/ 58 h 66"/>
                  <a:gd name="T2" fmla="*/ 7 w 29"/>
                  <a:gd name="T3" fmla="*/ 66 h 66"/>
                  <a:gd name="T4" fmla="*/ 22 w 29"/>
                  <a:gd name="T5" fmla="*/ 66 h 66"/>
                  <a:gd name="T6" fmla="*/ 29 w 29"/>
                  <a:gd name="T7" fmla="*/ 58 h 66"/>
                  <a:gd name="T8" fmla="*/ 29 w 29"/>
                  <a:gd name="T9" fmla="*/ 8 h 66"/>
                  <a:gd name="T10" fmla="*/ 22 w 29"/>
                  <a:gd name="T11" fmla="*/ 0 h 66"/>
                  <a:gd name="T12" fmla="*/ 7 w 29"/>
                  <a:gd name="T13" fmla="*/ 0 h 66"/>
                  <a:gd name="T14" fmla="*/ 0 w 29"/>
                  <a:gd name="T15" fmla="*/ 8 h 66"/>
                  <a:gd name="T16" fmla="*/ 0 w 29"/>
                  <a:gd name="T17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0" y="58"/>
                    </a:move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7319963" y="4168776"/>
                <a:ext cx="109538" cy="247650"/>
              </a:xfrm>
              <a:custGeom>
                <a:avLst/>
                <a:gdLst>
                  <a:gd name="T0" fmla="*/ 29 w 29"/>
                  <a:gd name="T1" fmla="*/ 8 h 66"/>
                  <a:gd name="T2" fmla="*/ 22 w 29"/>
                  <a:gd name="T3" fmla="*/ 0 h 66"/>
                  <a:gd name="T4" fmla="*/ 7 w 29"/>
                  <a:gd name="T5" fmla="*/ 0 h 66"/>
                  <a:gd name="T6" fmla="*/ 0 w 29"/>
                  <a:gd name="T7" fmla="*/ 8 h 66"/>
                  <a:gd name="T8" fmla="*/ 0 w 29"/>
                  <a:gd name="T9" fmla="*/ 58 h 66"/>
                  <a:gd name="T10" fmla="*/ 7 w 29"/>
                  <a:gd name="T11" fmla="*/ 66 h 66"/>
                  <a:gd name="T12" fmla="*/ 22 w 29"/>
                  <a:gd name="T13" fmla="*/ 66 h 66"/>
                  <a:gd name="T14" fmla="*/ 29 w 29"/>
                  <a:gd name="T15" fmla="*/ 58 h 66"/>
                  <a:gd name="T16" fmla="*/ 29 w 29"/>
                  <a:gd name="T17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29" y="8"/>
                    </a:move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lnTo>
                      <a:pt x="29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6784975" y="4116388"/>
                <a:ext cx="506413" cy="415925"/>
              </a:xfrm>
              <a:custGeom>
                <a:avLst/>
                <a:gdLst>
                  <a:gd name="T0" fmla="*/ 135 w 135"/>
                  <a:gd name="T1" fmla="*/ 21 h 111"/>
                  <a:gd name="T2" fmla="*/ 87 w 135"/>
                  <a:gd name="T3" fmla="*/ 3 h 111"/>
                  <a:gd name="T4" fmla="*/ 44 w 135"/>
                  <a:gd name="T5" fmla="*/ 0 h 111"/>
                  <a:gd name="T6" fmla="*/ 0 w 135"/>
                  <a:gd name="T7" fmla="*/ 18 h 111"/>
                  <a:gd name="T8" fmla="*/ 9 w 135"/>
                  <a:gd name="T9" fmla="*/ 76 h 111"/>
                  <a:gd name="T10" fmla="*/ 15 w 135"/>
                  <a:gd name="T11" fmla="*/ 90 h 111"/>
                  <a:gd name="T12" fmla="*/ 24 w 135"/>
                  <a:gd name="T13" fmla="*/ 94 h 111"/>
                  <a:gd name="T14" fmla="*/ 35 w 135"/>
                  <a:gd name="T15" fmla="*/ 99 h 111"/>
                  <a:gd name="T16" fmla="*/ 46 w 135"/>
                  <a:gd name="T17" fmla="*/ 108 h 111"/>
                  <a:gd name="T18" fmla="*/ 59 w 135"/>
                  <a:gd name="T19" fmla="*/ 108 h 111"/>
                  <a:gd name="T20" fmla="*/ 68 w 135"/>
                  <a:gd name="T21" fmla="*/ 111 h 111"/>
                  <a:gd name="T22" fmla="*/ 74 w 135"/>
                  <a:gd name="T23" fmla="*/ 105 h 111"/>
                  <a:gd name="T24" fmla="*/ 87 w 135"/>
                  <a:gd name="T25" fmla="*/ 106 h 111"/>
                  <a:gd name="T26" fmla="*/ 91 w 135"/>
                  <a:gd name="T27" fmla="*/ 101 h 111"/>
                  <a:gd name="T28" fmla="*/ 106 w 135"/>
                  <a:gd name="T29" fmla="*/ 97 h 111"/>
                  <a:gd name="T30" fmla="*/ 108 w 135"/>
                  <a:gd name="T31" fmla="*/ 96 h 111"/>
                  <a:gd name="T32" fmla="*/ 116 w 135"/>
                  <a:gd name="T33" fmla="*/ 97 h 111"/>
                  <a:gd name="T34" fmla="*/ 122 w 135"/>
                  <a:gd name="T35" fmla="*/ 83 h 111"/>
                  <a:gd name="T36" fmla="*/ 116 w 135"/>
                  <a:gd name="T37" fmla="*/ 89 h 111"/>
                  <a:gd name="T38" fmla="*/ 114 w 135"/>
                  <a:gd name="T39" fmla="*/ 90 h 111"/>
                  <a:gd name="T40" fmla="*/ 108 w 135"/>
                  <a:gd name="T41" fmla="*/ 88 h 111"/>
                  <a:gd name="T42" fmla="*/ 85 w 135"/>
                  <a:gd name="T43" fmla="*/ 66 h 111"/>
                  <a:gd name="T44" fmla="*/ 101 w 135"/>
                  <a:gd name="T45" fmla="*/ 94 h 111"/>
                  <a:gd name="T46" fmla="*/ 97 w 135"/>
                  <a:gd name="T47" fmla="*/ 96 h 111"/>
                  <a:gd name="T48" fmla="*/ 77 w 135"/>
                  <a:gd name="T49" fmla="*/ 67 h 111"/>
                  <a:gd name="T50" fmla="*/ 85 w 135"/>
                  <a:gd name="T51" fmla="*/ 98 h 111"/>
                  <a:gd name="T52" fmla="*/ 86 w 135"/>
                  <a:gd name="T53" fmla="*/ 99 h 111"/>
                  <a:gd name="T54" fmla="*/ 84 w 135"/>
                  <a:gd name="T55" fmla="*/ 100 h 111"/>
                  <a:gd name="T56" fmla="*/ 82 w 135"/>
                  <a:gd name="T57" fmla="*/ 101 h 111"/>
                  <a:gd name="T58" fmla="*/ 74 w 135"/>
                  <a:gd name="T59" fmla="*/ 96 h 111"/>
                  <a:gd name="T60" fmla="*/ 53 w 135"/>
                  <a:gd name="T61" fmla="*/ 78 h 111"/>
                  <a:gd name="T62" fmla="*/ 68 w 135"/>
                  <a:gd name="T63" fmla="*/ 104 h 111"/>
                  <a:gd name="T64" fmla="*/ 23 w 135"/>
                  <a:gd name="T65" fmla="*/ 71 h 111"/>
                  <a:gd name="T66" fmla="*/ 7 w 135"/>
                  <a:gd name="T67" fmla="*/ 69 h 111"/>
                  <a:gd name="T68" fmla="*/ 18 w 135"/>
                  <a:gd name="T69" fmla="*/ 25 h 111"/>
                  <a:gd name="T70" fmla="*/ 51 w 135"/>
                  <a:gd name="T71" fmla="*/ 8 h 111"/>
                  <a:gd name="T72" fmla="*/ 30 w 135"/>
                  <a:gd name="T73" fmla="*/ 29 h 111"/>
                  <a:gd name="T74" fmla="*/ 49 w 135"/>
                  <a:gd name="T75" fmla="*/ 32 h 111"/>
                  <a:gd name="T76" fmla="*/ 76 w 135"/>
                  <a:gd name="T77" fmla="*/ 29 h 111"/>
                  <a:gd name="T78" fmla="*/ 115 w 135"/>
                  <a:gd name="T79" fmla="*/ 79 h 111"/>
                  <a:gd name="T80" fmla="*/ 116 w 135"/>
                  <a:gd name="T81" fmla="*/ 8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111">
                    <a:moveTo>
                      <a:pt x="135" y="75"/>
                    </a:moveTo>
                    <a:cubicBezTo>
                      <a:pt x="135" y="21"/>
                      <a:pt x="135" y="21"/>
                      <a:pt x="135" y="21"/>
                    </a:cubicBezTo>
                    <a:cubicBezTo>
                      <a:pt x="119" y="21"/>
                      <a:pt x="119" y="21"/>
                      <a:pt x="119" y="21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8"/>
                      <a:pt x="8" y="83"/>
                      <a:pt x="9" y="85"/>
                    </a:cubicBezTo>
                    <a:cubicBezTo>
                      <a:pt x="9" y="87"/>
                      <a:pt x="13" y="90"/>
                      <a:pt x="15" y="90"/>
                    </a:cubicBezTo>
                    <a:cubicBezTo>
                      <a:pt x="17" y="90"/>
                      <a:pt x="23" y="86"/>
                      <a:pt x="23" y="86"/>
                    </a:cubicBezTo>
                    <a:cubicBezTo>
                      <a:pt x="23" y="86"/>
                      <a:pt x="24" y="92"/>
                      <a:pt x="24" y="94"/>
                    </a:cubicBezTo>
                    <a:cubicBezTo>
                      <a:pt x="23" y="96"/>
                      <a:pt x="26" y="100"/>
                      <a:pt x="28" y="100"/>
                    </a:cubicBezTo>
                    <a:cubicBezTo>
                      <a:pt x="31" y="100"/>
                      <a:pt x="35" y="99"/>
                      <a:pt x="35" y="99"/>
                    </a:cubicBezTo>
                    <a:cubicBezTo>
                      <a:pt x="35" y="99"/>
                      <a:pt x="37" y="104"/>
                      <a:pt x="39" y="106"/>
                    </a:cubicBezTo>
                    <a:cubicBezTo>
                      <a:pt x="40" y="107"/>
                      <a:pt x="45" y="108"/>
                      <a:pt x="46" y="108"/>
                    </a:cubicBezTo>
                    <a:cubicBezTo>
                      <a:pt x="47" y="107"/>
                      <a:pt x="51" y="105"/>
                      <a:pt x="54" y="104"/>
                    </a:cubicBezTo>
                    <a:cubicBezTo>
                      <a:pt x="57" y="106"/>
                      <a:pt x="59" y="108"/>
                      <a:pt x="59" y="108"/>
                    </a:cubicBezTo>
                    <a:cubicBezTo>
                      <a:pt x="60" y="109"/>
                      <a:pt x="64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70" y="111"/>
                      <a:pt x="72" y="110"/>
                      <a:pt x="73" y="108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6" y="107"/>
                      <a:pt x="79" y="108"/>
                      <a:pt x="82" y="108"/>
                    </a:cubicBezTo>
                    <a:cubicBezTo>
                      <a:pt x="84" y="108"/>
                      <a:pt x="85" y="107"/>
                      <a:pt x="87" y="106"/>
                    </a:cubicBezTo>
                    <a:cubicBezTo>
                      <a:pt x="88" y="106"/>
                      <a:pt x="90" y="104"/>
                      <a:pt x="91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4" y="103"/>
                      <a:pt x="97" y="103"/>
                      <a:pt x="101" y="102"/>
                    </a:cubicBezTo>
                    <a:cubicBezTo>
                      <a:pt x="102" y="101"/>
                      <a:pt x="105" y="99"/>
                      <a:pt x="106" y="97"/>
                    </a:cubicBezTo>
                    <a:cubicBezTo>
                      <a:pt x="107" y="97"/>
                      <a:pt x="107" y="96"/>
                      <a:pt x="107" y="95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9" y="96"/>
                      <a:pt x="109" y="96"/>
                      <a:pt x="109" y="96"/>
                    </a:cubicBezTo>
                    <a:cubicBezTo>
                      <a:pt x="109" y="96"/>
                      <a:pt x="114" y="97"/>
                      <a:pt x="116" y="97"/>
                    </a:cubicBezTo>
                    <a:cubicBezTo>
                      <a:pt x="119" y="96"/>
                      <a:pt x="121" y="93"/>
                      <a:pt x="122" y="92"/>
                    </a:cubicBezTo>
                    <a:cubicBezTo>
                      <a:pt x="122" y="91"/>
                      <a:pt x="122" y="88"/>
                      <a:pt x="122" y="83"/>
                    </a:cubicBezTo>
                    <a:lnTo>
                      <a:pt x="135" y="75"/>
                    </a:lnTo>
                    <a:close/>
                    <a:moveTo>
                      <a:pt x="116" y="89"/>
                    </a:moveTo>
                    <a:cubicBezTo>
                      <a:pt x="116" y="89"/>
                      <a:pt x="115" y="90"/>
                      <a:pt x="115" y="90"/>
                    </a:cubicBezTo>
                    <a:cubicBezTo>
                      <a:pt x="115" y="90"/>
                      <a:pt x="114" y="90"/>
                      <a:pt x="114" y="90"/>
                    </a:cubicBezTo>
                    <a:cubicBezTo>
                      <a:pt x="113" y="90"/>
                      <a:pt x="112" y="90"/>
                      <a:pt x="111" y="90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4"/>
                      <a:pt x="101" y="94"/>
                    </a:cubicBezTo>
                    <a:cubicBezTo>
                      <a:pt x="101" y="95"/>
                      <a:pt x="100" y="95"/>
                      <a:pt x="99" y="96"/>
                    </a:cubicBezTo>
                    <a:cubicBezTo>
                      <a:pt x="98" y="96"/>
                      <a:pt x="97" y="96"/>
                      <a:pt x="97" y="96"/>
                    </a:cubicBezTo>
                    <a:cubicBezTo>
                      <a:pt x="95" y="96"/>
                      <a:pt x="93" y="95"/>
                      <a:pt x="93" y="94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5" y="99"/>
                      <a:pt x="85" y="100"/>
                      <a:pt x="85" y="100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79" y="101"/>
                      <a:pt x="76" y="99"/>
                      <a:pt x="75" y="98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8"/>
                      <a:pt x="69" y="104"/>
                      <a:pt x="69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6" y="104"/>
                      <a:pt x="62" y="103"/>
                      <a:pt x="62" y="102"/>
                    </a:cubicBezTo>
                    <a:cubicBezTo>
                      <a:pt x="61" y="102"/>
                      <a:pt x="46" y="89"/>
                      <a:pt x="23" y="7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32"/>
                      <a:pt x="34" y="33"/>
                      <a:pt x="42" y="33"/>
                    </a:cubicBezTo>
                    <a:cubicBezTo>
                      <a:pt x="44" y="33"/>
                      <a:pt x="46" y="33"/>
                      <a:pt x="49" y="32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6"/>
                      <a:pt x="116" y="88"/>
                      <a:pt x="116" y="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TextBox 59"/>
            <p:cNvSpPr txBox="1">
              <a:spLocks noChangeArrowheads="1"/>
            </p:cNvSpPr>
            <p:nvPr/>
          </p:nvSpPr>
          <p:spPr bwMode="auto">
            <a:xfrm>
              <a:off x="6059211" y="1786842"/>
              <a:ext cx="2058476" cy="51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2"/>
            <p:cNvSpPr txBox="1">
              <a:spLocks noChangeArrowheads="1"/>
            </p:cNvSpPr>
            <p:nvPr/>
          </p:nvSpPr>
          <p:spPr bwMode="auto">
            <a:xfrm>
              <a:off x="6059211" y="2351839"/>
              <a:ext cx="3626930" cy="80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spcBef>
                  <a:spcPts val="600"/>
                </a:spcBef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220718" y="2373682"/>
              <a:ext cx="324787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 bwMode="auto">
          <a:xfrm>
            <a:off x="1532429" y="3241774"/>
            <a:ext cx="2960677" cy="723154"/>
            <a:chOff x="740426" y="3320884"/>
            <a:chExt cx="5500046" cy="1343840"/>
          </a:xfrm>
        </p:grpSpPr>
        <p:sp>
          <p:nvSpPr>
            <p:cNvPr id="43" name="椭圆 42"/>
            <p:cNvSpPr/>
            <p:nvPr/>
          </p:nvSpPr>
          <p:spPr>
            <a:xfrm>
              <a:off x="740426" y="3371284"/>
              <a:ext cx="1144681" cy="114468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62034" y="3647022"/>
              <a:ext cx="701466" cy="593206"/>
              <a:chOff x="3341688" y="2316163"/>
              <a:chExt cx="750888" cy="635001"/>
            </a:xfrm>
            <a:solidFill>
              <a:srgbClr val="70D0F3"/>
            </a:solidFill>
          </p:grpSpPr>
          <p:sp>
            <p:nvSpPr>
              <p:cNvPr id="48" name="Freeform 28"/>
              <p:cNvSpPr>
                <a:spLocks noEditPoints="1"/>
              </p:cNvSpPr>
              <p:nvPr/>
            </p:nvSpPr>
            <p:spPr bwMode="auto">
              <a:xfrm>
                <a:off x="3341688" y="2316163"/>
                <a:ext cx="566738" cy="577850"/>
              </a:xfrm>
              <a:custGeom>
                <a:avLst/>
                <a:gdLst>
                  <a:gd name="T0" fmla="*/ 82 w 151"/>
                  <a:gd name="T1" fmla="*/ 112 h 154"/>
                  <a:gd name="T2" fmla="*/ 88 w 151"/>
                  <a:gd name="T3" fmla="*/ 108 h 154"/>
                  <a:gd name="T4" fmla="*/ 82 w 151"/>
                  <a:gd name="T5" fmla="*/ 80 h 154"/>
                  <a:gd name="T6" fmla="*/ 105 w 151"/>
                  <a:gd name="T7" fmla="*/ 75 h 154"/>
                  <a:gd name="T8" fmla="*/ 82 w 151"/>
                  <a:gd name="T9" fmla="*/ 48 h 154"/>
                  <a:gd name="T10" fmla="*/ 108 w 151"/>
                  <a:gd name="T11" fmla="*/ 72 h 154"/>
                  <a:gd name="T12" fmla="*/ 115 w 151"/>
                  <a:gd name="T13" fmla="*/ 48 h 154"/>
                  <a:gd name="T14" fmla="*/ 138 w 151"/>
                  <a:gd name="T15" fmla="*/ 57 h 154"/>
                  <a:gd name="T16" fmla="*/ 151 w 151"/>
                  <a:gd name="T17" fmla="*/ 56 h 154"/>
                  <a:gd name="T18" fmla="*/ 0 w 151"/>
                  <a:gd name="T19" fmla="*/ 77 h 154"/>
                  <a:gd name="T20" fmla="*/ 97 w 151"/>
                  <a:gd name="T21" fmla="*/ 151 h 154"/>
                  <a:gd name="T22" fmla="*/ 82 w 151"/>
                  <a:gd name="T23" fmla="*/ 139 h 154"/>
                  <a:gd name="T24" fmla="*/ 114 w 151"/>
                  <a:gd name="T25" fmla="*/ 43 h 154"/>
                  <a:gd name="T26" fmla="*/ 131 w 151"/>
                  <a:gd name="T27" fmla="*/ 43 h 154"/>
                  <a:gd name="T28" fmla="*/ 83 w 151"/>
                  <a:gd name="T29" fmla="*/ 13 h 154"/>
                  <a:gd name="T30" fmla="*/ 82 w 151"/>
                  <a:gd name="T31" fmla="*/ 43 h 154"/>
                  <a:gd name="T32" fmla="*/ 54 w 151"/>
                  <a:gd name="T33" fmla="*/ 18 h 154"/>
                  <a:gd name="T34" fmla="*/ 23 w 151"/>
                  <a:gd name="T35" fmla="*/ 43 h 154"/>
                  <a:gd name="T36" fmla="*/ 20 w 151"/>
                  <a:gd name="T37" fmla="*/ 48 h 154"/>
                  <a:gd name="T38" fmla="*/ 36 w 151"/>
                  <a:gd name="T39" fmla="*/ 75 h 154"/>
                  <a:gd name="T40" fmla="*/ 20 w 151"/>
                  <a:gd name="T41" fmla="*/ 48 h 154"/>
                  <a:gd name="T42" fmla="*/ 14 w 151"/>
                  <a:gd name="T43" fmla="*/ 80 h 154"/>
                  <a:gd name="T44" fmla="*/ 40 w 151"/>
                  <a:gd name="T45" fmla="*/ 108 h 154"/>
                  <a:gd name="T46" fmla="*/ 25 w 151"/>
                  <a:gd name="T47" fmla="*/ 112 h 154"/>
                  <a:gd name="T48" fmla="*/ 55 w 151"/>
                  <a:gd name="T49" fmla="*/ 136 h 154"/>
                  <a:gd name="T50" fmla="*/ 72 w 151"/>
                  <a:gd name="T51" fmla="*/ 140 h 154"/>
                  <a:gd name="T52" fmla="*/ 72 w 151"/>
                  <a:gd name="T53" fmla="*/ 112 h 154"/>
                  <a:gd name="T54" fmla="*/ 72 w 151"/>
                  <a:gd name="T55" fmla="*/ 108 h 154"/>
                  <a:gd name="T56" fmla="*/ 46 w 151"/>
                  <a:gd name="T57" fmla="*/ 80 h 154"/>
                  <a:gd name="T58" fmla="*/ 72 w 151"/>
                  <a:gd name="T59" fmla="*/ 108 h 154"/>
                  <a:gd name="T60" fmla="*/ 46 w 151"/>
                  <a:gd name="T61" fmla="*/ 75 h 154"/>
                  <a:gd name="T62" fmla="*/ 72 w 151"/>
                  <a:gd name="T63" fmla="*/ 48 h 154"/>
                  <a:gd name="T64" fmla="*/ 72 w 151"/>
                  <a:gd name="T65" fmla="*/ 43 h 154"/>
                  <a:gd name="T66" fmla="*/ 72 w 151"/>
                  <a:gd name="T67" fmla="*/ 13 h 154"/>
                  <a:gd name="T68" fmla="*/ 72 w 151"/>
                  <a:gd name="T69" fmla="*/ 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154">
                    <a:moveTo>
                      <a:pt x="82" y="139"/>
                    </a:moveTo>
                    <a:cubicBezTo>
                      <a:pt x="82" y="112"/>
                      <a:pt x="82" y="112"/>
                      <a:pt x="82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09"/>
                      <a:pt x="88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2" y="78"/>
                      <a:pt x="103" y="77"/>
                      <a:pt x="105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7" y="55"/>
                      <a:pt x="108" y="63"/>
                      <a:pt x="108" y="72"/>
                    </a:cubicBezTo>
                    <a:cubicBezTo>
                      <a:pt x="111" y="69"/>
                      <a:pt x="114" y="67"/>
                      <a:pt x="118" y="65"/>
                    </a:cubicBezTo>
                    <a:cubicBezTo>
                      <a:pt x="117" y="59"/>
                      <a:pt x="116" y="53"/>
                      <a:pt x="115" y="48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6" y="51"/>
                      <a:pt x="137" y="54"/>
                      <a:pt x="138" y="57"/>
                    </a:cubicBezTo>
                    <a:cubicBezTo>
                      <a:pt x="142" y="57"/>
                      <a:pt x="145" y="56"/>
                      <a:pt x="149" y="56"/>
                    </a:cubicBezTo>
                    <a:cubicBezTo>
                      <a:pt x="150" y="56"/>
                      <a:pt x="151" y="56"/>
                      <a:pt x="151" y="56"/>
                    </a:cubicBezTo>
                    <a:cubicBezTo>
                      <a:pt x="142" y="24"/>
                      <a:pt x="113" y="0"/>
                      <a:pt x="77" y="0"/>
                    </a:cubicBezTo>
                    <a:cubicBezTo>
                      <a:pt x="35" y="0"/>
                      <a:pt x="0" y="34"/>
                      <a:pt x="0" y="77"/>
                    </a:cubicBezTo>
                    <a:cubicBezTo>
                      <a:pt x="0" y="119"/>
                      <a:pt x="35" y="154"/>
                      <a:pt x="77" y="154"/>
                    </a:cubicBezTo>
                    <a:cubicBezTo>
                      <a:pt x="84" y="154"/>
                      <a:pt x="90" y="153"/>
                      <a:pt x="97" y="151"/>
                    </a:cubicBezTo>
                    <a:cubicBezTo>
                      <a:pt x="93" y="146"/>
                      <a:pt x="91" y="140"/>
                      <a:pt x="89" y="133"/>
                    </a:cubicBezTo>
                    <a:cubicBezTo>
                      <a:pt x="87" y="136"/>
                      <a:pt x="84" y="138"/>
                      <a:pt x="82" y="139"/>
                    </a:cubicBezTo>
                    <a:close/>
                    <a:moveTo>
                      <a:pt x="131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0" y="32"/>
                      <a:pt x="106" y="24"/>
                      <a:pt x="101" y="17"/>
                    </a:cubicBezTo>
                    <a:cubicBezTo>
                      <a:pt x="113" y="22"/>
                      <a:pt x="124" y="32"/>
                      <a:pt x="131" y="43"/>
                    </a:cubicBezTo>
                    <a:close/>
                    <a:moveTo>
                      <a:pt x="82" y="13"/>
                    </a:moveTo>
                    <a:cubicBezTo>
                      <a:pt x="82" y="13"/>
                      <a:pt x="82" y="13"/>
                      <a:pt x="83" y="13"/>
                    </a:cubicBezTo>
                    <a:cubicBezTo>
                      <a:pt x="89" y="18"/>
                      <a:pt x="98" y="27"/>
                      <a:pt x="103" y="43"/>
                    </a:cubicBezTo>
                    <a:cubicBezTo>
                      <a:pt x="82" y="43"/>
                      <a:pt x="82" y="43"/>
                      <a:pt x="82" y="43"/>
                    </a:cubicBezTo>
                    <a:lnTo>
                      <a:pt x="82" y="13"/>
                    </a:lnTo>
                    <a:close/>
                    <a:moveTo>
                      <a:pt x="54" y="18"/>
                    </a:moveTo>
                    <a:cubicBezTo>
                      <a:pt x="49" y="24"/>
                      <a:pt x="44" y="32"/>
                      <a:pt x="41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30" y="32"/>
                      <a:pt x="41" y="23"/>
                      <a:pt x="54" y="18"/>
                    </a:cubicBezTo>
                    <a:close/>
                    <a:moveTo>
                      <a:pt x="20" y="48"/>
                    </a:move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56"/>
                      <a:pt x="36" y="65"/>
                      <a:pt x="36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5"/>
                      <a:pt x="16" y="56"/>
                      <a:pt x="20" y="48"/>
                    </a:cubicBezTo>
                    <a:close/>
                    <a:moveTo>
                      <a:pt x="22" y="108"/>
                    </a:moveTo>
                    <a:cubicBezTo>
                      <a:pt x="17" y="99"/>
                      <a:pt x="14" y="90"/>
                      <a:pt x="1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91"/>
                      <a:pt x="38" y="100"/>
                      <a:pt x="40" y="108"/>
                    </a:cubicBezTo>
                    <a:lnTo>
                      <a:pt x="22" y="108"/>
                    </a:lnTo>
                    <a:close/>
                    <a:moveTo>
                      <a:pt x="25" y="112"/>
                    </a:moveTo>
                    <a:cubicBezTo>
                      <a:pt x="42" y="112"/>
                      <a:pt x="42" y="112"/>
                      <a:pt x="42" y="112"/>
                    </a:cubicBezTo>
                    <a:cubicBezTo>
                      <a:pt x="45" y="123"/>
                      <a:pt x="50" y="131"/>
                      <a:pt x="55" y="136"/>
                    </a:cubicBezTo>
                    <a:cubicBezTo>
                      <a:pt x="43" y="132"/>
                      <a:pt x="32" y="123"/>
                      <a:pt x="25" y="112"/>
                    </a:cubicBezTo>
                    <a:close/>
                    <a:moveTo>
                      <a:pt x="72" y="140"/>
                    </a:moveTo>
                    <a:cubicBezTo>
                      <a:pt x="67" y="136"/>
                      <a:pt x="58" y="127"/>
                      <a:pt x="52" y="112"/>
                    </a:cubicBezTo>
                    <a:cubicBezTo>
                      <a:pt x="72" y="112"/>
                      <a:pt x="72" y="112"/>
                      <a:pt x="72" y="112"/>
                    </a:cubicBezTo>
                    <a:lnTo>
                      <a:pt x="72" y="140"/>
                    </a:lnTo>
                    <a:close/>
                    <a:moveTo>
                      <a:pt x="72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48" y="100"/>
                      <a:pt x="46" y="91"/>
                      <a:pt x="46" y="80"/>
                    </a:cubicBezTo>
                    <a:cubicBezTo>
                      <a:pt x="72" y="80"/>
                      <a:pt x="72" y="80"/>
                      <a:pt x="72" y="80"/>
                    </a:cubicBezTo>
                    <a:lnTo>
                      <a:pt x="72" y="108"/>
                    </a:lnTo>
                    <a:close/>
                    <a:moveTo>
                      <a:pt x="72" y="75"/>
                    </a:move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65"/>
                      <a:pt x="47" y="56"/>
                      <a:pt x="49" y="4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72" y="75"/>
                    </a:lnTo>
                    <a:close/>
                    <a:moveTo>
                      <a:pt x="72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7" y="27"/>
                      <a:pt x="66" y="18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lnTo>
                      <a:pt x="72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9"/>
              <p:cNvSpPr/>
              <p:nvPr/>
            </p:nvSpPr>
            <p:spPr bwMode="auto">
              <a:xfrm>
                <a:off x="3870325" y="2673351"/>
                <a:ext cx="22225" cy="52388"/>
              </a:xfrm>
              <a:custGeom>
                <a:avLst/>
                <a:gdLst>
                  <a:gd name="T0" fmla="*/ 2 w 6"/>
                  <a:gd name="T1" fmla="*/ 3 h 14"/>
                  <a:gd name="T2" fmla="*/ 0 w 6"/>
                  <a:gd name="T3" fmla="*/ 7 h 14"/>
                  <a:gd name="T4" fmla="*/ 2 w 6"/>
                  <a:gd name="T5" fmla="*/ 11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0"/>
              <p:cNvSpPr/>
              <p:nvPr/>
            </p:nvSpPr>
            <p:spPr bwMode="auto">
              <a:xfrm>
                <a:off x="3911600" y="2774951"/>
                <a:ext cx="26988" cy="58738"/>
              </a:xfrm>
              <a:custGeom>
                <a:avLst/>
                <a:gdLst>
                  <a:gd name="T0" fmla="*/ 0 w 7"/>
                  <a:gd name="T1" fmla="*/ 0 h 16"/>
                  <a:gd name="T2" fmla="*/ 0 w 7"/>
                  <a:gd name="T3" fmla="*/ 16 h 16"/>
                  <a:gd name="T4" fmla="*/ 5 w 7"/>
                  <a:gd name="T5" fmla="*/ 14 h 16"/>
                  <a:gd name="T6" fmla="*/ 7 w 7"/>
                  <a:gd name="T7" fmla="*/ 8 h 16"/>
                  <a:gd name="T8" fmla="*/ 6 w 7"/>
                  <a:gd name="T9" fmla="*/ 4 h 16"/>
                  <a:gd name="T10" fmla="*/ 0 w 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6"/>
                      <a:pt x="4" y="15"/>
                      <a:pt x="5" y="14"/>
                    </a:cubicBezTo>
                    <a:cubicBezTo>
                      <a:pt x="7" y="12"/>
                      <a:pt x="7" y="10"/>
                      <a:pt x="7" y="8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2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1"/>
              <p:cNvSpPr>
                <a:spLocks noEditPoints="1"/>
              </p:cNvSpPr>
              <p:nvPr/>
            </p:nvSpPr>
            <p:spPr bwMode="auto">
              <a:xfrm>
                <a:off x="3709988" y="2568576"/>
                <a:ext cx="382588" cy="382588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67 w 102"/>
                  <a:gd name="T11" fmla="*/ 74 h 102"/>
                  <a:gd name="T12" fmla="*/ 54 w 102"/>
                  <a:gd name="T13" fmla="*/ 80 h 102"/>
                  <a:gd name="T14" fmla="*/ 54 w 102"/>
                  <a:gd name="T15" fmla="*/ 88 h 102"/>
                  <a:gd name="T16" fmla="*/ 49 w 102"/>
                  <a:gd name="T17" fmla="*/ 88 h 102"/>
                  <a:gd name="T18" fmla="*/ 49 w 102"/>
                  <a:gd name="T19" fmla="*/ 81 h 102"/>
                  <a:gd name="T20" fmla="*/ 37 w 102"/>
                  <a:gd name="T21" fmla="*/ 75 h 102"/>
                  <a:gd name="T22" fmla="*/ 31 w 102"/>
                  <a:gd name="T23" fmla="*/ 63 h 102"/>
                  <a:gd name="T24" fmla="*/ 42 w 102"/>
                  <a:gd name="T25" fmla="*/ 62 h 102"/>
                  <a:gd name="T26" fmla="*/ 45 w 102"/>
                  <a:gd name="T27" fmla="*/ 67 h 102"/>
                  <a:gd name="T28" fmla="*/ 49 w 102"/>
                  <a:gd name="T29" fmla="*/ 71 h 102"/>
                  <a:gd name="T30" fmla="*/ 49 w 102"/>
                  <a:gd name="T31" fmla="*/ 54 h 102"/>
                  <a:gd name="T32" fmla="*/ 37 w 102"/>
                  <a:gd name="T33" fmla="*/ 47 h 102"/>
                  <a:gd name="T34" fmla="*/ 33 w 102"/>
                  <a:gd name="T35" fmla="*/ 36 h 102"/>
                  <a:gd name="T36" fmla="*/ 37 w 102"/>
                  <a:gd name="T37" fmla="*/ 24 h 102"/>
                  <a:gd name="T38" fmla="*/ 49 w 102"/>
                  <a:gd name="T39" fmla="*/ 19 h 102"/>
                  <a:gd name="T40" fmla="*/ 49 w 102"/>
                  <a:gd name="T41" fmla="*/ 15 h 102"/>
                  <a:gd name="T42" fmla="*/ 54 w 102"/>
                  <a:gd name="T43" fmla="*/ 15 h 102"/>
                  <a:gd name="T44" fmla="*/ 54 w 102"/>
                  <a:gd name="T45" fmla="*/ 19 h 102"/>
                  <a:gd name="T46" fmla="*/ 65 w 102"/>
                  <a:gd name="T47" fmla="*/ 23 h 102"/>
                  <a:gd name="T48" fmla="*/ 70 w 102"/>
                  <a:gd name="T49" fmla="*/ 33 h 102"/>
                  <a:gd name="T50" fmla="*/ 59 w 102"/>
                  <a:gd name="T51" fmla="*/ 35 h 102"/>
                  <a:gd name="T52" fmla="*/ 54 w 102"/>
                  <a:gd name="T53" fmla="*/ 28 h 102"/>
                  <a:gd name="T54" fmla="*/ 54 w 102"/>
                  <a:gd name="T55" fmla="*/ 44 h 102"/>
                  <a:gd name="T56" fmla="*/ 68 w 102"/>
                  <a:gd name="T57" fmla="*/ 51 h 102"/>
                  <a:gd name="T58" fmla="*/ 71 w 102"/>
                  <a:gd name="T59" fmla="*/ 62 h 102"/>
                  <a:gd name="T60" fmla="*/ 67 w 102"/>
                  <a:gd name="T61" fmla="*/ 7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67" y="74"/>
                    </a:moveTo>
                    <a:cubicBezTo>
                      <a:pt x="64" y="78"/>
                      <a:pt x="60" y="80"/>
                      <a:pt x="54" y="80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4" y="80"/>
                      <a:pt x="40" y="78"/>
                      <a:pt x="37" y="75"/>
                    </a:cubicBezTo>
                    <a:cubicBezTo>
                      <a:pt x="34" y="72"/>
                      <a:pt x="32" y="68"/>
                      <a:pt x="31" y="63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4"/>
                      <a:pt x="43" y="66"/>
                      <a:pt x="45" y="67"/>
                    </a:cubicBezTo>
                    <a:cubicBezTo>
                      <a:pt x="46" y="69"/>
                      <a:pt x="47" y="70"/>
                      <a:pt x="49" y="71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3" y="52"/>
                      <a:pt x="39" y="50"/>
                      <a:pt x="37" y="47"/>
                    </a:cubicBezTo>
                    <a:cubicBezTo>
                      <a:pt x="34" y="44"/>
                      <a:pt x="33" y="40"/>
                      <a:pt x="33" y="36"/>
                    </a:cubicBezTo>
                    <a:cubicBezTo>
                      <a:pt x="33" y="31"/>
                      <a:pt x="34" y="27"/>
                      <a:pt x="37" y="24"/>
                    </a:cubicBezTo>
                    <a:cubicBezTo>
                      <a:pt x="40" y="21"/>
                      <a:pt x="44" y="19"/>
                      <a:pt x="49" y="1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0"/>
                      <a:pt x="62" y="21"/>
                      <a:pt x="65" y="23"/>
                    </a:cubicBezTo>
                    <a:cubicBezTo>
                      <a:pt x="67" y="26"/>
                      <a:pt x="69" y="29"/>
                      <a:pt x="70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1"/>
                      <a:pt x="57" y="29"/>
                      <a:pt x="54" y="28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1" y="46"/>
                      <a:pt x="65" y="48"/>
                      <a:pt x="68" y="51"/>
                    </a:cubicBezTo>
                    <a:cubicBezTo>
                      <a:pt x="70" y="54"/>
                      <a:pt x="71" y="57"/>
                      <a:pt x="71" y="62"/>
                    </a:cubicBezTo>
                    <a:cubicBezTo>
                      <a:pt x="71" y="67"/>
                      <a:pt x="70" y="71"/>
                      <a:pt x="67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TextBox 74"/>
            <p:cNvSpPr txBox="1">
              <a:spLocks noChangeArrowheads="1"/>
            </p:cNvSpPr>
            <p:nvPr/>
          </p:nvSpPr>
          <p:spPr bwMode="auto">
            <a:xfrm>
              <a:off x="1930982" y="3320884"/>
              <a:ext cx="2570377" cy="51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2"/>
            <p:cNvSpPr txBox="1">
              <a:spLocks noChangeArrowheads="1"/>
            </p:cNvSpPr>
            <p:nvPr/>
          </p:nvSpPr>
          <p:spPr bwMode="auto">
            <a:xfrm>
              <a:off x="1909500" y="3864005"/>
              <a:ext cx="4330972" cy="8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spcBef>
                  <a:spcPts val="600"/>
                </a:spcBef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107282" y="3896829"/>
              <a:ext cx="390968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 bwMode="auto">
          <a:xfrm>
            <a:off x="5072552" y="3234494"/>
            <a:ext cx="2548944" cy="730435"/>
            <a:chOff x="4914852" y="3307354"/>
            <a:chExt cx="4736860" cy="1357372"/>
          </a:xfrm>
        </p:grpSpPr>
        <p:sp>
          <p:nvSpPr>
            <p:cNvPr id="53" name="椭圆 52"/>
            <p:cNvSpPr/>
            <p:nvPr/>
          </p:nvSpPr>
          <p:spPr>
            <a:xfrm>
              <a:off x="4914852" y="3371284"/>
              <a:ext cx="1144681" cy="114468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54" name="Group 11"/>
            <p:cNvGrpSpPr>
              <a:grpSpLocks noChangeAspect="1"/>
            </p:cNvGrpSpPr>
            <p:nvPr/>
          </p:nvGrpSpPr>
          <p:grpSpPr bwMode="auto">
            <a:xfrm>
              <a:off x="5182433" y="3661852"/>
              <a:ext cx="609518" cy="563545"/>
              <a:chOff x="833" y="1045"/>
              <a:chExt cx="411" cy="380"/>
            </a:xfrm>
            <a:solidFill>
              <a:srgbClr val="70D0F3"/>
            </a:solidFill>
          </p:grpSpPr>
          <p:sp>
            <p:nvSpPr>
              <p:cNvPr id="62" name="Freeform 12"/>
              <p:cNvSpPr/>
              <p:nvPr/>
            </p:nvSpPr>
            <p:spPr bwMode="auto">
              <a:xfrm>
                <a:off x="937" y="1352"/>
                <a:ext cx="201" cy="73"/>
              </a:xfrm>
              <a:custGeom>
                <a:avLst/>
                <a:gdLst>
                  <a:gd name="T0" fmla="*/ 85 w 85"/>
                  <a:gd name="T1" fmla="*/ 26 h 31"/>
                  <a:gd name="T2" fmla="*/ 80 w 85"/>
                  <a:gd name="T3" fmla="*/ 31 h 31"/>
                  <a:gd name="T4" fmla="*/ 6 w 85"/>
                  <a:gd name="T5" fmla="*/ 31 h 31"/>
                  <a:gd name="T6" fmla="*/ 0 w 85"/>
                  <a:gd name="T7" fmla="*/ 26 h 31"/>
                  <a:gd name="T8" fmla="*/ 0 w 85"/>
                  <a:gd name="T9" fmla="*/ 5 h 31"/>
                  <a:gd name="T10" fmla="*/ 6 w 85"/>
                  <a:gd name="T11" fmla="*/ 0 h 31"/>
                  <a:gd name="T12" fmla="*/ 80 w 85"/>
                  <a:gd name="T13" fmla="*/ 0 h 31"/>
                  <a:gd name="T14" fmla="*/ 85 w 85"/>
                  <a:gd name="T15" fmla="*/ 5 h 31"/>
                  <a:gd name="T16" fmla="*/ 85 w 85"/>
                  <a:gd name="T17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31">
                    <a:moveTo>
                      <a:pt x="85" y="26"/>
                    </a:moveTo>
                    <a:cubicBezTo>
                      <a:pt x="85" y="29"/>
                      <a:pt x="83" y="31"/>
                      <a:pt x="80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5"/>
                    </a:cubicBezTo>
                    <a:lnTo>
                      <a:pt x="85" y="2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3"/>
              <p:cNvSpPr>
                <a:spLocks noEditPoints="1"/>
              </p:cNvSpPr>
              <p:nvPr/>
            </p:nvSpPr>
            <p:spPr bwMode="auto">
              <a:xfrm>
                <a:off x="833" y="1045"/>
                <a:ext cx="411" cy="276"/>
              </a:xfrm>
              <a:custGeom>
                <a:avLst/>
                <a:gdLst>
                  <a:gd name="T0" fmla="*/ 172 w 174"/>
                  <a:gd name="T1" fmla="*/ 13 h 117"/>
                  <a:gd name="T2" fmla="*/ 168 w 174"/>
                  <a:gd name="T3" fmla="*/ 10 h 117"/>
                  <a:gd name="T4" fmla="*/ 135 w 174"/>
                  <a:gd name="T5" fmla="*/ 10 h 117"/>
                  <a:gd name="T6" fmla="*/ 135 w 174"/>
                  <a:gd name="T7" fmla="*/ 0 h 117"/>
                  <a:gd name="T8" fmla="*/ 38 w 174"/>
                  <a:gd name="T9" fmla="*/ 0 h 117"/>
                  <a:gd name="T10" fmla="*/ 39 w 174"/>
                  <a:gd name="T11" fmla="*/ 10 h 117"/>
                  <a:gd name="T12" fmla="*/ 6 w 174"/>
                  <a:gd name="T13" fmla="*/ 10 h 117"/>
                  <a:gd name="T14" fmla="*/ 1 w 174"/>
                  <a:gd name="T15" fmla="*/ 13 h 117"/>
                  <a:gd name="T16" fmla="*/ 0 w 174"/>
                  <a:gd name="T17" fmla="*/ 18 h 117"/>
                  <a:gd name="T18" fmla="*/ 75 w 174"/>
                  <a:gd name="T19" fmla="*/ 88 h 117"/>
                  <a:gd name="T20" fmla="*/ 65 w 174"/>
                  <a:gd name="T21" fmla="*/ 117 h 117"/>
                  <a:gd name="T22" fmla="*/ 108 w 174"/>
                  <a:gd name="T23" fmla="*/ 117 h 117"/>
                  <a:gd name="T24" fmla="*/ 99 w 174"/>
                  <a:gd name="T25" fmla="*/ 88 h 117"/>
                  <a:gd name="T26" fmla="*/ 100 w 174"/>
                  <a:gd name="T27" fmla="*/ 87 h 117"/>
                  <a:gd name="T28" fmla="*/ 173 w 174"/>
                  <a:gd name="T29" fmla="*/ 18 h 117"/>
                  <a:gd name="T30" fmla="*/ 172 w 174"/>
                  <a:gd name="T31" fmla="*/ 13 h 117"/>
                  <a:gd name="T32" fmla="*/ 13 w 174"/>
                  <a:gd name="T33" fmla="*/ 22 h 117"/>
                  <a:gd name="T34" fmla="*/ 39 w 174"/>
                  <a:gd name="T35" fmla="*/ 22 h 117"/>
                  <a:gd name="T36" fmla="*/ 54 w 174"/>
                  <a:gd name="T37" fmla="*/ 69 h 117"/>
                  <a:gd name="T38" fmla="*/ 13 w 174"/>
                  <a:gd name="T39" fmla="*/ 22 h 117"/>
                  <a:gd name="T40" fmla="*/ 54 w 174"/>
                  <a:gd name="T41" fmla="*/ 12 h 117"/>
                  <a:gd name="T42" fmla="*/ 69 w 174"/>
                  <a:gd name="T43" fmla="*/ 11 h 117"/>
                  <a:gd name="T44" fmla="*/ 81 w 174"/>
                  <a:gd name="T45" fmla="*/ 76 h 117"/>
                  <a:gd name="T46" fmla="*/ 54 w 174"/>
                  <a:gd name="T47" fmla="*/ 12 h 117"/>
                  <a:gd name="T48" fmla="*/ 123 w 174"/>
                  <a:gd name="T49" fmla="*/ 66 h 117"/>
                  <a:gd name="T50" fmla="*/ 134 w 174"/>
                  <a:gd name="T51" fmla="*/ 22 h 117"/>
                  <a:gd name="T52" fmla="*/ 159 w 174"/>
                  <a:gd name="T53" fmla="*/ 22 h 117"/>
                  <a:gd name="T54" fmla="*/ 123 w 174"/>
                  <a:gd name="T55" fmla="*/ 6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117">
                    <a:moveTo>
                      <a:pt x="172" y="13"/>
                    </a:moveTo>
                    <a:cubicBezTo>
                      <a:pt x="171" y="11"/>
                      <a:pt x="170" y="10"/>
                      <a:pt x="168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4"/>
                      <a:pt x="135" y="0"/>
                      <a:pt x="13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9" y="7"/>
                      <a:pt x="39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2" y="11"/>
                      <a:pt x="1" y="13"/>
                    </a:cubicBezTo>
                    <a:cubicBezTo>
                      <a:pt x="0" y="14"/>
                      <a:pt x="0" y="16"/>
                      <a:pt x="0" y="18"/>
                    </a:cubicBezTo>
                    <a:cubicBezTo>
                      <a:pt x="0" y="18"/>
                      <a:pt x="17" y="78"/>
                      <a:pt x="75" y="88"/>
                    </a:cubicBezTo>
                    <a:cubicBezTo>
                      <a:pt x="75" y="92"/>
                      <a:pt x="75" y="115"/>
                      <a:pt x="65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8" y="114"/>
                      <a:pt x="98" y="92"/>
                      <a:pt x="99" y="88"/>
                    </a:cubicBezTo>
                    <a:cubicBezTo>
                      <a:pt x="99" y="88"/>
                      <a:pt x="100" y="87"/>
                      <a:pt x="100" y="87"/>
                    </a:cubicBezTo>
                    <a:cubicBezTo>
                      <a:pt x="156" y="77"/>
                      <a:pt x="173" y="18"/>
                      <a:pt x="173" y="18"/>
                    </a:cubicBezTo>
                    <a:cubicBezTo>
                      <a:pt x="174" y="16"/>
                      <a:pt x="173" y="14"/>
                      <a:pt x="172" y="13"/>
                    </a:cubicBezTo>
                    <a:close/>
                    <a:moveTo>
                      <a:pt x="13" y="22"/>
                    </a:move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44"/>
                      <a:pt x="47" y="59"/>
                      <a:pt x="54" y="69"/>
                    </a:cubicBezTo>
                    <a:cubicBezTo>
                      <a:pt x="30" y="57"/>
                      <a:pt x="18" y="34"/>
                      <a:pt x="13" y="22"/>
                    </a:cubicBezTo>
                    <a:close/>
                    <a:moveTo>
                      <a:pt x="54" y="12"/>
                    </a:moveTo>
                    <a:cubicBezTo>
                      <a:pt x="69" y="11"/>
                      <a:pt x="69" y="11"/>
                      <a:pt x="69" y="11"/>
                    </a:cubicBezTo>
                    <a:cubicBezTo>
                      <a:pt x="65" y="38"/>
                      <a:pt x="81" y="76"/>
                      <a:pt x="81" y="76"/>
                    </a:cubicBezTo>
                    <a:cubicBezTo>
                      <a:pt x="53" y="57"/>
                      <a:pt x="54" y="12"/>
                      <a:pt x="54" y="12"/>
                    </a:cubicBezTo>
                    <a:close/>
                    <a:moveTo>
                      <a:pt x="123" y="66"/>
                    </a:moveTo>
                    <a:cubicBezTo>
                      <a:pt x="130" y="53"/>
                      <a:pt x="133" y="36"/>
                      <a:pt x="134" y="22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55" y="33"/>
                      <a:pt x="144" y="54"/>
                      <a:pt x="123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5" name="TextBox 90"/>
            <p:cNvSpPr txBox="1">
              <a:spLocks noChangeArrowheads="1"/>
            </p:cNvSpPr>
            <p:nvPr/>
          </p:nvSpPr>
          <p:spPr bwMode="auto">
            <a:xfrm>
              <a:off x="6059532" y="3307354"/>
              <a:ext cx="205905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2"/>
            <p:cNvSpPr txBox="1">
              <a:spLocks noChangeArrowheads="1"/>
            </p:cNvSpPr>
            <p:nvPr/>
          </p:nvSpPr>
          <p:spPr bwMode="auto">
            <a:xfrm>
              <a:off x="6059532" y="3864006"/>
              <a:ext cx="3592180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165">
                <a:spcBef>
                  <a:spcPts val="600"/>
                </a:spcBef>
              </a:pP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6222561" y="3892405"/>
              <a:ext cx="324732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2"/>
          <p:cNvSpPr txBox="1">
            <a:spLocks noChangeArrowheads="1"/>
          </p:cNvSpPr>
          <p:nvPr/>
        </p:nvSpPr>
        <p:spPr bwMode="auto">
          <a:xfrm>
            <a:off x="1732648" y="1155079"/>
            <a:ext cx="5652398" cy="5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165">
              <a:lnSpc>
                <a:spcPct val="120000"/>
              </a:lnSpc>
              <a:spcBef>
                <a:spcPts val="600"/>
              </a:spcBef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141353" y="514950"/>
            <a:ext cx="1396536" cy="230832"/>
          </a:xfrm>
          <a:prstGeom prst="rect">
            <a:avLst/>
          </a:prstGeom>
        </p:spPr>
        <p:txBody>
          <a:bodyPr wrap="none" lIns="91411" tIns="45705" rIns="91411" bIns="45705">
            <a:spAutoFit/>
          </a:bodyPr>
          <a:lstStyle/>
          <a:p>
            <a:pPr defTabSz="913765"/>
            <a:r>
              <a:rPr lang="en-US" altLang="zh-CN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CLICK TO ADD TITLE</a:t>
            </a:r>
            <a:endParaRPr lang="zh-CN" altLang="en-US" sz="900" i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623826" y="2126027"/>
            <a:ext cx="4053770" cy="1177677"/>
            <a:chOff x="2623826" y="2126027"/>
            <a:chExt cx="4053770" cy="1177677"/>
          </a:xfrm>
        </p:grpSpPr>
        <p:sp>
          <p:nvSpPr>
            <p:cNvPr id="58" name="Freeform 14"/>
            <p:cNvSpPr/>
            <p:nvPr/>
          </p:nvSpPr>
          <p:spPr bwMode="auto">
            <a:xfrm>
              <a:off x="2623826" y="2129172"/>
              <a:ext cx="379495" cy="631668"/>
            </a:xfrm>
            <a:custGeom>
              <a:avLst/>
              <a:gdLst>
                <a:gd name="T0" fmla="*/ 92 w 130"/>
                <a:gd name="T1" fmla="*/ 33 h 216"/>
                <a:gd name="T2" fmla="*/ 101 w 130"/>
                <a:gd name="T3" fmla="*/ 22 h 216"/>
                <a:gd name="T4" fmla="*/ 90 w 130"/>
                <a:gd name="T5" fmla="*/ 0 h 216"/>
                <a:gd name="T6" fmla="*/ 72 w 130"/>
                <a:gd name="T7" fmla="*/ 15 h 216"/>
                <a:gd name="T8" fmla="*/ 76 w 130"/>
                <a:gd name="T9" fmla="*/ 25 h 216"/>
                <a:gd name="T10" fmla="*/ 77 w 130"/>
                <a:gd name="T11" fmla="*/ 33 h 216"/>
                <a:gd name="T12" fmla="*/ 59 w 130"/>
                <a:gd name="T13" fmla="*/ 42 h 216"/>
                <a:gd name="T14" fmla="*/ 39 w 130"/>
                <a:gd name="T15" fmla="*/ 65 h 216"/>
                <a:gd name="T16" fmla="*/ 21 w 130"/>
                <a:gd name="T17" fmla="*/ 58 h 216"/>
                <a:gd name="T18" fmla="*/ 0 w 130"/>
                <a:gd name="T19" fmla="*/ 65 h 216"/>
                <a:gd name="T20" fmla="*/ 13 w 130"/>
                <a:gd name="T21" fmla="*/ 66 h 216"/>
                <a:gd name="T22" fmla="*/ 28 w 130"/>
                <a:gd name="T23" fmla="*/ 85 h 216"/>
                <a:gd name="T24" fmla="*/ 49 w 130"/>
                <a:gd name="T25" fmla="*/ 102 h 216"/>
                <a:gd name="T26" fmla="*/ 57 w 130"/>
                <a:gd name="T27" fmla="*/ 135 h 216"/>
                <a:gd name="T28" fmla="*/ 56 w 130"/>
                <a:gd name="T29" fmla="*/ 167 h 216"/>
                <a:gd name="T30" fmla="*/ 54 w 130"/>
                <a:gd name="T31" fmla="*/ 192 h 216"/>
                <a:gd name="T32" fmla="*/ 56 w 130"/>
                <a:gd name="T33" fmla="*/ 199 h 216"/>
                <a:gd name="T34" fmla="*/ 47 w 130"/>
                <a:gd name="T35" fmla="*/ 210 h 216"/>
                <a:gd name="T36" fmla="*/ 63 w 130"/>
                <a:gd name="T37" fmla="*/ 212 h 216"/>
                <a:gd name="T38" fmla="*/ 69 w 130"/>
                <a:gd name="T39" fmla="*/ 210 h 216"/>
                <a:gd name="T40" fmla="*/ 70 w 130"/>
                <a:gd name="T41" fmla="*/ 198 h 216"/>
                <a:gd name="T42" fmla="*/ 70 w 130"/>
                <a:gd name="T43" fmla="*/ 191 h 216"/>
                <a:gd name="T44" fmla="*/ 71 w 130"/>
                <a:gd name="T45" fmla="*/ 177 h 216"/>
                <a:gd name="T46" fmla="*/ 74 w 130"/>
                <a:gd name="T47" fmla="*/ 152 h 216"/>
                <a:gd name="T48" fmla="*/ 78 w 130"/>
                <a:gd name="T49" fmla="*/ 133 h 216"/>
                <a:gd name="T50" fmla="*/ 82 w 130"/>
                <a:gd name="T51" fmla="*/ 133 h 216"/>
                <a:gd name="T52" fmla="*/ 88 w 130"/>
                <a:gd name="T53" fmla="*/ 156 h 216"/>
                <a:gd name="T54" fmla="*/ 91 w 130"/>
                <a:gd name="T55" fmla="*/ 172 h 216"/>
                <a:gd name="T56" fmla="*/ 93 w 130"/>
                <a:gd name="T57" fmla="*/ 194 h 216"/>
                <a:gd name="T58" fmla="*/ 93 w 130"/>
                <a:gd name="T59" fmla="*/ 203 h 216"/>
                <a:gd name="T60" fmla="*/ 94 w 130"/>
                <a:gd name="T61" fmla="*/ 214 h 216"/>
                <a:gd name="T62" fmla="*/ 106 w 130"/>
                <a:gd name="T63" fmla="*/ 205 h 216"/>
                <a:gd name="T64" fmla="*/ 106 w 130"/>
                <a:gd name="T65" fmla="*/ 197 h 216"/>
                <a:gd name="T66" fmla="*/ 105 w 130"/>
                <a:gd name="T67" fmla="*/ 164 h 216"/>
                <a:gd name="T68" fmla="*/ 104 w 130"/>
                <a:gd name="T69" fmla="*/ 126 h 216"/>
                <a:gd name="T70" fmla="*/ 103 w 130"/>
                <a:gd name="T71" fmla="*/ 94 h 216"/>
                <a:gd name="T72" fmla="*/ 113 w 130"/>
                <a:gd name="T73" fmla="*/ 102 h 216"/>
                <a:gd name="T74" fmla="*/ 119 w 130"/>
                <a:gd name="T75" fmla="*/ 89 h 216"/>
                <a:gd name="T76" fmla="*/ 125 w 130"/>
                <a:gd name="T77" fmla="*/ 87 h 216"/>
                <a:gd name="T78" fmla="*/ 127 w 130"/>
                <a:gd name="T79" fmla="*/ 78 h 216"/>
                <a:gd name="T80" fmla="*/ 129 w 130"/>
                <a:gd name="T81" fmla="*/ 57 h 216"/>
                <a:gd name="T82" fmla="*/ 114 w 130"/>
                <a:gd name="T83" fmla="*/ 52 h 216"/>
                <a:gd name="T84" fmla="*/ 95 w 130"/>
                <a:gd name="T85" fmla="*/ 37 h 216"/>
                <a:gd name="T86" fmla="*/ 91 w 130"/>
                <a:gd name="T87" fmla="*/ 3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" h="216">
                  <a:moveTo>
                    <a:pt x="91" y="36"/>
                  </a:moveTo>
                  <a:cubicBezTo>
                    <a:pt x="92" y="33"/>
                    <a:pt x="92" y="33"/>
                    <a:pt x="92" y="33"/>
                  </a:cubicBezTo>
                  <a:cubicBezTo>
                    <a:pt x="92" y="33"/>
                    <a:pt x="97" y="27"/>
                    <a:pt x="97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2"/>
                    <a:pt x="107" y="21"/>
                    <a:pt x="101" y="17"/>
                  </a:cubicBezTo>
                  <a:cubicBezTo>
                    <a:pt x="101" y="17"/>
                    <a:pt x="105" y="2"/>
                    <a:pt x="90" y="0"/>
                  </a:cubicBezTo>
                  <a:cubicBezTo>
                    <a:pt x="88" y="0"/>
                    <a:pt x="79" y="0"/>
                    <a:pt x="76" y="11"/>
                  </a:cubicBezTo>
                  <a:cubicBezTo>
                    <a:pt x="74" y="11"/>
                    <a:pt x="69" y="12"/>
                    <a:pt x="72" y="15"/>
                  </a:cubicBezTo>
                  <a:cubicBezTo>
                    <a:pt x="74" y="17"/>
                    <a:pt x="75" y="17"/>
                    <a:pt x="75" y="17"/>
                  </a:cubicBezTo>
                  <a:cubicBezTo>
                    <a:pt x="75" y="17"/>
                    <a:pt x="73" y="21"/>
                    <a:pt x="76" y="25"/>
                  </a:cubicBezTo>
                  <a:cubicBezTo>
                    <a:pt x="77" y="26"/>
                    <a:pt x="77" y="27"/>
                    <a:pt x="77" y="27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2" y="35"/>
                    <a:pt x="72" y="38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5" y="45"/>
                    <a:pt x="51" y="49"/>
                  </a:cubicBezTo>
                  <a:cubicBezTo>
                    <a:pt x="48" y="54"/>
                    <a:pt x="39" y="65"/>
                    <a:pt x="39" y="65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15" y="53"/>
                    <a:pt x="12" y="54"/>
                  </a:cubicBezTo>
                  <a:cubicBezTo>
                    <a:pt x="10" y="55"/>
                    <a:pt x="0" y="65"/>
                    <a:pt x="0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16" y="68"/>
                    <a:pt x="19" y="6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1" y="78"/>
                    <a:pt x="51" y="89"/>
                    <a:pt x="49" y="102"/>
                  </a:cubicBezTo>
                  <a:cubicBezTo>
                    <a:pt x="47" y="113"/>
                    <a:pt x="55" y="109"/>
                    <a:pt x="58" y="109"/>
                  </a:cubicBezTo>
                  <a:cubicBezTo>
                    <a:pt x="58" y="109"/>
                    <a:pt x="56" y="128"/>
                    <a:pt x="57" y="135"/>
                  </a:cubicBezTo>
                  <a:cubicBezTo>
                    <a:pt x="59" y="141"/>
                    <a:pt x="57" y="153"/>
                    <a:pt x="57" y="158"/>
                  </a:cubicBezTo>
                  <a:cubicBezTo>
                    <a:pt x="57" y="162"/>
                    <a:pt x="55" y="164"/>
                    <a:pt x="56" y="167"/>
                  </a:cubicBezTo>
                  <a:cubicBezTo>
                    <a:pt x="57" y="170"/>
                    <a:pt x="57" y="182"/>
                    <a:pt x="57" y="184"/>
                  </a:cubicBezTo>
                  <a:cubicBezTo>
                    <a:pt x="56" y="187"/>
                    <a:pt x="53" y="191"/>
                    <a:pt x="54" y="192"/>
                  </a:cubicBezTo>
                  <a:cubicBezTo>
                    <a:pt x="55" y="193"/>
                    <a:pt x="57" y="194"/>
                    <a:pt x="57" y="195"/>
                  </a:cubicBezTo>
                  <a:cubicBezTo>
                    <a:pt x="57" y="196"/>
                    <a:pt x="56" y="199"/>
                    <a:pt x="56" y="199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1" y="216"/>
                    <a:pt x="50" y="215"/>
                  </a:cubicBezTo>
                  <a:cubicBezTo>
                    <a:pt x="59" y="213"/>
                    <a:pt x="63" y="212"/>
                    <a:pt x="63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9" y="212"/>
                    <a:pt x="69" y="210"/>
                  </a:cubicBezTo>
                  <a:cubicBezTo>
                    <a:pt x="69" y="208"/>
                    <a:pt x="69" y="202"/>
                    <a:pt x="69" y="202"/>
                  </a:cubicBezTo>
                  <a:cubicBezTo>
                    <a:pt x="69" y="202"/>
                    <a:pt x="71" y="199"/>
                    <a:pt x="70" y="198"/>
                  </a:cubicBezTo>
                  <a:cubicBezTo>
                    <a:pt x="70" y="196"/>
                    <a:pt x="70" y="193"/>
                    <a:pt x="70" y="193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1"/>
                    <a:pt x="72" y="188"/>
                    <a:pt x="72" y="186"/>
                  </a:cubicBezTo>
                  <a:cubicBezTo>
                    <a:pt x="71" y="184"/>
                    <a:pt x="71" y="177"/>
                    <a:pt x="71" y="177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0"/>
                    <a:pt x="74" y="153"/>
                    <a:pt x="74" y="152"/>
                  </a:cubicBezTo>
                  <a:cubicBezTo>
                    <a:pt x="74" y="150"/>
                    <a:pt x="77" y="144"/>
                    <a:pt x="77" y="143"/>
                  </a:cubicBezTo>
                  <a:cubicBezTo>
                    <a:pt x="77" y="141"/>
                    <a:pt x="78" y="133"/>
                    <a:pt x="78" y="133"/>
                  </a:cubicBezTo>
                  <a:cubicBezTo>
                    <a:pt x="78" y="133"/>
                    <a:pt x="78" y="129"/>
                    <a:pt x="80" y="129"/>
                  </a:cubicBezTo>
                  <a:cubicBezTo>
                    <a:pt x="81" y="130"/>
                    <a:pt x="81" y="131"/>
                    <a:pt x="82" y="133"/>
                  </a:cubicBezTo>
                  <a:cubicBezTo>
                    <a:pt x="83" y="135"/>
                    <a:pt x="87" y="145"/>
                    <a:pt x="87" y="145"/>
                  </a:cubicBezTo>
                  <a:cubicBezTo>
                    <a:pt x="87" y="145"/>
                    <a:pt x="87" y="150"/>
                    <a:pt x="88" y="156"/>
                  </a:cubicBezTo>
                  <a:cubicBezTo>
                    <a:pt x="89" y="161"/>
                    <a:pt x="90" y="163"/>
                    <a:pt x="91" y="164"/>
                  </a:cubicBezTo>
                  <a:cubicBezTo>
                    <a:pt x="91" y="164"/>
                    <a:pt x="91" y="168"/>
                    <a:pt x="91" y="172"/>
                  </a:cubicBezTo>
                  <a:cubicBezTo>
                    <a:pt x="91" y="176"/>
                    <a:pt x="91" y="191"/>
                    <a:pt x="91" y="191"/>
                  </a:cubicBezTo>
                  <a:cubicBezTo>
                    <a:pt x="91" y="191"/>
                    <a:pt x="93" y="192"/>
                    <a:pt x="93" y="194"/>
                  </a:cubicBezTo>
                  <a:cubicBezTo>
                    <a:pt x="92" y="196"/>
                    <a:pt x="91" y="198"/>
                    <a:pt x="91" y="199"/>
                  </a:cubicBezTo>
                  <a:cubicBezTo>
                    <a:pt x="92" y="201"/>
                    <a:pt x="93" y="203"/>
                    <a:pt x="93" y="203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93" y="208"/>
                    <a:pt x="92" y="214"/>
                    <a:pt x="94" y="214"/>
                  </a:cubicBezTo>
                  <a:cubicBezTo>
                    <a:pt x="96" y="214"/>
                    <a:pt x="106" y="216"/>
                    <a:pt x="106" y="212"/>
                  </a:cubicBezTo>
                  <a:cubicBezTo>
                    <a:pt x="106" y="208"/>
                    <a:pt x="106" y="205"/>
                    <a:pt x="106" y="205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106" y="202"/>
                    <a:pt x="107" y="199"/>
                    <a:pt x="106" y="197"/>
                  </a:cubicBezTo>
                  <a:cubicBezTo>
                    <a:pt x="105" y="196"/>
                    <a:pt x="105" y="194"/>
                    <a:pt x="105" y="194"/>
                  </a:cubicBezTo>
                  <a:cubicBezTo>
                    <a:pt x="105" y="194"/>
                    <a:pt x="106" y="169"/>
                    <a:pt x="105" y="164"/>
                  </a:cubicBezTo>
                  <a:cubicBezTo>
                    <a:pt x="105" y="159"/>
                    <a:pt x="103" y="155"/>
                    <a:pt x="104" y="154"/>
                  </a:cubicBezTo>
                  <a:cubicBezTo>
                    <a:pt x="104" y="154"/>
                    <a:pt x="102" y="136"/>
                    <a:pt x="104" y="126"/>
                  </a:cubicBezTo>
                  <a:cubicBezTo>
                    <a:pt x="104" y="116"/>
                    <a:pt x="102" y="100"/>
                    <a:pt x="101" y="95"/>
                  </a:cubicBezTo>
                  <a:cubicBezTo>
                    <a:pt x="101" y="95"/>
                    <a:pt x="102" y="94"/>
                    <a:pt x="103" y="94"/>
                  </a:cubicBezTo>
                  <a:cubicBezTo>
                    <a:pt x="104" y="93"/>
                    <a:pt x="105" y="91"/>
                    <a:pt x="105" y="91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4" y="90"/>
                    <a:pt x="115" y="89"/>
                  </a:cubicBezTo>
                  <a:cubicBezTo>
                    <a:pt x="116" y="88"/>
                    <a:pt x="119" y="89"/>
                    <a:pt x="119" y="89"/>
                  </a:cubicBezTo>
                  <a:cubicBezTo>
                    <a:pt x="119" y="89"/>
                    <a:pt x="121" y="90"/>
                    <a:pt x="122" y="89"/>
                  </a:cubicBezTo>
                  <a:cubicBezTo>
                    <a:pt x="123" y="88"/>
                    <a:pt x="125" y="87"/>
                    <a:pt x="125" y="87"/>
                  </a:cubicBezTo>
                  <a:cubicBezTo>
                    <a:pt x="125" y="87"/>
                    <a:pt x="126" y="87"/>
                    <a:pt x="127" y="86"/>
                  </a:cubicBezTo>
                  <a:cubicBezTo>
                    <a:pt x="127" y="84"/>
                    <a:pt x="130" y="82"/>
                    <a:pt x="127" y="78"/>
                  </a:cubicBezTo>
                  <a:cubicBezTo>
                    <a:pt x="127" y="78"/>
                    <a:pt x="128" y="74"/>
                    <a:pt x="128" y="73"/>
                  </a:cubicBezTo>
                  <a:cubicBezTo>
                    <a:pt x="128" y="71"/>
                    <a:pt x="129" y="57"/>
                    <a:pt x="129" y="57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47"/>
                    <a:pt x="105" y="42"/>
                  </a:cubicBezTo>
                  <a:cubicBezTo>
                    <a:pt x="95" y="38"/>
                    <a:pt x="95" y="37"/>
                    <a:pt x="95" y="37"/>
                  </a:cubicBezTo>
                  <a:cubicBezTo>
                    <a:pt x="95" y="37"/>
                    <a:pt x="94" y="36"/>
                    <a:pt x="94" y="36"/>
                  </a:cubicBezTo>
                  <a:cubicBezTo>
                    <a:pt x="93" y="36"/>
                    <a:pt x="91" y="36"/>
                    <a:pt x="91" y="3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988760" y="2126027"/>
              <a:ext cx="3688836" cy="1177677"/>
              <a:chOff x="2988760" y="1125200"/>
              <a:chExt cx="3688836" cy="1177677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990222" y="1133291"/>
                <a:ext cx="3687374" cy="6004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TextBox 164"/>
              <p:cNvSpPr txBox="1">
                <a:spLocks noChangeArrowheads="1"/>
              </p:cNvSpPr>
              <p:nvPr/>
            </p:nvSpPr>
            <p:spPr bwMode="auto">
              <a:xfrm>
                <a:off x="3935792" y="1225659"/>
                <a:ext cx="2408133" cy="107721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algn="dist" defTabSz="685165"/>
                <a:r>
                  <a:rPr lang="zh-CN" altLang="en-US" b="1" dirty="0">
                    <a:solidFill>
                      <a:srgbClr val="FFC617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点击添加标题</a:t>
                </a:r>
                <a:endParaRPr lang="zh-CN" altLang="en-US" b="1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66" name="TextBox 164"/>
              <p:cNvSpPr txBox="1">
                <a:spLocks noChangeArrowheads="1"/>
              </p:cNvSpPr>
              <p:nvPr/>
            </p:nvSpPr>
            <p:spPr bwMode="auto">
              <a:xfrm>
                <a:off x="3003322" y="1125200"/>
                <a:ext cx="867318" cy="64633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汉仪大宋简" panose="02010609000101010101" pitchFamily="49" charset="-122"/>
                    <a:ea typeface="汉仪大宋简" panose="02010609000101010101" pitchFamily="49" charset="-122"/>
                  </a:defRPr>
                </a:lvl1pPr>
              </a:lstStyle>
              <a:p>
                <a:pPr defTabSz="685165"/>
                <a:r>
                  <a:rPr lang="en-US" altLang="zh-CN" sz="3600" dirty="0">
                    <a:solidFill>
                      <a:srgbClr val="FFC61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2988760" y="1760012"/>
                <a:ext cx="3688836" cy="52772"/>
              </a:xfrm>
              <a:custGeom>
                <a:avLst/>
                <a:gdLst>
                  <a:gd name="connsiteX0" fmla="*/ 0 w 9169400"/>
                  <a:gd name="connsiteY0" fmla="*/ 0 h 0"/>
                  <a:gd name="connsiteX1" fmla="*/ 9169400 w 9169400"/>
                  <a:gd name="connsiteY1" fmla="*/ 0 h 0"/>
                  <a:gd name="connsiteX2" fmla="*/ 9118600 w 9169400"/>
                  <a:gd name="connsiteY2" fmla="*/ 0 h 0"/>
                  <a:gd name="connsiteX0-1" fmla="*/ 0 w 9945"/>
                  <a:gd name="connsiteY0-2" fmla="*/ 0 h 0"/>
                  <a:gd name="connsiteX1-3" fmla="*/ 9945 w 9945"/>
                  <a:gd name="connsiteY1-4" fmla="*/ 0 h 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9945">
                    <a:moveTo>
                      <a:pt x="0" y="0"/>
                    </a:moveTo>
                    <a:lnTo>
                      <a:pt x="9945" y="0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11398" y="143921"/>
            <a:ext cx="2836307" cy="707886"/>
            <a:chOff x="111396" y="143920"/>
            <a:chExt cx="2836307" cy="707886"/>
          </a:xfrm>
        </p:grpSpPr>
        <p:sp>
          <p:nvSpPr>
            <p:cNvPr id="68" name="TextBox 22"/>
            <p:cNvSpPr txBox="1">
              <a:spLocks noChangeArrowheads="1"/>
            </p:cNvSpPr>
            <p:nvPr/>
          </p:nvSpPr>
          <p:spPr bwMode="auto">
            <a:xfrm>
              <a:off x="111396" y="143920"/>
              <a:ext cx="1260769" cy="707886"/>
            </a:xfrm>
            <a:prstGeom prst="rect">
              <a:avLst/>
            </a:prstGeom>
            <a:noFill/>
            <a:effectLst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汉仪大宋简" panose="02010609000101010101" pitchFamily="49" charset="-122"/>
                  <a:ea typeface="汉仪大宋简" panose="02010609000101010101" pitchFamily="49" charset="-122"/>
                </a:defRPr>
              </a:lvl1pPr>
            </a:lstStyle>
            <a:p>
              <a:pPr algn="dist" defTabSz="685165"/>
              <a:r>
                <a:rPr lang="zh-CN" altLang="en-US" sz="4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目录</a:t>
              </a:r>
              <a:endParaRPr lang="en-US" altLang="zh-CN" sz="4000" dirty="0">
                <a:solidFill>
                  <a:prstClr val="black">
                    <a:lumMod val="95000"/>
                    <a:lumOff val="5000"/>
                  </a:prst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219503" y="522911"/>
              <a:ext cx="1728200" cy="318996"/>
              <a:chOff x="1219503" y="522911"/>
              <a:chExt cx="1728200" cy="318996"/>
            </a:xfrm>
          </p:grpSpPr>
          <p:sp>
            <p:nvSpPr>
              <p:cNvPr id="70" name="矩形 69"/>
              <p:cNvSpPr/>
              <p:nvPr/>
            </p:nvSpPr>
            <p:spPr bwMode="auto">
              <a:xfrm>
                <a:off x="1219503" y="522911"/>
                <a:ext cx="28534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165">
                  <a:defRPr/>
                </a:pPr>
                <a:r>
                  <a:rPr lang="en-US" altLang="zh-CN" sz="1200" spc="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/</a:t>
                </a:r>
                <a:endParaRPr lang="zh-CN" altLang="en-US" sz="1400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 bwMode="auto">
              <a:xfrm>
                <a:off x="1323636" y="534130"/>
                <a:ext cx="162406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165">
                  <a:defRPr/>
                </a:pPr>
                <a:r>
                  <a:rPr lang="en-US" altLang="zh-CN" sz="1400" i="1" spc="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CONTENTS</a:t>
                </a:r>
                <a:endParaRPr lang="zh-CN" altLang="en-US" sz="1400" i="1" spc="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64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 bwMode="auto">
          <a:xfrm>
            <a:off x="901021" y="3250826"/>
            <a:ext cx="7032361" cy="936500"/>
            <a:chOff x="687761" y="3913090"/>
            <a:chExt cx="7032567" cy="936330"/>
          </a:xfrm>
        </p:grpSpPr>
        <p:sp>
          <p:nvSpPr>
            <p:cNvPr id="77" name="矩形 19"/>
            <p:cNvSpPr>
              <a:spLocks noChangeArrowheads="1"/>
            </p:cNvSpPr>
            <p:nvPr/>
          </p:nvSpPr>
          <p:spPr bwMode="auto">
            <a:xfrm>
              <a:off x="704237" y="3913090"/>
              <a:ext cx="6327136" cy="369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PPT</a:t>
              </a: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定位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：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制作最快、成本最低、应用最广、修改最易、操作最便、互动最强的多媒体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。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78" name="矩形 20"/>
            <p:cNvSpPr>
              <a:spLocks noChangeArrowheads="1"/>
            </p:cNvSpPr>
            <p:nvPr/>
          </p:nvSpPr>
          <p:spPr bwMode="auto">
            <a:xfrm>
              <a:off x="687761" y="4226285"/>
              <a:ext cx="7032567" cy="623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>
                <a:lnSpc>
                  <a:spcPct val="150000"/>
                </a:lnSpc>
              </a:pPr>
              <a:r>
                <a:rPr lang="zh-CN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应用</a:t>
              </a: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领域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：</a:t>
              </a:r>
              <a:r>
                <a:rPr lang="zh-CN" altLang="zh-CN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。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sp>
        <p:nvSpPr>
          <p:cNvPr id="71" name="Freeform 6"/>
          <p:cNvSpPr/>
          <p:nvPr/>
        </p:nvSpPr>
        <p:spPr bwMode="auto">
          <a:xfrm>
            <a:off x="6237339" y="1230643"/>
            <a:ext cx="1696043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3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2" name="Freeform 7"/>
          <p:cNvSpPr/>
          <p:nvPr/>
        </p:nvSpPr>
        <p:spPr bwMode="auto">
          <a:xfrm>
            <a:off x="3588662" y="1230643"/>
            <a:ext cx="1696044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>
              <a:defRPr/>
            </a:pPr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3" name="Freeform 8"/>
          <p:cNvSpPr/>
          <p:nvPr/>
        </p:nvSpPr>
        <p:spPr bwMode="auto">
          <a:xfrm>
            <a:off x="939753" y="1230642"/>
            <a:ext cx="1696278" cy="1697422"/>
          </a:xfrm>
          <a:custGeom>
            <a:avLst/>
            <a:gdLst>
              <a:gd name="T0" fmla="*/ 0 w 224"/>
              <a:gd name="T1" fmla="*/ 973608 h 224"/>
              <a:gd name="T2" fmla="*/ 0 w 224"/>
              <a:gd name="T3" fmla="*/ 973608 h 224"/>
              <a:gd name="T4" fmla="*/ 972444 w 224"/>
              <a:gd name="T5" fmla="*/ 0 h 224"/>
              <a:gd name="T6" fmla="*/ 1944887 w 224"/>
              <a:gd name="T7" fmla="*/ 0 h 224"/>
              <a:gd name="T8" fmla="*/ 1944887 w 224"/>
              <a:gd name="T9" fmla="*/ 973608 h 224"/>
              <a:gd name="T10" fmla="*/ 972444 w 224"/>
              <a:gd name="T11" fmla="*/ 1947216 h 224"/>
              <a:gd name="T12" fmla="*/ 972444 w 224"/>
              <a:gd name="T13" fmla="*/ 1947216 h 224"/>
              <a:gd name="T14" fmla="*/ 0 w 224"/>
              <a:gd name="T15" fmla="*/ 973608 h 2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1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1" y="224"/>
                  <a:pt x="0" y="174"/>
                  <a:pt x="0" y="11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1411" tIns="45705" rIns="91411" bIns="45705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5" name="TextBox 13"/>
          <p:cNvSpPr txBox="1">
            <a:spLocks noChangeArrowheads="1"/>
          </p:cNvSpPr>
          <p:nvPr/>
        </p:nvSpPr>
        <p:spPr bwMode="auto">
          <a:xfrm>
            <a:off x="1088712" y="1889595"/>
            <a:ext cx="1444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/>
            <a:r>
              <a:rPr lang="en-US" altLang="zh-CN" sz="2800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Arial" panose="020B0604020202020204" pitchFamily="34" charset="0"/>
              </a:rPr>
              <a:t>27%</a:t>
            </a:r>
            <a:endParaRPr lang="en-US" altLang="zh-CN" sz="2800" dirty="0">
              <a:solidFill>
                <a:prstClr val="black">
                  <a:lumMod val="95000"/>
                  <a:lumOff val="5000"/>
                </a:prst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1378230" y="1489793"/>
            <a:ext cx="8701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/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添加标题</a:t>
            </a:r>
            <a:endParaRPr lang="en-US" altLang="zh-CN" sz="1200" dirty="0">
              <a:solidFill>
                <a:prstClr val="black">
                  <a:lumMod val="95000"/>
                  <a:lumOff val="5000"/>
                </a:prst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44588" y="1489792"/>
            <a:ext cx="1526444" cy="940900"/>
            <a:chOff x="3935088" y="935344"/>
            <a:chExt cx="1526444" cy="940900"/>
          </a:xfrm>
        </p:grpSpPr>
        <p:sp>
          <p:nvSpPr>
            <p:cNvPr id="66" name="TextBox 14"/>
            <p:cNvSpPr txBox="1">
              <a:spLocks noChangeArrowheads="1"/>
            </p:cNvSpPr>
            <p:nvPr/>
          </p:nvSpPr>
          <p:spPr bwMode="auto">
            <a:xfrm>
              <a:off x="3935088" y="1353024"/>
              <a:ext cx="15264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28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Arial" panose="020B0604020202020204" pitchFamily="34" charset="0"/>
                </a:rPr>
                <a:t>34%</a:t>
              </a:r>
              <a:endParaRPr lang="en-US" altLang="zh-CN" sz="2800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Box 17"/>
            <p:cNvSpPr txBox="1">
              <a:spLocks noChangeArrowheads="1"/>
            </p:cNvSpPr>
            <p:nvPr/>
          </p:nvSpPr>
          <p:spPr bwMode="auto">
            <a:xfrm>
              <a:off x="4263232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添加标题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78928" y="1489793"/>
            <a:ext cx="1577408" cy="923023"/>
            <a:chOff x="6090854" y="935344"/>
            <a:chExt cx="1577408" cy="923023"/>
          </a:xfrm>
        </p:grpSpPr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6090854" y="1335147"/>
              <a:ext cx="157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en-US" altLang="zh-CN" sz="2800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0" name="TextBox 18"/>
            <p:cNvSpPr txBox="1">
              <a:spLocks noChangeArrowheads="1"/>
            </p:cNvSpPr>
            <p:nvPr/>
          </p:nvSpPr>
          <p:spPr bwMode="auto">
            <a:xfrm>
              <a:off x="6444480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/>
              <a:r>
                <a:rPr lang="zh-CN" altLang="en-US" sz="1200" dirty="0">
                  <a:solidFill>
                    <a:srgbClr val="FFC617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添加标题</a:t>
              </a:r>
              <a:endParaRPr lang="en-US" altLang="zh-CN" sz="1200" dirty="0">
                <a:solidFill>
                  <a:srgbClr val="FFC61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65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 bwMode="auto">
          <a:xfrm>
            <a:off x="493715" y="2375616"/>
            <a:ext cx="8137525" cy="7938"/>
            <a:chOff x="447054" y="2735581"/>
            <a:chExt cx="8135285" cy="7713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447054" y="2743294"/>
              <a:ext cx="66021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545987" y="2735581"/>
              <a:ext cx="103635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78149" y="2743294"/>
              <a:ext cx="1566431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319788" y="2743294"/>
              <a:ext cx="128710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空心弧 48"/>
          <p:cNvSpPr/>
          <p:nvPr/>
        </p:nvSpPr>
        <p:spPr>
          <a:xfrm>
            <a:off x="856617" y="1556466"/>
            <a:ext cx="1730375" cy="1658938"/>
          </a:xfrm>
          <a:prstGeom prst="blockArc">
            <a:avLst>
              <a:gd name="adj1" fmla="val 10800000"/>
              <a:gd name="adj2" fmla="val 15294976"/>
              <a:gd name="adj3" fmla="val 1755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空心弧 49"/>
          <p:cNvSpPr/>
          <p:nvPr/>
        </p:nvSpPr>
        <p:spPr>
          <a:xfrm>
            <a:off x="3188036" y="1376604"/>
            <a:ext cx="2111375" cy="2024062"/>
          </a:xfrm>
          <a:prstGeom prst="blockArc">
            <a:avLst>
              <a:gd name="adj1" fmla="val 10819606"/>
              <a:gd name="adj2" fmla="val 18169532"/>
              <a:gd name="adj3" fmla="val 2249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空心弧 50"/>
          <p:cNvSpPr/>
          <p:nvPr/>
        </p:nvSpPr>
        <p:spPr>
          <a:xfrm>
            <a:off x="5774058" y="1239284"/>
            <a:ext cx="2390775" cy="2292350"/>
          </a:xfrm>
          <a:prstGeom prst="blockArc">
            <a:avLst>
              <a:gd name="adj1" fmla="val 10816496"/>
              <a:gd name="adj2" fmla="val 21599452"/>
              <a:gd name="adj3" fmla="val 2559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4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组合 51"/>
          <p:cNvGrpSpPr/>
          <p:nvPr/>
        </p:nvGrpSpPr>
        <p:grpSpPr bwMode="auto">
          <a:xfrm>
            <a:off x="1227139" y="1900000"/>
            <a:ext cx="1057277" cy="1013694"/>
            <a:chOff x="1155361" y="2216459"/>
            <a:chExt cx="1057201" cy="1057201"/>
          </a:xfrm>
          <a:effectLst/>
        </p:grpSpPr>
        <p:sp>
          <p:nvSpPr>
            <p:cNvPr id="53" name="椭圆 52"/>
            <p:cNvSpPr/>
            <p:nvPr/>
          </p:nvSpPr>
          <p:spPr>
            <a:xfrm>
              <a:off x="1155361" y="2216459"/>
              <a:ext cx="1057201" cy="105720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4" name="TextBox 11"/>
            <p:cNvSpPr txBox="1"/>
            <p:nvPr/>
          </p:nvSpPr>
          <p:spPr>
            <a:xfrm>
              <a:off x="1377373" y="2535369"/>
              <a:ext cx="492408" cy="353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165">
                <a:defRPr/>
              </a:pPr>
              <a:r>
                <a: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20%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3716341" y="1909527"/>
            <a:ext cx="1039814" cy="996950"/>
            <a:chOff x="3644595" y="2226393"/>
            <a:chExt cx="1039738" cy="1039738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56" name="椭圆 55"/>
            <p:cNvSpPr/>
            <p:nvPr/>
          </p:nvSpPr>
          <p:spPr>
            <a:xfrm>
              <a:off x="3644595" y="2226393"/>
              <a:ext cx="1039738" cy="103973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7" name="TextBox 14"/>
            <p:cNvSpPr txBox="1"/>
            <p:nvPr/>
          </p:nvSpPr>
          <p:spPr>
            <a:xfrm>
              <a:off x="3846927" y="2551007"/>
              <a:ext cx="492407" cy="3530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685165">
                <a:defRPr/>
              </a:pPr>
              <a:r>
                <a: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30%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>
            <a:off x="6437339" y="1902145"/>
            <a:ext cx="1057443" cy="1013854"/>
            <a:chOff x="6366186" y="2218694"/>
            <a:chExt cx="1057366" cy="1057367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59" name="椭圆 58"/>
            <p:cNvSpPr/>
            <p:nvPr/>
          </p:nvSpPr>
          <p:spPr>
            <a:xfrm>
              <a:off x="6366186" y="2218694"/>
              <a:ext cx="1057366" cy="105736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0" name="TextBox 17"/>
            <p:cNvSpPr txBox="1"/>
            <p:nvPr/>
          </p:nvSpPr>
          <p:spPr>
            <a:xfrm>
              <a:off x="6607587" y="2542809"/>
              <a:ext cx="492407" cy="3530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685165">
                <a:defRPr/>
              </a:pPr>
              <a:r>
                <a: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50%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97152" y="3164836"/>
            <a:ext cx="7213466" cy="645800"/>
            <a:chOff x="786007" y="3275327"/>
            <a:chExt cx="7213466" cy="645799"/>
          </a:xfrm>
        </p:grpSpPr>
        <p:sp>
          <p:nvSpPr>
            <p:cNvPr id="62" name="TextBox 21"/>
            <p:cNvSpPr txBox="1"/>
            <p:nvPr/>
          </p:nvSpPr>
          <p:spPr bwMode="auto">
            <a:xfrm>
              <a:off x="1250541" y="3275335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165">
                <a:defRPr/>
              </a:pPr>
              <a:r>
                <a:rPr lang="zh-CN" altLang="en-US" sz="1400" spc="12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12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29"/>
            <p:cNvSpPr txBox="1"/>
            <p:nvPr/>
          </p:nvSpPr>
          <p:spPr bwMode="auto">
            <a:xfrm>
              <a:off x="3742914" y="3275328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12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pPr defTabSz="685165"/>
              <a:r>
                <a:rPr lang="zh-CN" altLang="en-US" b="0" dirty="0"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0" dirty="0">
                <a:solidFill>
                  <a:prstClr val="black">
                    <a:lumMod val="95000"/>
                    <a:lumOff val="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93"/>
            <p:cNvGrpSpPr/>
            <p:nvPr/>
          </p:nvGrpSpPr>
          <p:grpSpPr bwMode="auto">
            <a:xfrm>
              <a:off x="786007" y="3275327"/>
              <a:ext cx="7213466" cy="645799"/>
              <a:chOff x="-4503329" y="3494063"/>
              <a:chExt cx="7210035" cy="675017"/>
            </a:xfrm>
          </p:grpSpPr>
          <p:sp>
            <p:nvSpPr>
              <p:cNvPr id="65" name="TextBox 37"/>
              <p:cNvSpPr txBox="1"/>
              <p:nvPr/>
            </p:nvSpPr>
            <p:spPr>
              <a:xfrm>
                <a:off x="1190894" y="3494063"/>
                <a:ext cx="963908" cy="3217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400" b="1" spc="12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</a:defRPr>
                </a:lvl1pPr>
              </a:lstStyle>
              <a:p>
                <a:pPr defTabSz="685165"/>
                <a:r>
                  <a:rPr lang="zh-CN" altLang="en-US" b="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b="0" dirty="0"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755009" y="3887183"/>
                <a:ext cx="1951697" cy="2654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165"/>
                <a:r>
                  <a:rPr lang="zh-CN" altLang="en-US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2008665" y="3887182"/>
                <a:ext cx="1951697" cy="265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165"/>
                <a:r>
                  <a:rPr lang="zh-CN" altLang="en-US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4503329" y="3895634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165" eaLnBrk="1" hangingPunct="1"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100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t="2382" r="69835" b="67880"/>
          <a:stretch>
            <a:fillRect/>
          </a:stretch>
        </p:blipFill>
        <p:spPr>
          <a:xfrm>
            <a:off x="2722643" y="2614122"/>
            <a:ext cx="1786361" cy="1612153"/>
          </a:xfrm>
          <a:custGeom>
            <a:avLst/>
            <a:gdLst>
              <a:gd name="connsiteX0" fmla="*/ 0 w 1762861"/>
              <a:gd name="connsiteY0" fmla="*/ 0 h 1590369"/>
              <a:gd name="connsiteX1" fmla="*/ 1762861 w 1762861"/>
              <a:gd name="connsiteY1" fmla="*/ 0 h 1590369"/>
              <a:gd name="connsiteX2" fmla="*/ 1762861 w 1762861"/>
              <a:gd name="connsiteY2" fmla="*/ 1590369 h 1590369"/>
              <a:gd name="connsiteX3" fmla="*/ 0 w 1762861"/>
              <a:gd name="connsiteY3" fmla="*/ 1590369 h 159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861" h="1590369">
                <a:moveTo>
                  <a:pt x="0" y="0"/>
                </a:moveTo>
                <a:lnTo>
                  <a:pt x="1762861" y="0"/>
                </a:lnTo>
                <a:lnTo>
                  <a:pt x="1762861" y="1590369"/>
                </a:lnTo>
                <a:lnTo>
                  <a:pt x="0" y="1590369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3" t="4410" r="27783"/>
          <a:stretch>
            <a:fillRect/>
          </a:stretch>
        </p:blipFill>
        <p:spPr>
          <a:xfrm>
            <a:off x="4485274" y="1039814"/>
            <a:ext cx="1762632" cy="1590737"/>
          </a:xfrm>
          <a:custGeom>
            <a:avLst/>
            <a:gdLst>
              <a:gd name="connsiteX0" fmla="*/ 0 w 1839600"/>
              <a:gd name="connsiteY0" fmla="*/ 0 h 1659600"/>
              <a:gd name="connsiteX1" fmla="*/ 1839600 w 1839600"/>
              <a:gd name="connsiteY1" fmla="*/ 0 h 1659600"/>
              <a:gd name="connsiteX2" fmla="*/ 1839600 w 1839600"/>
              <a:gd name="connsiteY2" fmla="*/ 1659600 h 1659600"/>
              <a:gd name="connsiteX3" fmla="*/ 0 w 1839600"/>
              <a:gd name="connsiteY3" fmla="*/ 1659600 h 165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600" h="1659600">
                <a:moveTo>
                  <a:pt x="0" y="0"/>
                </a:moveTo>
                <a:lnTo>
                  <a:pt x="1839600" y="0"/>
                </a:lnTo>
                <a:lnTo>
                  <a:pt x="1839600" y="1659600"/>
                </a:lnTo>
                <a:lnTo>
                  <a:pt x="0" y="165960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6" t="584" r="-354" b="3190"/>
          <a:stretch>
            <a:fillRect/>
          </a:stretch>
        </p:blipFill>
        <p:spPr>
          <a:xfrm>
            <a:off x="985360" y="1040814"/>
            <a:ext cx="1762631" cy="1589737"/>
          </a:xfrm>
          <a:custGeom>
            <a:avLst/>
            <a:gdLst>
              <a:gd name="connsiteX0" fmla="*/ 0 w 1839600"/>
              <a:gd name="connsiteY0" fmla="*/ 0 h 1658557"/>
              <a:gd name="connsiteX1" fmla="*/ 1839600 w 1839600"/>
              <a:gd name="connsiteY1" fmla="*/ 0 h 1658557"/>
              <a:gd name="connsiteX2" fmla="*/ 1839600 w 1839600"/>
              <a:gd name="connsiteY2" fmla="*/ 1658557 h 1658557"/>
              <a:gd name="connsiteX3" fmla="*/ 0 w 1839600"/>
              <a:gd name="connsiteY3" fmla="*/ 1658557 h 165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600" h="1658557">
                <a:moveTo>
                  <a:pt x="0" y="0"/>
                </a:moveTo>
                <a:lnTo>
                  <a:pt x="1839600" y="0"/>
                </a:lnTo>
                <a:lnTo>
                  <a:pt x="1839600" y="1658557"/>
                </a:lnTo>
                <a:lnTo>
                  <a:pt x="0" y="1658557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03"/>
          <a:stretch>
            <a:fillRect/>
          </a:stretch>
        </p:blipFill>
        <p:spPr>
          <a:xfrm>
            <a:off x="6247904" y="2635539"/>
            <a:ext cx="1762632" cy="1590737"/>
          </a:xfrm>
          <a:custGeom>
            <a:avLst/>
            <a:gdLst>
              <a:gd name="connsiteX0" fmla="*/ 0 w 1839600"/>
              <a:gd name="connsiteY0" fmla="*/ 0 h 1659600"/>
              <a:gd name="connsiteX1" fmla="*/ 1839600 w 1839600"/>
              <a:gd name="connsiteY1" fmla="*/ 0 h 1659600"/>
              <a:gd name="connsiteX2" fmla="*/ 1839600 w 1839600"/>
              <a:gd name="connsiteY2" fmla="*/ 1659600 h 1659600"/>
              <a:gd name="connsiteX3" fmla="*/ 0 w 1839600"/>
              <a:gd name="connsiteY3" fmla="*/ 1659600 h 165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600" h="1659600">
                <a:moveTo>
                  <a:pt x="0" y="0"/>
                </a:moveTo>
                <a:lnTo>
                  <a:pt x="1839600" y="0"/>
                </a:lnTo>
                <a:lnTo>
                  <a:pt x="1839600" y="1659600"/>
                </a:lnTo>
                <a:lnTo>
                  <a:pt x="0" y="16596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2735316" y="1040419"/>
            <a:ext cx="1762632" cy="1590130"/>
            <a:chOff x="3462840" y="1290514"/>
            <a:chExt cx="1762861" cy="1589762"/>
          </a:xfrm>
        </p:grpSpPr>
        <p:sp>
          <p:nvSpPr>
            <p:cNvPr id="17" name="矩形标注 16"/>
            <p:cNvSpPr/>
            <p:nvPr/>
          </p:nvSpPr>
          <p:spPr>
            <a:xfrm rot="5400000">
              <a:off x="3549390" y="1203964"/>
              <a:ext cx="1589762" cy="1762861"/>
            </a:xfrm>
            <a:prstGeom prst="wedgeRectCallout">
              <a:avLst>
                <a:gd name="adj1" fmla="val -20833"/>
                <a:gd name="adj2" fmla="val 616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517536" y="1482723"/>
              <a:ext cx="1678895" cy="1177920"/>
              <a:chOff x="3498486" y="1482723"/>
              <a:chExt cx="1678895" cy="1177920"/>
            </a:xfrm>
          </p:grpSpPr>
          <p:sp>
            <p:nvSpPr>
              <p:cNvPr id="19" name="TextBox 30"/>
              <p:cNvSpPr txBox="1"/>
              <p:nvPr/>
            </p:nvSpPr>
            <p:spPr>
              <a:xfrm>
                <a:off x="3886528" y="1482723"/>
                <a:ext cx="902928" cy="30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765"/>
                <a:r>
                  <a:rPr lang="zh-CN" altLang="en-US" sz="14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培训部门</a:t>
                </a:r>
                <a:endParaRPr lang="zh-CN" altLang="en-US" sz="14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"/>
              <p:cNvSpPr>
                <a:spLocks noChangeArrowheads="1"/>
              </p:cNvSpPr>
              <p:nvPr/>
            </p:nvSpPr>
            <p:spPr bwMode="auto">
              <a:xfrm>
                <a:off x="3498486" y="1799069"/>
                <a:ext cx="1678895" cy="861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3765"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</a:t>
                </a:r>
                <a:r>
                  <a:rPr lang="zh-CN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中国一家精品</a:t>
                </a: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设计机构。拥有顶尖的</a:t>
                </a: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</a:t>
                </a:r>
                <a:r>
                  <a:rPr lang="zh-CN" altLang="en-US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1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247904" y="1040419"/>
            <a:ext cx="1762632" cy="1590130"/>
            <a:chOff x="6975887" y="1290514"/>
            <a:chExt cx="1762861" cy="1589762"/>
          </a:xfrm>
        </p:grpSpPr>
        <p:sp>
          <p:nvSpPr>
            <p:cNvPr id="22" name="矩形标注 21"/>
            <p:cNvSpPr/>
            <p:nvPr/>
          </p:nvSpPr>
          <p:spPr>
            <a:xfrm rot="5400000">
              <a:off x="7062437" y="1203964"/>
              <a:ext cx="1589762" cy="1762861"/>
            </a:xfrm>
            <a:prstGeom prst="wedgeRectCallout">
              <a:avLst>
                <a:gd name="adj1" fmla="val -20833"/>
                <a:gd name="adj2" fmla="val 6160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140778" y="1467043"/>
              <a:ext cx="1433081" cy="1370237"/>
              <a:chOff x="3592087" y="1467043"/>
              <a:chExt cx="1433081" cy="1370237"/>
            </a:xfrm>
          </p:grpSpPr>
          <p:sp>
            <p:nvSpPr>
              <p:cNvPr id="24" name="TextBox 30"/>
              <p:cNvSpPr txBox="1"/>
              <p:nvPr/>
            </p:nvSpPr>
            <p:spPr>
              <a:xfrm>
                <a:off x="3861095" y="1467043"/>
                <a:ext cx="902928" cy="30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765"/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推广部门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1"/>
              <p:cNvSpPr>
                <a:spLocks noChangeArrowheads="1"/>
              </p:cNvSpPr>
              <p:nvPr/>
            </p:nvSpPr>
            <p:spPr bwMode="auto">
              <a:xfrm>
                <a:off x="3592087" y="1783389"/>
                <a:ext cx="1433081" cy="1053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913765"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商城有大量的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模板、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图表、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asadal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模板及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asadal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图表供消费者购买，更有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设计交流服务。</a:t>
                </a:r>
                <a:endPara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4496711" y="2630638"/>
            <a:ext cx="1763869" cy="1582933"/>
            <a:chOff x="5224462" y="2880362"/>
            <a:chExt cx="1764099" cy="1582567"/>
          </a:xfrm>
        </p:grpSpPr>
        <p:sp>
          <p:nvSpPr>
            <p:cNvPr id="35" name="矩形标注 34"/>
            <p:cNvSpPr/>
            <p:nvPr/>
          </p:nvSpPr>
          <p:spPr>
            <a:xfrm rot="5400000">
              <a:off x="5315228" y="2789596"/>
              <a:ext cx="1582567" cy="1764099"/>
            </a:xfrm>
            <a:prstGeom prst="wedgeRectCallout">
              <a:avLst>
                <a:gd name="adj1" fmla="val -21746"/>
                <a:gd name="adj2" fmla="val -63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363594" y="3001188"/>
              <a:ext cx="1440045" cy="1370237"/>
              <a:chOff x="3582379" y="1296948"/>
              <a:chExt cx="1440045" cy="1370237"/>
            </a:xfrm>
          </p:grpSpPr>
          <p:sp>
            <p:nvSpPr>
              <p:cNvPr id="38" name="TextBox 30"/>
              <p:cNvSpPr txBox="1"/>
              <p:nvPr/>
            </p:nvSpPr>
            <p:spPr>
              <a:xfrm>
                <a:off x="3873891" y="1296948"/>
                <a:ext cx="902929" cy="30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765"/>
                <a:r>
                  <a:rPr lang="zh-CN" altLang="en-US" sz="14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销售部门</a:t>
                </a:r>
                <a:endParaRPr lang="zh-CN" altLang="en-US" sz="14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1"/>
              <p:cNvSpPr>
                <a:spLocks noChangeArrowheads="1"/>
              </p:cNvSpPr>
              <p:nvPr/>
            </p:nvSpPr>
            <p:spPr bwMode="auto">
              <a:xfrm>
                <a:off x="3582379" y="1613294"/>
                <a:ext cx="1440045" cy="1053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3765">
                  <a:lnSpc>
                    <a:spcPct val="125000"/>
                  </a:lnSpc>
                  <a:defRPr/>
                </a:pPr>
                <a:r>
                  <a:rPr lang="zh-CN" altLang="en-US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商城有大量的</a:t>
                </a: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模板、</a:t>
                </a: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图表、</a:t>
                </a: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asadal</a:t>
                </a:r>
                <a:r>
                  <a:rPr lang="zh-CN" altLang="en-US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模板及</a:t>
                </a: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asadal</a:t>
                </a:r>
                <a:r>
                  <a:rPr lang="zh-CN" altLang="en-US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图表供消费者购买，更有</a:t>
                </a: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设计交流服务。</a:t>
                </a:r>
                <a:endParaRPr lang="en-US" altLang="zh-CN" sz="1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985091" y="2630001"/>
            <a:ext cx="1750225" cy="1603632"/>
            <a:chOff x="1712386" y="2879728"/>
            <a:chExt cx="1750453" cy="1603261"/>
          </a:xfrm>
        </p:grpSpPr>
        <p:sp>
          <p:nvSpPr>
            <p:cNvPr id="43" name="矩形标注 42"/>
            <p:cNvSpPr/>
            <p:nvPr/>
          </p:nvSpPr>
          <p:spPr>
            <a:xfrm rot="5400000">
              <a:off x="1785982" y="2806132"/>
              <a:ext cx="1603261" cy="1750453"/>
            </a:xfrm>
            <a:prstGeom prst="wedgeRectCallout">
              <a:avLst>
                <a:gd name="adj1" fmla="val -21746"/>
                <a:gd name="adj2" fmla="val -6354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741152" y="3088992"/>
              <a:ext cx="1678895" cy="1177920"/>
              <a:chOff x="3468369" y="1384752"/>
              <a:chExt cx="1678895" cy="1177920"/>
            </a:xfrm>
          </p:grpSpPr>
          <p:sp>
            <p:nvSpPr>
              <p:cNvPr id="45" name="TextBox 30"/>
              <p:cNvSpPr txBox="1"/>
              <p:nvPr/>
            </p:nvSpPr>
            <p:spPr>
              <a:xfrm>
                <a:off x="3856412" y="1384752"/>
                <a:ext cx="902929" cy="30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765"/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设计部门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1"/>
              <p:cNvSpPr>
                <a:spLocks noChangeArrowheads="1"/>
              </p:cNvSpPr>
              <p:nvPr/>
            </p:nvSpPr>
            <p:spPr bwMode="auto">
              <a:xfrm>
                <a:off x="3468369" y="1701098"/>
                <a:ext cx="1678895" cy="861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3765"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</a:t>
                </a:r>
                <a:r>
                  <a:rPr lang="zh-CN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中国一家精品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设计机构。拥有顶尖的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1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直接连接符 125"/>
          <p:cNvCxnSpPr/>
          <p:nvPr/>
        </p:nvCxnSpPr>
        <p:spPr>
          <a:xfrm flipH="1">
            <a:off x="3338046" y="3121207"/>
            <a:ext cx="314895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3425825" y="2635829"/>
            <a:ext cx="3055216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3841687" y="2143704"/>
            <a:ext cx="264411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3521011" y="1646023"/>
            <a:ext cx="2965984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 bwMode="auto">
          <a:xfrm>
            <a:off x="1694729" y="1574588"/>
            <a:ext cx="1108472" cy="1107281"/>
            <a:chOff x="1186403" y="1821305"/>
            <a:chExt cx="1696216" cy="1696216"/>
          </a:xfrm>
          <a:solidFill>
            <a:srgbClr val="FF0000"/>
          </a:solidFill>
        </p:grpSpPr>
        <p:sp>
          <p:nvSpPr>
            <p:cNvPr id="131" name="矩形 130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175">
              <a:noFill/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 eaLnBrk="1" hangingPunct="1">
                <a:spcBef>
                  <a:spcPct val="0"/>
                </a:spcBef>
                <a:buNone/>
              </a:pP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2" name="Rectangle 2"/>
            <p:cNvSpPr>
              <a:spLocks noChangeArrowheads="1"/>
            </p:cNvSpPr>
            <p:nvPr/>
          </p:nvSpPr>
          <p:spPr bwMode="auto">
            <a:xfrm>
              <a:off x="1504034" y="2349082"/>
              <a:ext cx="1092059" cy="61291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C6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2000" dirty="0">
                <a:solidFill>
                  <a:srgbClr val="FFC6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 bwMode="auto">
          <a:xfrm>
            <a:off x="2704379" y="1190016"/>
            <a:ext cx="735806" cy="734615"/>
            <a:chOff x="2705477" y="3059846"/>
            <a:chExt cx="1125194" cy="1125194"/>
          </a:xfrm>
          <a:solidFill>
            <a:schemeClr val="bg1">
              <a:alpha val="40000"/>
            </a:schemeClr>
          </a:solidFill>
        </p:grpSpPr>
        <p:sp>
          <p:nvSpPr>
            <p:cNvPr id="136" name="矩形 135"/>
            <p:cNvSpPr>
              <a:spLocks noChangeArrowheads="1"/>
            </p:cNvSpPr>
            <p:nvPr/>
          </p:nvSpPr>
          <p:spPr bwMode="auto">
            <a:xfrm rot="-2529972">
              <a:off x="2705477" y="3059846"/>
              <a:ext cx="1125194" cy="11251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 eaLnBrk="1" hangingPunct="1">
                <a:spcBef>
                  <a:spcPct val="0"/>
                </a:spcBef>
                <a:buNone/>
              </a:pP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2824141" y="3422387"/>
              <a:ext cx="887865" cy="4949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165" eaLnBrk="1" hangingPunct="1">
                <a:spcBef>
                  <a:spcPct val="0"/>
                </a:spcBef>
                <a:buNone/>
              </a:pPr>
              <a:r>
                <a:rPr lang="en-US" altLang="zh-CN" sz="15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15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 bwMode="auto">
          <a:xfrm>
            <a:off x="3202058" y="1898435"/>
            <a:ext cx="589251" cy="559594"/>
            <a:chOff x="3555808" y="2342407"/>
            <a:chExt cx="901696" cy="858135"/>
          </a:xfrm>
          <a:solidFill>
            <a:schemeClr val="bg1">
              <a:alpha val="20000"/>
            </a:schemeClr>
          </a:solidFill>
        </p:grpSpPr>
        <p:sp>
          <p:nvSpPr>
            <p:cNvPr id="139" name="矩形 138"/>
            <p:cNvSpPr>
              <a:spLocks noChangeArrowheads="1"/>
            </p:cNvSpPr>
            <p:nvPr/>
          </p:nvSpPr>
          <p:spPr bwMode="auto">
            <a:xfrm rot="19070028">
              <a:off x="3555808" y="2342407"/>
              <a:ext cx="858135" cy="858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 eaLnBrk="1" hangingPunct="1">
                <a:spcBef>
                  <a:spcPct val="0"/>
                </a:spcBef>
                <a:buNone/>
              </a:pP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3630256" y="2564229"/>
              <a:ext cx="827248" cy="400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165" eaLnBrk="1" hangingPunct="1">
                <a:spcBef>
                  <a:spcPct val="0"/>
                </a:spcBef>
                <a:buNone/>
              </a:pPr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11%</a:t>
              </a:r>
              <a:endPara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1" name="TextBox 17"/>
          <p:cNvSpPr txBox="1">
            <a:spLocks noChangeArrowheads="1"/>
          </p:cNvSpPr>
          <p:nvPr/>
        </p:nvSpPr>
        <p:spPr bwMode="auto">
          <a:xfrm>
            <a:off x="5588013" y="1393612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8"/>
          <p:cNvSpPr txBox="1">
            <a:spLocks noChangeArrowheads="1"/>
          </p:cNvSpPr>
          <p:nvPr/>
        </p:nvSpPr>
        <p:spPr bwMode="auto">
          <a:xfrm>
            <a:off x="5588013" y="1886530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19"/>
          <p:cNvSpPr txBox="1">
            <a:spLocks noChangeArrowheads="1"/>
          </p:cNvSpPr>
          <p:nvPr/>
        </p:nvSpPr>
        <p:spPr bwMode="auto">
          <a:xfrm>
            <a:off x="5588013" y="2360400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20"/>
          <p:cNvSpPr txBox="1">
            <a:spLocks noChangeArrowheads="1"/>
          </p:cNvSpPr>
          <p:nvPr/>
        </p:nvSpPr>
        <p:spPr bwMode="auto">
          <a:xfrm>
            <a:off x="5588013" y="2853317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1" tIns="45705" rIns="91411" bIns="45705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 bwMode="auto">
          <a:xfrm>
            <a:off x="6509854" y="1770800"/>
            <a:ext cx="445294" cy="426244"/>
            <a:chOff x="7679440" y="1933416"/>
            <a:chExt cx="593725" cy="568325"/>
          </a:xfrm>
        </p:grpSpPr>
        <p:sp>
          <p:nvSpPr>
            <p:cNvPr id="1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165"/>
              <a:endParaRPr lang="zh-CN" altLang="en-US" sz="1100">
                <a:solidFill>
                  <a:prstClr val="black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148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49" name="Freeform 6"/>
              <p:cNvSpPr/>
              <p:nvPr/>
            </p:nvSpPr>
            <p:spPr bwMode="auto">
              <a:xfrm>
                <a:off x="7749211" y="2177945"/>
                <a:ext cx="613115" cy="322279"/>
              </a:xfrm>
              <a:custGeom>
                <a:avLst/>
                <a:gdLst>
                  <a:gd name="T0" fmla="*/ 2147483647 w 74"/>
                  <a:gd name="T1" fmla="*/ 2147483647 h 39"/>
                  <a:gd name="T2" fmla="*/ 2147483647 w 74"/>
                  <a:gd name="T3" fmla="*/ 2147483647 h 39"/>
                  <a:gd name="T4" fmla="*/ 2147483647 w 74"/>
                  <a:gd name="T5" fmla="*/ 2147483647 h 39"/>
                  <a:gd name="T6" fmla="*/ 2147483647 w 74"/>
                  <a:gd name="T7" fmla="*/ 2147483647 h 39"/>
                  <a:gd name="T8" fmla="*/ 2147483647 w 74"/>
                  <a:gd name="T9" fmla="*/ 2147483647 h 39"/>
                  <a:gd name="T10" fmla="*/ 2147483647 w 74"/>
                  <a:gd name="T11" fmla="*/ 2147483647 h 39"/>
                  <a:gd name="T12" fmla="*/ 2147483647 w 74"/>
                  <a:gd name="T13" fmla="*/ 2147483647 h 39"/>
                  <a:gd name="T14" fmla="*/ 2147483647 w 74"/>
                  <a:gd name="T15" fmla="*/ 2147483647 h 39"/>
                  <a:gd name="T16" fmla="*/ 2147483647 w 74"/>
                  <a:gd name="T17" fmla="*/ 2147483647 h 39"/>
                  <a:gd name="T18" fmla="*/ 2147483647 w 74"/>
                  <a:gd name="T19" fmla="*/ 2147483647 h 39"/>
                  <a:gd name="T20" fmla="*/ 2147483647 w 74"/>
                  <a:gd name="T21" fmla="*/ 2147483647 h 39"/>
                  <a:gd name="T22" fmla="*/ 2147483647 w 74"/>
                  <a:gd name="T23" fmla="*/ 2147483647 h 39"/>
                  <a:gd name="T24" fmla="*/ 2147483647 w 74"/>
                  <a:gd name="T25" fmla="*/ 2147483647 h 39"/>
                  <a:gd name="T26" fmla="*/ 2147483647 w 74"/>
                  <a:gd name="T27" fmla="*/ 2147483647 h 39"/>
                  <a:gd name="T28" fmla="*/ 2147483647 w 74"/>
                  <a:gd name="T29" fmla="*/ 2147483647 h 39"/>
                  <a:gd name="T30" fmla="*/ 2147483647 w 74"/>
                  <a:gd name="T31" fmla="*/ 2147483647 h 39"/>
                  <a:gd name="T32" fmla="*/ 2147483647 w 74"/>
                  <a:gd name="T33" fmla="*/ 2147483647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6509854" y="1186204"/>
            <a:ext cx="445294" cy="513159"/>
            <a:chOff x="7679440" y="1188017"/>
            <a:chExt cx="593725" cy="683835"/>
          </a:xfrm>
        </p:grpSpPr>
        <p:grpSp>
          <p:nvGrpSpPr>
            <p:cNvPr id="151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15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165">
                  <a:defRPr/>
                </a:pPr>
                <a:endParaRPr lang="zh-CN" altLang="en-US" sz="110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4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840"/>
              <a:ext cx="593725" cy="568012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165">
                <a:defRPr/>
              </a:pPr>
              <a:endParaRPr lang="zh-CN" altLang="en-US" sz="110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 bwMode="auto">
          <a:xfrm>
            <a:off x="6509854" y="2256575"/>
            <a:ext cx="445294" cy="426244"/>
            <a:chOff x="7671772" y="2601856"/>
            <a:chExt cx="593725" cy="568325"/>
          </a:xfrm>
        </p:grpSpPr>
        <p:grpSp>
          <p:nvGrpSpPr>
            <p:cNvPr id="156" name="组合 155"/>
            <p:cNvGrpSpPr/>
            <p:nvPr/>
          </p:nvGrpSpPr>
          <p:grpSpPr bwMode="auto">
            <a:xfrm>
              <a:off x="7697172" y="2743681"/>
              <a:ext cx="539750" cy="369360"/>
              <a:chOff x="7749760" y="2903383"/>
              <a:chExt cx="594273" cy="406670"/>
            </a:xfrm>
          </p:grpSpPr>
          <p:sp>
            <p:nvSpPr>
              <p:cNvPr id="158" name="Freeform 14"/>
              <p:cNvSpPr/>
              <p:nvPr/>
            </p:nvSpPr>
            <p:spPr bwMode="auto">
              <a:xfrm>
                <a:off x="7749760" y="3292574"/>
                <a:ext cx="594273" cy="17479"/>
              </a:xfrm>
              <a:custGeom>
                <a:avLst/>
                <a:gdLst>
                  <a:gd name="T0" fmla="*/ 2147483647 w 66"/>
                  <a:gd name="T1" fmla="*/ 2147483647 h 2"/>
                  <a:gd name="T2" fmla="*/ 0 w 66"/>
                  <a:gd name="T3" fmla="*/ 2147483647 h 2"/>
                  <a:gd name="T4" fmla="*/ 2147483647 w 66"/>
                  <a:gd name="T5" fmla="*/ 0 h 2"/>
                  <a:gd name="T6" fmla="*/ 2147483647 w 66"/>
                  <a:gd name="T7" fmla="*/ 0 h 2"/>
                  <a:gd name="T8" fmla="*/ 2147483647 w 66"/>
                  <a:gd name="T9" fmla="*/ 2147483647 h 2"/>
                  <a:gd name="T10" fmla="*/ 2147483647 w 66"/>
                  <a:gd name="T11" fmla="*/ 2147483647 h 2"/>
                  <a:gd name="T12" fmla="*/ 2147483647 w 66"/>
                  <a:gd name="T13" fmla="*/ 2147483647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9" name="Rectangle 15"/>
              <p:cNvSpPr>
                <a:spLocks noChangeArrowheads="1"/>
              </p:cNvSpPr>
              <p:nvPr/>
            </p:nvSpPr>
            <p:spPr bwMode="auto">
              <a:xfrm>
                <a:off x="7819673" y="3011750"/>
                <a:ext cx="83897" cy="28664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0" name="Rectangle 16"/>
              <p:cNvSpPr>
                <a:spLocks noChangeArrowheads="1"/>
              </p:cNvSpPr>
              <p:nvPr/>
            </p:nvSpPr>
            <p:spPr bwMode="auto">
              <a:xfrm>
                <a:off x="7947267" y="2903383"/>
                <a:ext cx="90889" cy="39501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1" name="Rectangle 17"/>
              <p:cNvSpPr>
                <a:spLocks noChangeArrowheads="1"/>
              </p:cNvSpPr>
              <p:nvPr/>
            </p:nvSpPr>
            <p:spPr bwMode="auto">
              <a:xfrm>
                <a:off x="8073113" y="3029229"/>
                <a:ext cx="82150" cy="26917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2" name="Rectangle 18"/>
              <p:cNvSpPr>
                <a:spLocks noChangeArrowheads="1"/>
              </p:cNvSpPr>
              <p:nvPr/>
            </p:nvSpPr>
            <p:spPr bwMode="auto">
              <a:xfrm>
                <a:off x="8200707" y="3120118"/>
                <a:ext cx="87393" cy="17828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165"/>
              <a:endParaRPr lang="zh-CN" altLang="en-US" sz="1100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 bwMode="auto">
          <a:xfrm>
            <a:off x="6509854" y="2748305"/>
            <a:ext cx="445294" cy="426244"/>
            <a:chOff x="7679439" y="3245303"/>
            <a:chExt cx="593725" cy="568325"/>
          </a:xfrm>
        </p:grpSpPr>
        <p:sp>
          <p:nvSpPr>
            <p:cNvPr id="164" name="Freeform 10"/>
            <p:cNvSpPr/>
            <p:nvPr/>
          </p:nvSpPr>
          <p:spPr bwMode="auto">
            <a:xfrm>
              <a:off x="8026043" y="3432099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1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165" name="组合 164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16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685165"/>
                <a:endParaRPr lang="zh-CN" alt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>
                  <a:defRPr/>
                </a:pPr>
                <a:endParaRPr lang="zh-CN" altLang="en-US" sz="110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sp>
        <p:nvSpPr>
          <p:cNvPr id="168" name="矩形 167"/>
          <p:cNvSpPr>
            <a:spLocks noChangeArrowheads="1"/>
          </p:cNvSpPr>
          <p:nvPr/>
        </p:nvSpPr>
        <p:spPr bwMode="auto">
          <a:xfrm>
            <a:off x="1584536" y="3610124"/>
            <a:ext cx="5501705" cy="528319"/>
          </a:xfrm>
          <a:prstGeom prst="rect">
            <a:avLst/>
          </a:prstGeom>
        </p:spPr>
        <p:txBody>
          <a:bodyPr wrap="square" lIns="91411" tIns="45705" rIns="91411" bIns="45705">
            <a:spAutoFit/>
          </a:bodyPr>
          <a:lstStyle/>
          <a:p>
            <a:pPr algn="just" defTabSz="685165">
              <a:lnSpc>
                <a:spcPts val="1650"/>
              </a:lnSpc>
              <a:buClr>
                <a:srgbClr val="0070C0"/>
              </a:buClr>
            </a:pP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直角三角形 168"/>
          <p:cNvSpPr/>
          <p:nvPr/>
        </p:nvSpPr>
        <p:spPr bwMode="auto">
          <a:xfrm rot="5400000">
            <a:off x="5493640" y="1457255"/>
            <a:ext cx="143841" cy="133301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170" name="直角三角形 169"/>
          <p:cNvSpPr/>
          <p:nvPr/>
        </p:nvSpPr>
        <p:spPr bwMode="auto">
          <a:xfrm rot="5400000">
            <a:off x="5493493" y="1948983"/>
            <a:ext cx="143841" cy="133301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171" name="直角三角形 170"/>
          <p:cNvSpPr/>
          <p:nvPr/>
        </p:nvSpPr>
        <p:spPr bwMode="auto">
          <a:xfrm rot="5400000">
            <a:off x="5493638" y="2421627"/>
            <a:ext cx="143841" cy="133301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172" name="直角三角形 171"/>
          <p:cNvSpPr/>
          <p:nvPr/>
        </p:nvSpPr>
        <p:spPr bwMode="auto">
          <a:xfrm rot="5400000">
            <a:off x="5498218" y="2913312"/>
            <a:ext cx="143841" cy="133301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defTabSz="685165"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2637755" y="2411807"/>
            <a:ext cx="819979" cy="819979"/>
            <a:chOff x="2661700" y="958460"/>
            <a:chExt cx="1408323" cy="1408323"/>
          </a:xfrm>
          <a:solidFill>
            <a:srgbClr val="84C7DA"/>
          </a:solidFill>
          <a:effectLst/>
        </p:grpSpPr>
        <p:sp>
          <p:nvSpPr>
            <p:cNvPr id="174" name="矩形 173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/>
            <a:lstStyle/>
            <a:p>
              <a:pPr defTabSz="685165">
                <a:defRPr/>
              </a:pPr>
              <a:endParaRPr lang="zh-CN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175" name="Rectangle 2"/>
            <p:cNvSpPr>
              <a:spLocks noChangeArrowheads="1"/>
            </p:cNvSpPr>
            <p:nvPr/>
          </p:nvSpPr>
          <p:spPr bwMode="auto">
            <a:xfrm>
              <a:off x="2867260" y="1462567"/>
              <a:ext cx="997201" cy="5550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685165">
                <a:defRPr/>
              </a:pPr>
              <a:r>
                <a:rPr lang="en-US" altLang="zh-CN" sz="15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36%</a:t>
              </a:r>
              <a:endParaRPr lang="zh-CN" altLang="en-US" sz="15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2454350" y="2635829"/>
            <a:ext cx="188837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3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1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8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  <p:bldP spid="144" grpId="0"/>
      <p:bldP spid="168" grpId="0"/>
      <p:bldP spid="169" grpId="0" animBg="1"/>
      <p:bldP spid="170" grpId="0" animBg="1"/>
      <p:bldP spid="171" grpId="0" animBg="1"/>
      <p:bldP spid="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2756" y="0"/>
            <a:ext cx="915675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-482203" y="179860"/>
            <a:ext cx="10236735" cy="5387015"/>
            <a:chOff x="-482205" y="179860"/>
            <a:chExt cx="10236735" cy="5387015"/>
          </a:xfrm>
        </p:grpSpPr>
        <p:sp>
          <p:nvSpPr>
            <p:cNvPr id="41" name="任意多边形 40"/>
            <p:cNvSpPr/>
            <p:nvPr/>
          </p:nvSpPr>
          <p:spPr>
            <a:xfrm rot="18082863" flipH="1">
              <a:off x="2424130" y="939386"/>
              <a:ext cx="4295741" cy="2776690"/>
            </a:xfrm>
            <a:custGeom>
              <a:avLst/>
              <a:gdLst>
                <a:gd name="connsiteX0" fmla="*/ 261713 w 4295741"/>
                <a:gd name="connsiteY0" fmla="*/ 0 h 2776690"/>
                <a:gd name="connsiteX1" fmla="*/ 0 w 4295741"/>
                <a:gd name="connsiteY1" fmla="*/ 429073 h 2776690"/>
                <a:gd name="connsiteX2" fmla="*/ 4295741 w 4295741"/>
                <a:gd name="connsiteY2" fmla="*/ 2776690 h 277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5741" h="2776690">
                  <a:moveTo>
                    <a:pt x="261713" y="0"/>
                  </a:moveTo>
                  <a:lnTo>
                    <a:pt x="0" y="429073"/>
                  </a:lnTo>
                  <a:lnTo>
                    <a:pt x="4295741" y="277669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165"/>
              <a:endParaRPr lang="zh-CN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 flipH="1">
              <a:off x="3324756" y="724026"/>
              <a:ext cx="6429774" cy="4842849"/>
              <a:chOff x="-450366" y="724026"/>
              <a:chExt cx="6429774" cy="4842849"/>
            </a:xfrm>
          </p:grpSpPr>
          <p:sp>
            <p:nvSpPr>
              <p:cNvPr id="49" name="任意多边形 48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-482205" y="724026"/>
              <a:ext cx="6429774" cy="4842849"/>
              <a:chOff x="-450366" y="724026"/>
              <a:chExt cx="6429774" cy="4842849"/>
            </a:xfrm>
          </p:grpSpPr>
          <p:sp>
            <p:nvSpPr>
              <p:cNvPr id="44" name="任意多边形 43"/>
              <p:cNvSpPr/>
              <p:nvPr/>
            </p:nvSpPr>
            <p:spPr>
              <a:xfrm rot="20733434">
                <a:off x="100269" y="3281449"/>
                <a:ext cx="4029271" cy="2285426"/>
              </a:xfrm>
              <a:custGeom>
                <a:avLst/>
                <a:gdLst>
                  <a:gd name="connsiteX0" fmla="*/ 108360 w 4029271"/>
                  <a:gd name="connsiteY0" fmla="*/ 0 h 2285426"/>
                  <a:gd name="connsiteX1" fmla="*/ 4029271 w 4029271"/>
                  <a:gd name="connsiteY1" fmla="*/ 2285426 h 2285426"/>
                  <a:gd name="connsiteX2" fmla="*/ 0 w 4029271"/>
                  <a:gd name="connsiteY2" fmla="*/ 420733 h 228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271" h="2285426">
                    <a:moveTo>
                      <a:pt x="108360" y="0"/>
                    </a:moveTo>
                    <a:lnTo>
                      <a:pt x="4029271" y="2285426"/>
                    </a:lnTo>
                    <a:lnTo>
                      <a:pt x="0" y="4207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-21201" y="2321918"/>
                <a:ext cx="4292297" cy="2584924"/>
              </a:xfrm>
              <a:custGeom>
                <a:avLst/>
                <a:gdLst>
                  <a:gd name="connsiteX0" fmla="*/ 0 w 4292297"/>
                  <a:gd name="connsiteY0" fmla="*/ 0 h 2584924"/>
                  <a:gd name="connsiteX1" fmla="*/ 4292297 w 4292297"/>
                  <a:gd name="connsiteY1" fmla="*/ 2584924 h 2584924"/>
                  <a:gd name="connsiteX2" fmla="*/ 0 w 4292297"/>
                  <a:gd name="connsiteY2" fmla="*/ 532589 h 258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297" h="2584924">
                    <a:moveTo>
                      <a:pt x="0" y="0"/>
                    </a:moveTo>
                    <a:lnTo>
                      <a:pt x="4292297" y="2584924"/>
                    </a:lnTo>
                    <a:lnTo>
                      <a:pt x="0" y="53258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752592">
                <a:off x="-450366" y="896691"/>
                <a:ext cx="5203549" cy="3408879"/>
              </a:xfrm>
              <a:custGeom>
                <a:avLst/>
                <a:gdLst>
                  <a:gd name="connsiteX0" fmla="*/ 0 w 5203549"/>
                  <a:gd name="connsiteY0" fmla="*/ 0 h 3408879"/>
                  <a:gd name="connsiteX1" fmla="*/ 5203549 w 5203549"/>
                  <a:gd name="connsiteY1" fmla="*/ 3408879 h 3408879"/>
                  <a:gd name="connsiteX2" fmla="*/ 176714 w 5203549"/>
                  <a:gd name="connsiteY2" fmla="*/ 794268 h 340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03549" h="3408879">
                    <a:moveTo>
                      <a:pt x="0" y="0"/>
                    </a:moveTo>
                    <a:lnTo>
                      <a:pt x="5203549" y="3408879"/>
                    </a:lnTo>
                    <a:lnTo>
                      <a:pt x="176714" y="79426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557977">
                <a:off x="101208" y="724026"/>
                <a:ext cx="5328821" cy="3137110"/>
              </a:xfrm>
              <a:custGeom>
                <a:avLst/>
                <a:gdLst>
                  <a:gd name="connsiteX0" fmla="*/ 0 w 5328821"/>
                  <a:gd name="connsiteY0" fmla="*/ 309316 h 3137110"/>
                  <a:gd name="connsiteX1" fmla="*/ 635141 w 5328821"/>
                  <a:gd name="connsiteY1" fmla="*/ 0 h 3137110"/>
                  <a:gd name="connsiteX2" fmla="*/ 5328821 w 5328821"/>
                  <a:gd name="connsiteY2" fmla="*/ 3137110 h 313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8821" h="3137110">
                    <a:moveTo>
                      <a:pt x="0" y="309316"/>
                    </a:moveTo>
                    <a:lnTo>
                      <a:pt x="635141" y="0"/>
                    </a:lnTo>
                    <a:lnTo>
                      <a:pt x="5328821" y="313711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rot="2369413">
                <a:off x="1416966" y="838962"/>
                <a:ext cx="4562442" cy="2912049"/>
              </a:xfrm>
              <a:custGeom>
                <a:avLst/>
                <a:gdLst>
                  <a:gd name="connsiteX0" fmla="*/ 427832 w 4562442"/>
                  <a:gd name="connsiteY0" fmla="*/ 0 h 2912049"/>
                  <a:gd name="connsiteX1" fmla="*/ 4562442 w 4562442"/>
                  <a:gd name="connsiteY1" fmla="*/ 2912049 h 2912049"/>
                  <a:gd name="connsiteX2" fmla="*/ 0 w 4562442"/>
                  <a:gd name="connsiteY2" fmla="*/ 360746 h 291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2442" h="2912049">
                    <a:moveTo>
                      <a:pt x="427832" y="0"/>
                    </a:moveTo>
                    <a:lnTo>
                      <a:pt x="4562442" y="2912049"/>
                    </a:lnTo>
                    <a:lnTo>
                      <a:pt x="0" y="36074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4" name="Rectangle 104"/>
          <p:cNvSpPr>
            <a:spLocks noChangeArrowheads="1"/>
          </p:cNvSpPr>
          <p:nvPr/>
        </p:nvSpPr>
        <p:spPr bwMode="auto">
          <a:xfrm>
            <a:off x="-12756" y="4735691"/>
            <a:ext cx="9156756" cy="259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-12700" y="5021581"/>
            <a:ext cx="9156700" cy="45719"/>
          </a:xfrm>
          <a:custGeom>
            <a:avLst/>
            <a:gdLst>
              <a:gd name="connsiteX0" fmla="*/ 0 w 9169400"/>
              <a:gd name="connsiteY0" fmla="*/ 0 h 0"/>
              <a:gd name="connsiteX1" fmla="*/ 9169400 w 9169400"/>
              <a:gd name="connsiteY1" fmla="*/ 0 h 0"/>
              <a:gd name="connsiteX2" fmla="*/ 9118600 w 9169400"/>
              <a:gd name="connsiteY2" fmla="*/ 0 h 0"/>
              <a:gd name="connsiteX0-1" fmla="*/ 0 w 9945"/>
              <a:gd name="connsiteY0-2" fmla="*/ 0 h 0"/>
              <a:gd name="connsiteX1-3" fmla="*/ 9945 w 9945"/>
              <a:gd name="connsiteY1-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45">
                <a:moveTo>
                  <a:pt x="0" y="0"/>
                </a:moveTo>
                <a:lnTo>
                  <a:pt x="9945" y="0"/>
                </a:ln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Rectangle 104"/>
          <p:cNvSpPr>
            <a:spLocks noChangeArrowheads="1"/>
          </p:cNvSpPr>
          <p:nvPr/>
        </p:nvSpPr>
        <p:spPr bwMode="auto">
          <a:xfrm>
            <a:off x="-12755" y="3190202"/>
            <a:ext cx="137080" cy="422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11" tIns="45705" rIns="91411" bIns="45705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379928" y="4637765"/>
            <a:ext cx="1026776" cy="99205"/>
            <a:chOff x="2538868" y="4625609"/>
            <a:chExt cx="1152599" cy="111362"/>
          </a:xfrm>
        </p:grpSpPr>
        <p:sp>
          <p:nvSpPr>
            <p:cNvPr id="59" name="Freeform 15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3602376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68172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3513287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359541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3424197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350771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3339283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341862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" name="Freeform 27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" name="Freeform 28"/>
            <p:cNvSpPr/>
            <p:nvPr/>
          </p:nvSpPr>
          <p:spPr bwMode="auto">
            <a:xfrm>
              <a:off x="3250194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3329539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" name="Freeform 30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5" name="Freeform 31"/>
            <p:cNvSpPr/>
            <p:nvPr/>
          </p:nvSpPr>
          <p:spPr bwMode="auto">
            <a:xfrm>
              <a:off x="3161104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324323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307619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315553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" name="Freeform 36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Freeform 37"/>
            <p:cNvSpPr/>
            <p:nvPr/>
          </p:nvSpPr>
          <p:spPr bwMode="auto">
            <a:xfrm>
              <a:off x="2987100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3066446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2898011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98014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7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2808921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7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8" name="Rectangle 44"/>
            <p:cNvSpPr>
              <a:spLocks noChangeArrowheads="1"/>
            </p:cNvSpPr>
            <p:nvPr/>
          </p:nvSpPr>
          <p:spPr bwMode="auto">
            <a:xfrm>
              <a:off x="289105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9" name="Freeform 45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2724007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1" name="Rectangle 47"/>
            <p:cNvSpPr>
              <a:spLocks noChangeArrowheads="1"/>
            </p:cNvSpPr>
            <p:nvPr/>
          </p:nvSpPr>
          <p:spPr bwMode="auto">
            <a:xfrm>
              <a:off x="280335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2634918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2714263" y="4632570"/>
              <a:ext cx="12528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Freeform 51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54582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262795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253886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Rectangle 55"/>
            <p:cNvSpPr>
              <a:spLocks noChangeArrowheads="1"/>
            </p:cNvSpPr>
            <p:nvPr/>
          </p:nvSpPr>
          <p:spPr bwMode="auto">
            <a:xfrm>
              <a:off x="2538868" y="4625609"/>
              <a:ext cx="1152599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Rectangle 56"/>
            <p:cNvSpPr>
              <a:spLocks noChangeArrowheads="1"/>
            </p:cNvSpPr>
            <p:nvPr/>
          </p:nvSpPr>
          <p:spPr bwMode="auto">
            <a:xfrm>
              <a:off x="2538868" y="4721659"/>
              <a:ext cx="1152599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302326" y="4625610"/>
            <a:ext cx="1155383" cy="111362"/>
            <a:chOff x="4033905" y="4625609"/>
            <a:chExt cx="1155383" cy="111362"/>
          </a:xfrm>
        </p:grpSpPr>
        <p:sp>
          <p:nvSpPr>
            <p:cNvPr id="102" name="Freeform 57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4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4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3" name="Freeform 58"/>
            <p:cNvSpPr/>
            <p:nvPr/>
          </p:nvSpPr>
          <p:spPr bwMode="auto">
            <a:xfrm>
              <a:off x="5097414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4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4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4" name="Rectangle 59"/>
            <p:cNvSpPr>
              <a:spLocks noChangeArrowheads="1"/>
            </p:cNvSpPr>
            <p:nvPr/>
          </p:nvSpPr>
          <p:spPr bwMode="auto">
            <a:xfrm>
              <a:off x="5179543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Freeform 60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Freeform 61"/>
            <p:cNvSpPr/>
            <p:nvPr/>
          </p:nvSpPr>
          <p:spPr bwMode="auto">
            <a:xfrm>
              <a:off x="501110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Rectangle 62"/>
            <p:cNvSpPr>
              <a:spLocks noChangeArrowheads="1"/>
            </p:cNvSpPr>
            <p:nvPr/>
          </p:nvSpPr>
          <p:spPr bwMode="auto">
            <a:xfrm>
              <a:off x="509045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Freeform 63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64"/>
            <p:cNvSpPr/>
            <p:nvPr/>
          </p:nvSpPr>
          <p:spPr bwMode="auto">
            <a:xfrm>
              <a:off x="4922018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Rectangle 65"/>
            <p:cNvSpPr>
              <a:spLocks noChangeArrowheads="1"/>
            </p:cNvSpPr>
            <p:nvPr/>
          </p:nvSpPr>
          <p:spPr bwMode="auto">
            <a:xfrm>
              <a:off x="500136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Freeform 66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7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Freeform 67"/>
            <p:cNvSpPr/>
            <p:nvPr/>
          </p:nvSpPr>
          <p:spPr bwMode="auto">
            <a:xfrm>
              <a:off x="4832929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7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Rectangle 68"/>
            <p:cNvSpPr>
              <a:spLocks noChangeArrowheads="1"/>
            </p:cNvSpPr>
            <p:nvPr/>
          </p:nvSpPr>
          <p:spPr bwMode="auto">
            <a:xfrm>
              <a:off x="4916450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Freeform 69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70"/>
            <p:cNvSpPr/>
            <p:nvPr/>
          </p:nvSpPr>
          <p:spPr bwMode="auto">
            <a:xfrm>
              <a:off x="4748015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Rectangle 71"/>
            <p:cNvSpPr>
              <a:spLocks noChangeArrowheads="1"/>
            </p:cNvSpPr>
            <p:nvPr/>
          </p:nvSpPr>
          <p:spPr bwMode="auto">
            <a:xfrm>
              <a:off x="482736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Freeform 72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Freeform 73"/>
            <p:cNvSpPr/>
            <p:nvPr/>
          </p:nvSpPr>
          <p:spPr bwMode="auto">
            <a:xfrm>
              <a:off x="465892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Rectangle 74"/>
            <p:cNvSpPr>
              <a:spLocks noChangeArrowheads="1"/>
            </p:cNvSpPr>
            <p:nvPr/>
          </p:nvSpPr>
          <p:spPr bwMode="auto">
            <a:xfrm>
              <a:off x="4738271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Freeform 75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Freeform 76"/>
            <p:cNvSpPr/>
            <p:nvPr/>
          </p:nvSpPr>
          <p:spPr bwMode="auto">
            <a:xfrm>
              <a:off x="4569835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2" name="Rectangle 77"/>
            <p:cNvSpPr>
              <a:spLocks noChangeArrowheads="1"/>
            </p:cNvSpPr>
            <p:nvPr/>
          </p:nvSpPr>
          <p:spPr bwMode="auto">
            <a:xfrm>
              <a:off x="465196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Freeform 78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60 w 64"/>
                <a:gd name="T3" fmla="*/ 61 h 61"/>
                <a:gd name="T4" fmla="*/ 0 w 64"/>
                <a:gd name="T5" fmla="*/ 4 h 61"/>
                <a:gd name="T6" fmla="*/ 8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60" y="61"/>
                  </a:lnTo>
                  <a:lnTo>
                    <a:pt x="0" y="4"/>
                  </a:lnTo>
                  <a:lnTo>
                    <a:pt x="8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Freeform 79"/>
            <p:cNvSpPr/>
            <p:nvPr/>
          </p:nvSpPr>
          <p:spPr bwMode="auto">
            <a:xfrm>
              <a:off x="4480746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60 w 64"/>
                <a:gd name="T3" fmla="*/ 0 h 61"/>
                <a:gd name="T4" fmla="*/ 0 w 64"/>
                <a:gd name="T5" fmla="*/ 56 h 61"/>
                <a:gd name="T6" fmla="*/ 8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60" y="0"/>
                  </a:lnTo>
                  <a:lnTo>
                    <a:pt x="0" y="56"/>
                  </a:lnTo>
                  <a:lnTo>
                    <a:pt x="8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Rectangle 80"/>
            <p:cNvSpPr>
              <a:spLocks noChangeArrowheads="1"/>
            </p:cNvSpPr>
            <p:nvPr/>
          </p:nvSpPr>
          <p:spPr bwMode="auto">
            <a:xfrm>
              <a:off x="4564267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Freeform 81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Freeform 82"/>
            <p:cNvSpPr/>
            <p:nvPr/>
          </p:nvSpPr>
          <p:spPr bwMode="auto">
            <a:xfrm>
              <a:off x="4395832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8" name="Rectangle 83"/>
            <p:cNvSpPr>
              <a:spLocks noChangeArrowheads="1"/>
            </p:cNvSpPr>
            <p:nvPr/>
          </p:nvSpPr>
          <p:spPr bwMode="auto">
            <a:xfrm>
              <a:off x="4475178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9" name="Freeform 84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56 h 61"/>
                <a:gd name="T2" fmla="*/ 57 w 62"/>
                <a:gd name="T3" fmla="*/ 61 h 61"/>
                <a:gd name="T4" fmla="*/ 0 w 62"/>
                <a:gd name="T5" fmla="*/ 4 h 61"/>
                <a:gd name="T6" fmla="*/ 5 w 62"/>
                <a:gd name="T7" fmla="*/ 0 h 61"/>
                <a:gd name="T8" fmla="*/ 62 w 62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0" name="Freeform 85"/>
            <p:cNvSpPr/>
            <p:nvPr/>
          </p:nvSpPr>
          <p:spPr bwMode="auto">
            <a:xfrm>
              <a:off x="4306742" y="4639530"/>
              <a:ext cx="86306" cy="84914"/>
            </a:xfrm>
            <a:custGeom>
              <a:avLst/>
              <a:gdLst>
                <a:gd name="T0" fmla="*/ 62 w 62"/>
                <a:gd name="T1" fmla="*/ 4 h 61"/>
                <a:gd name="T2" fmla="*/ 57 w 62"/>
                <a:gd name="T3" fmla="*/ 0 h 61"/>
                <a:gd name="T4" fmla="*/ 0 w 62"/>
                <a:gd name="T5" fmla="*/ 56 h 61"/>
                <a:gd name="T6" fmla="*/ 5 w 62"/>
                <a:gd name="T7" fmla="*/ 61 h 61"/>
                <a:gd name="T8" fmla="*/ 62 w 62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62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1" name="Rectangle 86"/>
            <p:cNvSpPr>
              <a:spLocks noChangeArrowheads="1"/>
            </p:cNvSpPr>
            <p:nvPr/>
          </p:nvSpPr>
          <p:spPr bwMode="auto">
            <a:xfrm>
              <a:off x="438887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2" name="Freeform 87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56 h 61"/>
                <a:gd name="T2" fmla="*/ 59 w 64"/>
                <a:gd name="T3" fmla="*/ 61 h 61"/>
                <a:gd name="T4" fmla="*/ 0 w 64"/>
                <a:gd name="T5" fmla="*/ 4 h 61"/>
                <a:gd name="T6" fmla="*/ 5 w 64"/>
                <a:gd name="T7" fmla="*/ 0 h 61"/>
                <a:gd name="T8" fmla="*/ 64 w 64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3" name="Freeform 88"/>
            <p:cNvSpPr/>
            <p:nvPr/>
          </p:nvSpPr>
          <p:spPr bwMode="auto">
            <a:xfrm>
              <a:off x="4217653" y="4639530"/>
              <a:ext cx="89090" cy="84914"/>
            </a:xfrm>
            <a:custGeom>
              <a:avLst/>
              <a:gdLst>
                <a:gd name="T0" fmla="*/ 64 w 64"/>
                <a:gd name="T1" fmla="*/ 4 h 61"/>
                <a:gd name="T2" fmla="*/ 59 w 64"/>
                <a:gd name="T3" fmla="*/ 0 h 61"/>
                <a:gd name="T4" fmla="*/ 0 w 64"/>
                <a:gd name="T5" fmla="*/ 56 h 61"/>
                <a:gd name="T6" fmla="*/ 5 w 64"/>
                <a:gd name="T7" fmla="*/ 61 h 61"/>
                <a:gd name="T8" fmla="*/ 64 w 64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64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4" name="Rectangle 89"/>
            <p:cNvSpPr>
              <a:spLocks noChangeArrowheads="1"/>
            </p:cNvSpPr>
            <p:nvPr/>
          </p:nvSpPr>
          <p:spPr bwMode="auto">
            <a:xfrm>
              <a:off x="4299782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5" name="Freeform 90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56 h 61"/>
                <a:gd name="T2" fmla="*/ 57 w 61"/>
                <a:gd name="T3" fmla="*/ 61 h 61"/>
                <a:gd name="T4" fmla="*/ 0 w 61"/>
                <a:gd name="T5" fmla="*/ 4 h 61"/>
                <a:gd name="T6" fmla="*/ 5 w 61"/>
                <a:gd name="T7" fmla="*/ 0 h 61"/>
                <a:gd name="T8" fmla="*/ 61 w 61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56"/>
                  </a:moveTo>
                  <a:lnTo>
                    <a:pt x="57" y="61"/>
                  </a:lnTo>
                  <a:lnTo>
                    <a:pt x="0" y="4"/>
                  </a:lnTo>
                  <a:lnTo>
                    <a:pt x="5" y="0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6" name="Freeform 91"/>
            <p:cNvSpPr/>
            <p:nvPr/>
          </p:nvSpPr>
          <p:spPr bwMode="auto">
            <a:xfrm>
              <a:off x="4132739" y="4639530"/>
              <a:ext cx="84914" cy="84914"/>
            </a:xfrm>
            <a:custGeom>
              <a:avLst/>
              <a:gdLst>
                <a:gd name="T0" fmla="*/ 61 w 61"/>
                <a:gd name="T1" fmla="*/ 4 h 61"/>
                <a:gd name="T2" fmla="*/ 57 w 61"/>
                <a:gd name="T3" fmla="*/ 0 h 61"/>
                <a:gd name="T4" fmla="*/ 0 w 61"/>
                <a:gd name="T5" fmla="*/ 56 h 61"/>
                <a:gd name="T6" fmla="*/ 5 w 61"/>
                <a:gd name="T7" fmla="*/ 61 h 61"/>
                <a:gd name="T8" fmla="*/ 61 w 61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61" y="4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5" y="6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7" name="Rectangle 92"/>
            <p:cNvSpPr>
              <a:spLocks noChangeArrowheads="1"/>
            </p:cNvSpPr>
            <p:nvPr/>
          </p:nvSpPr>
          <p:spPr bwMode="auto">
            <a:xfrm>
              <a:off x="4212084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8" name="Freeform 93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56 h 61"/>
                <a:gd name="T2" fmla="*/ 59 w 63"/>
                <a:gd name="T3" fmla="*/ 61 h 61"/>
                <a:gd name="T4" fmla="*/ 0 w 63"/>
                <a:gd name="T5" fmla="*/ 4 h 61"/>
                <a:gd name="T6" fmla="*/ 7 w 63"/>
                <a:gd name="T7" fmla="*/ 0 h 61"/>
                <a:gd name="T8" fmla="*/ 63 w 63"/>
                <a:gd name="T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56"/>
                  </a:moveTo>
                  <a:lnTo>
                    <a:pt x="59" y="61"/>
                  </a:lnTo>
                  <a:lnTo>
                    <a:pt x="0" y="4"/>
                  </a:lnTo>
                  <a:lnTo>
                    <a:pt x="7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9" name="Freeform 94"/>
            <p:cNvSpPr/>
            <p:nvPr/>
          </p:nvSpPr>
          <p:spPr bwMode="auto">
            <a:xfrm>
              <a:off x="4040865" y="4639530"/>
              <a:ext cx="87698" cy="84914"/>
            </a:xfrm>
            <a:custGeom>
              <a:avLst/>
              <a:gdLst>
                <a:gd name="T0" fmla="*/ 63 w 63"/>
                <a:gd name="T1" fmla="*/ 4 h 61"/>
                <a:gd name="T2" fmla="*/ 59 w 63"/>
                <a:gd name="T3" fmla="*/ 0 h 61"/>
                <a:gd name="T4" fmla="*/ 0 w 63"/>
                <a:gd name="T5" fmla="*/ 56 h 61"/>
                <a:gd name="T6" fmla="*/ 7 w 63"/>
                <a:gd name="T7" fmla="*/ 61 h 61"/>
                <a:gd name="T8" fmla="*/ 63 w 63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1">
                  <a:moveTo>
                    <a:pt x="63" y="4"/>
                  </a:moveTo>
                  <a:lnTo>
                    <a:pt x="59" y="0"/>
                  </a:lnTo>
                  <a:lnTo>
                    <a:pt x="0" y="56"/>
                  </a:lnTo>
                  <a:lnTo>
                    <a:pt x="7" y="61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0" name="Rectangle 95"/>
            <p:cNvSpPr>
              <a:spLocks noChangeArrowheads="1"/>
            </p:cNvSpPr>
            <p:nvPr/>
          </p:nvSpPr>
          <p:spPr bwMode="auto">
            <a:xfrm>
              <a:off x="412299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1" name="Rectangle 96"/>
            <p:cNvSpPr>
              <a:spLocks noChangeArrowheads="1"/>
            </p:cNvSpPr>
            <p:nvPr/>
          </p:nvSpPr>
          <p:spPr bwMode="auto">
            <a:xfrm>
              <a:off x="4033905" y="4632570"/>
              <a:ext cx="9744" cy="101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2" name="Rectangle 97"/>
            <p:cNvSpPr>
              <a:spLocks noChangeArrowheads="1"/>
            </p:cNvSpPr>
            <p:nvPr/>
          </p:nvSpPr>
          <p:spPr bwMode="auto">
            <a:xfrm>
              <a:off x="4033905" y="4625609"/>
              <a:ext cx="1155383" cy="19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3" name="Rectangle 98"/>
            <p:cNvSpPr>
              <a:spLocks noChangeArrowheads="1"/>
            </p:cNvSpPr>
            <p:nvPr/>
          </p:nvSpPr>
          <p:spPr bwMode="auto">
            <a:xfrm>
              <a:off x="4033905" y="4721659"/>
              <a:ext cx="1155383" cy="153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3845" y="4410652"/>
            <a:ext cx="59857" cy="348007"/>
            <a:chOff x="748721" y="4303531"/>
            <a:chExt cx="59857" cy="348007"/>
          </a:xfrm>
        </p:grpSpPr>
        <p:sp>
          <p:nvSpPr>
            <p:cNvPr id="145" name="Freeform 108"/>
            <p:cNvSpPr/>
            <p:nvPr/>
          </p:nvSpPr>
          <p:spPr bwMode="auto">
            <a:xfrm>
              <a:off x="755681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6" name="Freeform 109"/>
            <p:cNvSpPr/>
            <p:nvPr/>
          </p:nvSpPr>
          <p:spPr bwMode="auto">
            <a:xfrm>
              <a:off x="748721" y="4332764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7" name="Freeform 110"/>
            <p:cNvSpPr/>
            <p:nvPr/>
          </p:nvSpPr>
          <p:spPr bwMode="auto">
            <a:xfrm>
              <a:off x="748721" y="434250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8" name="Freeform 111"/>
            <p:cNvSpPr/>
            <p:nvPr/>
          </p:nvSpPr>
          <p:spPr bwMode="auto">
            <a:xfrm>
              <a:off x="748721" y="4395405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9" name="Freeform 112"/>
            <p:cNvSpPr/>
            <p:nvPr/>
          </p:nvSpPr>
          <p:spPr bwMode="auto">
            <a:xfrm>
              <a:off x="748721" y="4405149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0" name="Freeform 113"/>
            <p:cNvSpPr/>
            <p:nvPr/>
          </p:nvSpPr>
          <p:spPr bwMode="auto">
            <a:xfrm>
              <a:off x="748721" y="4458046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1" name="Freeform 114"/>
            <p:cNvSpPr/>
            <p:nvPr/>
          </p:nvSpPr>
          <p:spPr bwMode="auto">
            <a:xfrm>
              <a:off x="748721" y="4467791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2" name="Freeform 115"/>
            <p:cNvSpPr/>
            <p:nvPr/>
          </p:nvSpPr>
          <p:spPr bwMode="auto">
            <a:xfrm>
              <a:off x="748721" y="4520688"/>
              <a:ext cx="59857" cy="2784"/>
            </a:xfrm>
            <a:custGeom>
              <a:avLst/>
              <a:gdLst>
                <a:gd name="T0" fmla="*/ 43 w 43"/>
                <a:gd name="T1" fmla="*/ 0 h 2"/>
                <a:gd name="T2" fmla="*/ 0 w 43"/>
                <a:gd name="T3" fmla="*/ 0 h 2"/>
                <a:gd name="T4" fmla="*/ 0 w 43"/>
                <a:gd name="T5" fmla="*/ 2 h 2"/>
                <a:gd name="T6" fmla="*/ 43 w 43"/>
                <a:gd name="T7" fmla="*/ 2 h 2"/>
                <a:gd name="T8" fmla="*/ 43 w 43"/>
                <a:gd name="T9" fmla="*/ 0 h 2"/>
                <a:gd name="T10" fmla="*/ 43 w 4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">
                  <a:moveTo>
                    <a:pt x="4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3" name="Freeform 116"/>
            <p:cNvSpPr/>
            <p:nvPr/>
          </p:nvSpPr>
          <p:spPr bwMode="auto">
            <a:xfrm>
              <a:off x="748721" y="4530432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4" name="Freeform 117"/>
            <p:cNvSpPr/>
            <p:nvPr/>
          </p:nvSpPr>
          <p:spPr bwMode="auto">
            <a:xfrm>
              <a:off x="748721" y="4583329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5" name="Freeform 118"/>
            <p:cNvSpPr/>
            <p:nvPr/>
          </p:nvSpPr>
          <p:spPr bwMode="auto">
            <a:xfrm>
              <a:off x="748721" y="4593073"/>
              <a:ext cx="59857" cy="6960"/>
            </a:xfrm>
            <a:custGeom>
              <a:avLst/>
              <a:gdLst>
                <a:gd name="T0" fmla="*/ 43 w 43"/>
                <a:gd name="T1" fmla="*/ 0 h 5"/>
                <a:gd name="T2" fmla="*/ 0 w 43"/>
                <a:gd name="T3" fmla="*/ 0 h 5"/>
                <a:gd name="T4" fmla="*/ 0 w 43"/>
                <a:gd name="T5" fmla="*/ 5 h 5"/>
                <a:gd name="T6" fmla="*/ 43 w 43"/>
                <a:gd name="T7" fmla="*/ 5 h 5"/>
                <a:gd name="T8" fmla="*/ 43 w 43"/>
                <a:gd name="T9" fmla="*/ 0 h 5"/>
                <a:gd name="T10" fmla="*/ 43 w 4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">
                  <a:moveTo>
                    <a:pt x="43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6" name="Freeform 119"/>
            <p:cNvSpPr/>
            <p:nvPr/>
          </p:nvSpPr>
          <p:spPr bwMode="auto">
            <a:xfrm>
              <a:off x="748721" y="4645970"/>
              <a:ext cx="59857" cy="5568"/>
            </a:xfrm>
            <a:custGeom>
              <a:avLst/>
              <a:gdLst>
                <a:gd name="T0" fmla="*/ 43 w 43"/>
                <a:gd name="T1" fmla="*/ 0 h 4"/>
                <a:gd name="T2" fmla="*/ 0 w 43"/>
                <a:gd name="T3" fmla="*/ 0 h 4"/>
                <a:gd name="T4" fmla="*/ 0 w 43"/>
                <a:gd name="T5" fmla="*/ 4 h 4"/>
                <a:gd name="T6" fmla="*/ 43 w 43"/>
                <a:gd name="T7" fmla="*/ 4 h 4"/>
                <a:gd name="T8" fmla="*/ 43 w 43"/>
                <a:gd name="T9" fmla="*/ 0 h 4"/>
                <a:gd name="T10" fmla="*/ 43 w 4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57" name="Freeform 120"/>
            <p:cNvSpPr/>
            <p:nvPr/>
          </p:nvSpPr>
          <p:spPr bwMode="auto">
            <a:xfrm>
              <a:off x="791874" y="4303531"/>
              <a:ext cx="6960" cy="325734"/>
            </a:xfrm>
            <a:custGeom>
              <a:avLst/>
              <a:gdLst>
                <a:gd name="T0" fmla="*/ 5 w 5"/>
                <a:gd name="T1" fmla="*/ 234 h 234"/>
                <a:gd name="T2" fmla="*/ 5 w 5"/>
                <a:gd name="T3" fmla="*/ 0 h 234"/>
                <a:gd name="T4" fmla="*/ 0 w 5"/>
                <a:gd name="T5" fmla="*/ 0 h 234"/>
                <a:gd name="T6" fmla="*/ 0 w 5"/>
                <a:gd name="T7" fmla="*/ 234 h 234"/>
                <a:gd name="T8" fmla="*/ 5 w 5"/>
                <a:gd name="T9" fmla="*/ 234 h 234"/>
                <a:gd name="T10" fmla="*/ 5 w 5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34">
                  <a:moveTo>
                    <a:pt x="5" y="234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5" y="234"/>
                  </a:lnTo>
                  <a:lnTo>
                    <a:pt x="5" y="2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1160761" y="4350793"/>
            <a:ext cx="89090" cy="395336"/>
            <a:chOff x="1160761" y="4350793"/>
            <a:chExt cx="89090" cy="395336"/>
          </a:xfrm>
        </p:grpSpPr>
        <p:sp>
          <p:nvSpPr>
            <p:cNvPr id="159" name="Freeform 180"/>
            <p:cNvSpPr/>
            <p:nvPr/>
          </p:nvSpPr>
          <p:spPr bwMode="auto">
            <a:xfrm>
              <a:off x="1223402" y="4350793"/>
              <a:ext cx="5568" cy="395336"/>
            </a:xfrm>
            <a:custGeom>
              <a:avLst/>
              <a:gdLst>
                <a:gd name="T0" fmla="*/ 0 w 4"/>
                <a:gd name="T1" fmla="*/ 284 h 284"/>
                <a:gd name="T2" fmla="*/ 0 w 4"/>
                <a:gd name="T3" fmla="*/ 0 h 284"/>
                <a:gd name="T4" fmla="*/ 4 w 4"/>
                <a:gd name="T5" fmla="*/ 0 h 284"/>
                <a:gd name="T6" fmla="*/ 4 w 4"/>
                <a:gd name="T7" fmla="*/ 284 h 284"/>
                <a:gd name="T8" fmla="*/ 0 w 4"/>
                <a:gd name="T9" fmla="*/ 284 h 284"/>
                <a:gd name="T10" fmla="*/ 0 w 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84">
                  <a:moveTo>
                    <a:pt x="0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0" name="Freeform 181"/>
            <p:cNvSpPr/>
            <p:nvPr/>
          </p:nvSpPr>
          <p:spPr bwMode="auto">
            <a:xfrm>
              <a:off x="1183033" y="4377242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1" name="Freeform 182"/>
            <p:cNvSpPr/>
            <p:nvPr/>
          </p:nvSpPr>
          <p:spPr bwMode="auto">
            <a:xfrm>
              <a:off x="1183033" y="4384202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2" name="Freeform 183"/>
            <p:cNvSpPr/>
            <p:nvPr/>
          </p:nvSpPr>
          <p:spPr bwMode="auto">
            <a:xfrm>
              <a:off x="1183033" y="4430139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3" name="Freeform 184"/>
            <p:cNvSpPr/>
            <p:nvPr/>
          </p:nvSpPr>
          <p:spPr bwMode="auto">
            <a:xfrm>
              <a:off x="1183033" y="4439883"/>
              <a:ext cx="50113" cy="6960"/>
            </a:xfrm>
            <a:custGeom>
              <a:avLst/>
              <a:gdLst>
                <a:gd name="T0" fmla="*/ 0 w 36"/>
                <a:gd name="T1" fmla="*/ 0 h 5"/>
                <a:gd name="T2" fmla="*/ 36 w 36"/>
                <a:gd name="T3" fmla="*/ 0 h 5"/>
                <a:gd name="T4" fmla="*/ 36 w 36"/>
                <a:gd name="T5" fmla="*/ 5 h 5"/>
                <a:gd name="T6" fmla="*/ 0 w 36"/>
                <a:gd name="T7" fmla="*/ 5 h 5"/>
                <a:gd name="T8" fmla="*/ 0 w 36"/>
                <a:gd name="T9" fmla="*/ 0 h 5"/>
                <a:gd name="T10" fmla="*/ 0 w 3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">
                  <a:moveTo>
                    <a:pt x="0" y="0"/>
                  </a:moveTo>
                  <a:lnTo>
                    <a:pt x="36" y="0"/>
                  </a:lnTo>
                  <a:lnTo>
                    <a:pt x="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4" name="Freeform 185"/>
            <p:cNvSpPr/>
            <p:nvPr/>
          </p:nvSpPr>
          <p:spPr bwMode="auto">
            <a:xfrm>
              <a:off x="1183033" y="4485820"/>
              <a:ext cx="50113" cy="2784"/>
            </a:xfrm>
            <a:custGeom>
              <a:avLst/>
              <a:gdLst>
                <a:gd name="T0" fmla="*/ 0 w 36"/>
                <a:gd name="T1" fmla="*/ 0 h 2"/>
                <a:gd name="T2" fmla="*/ 36 w 36"/>
                <a:gd name="T3" fmla="*/ 0 h 2"/>
                <a:gd name="T4" fmla="*/ 36 w 36"/>
                <a:gd name="T5" fmla="*/ 2 h 2"/>
                <a:gd name="T6" fmla="*/ 0 w 36"/>
                <a:gd name="T7" fmla="*/ 2 h 2"/>
                <a:gd name="T8" fmla="*/ 0 w 36"/>
                <a:gd name="T9" fmla="*/ 0 h 2"/>
                <a:gd name="T10" fmla="*/ 0 w 3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">
                  <a:moveTo>
                    <a:pt x="0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5" name="Freeform 186"/>
            <p:cNvSpPr/>
            <p:nvPr/>
          </p:nvSpPr>
          <p:spPr bwMode="auto">
            <a:xfrm>
              <a:off x="1183033" y="4495564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6" name="Freeform 187"/>
            <p:cNvSpPr/>
            <p:nvPr/>
          </p:nvSpPr>
          <p:spPr bwMode="auto">
            <a:xfrm>
              <a:off x="1183033" y="4541501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7" name="Freeform 188"/>
            <p:cNvSpPr/>
            <p:nvPr/>
          </p:nvSpPr>
          <p:spPr bwMode="auto">
            <a:xfrm>
              <a:off x="1183033" y="4551245"/>
              <a:ext cx="50113" cy="4176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0 h 3"/>
                <a:gd name="T4" fmla="*/ 36 w 36"/>
                <a:gd name="T5" fmla="*/ 3 h 3"/>
                <a:gd name="T6" fmla="*/ 0 w 36"/>
                <a:gd name="T7" fmla="*/ 3 h 3"/>
                <a:gd name="T8" fmla="*/ 0 w 36"/>
                <a:gd name="T9" fmla="*/ 0 h 3"/>
                <a:gd name="T10" fmla="*/ 0 w 3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">
                  <a:moveTo>
                    <a:pt x="0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8" name="Freeform 195"/>
            <p:cNvSpPr/>
            <p:nvPr/>
          </p:nvSpPr>
          <p:spPr bwMode="auto">
            <a:xfrm>
              <a:off x="1189993" y="4350793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9" name="Rectangle 196"/>
            <p:cNvSpPr>
              <a:spLocks noChangeArrowheads="1"/>
            </p:cNvSpPr>
            <p:nvPr/>
          </p:nvSpPr>
          <p:spPr bwMode="auto">
            <a:xfrm>
              <a:off x="1160761" y="4478860"/>
              <a:ext cx="89090" cy="23386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177044" y="4473879"/>
            <a:ext cx="89090" cy="395336"/>
            <a:chOff x="3908623" y="4473878"/>
            <a:chExt cx="89090" cy="395336"/>
          </a:xfrm>
        </p:grpSpPr>
        <p:sp>
          <p:nvSpPr>
            <p:cNvPr id="171" name="Freeform 197"/>
            <p:cNvSpPr/>
            <p:nvPr/>
          </p:nvSpPr>
          <p:spPr bwMode="auto">
            <a:xfrm>
              <a:off x="3971264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2" name="Freeform 198"/>
            <p:cNvSpPr/>
            <p:nvPr/>
          </p:nvSpPr>
          <p:spPr bwMode="auto">
            <a:xfrm>
              <a:off x="3932287" y="449754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3" name="Freeform 199"/>
            <p:cNvSpPr/>
            <p:nvPr/>
          </p:nvSpPr>
          <p:spPr bwMode="auto">
            <a:xfrm>
              <a:off x="3932287" y="450728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4" name="Freeform 200"/>
            <p:cNvSpPr/>
            <p:nvPr/>
          </p:nvSpPr>
          <p:spPr bwMode="auto">
            <a:xfrm>
              <a:off x="3932287" y="4553224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5" name="Freeform 201"/>
            <p:cNvSpPr/>
            <p:nvPr/>
          </p:nvSpPr>
          <p:spPr bwMode="auto">
            <a:xfrm>
              <a:off x="3932287" y="4562968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Freeform 202"/>
            <p:cNvSpPr/>
            <p:nvPr/>
          </p:nvSpPr>
          <p:spPr bwMode="auto">
            <a:xfrm>
              <a:off x="3932287" y="4608905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Freeform 203"/>
            <p:cNvSpPr/>
            <p:nvPr/>
          </p:nvSpPr>
          <p:spPr bwMode="auto">
            <a:xfrm>
              <a:off x="3932287" y="4618649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Freeform 204"/>
            <p:cNvSpPr/>
            <p:nvPr/>
          </p:nvSpPr>
          <p:spPr bwMode="auto">
            <a:xfrm>
              <a:off x="3932287" y="4664586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9" name="Freeform 206"/>
            <p:cNvSpPr/>
            <p:nvPr/>
          </p:nvSpPr>
          <p:spPr bwMode="auto">
            <a:xfrm>
              <a:off x="3932287" y="4671546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Freeform 207"/>
            <p:cNvSpPr/>
            <p:nvPr/>
          </p:nvSpPr>
          <p:spPr bwMode="auto">
            <a:xfrm>
              <a:off x="3932287" y="4717483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208"/>
            <p:cNvSpPr/>
            <p:nvPr/>
          </p:nvSpPr>
          <p:spPr bwMode="auto">
            <a:xfrm>
              <a:off x="3932287" y="4727227"/>
              <a:ext cx="48721" cy="6960"/>
            </a:xfrm>
            <a:custGeom>
              <a:avLst/>
              <a:gdLst>
                <a:gd name="T0" fmla="*/ 0 w 35"/>
                <a:gd name="T1" fmla="*/ 0 h 5"/>
                <a:gd name="T2" fmla="*/ 35 w 35"/>
                <a:gd name="T3" fmla="*/ 0 h 5"/>
                <a:gd name="T4" fmla="*/ 35 w 35"/>
                <a:gd name="T5" fmla="*/ 5 h 5"/>
                <a:gd name="T6" fmla="*/ 0 w 35"/>
                <a:gd name="T7" fmla="*/ 5 h 5"/>
                <a:gd name="T8" fmla="*/ 0 w 35"/>
                <a:gd name="T9" fmla="*/ 0 h 5"/>
                <a:gd name="T10" fmla="*/ 0 w 3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Freeform 209"/>
            <p:cNvSpPr/>
            <p:nvPr/>
          </p:nvSpPr>
          <p:spPr bwMode="auto">
            <a:xfrm>
              <a:off x="3932287" y="4773164"/>
              <a:ext cx="48721" cy="4176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0 h 3"/>
                <a:gd name="T4" fmla="*/ 35 w 35"/>
                <a:gd name="T5" fmla="*/ 3 h 3"/>
                <a:gd name="T6" fmla="*/ 0 w 35"/>
                <a:gd name="T7" fmla="*/ 3 h 3"/>
                <a:gd name="T8" fmla="*/ 0 w 35"/>
                <a:gd name="T9" fmla="*/ 0 h 3"/>
                <a:gd name="T10" fmla="*/ 0 w 3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">
                  <a:moveTo>
                    <a:pt x="0" y="0"/>
                  </a:moveTo>
                  <a:lnTo>
                    <a:pt x="35" y="0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Freeform 210"/>
            <p:cNvSpPr/>
            <p:nvPr/>
          </p:nvSpPr>
          <p:spPr bwMode="auto">
            <a:xfrm>
              <a:off x="3932287" y="4784300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211"/>
            <p:cNvSpPr/>
            <p:nvPr/>
          </p:nvSpPr>
          <p:spPr bwMode="auto">
            <a:xfrm>
              <a:off x="3932287" y="4830237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Freeform 212"/>
            <p:cNvSpPr/>
            <p:nvPr/>
          </p:nvSpPr>
          <p:spPr bwMode="auto">
            <a:xfrm>
              <a:off x="3932287" y="4839981"/>
              <a:ext cx="48721" cy="2784"/>
            </a:xfrm>
            <a:custGeom>
              <a:avLst/>
              <a:gdLst>
                <a:gd name="T0" fmla="*/ 0 w 35"/>
                <a:gd name="T1" fmla="*/ 0 h 2"/>
                <a:gd name="T2" fmla="*/ 35 w 35"/>
                <a:gd name="T3" fmla="*/ 0 h 2"/>
                <a:gd name="T4" fmla="*/ 35 w 35"/>
                <a:gd name="T5" fmla="*/ 2 h 2"/>
                <a:gd name="T6" fmla="*/ 0 w 35"/>
                <a:gd name="T7" fmla="*/ 2 h 2"/>
                <a:gd name="T8" fmla="*/ 0 w 35"/>
                <a:gd name="T9" fmla="*/ 0 h 2"/>
                <a:gd name="T10" fmla="*/ 0 w 3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">
                  <a:moveTo>
                    <a:pt x="0" y="0"/>
                  </a:moveTo>
                  <a:lnTo>
                    <a:pt x="35" y="0"/>
                  </a:lnTo>
                  <a:lnTo>
                    <a:pt x="3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Freeform 213"/>
            <p:cNvSpPr/>
            <p:nvPr/>
          </p:nvSpPr>
          <p:spPr bwMode="auto">
            <a:xfrm>
              <a:off x="3937855" y="4473878"/>
              <a:ext cx="6960" cy="395336"/>
            </a:xfrm>
            <a:custGeom>
              <a:avLst/>
              <a:gdLst>
                <a:gd name="T0" fmla="*/ 0 w 5"/>
                <a:gd name="T1" fmla="*/ 284 h 284"/>
                <a:gd name="T2" fmla="*/ 0 w 5"/>
                <a:gd name="T3" fmla="*/ 0 h 284"/>
                <a:gd name="T4" fmla="*/ 5 w 5"/>
                <a:gd name="T5" fmla="*/ 0 h 284"/>
                <a:gd name="T6" fmla="*/ 5 w 5"/>
                <a:gd name="T7" fmla="*/ 284 h 284"/>
                <a:gd name="T8" fmla="*/ 0 w 5"/>
                <a:gd name="T9" fmla="*/ 284 h 284"/>
                <a:gd name="T10" fmla="*/ 0 w 5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84">
                  <a:moveTo>
                    <a:pt x="0" y="28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84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Rectangle 214"/>
            <p:cNvSpPr>
              <a:spLocks noChangeArrowheads="1"/>
            </p:cNvSpPr>
            <p:nvPr/>
          </p:nvSpPr>
          <p:spPr bwMode="auto">
            <a:xfrm>
              <a:off x="3908623" y="4603337"/>
              <a:ext cx="89090" cy="2324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6914294" y="4649275"/>
            <a:ext cx="964675" cy="91873"/>
            <a:chOff x="5645873" y="4649274"/>
            <a:chExt cx="964675" cy="91873"/>
          </a:xfrm>
        </p:grpSpPr>
        <p:sp>
          <p:nvSpPr>
            <p:cNvPr id="189" name="Freeform 250"/>
            <p:cNvSpPr/>
            <p:nvPr/>
          </p:nvSpPr>
          <p:spPr bwMode="auto">
            <a:xfrm>
              <a:off x="653537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251"/>
            <p:cNvSpPr/>
            <p:nvPr/>
          </p:nvSpPr>
          <p:spPr bwMode="auto">
            <a:xfrm>
              <a:off x="653537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Rectangle 252"/>
            <p:cNvSpPr>
              <a:spLocks noChangeArrowheads="1"/>
            </p:cNvSpPr>
            <p:nvPr/>
          </p:nvSpPr>
          <p:spPr bwMode="auto">
            <a:xfrm>
              <a:off x="6604980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Freeform 253"/>
            <p:cNvSpPr/>
            <p:nvPr/>
          </p:nvSpPr>
          <p:spPr bwMode="auto">
            <a:xfrm>
              <a:off x="646299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254"/>
            <p:cNvSpPr/>
            <p:nvPr/>
          </p:nvSpPr>
          <p:spPr bwMode="auto">
            <a:xfrm>
              <a:off x="646299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4" name="Rectangle 255"/>
            <p:cNvSpPr>
              <a:spLocks noChangeArrowheads="1"/>
            </p:cNvSpPr>
            <p:nvPr/>
          </p:nvSpPr>
          <p:spPr bwMode="auto">
            <a:xfrm>
              <a:off x="653259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Freeform 256"/>
            <p:cNvSpPr/>
            <p:nvPr/>
          </p:nvSpPr>
          <p:spPr bwMode="auto">
            <a:xfrm>
              <a:off x="6390607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257"/>
            <p:cNvSpPr/>
            <p:nvPr/>
          </p:nvSpPr>
          <p:spPr bwMode="auto">
            <a:xfrm>
              <a:off x="6390607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Rectangle 258"/>
            <p:cNvSpPr>
              <a:spLocks noChangeArrowheads="1"/>
            </p:cNvSpPr>
            <p:nvPr/>
          </p:nvSpPr>
          <p:spPr bwMode="auto">
            <a:xfrm>
              <a:off x="645603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Freeform 259"/>
            <p:cNvSpPr/>
            <p:nvPr/>
          </p:nvSpPr>
          <p:spPr bwMode="auto">
            <a:xfrm>
              <a:off x="631404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260"/>
            <p:cNvSpPr/>
            <p:nvPr/>
          </p:nvSpPr>
          <p:spPr bwMode="auto">
            <a:xfrm>
              <a:off x="631404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Rectangle 261"/>
            <p:cNvSpPr>
              <a:spLocks noChangeArrowheads="1"/>
            </p:cNvSpPr>
            <p:nvPr/>
          </p:nvSpPr>
          <p:spPr bwMode="auto">
            <a:xfrm>
              <a:off x="6383647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Freeform 262"/>
            <p:cNvSpPr/>
            <p:nvPr/>
          </p:nvSpPr>
          <p:spPr bwMode="auto">
            <a:xfrm>
              <a:off x="624166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263"/>
            <p:cNvSpPr/>
            <p:nvPr/>
          </p:nvSpPr>
          <p:spPr bwMode="auto">
            <a:xfrm>
              <a:off x="624166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Rectangle 264"/>
            <p:cNvSpPr>
              <a:spLocks noChangeArrowheads="1"/>
            </p:cNvSpPr>
            <p:nvPr/>
          </p:nvSpPr>
          <p:spPr bwMode="auto">
            <a:xfrm>
              <a:off x="6311262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4" name="Freeform 265"/>
            <p:cNvSpPr/>
            <p:nvPr/>
          </p:nvSpPr>
          <p:spPr bwMode="auto">
            <a:xfrm>
              <a:off x="616927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5" name="Freeform 266"/>
            <p:cNvSpPr/>
            <p:nvPr/>
          </p:nvSpPr>
          <p:spPr bwMode="auto">
            <a:xfrm>
              <a:off x="616927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6" name="Rectangle 267"/>
            <p:cNvSpPr>
              <a:spLocks noChangeArrowheads="1"/>
            </p:cNvSpPr>
            <p:nvPr/>
          </p:nvSpPr>
          <p:spPr bwMode="auto">
            <a:xfrm>
              <a:off x="6236092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Freeform 268"/>
            <p:cNvSpPr/>
            <p:nvPr/>
          </p:nvSpPr>
          <p:spPr bwMode="auto">
            <a:xfrm>
              <a:off x="609689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Freeform 269"/>
            <p:cNvSpPr/>
            <p:nvPr/>
          </p:nvSpPr>
          <p:spPr bwMode="auto">
            <a:xfrm>
              <a:off x="609689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9" name="Rectangle 270"/>
            <p:cNvSpPr>
              <a:spLocks noChangeArrowheads="1"/>
            </p:cNvSpPr>
            <p:nvPr/>
          </p:nvSpPr>
          <p:spPr bwMode="auto">
            <a:xfrm>
              <a:off x="6163707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271"/>
            <p:cNvSpPr/>
            <p:nvPr/>
          </p:nvSpPr>
          <p:spPr bwMode="auto">
            <a:xfrm>
              <a:off x="602172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1" name="Freeform 272"/>
            <p:cNvSpPr/>
            <p:nvPr/>
          </p:nvSpPr>
          <p:spPr bwMode="auto">
            <a:xfrm>
              <a:off x="602172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Rectangle 273"/>
            <p:cNvSpPr>
              <a:spLocks noChangeArrowheads="1"/>
            </p:cNvSpPr>
            <p:nvPr/>
          </p:nvSpPr>
          <p:spPr bwMode="auto">
            <a:xfrm>
              <a:off x="6091322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Freeform 274"/>
            <p:cNvSpPr/>
            <p:nvPr/>
          </p:nvSpPr>
          <p:spPr bwMode="auto">
            <a:xfrm>
              <a:off x="594933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Freeform 275"/>
            <p:cNvSpPr/>
            <p:nvPr/>
          </p:nvSpPr>
          <p:spPr bwMode="auto">
            <a:xfrm>
              <a:off x="594933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Rectangle 276"/>
            <p:cNvSpPr>
              <a:spLocks noChangeArrowheads="1"/>
            </p:cNvSpPr>
            <p:nvPr/>
          </p:nvSpPr>
          <p:spPr bwMode="auto">
            <a:xfrm>
              <a:off x="601476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Freeform 277"/>
            <p:cNvSpPr/>
            <p:nvPr/>
          </p:nvSpPr>
          <p:spPr bwMode="auto">
            <a:xfrm>
              <a:off x="5876949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Freeform 278"/>
            <p:cNvSpPr/>
            <p:nvPr/>
          </p:nvSpPr>
          <p:spPr bwMode="auto">
            <a:xfrm>
              <a:off x="5876949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8" name="Rectangle 279"/>
            <p:cNvSpPr>
              <a:spLocks noChangeArrowheads="1"/>
            </p:cNvSpPr>
            <p:nvPr/>
          </p:nvSpPr>
          <p:spPr bwMode="auto">
            <a:xfrm>
              <a:off x="594237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9" name="Freeform 280"/>
            <p:cNvSpPr/>
            <p:nvPr/>
          </p:nvSpPr>
          <p:spPr bwMode="auto">
            <a:xfrm>
              <a:off x="580178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0" name="Freeform 281"/>
            <p:cNvSpPr/>
            <p:nvPr/>
          </p:nvSpPr>
          <p:spPr bwMode="auto">
            <a:xfrm>
              <a:off x="580178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Rectangle 282"/>
            <p:cNvSpPr>
              <a:spLocks noChangeArrowheads="1"/>
            </p:cNvSpPr>
            <p:nvPr/>
          </p:nvSpPr>
          <p:spPr bwMode="auto">
            <a:xfrm>
              <a:off x="5869989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Freeform 283"/>
            <p:cNvSpPr/>
            <p:nvPr/>
          </p:nvSpPr>
          <p:spPr bwMode="auto">
            <a:xfrm>
              <a:off x="5729394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3" name="Freeform 284"/>
            <p:cNvSpPr/>
            <p:nvPr/>
          </p:nvSpPr>
          <p:spPr bwMode="auto">
            <a:xfrm>
              <a:off x="5729394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4" name="Rectangle 285"/>
            <p:cNvSpPr>
              <a:spLocks noChangeArrowheads="1"/>
            </p:cNvSpPr>
            <p:nvPr/>
          </p:nvSpPr>
          <p:spPr bwMode="auto">
            <a:xfrm>
              <a:off x="579482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286"/>
            <p:cNvSpPr/>
            <p:nvPr/>
          </p:nvSpPr>
          <p:spPr bwMode="auto">
            <a:xfrm>
              <a:off x="565283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Freeform 287"/>
            <p:cNvSpPr/>
            <p:nvPr/>
          </p:nvSpPr>
          <p:spPr bwMode="auto">
            <a:xfrm>
              <a:off x="565283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Rectangle 288"/>
            <p:cNvSpPr>
              <a:spLocks noChangeArrowheads="1"/>
            </p:cNvSpPr>
            <p:nvPr/>
          </p:nvSpPr>
          <p:spPr bwMode="auto">
            <a:xfrm>
              <a:off x="572243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8" name="Rectangle 289"/>
            <p:cNvSpPr>
              <a:spLocks noChangeArrowheads="1"/>
            </p:cNvSpPr>
            <p:nvPr/>
          </p:nvSpPr>
          <p:spPr bwMode="auto">
            <a:xfrm>
              <a:off x="5645873" y="4652058"/>
              <a:ext cx="11136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9" name="Rectangle 290"/>
            <p:cNvSpPr>
              <a:spLocks noChangeArrowheads="1"/>
            </p:cNvSpPr>
            <p:nvPr/>
          </p:nvSpPr>
          <p:spPr bwMode="auto">
            <a:xfrm>
              <a:off x="564587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0" name="Rectangle 291"/>
            <p:cNvSpPr>
              <a:spLocks noChangeArrowheads="1"/>
            </p:cNvSpPr>
            <p:nvPr/>
          </p:nvSpPr>
          <p:spPr bwMode="auto">
            <a:xfrm>
              <a:off x="564587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8257600" y="4468310"/>
            <a:ext cx="86306" cy="393944"/>
            <a:chOff x="6989179" y="4468310"/>
            <a:chExt cx="86306" cy="393944"/>
          </a:xfrm>
        </p:grpSpPr>
        <p:sp>
          <p:nvSpPr>
            <p:cNvPr id="232" name="Freeform 232"/>
            <p:cNvSpPr/>
            <p:nvPr/>
          </p:nvSpPr>
          <p:spPr bwMode="auto">
            <a:xfrm>
              <a:off x="7051820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3" name="Freeform 233"/>
            <p:cNvSpPr/>
            <p:nvPr/>
          </p:nvSpPr>
          <p:spPr bwMode="auto">
            <a:xfrm>
              <a:off x="7008668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4" name="Freeform 234"/>
            <p:cNvSpPr/>
            <p:nvPr/>
          </p:nvSpPr>
          <p:spPr bwMode="auto">
            <a:xfrm>
              <a:off x="7008668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5" name="Freeform 235"/>
            <p:cNvSpPr/>
            <p:nvPr/>
          </p:nvSpPr>
          <p:spPr bwMode="auto">
            <a:xfrm>
              <a:off x="7008668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6" name="Freeform 236"/>
            <p:cNvSpPr/>
            <p:nvPr/>
          </p:nvSpPr>
          <p:spPr bwMode="auto">
            <a:xfrm>
              <a:off x="7008668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7" name="Freeform 237"/>
            <p:cNvSpPr/>
            <p:nvPr/>
          </p:nvSpPr>
          <p:spPr bwMode="auto">
            <a:xfrm>
              <a:off x="7008668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8" name="Freeform 238"/>
            <p:cNvSpPr/>
            <p:nvPr/>
          </p:nvSpPr>
          <p:spPr bwMode="auto">
            <a:xfrm>
              <a:off x="7008668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9" name="Freeform 239"/>
            <p:cNvSpPr/>
            <p:nvPr/>
          </p:nvSpPr>
          <p:spPr bwMode="auto">
            <a:xfrm>
              <a:off x="7008668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0" name="Freeform 240"/>
            <p:cNvSpPr/>
            <p:nvPr/>
          </p:nvSpPr>
          <p:spPr bwMode="auto">
            <a:xfrm>
              <a:off x="7008668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1" name="Freeform 241"/>
            <p:cNvSpPr/>
            <p:nvPr/>
          </p:nvSpPr>
          <p:spPr bwMode="auto">
            <a:xfrm>
              <a:off x="7008668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2" name="Freeform 242"/>
            <p:cNvSpPr/>
            <p:nvPr/>
          </p:nvSpPr>
          <p:spPr bwMode="auto">
            <a:xfrm>
              <a:off x="7008668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3" name="Freeform 243"/>
            <p:cNvSpPr/>
            <p:nvPr/>
          </p:nvSpPr>
          <p:spPr bwMode="auto">
            <a:xfrm>
              <a:off x="7008668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4" name="Freeform 244"/>
            <p:cNvSpPr/>
            <p:nvPr/>
          </p:nvSpPr>
          <p:spPr bwMode="auto">
            <a:xfrm>
              <a:off x="7008668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5" name="Freeform 245"/>
            <p:cNvSpPr/>
            <p:nvPr/>
          </p:nvSpPr>
          <p:spPr bwMode="auto">
            <a:xfrm>
              <a:off x="7008668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6" name="Freeform 246"/>
            <p:cNvSpPr/>
            <p:nvPr/>
          </p:nvSpPr>
          <p:spPr bwMode="auto">
            <a:xfrm>
              <a:off x="7008668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7" name="Freeform 247"/>
            <p:cNvSpPr/>
            <p:nvPr/>
          </p:nvSpPr>
          <p:spPr bwMode="auto">
            <a:xfrm>
              <a:off x="7018412" y="4468310"/>
              <a:ext cx="4176" cy="393944"/>
            </a:xfrm>
            <a:custGeom>
              <a:avLst/>
              <a:gdLst>
                <a:gd name="T0" fmla="*/ 0 w 3"/>
                <a:gd name="T1" fmla="*/ 283 h 283"/>
                <a:gd name="T2" fmla="*/ 0 w 3"/>
                <a:gd name="T3" fmla="*/ 0 h 283"/>
                <a:gd name="T4" fmla="*/ 3 w 3"/>
                <a:gd name="T5" fmla="*/ 0 h 283"/>
                <a:gd name="T6" fmla="*/ 3 w 3"/>
                <a:gd name="T7" fmla="*/ 283 h 283"/>
                <a:gd name="T8" fmla="*/ 0 w 3"/>
                <a:gd name="T9" fmla="*/ 283 h 283"/>
                <a:gd name="T10" fmla="*/ 0 w 3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83">
                  <a:moveTo>
                    <a:pt x="0" y="28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8" name="Rectangle 248"/>
            <p:cNvSpPr>
              <a:spLocks noChangeArrowheads="1"/>
            </p:cNvSpPr>
            <p:nvPr/>
          </p:nvSpPr>
          <p:spPr bwMode="auto">
            <a:xfrm>
              <a:off x="6989179" y="4596377"/>
              <a:ext cx="86306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9" name="Freeform 319"/>
            <p:cNvSpPr/>
            <p:nvPr/>
          </p:nvSpPr>
          <p:spPr bwMode="auto">
            <a:xfrm>
              <a:off x="699892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0" name="Freeform 320"/>
            <p:cNvSpPr/>
            <p:nvPr/>
          </p:nvSpPr>
          <p:spPr bwMode="auto">
            <a:xfrm>
              <a:off x="699892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1" name="Rectangle 321"/>
            <p:cNvSpPr>
              <a:spLocks noChangeArrowheads="1"/>
            </p:cNvSpPr>
            <p:nvPr/>
          </p:nvSpPr>
          <p:spPr bwMode="auto">
            <a:xfrm>
              <a:off x="706852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2" name="Rectangle 324"/>
            <p:cNvSpPr>
              <a:spLocks noChangeArrowheads="1"/>
            </p:cNvSpPr>
            <p:nvPr/>
          </p:nvSpPr>
          <p:spPr bwMode="auto">
            <a:xfrm>
              <a:off x="6993355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8027918" y="4468310"/>
            <a:ext cx="94657" cy="393944"/>
            <a:chOff x="6759495" y="4468310"/>
            <a:chExt cx="94657" cy="393944"/>
          </a:xfrm>
        </p:grpSpPr>
        <p:sp>
          <p:nvSpPr>
            <p:cNvPr id="254" name="Freeform 215"/>
            <p:cNvSpPr/>
            <p:nvPr/>
          </p:nvSpPr>
          <p:spPr bwMode="auto">
            <a:xfrm>
              <a:off x="6822136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5" name="Freeform 216"/>
            <p:cNvSpPr/>
            <p:nvPr/>
          </p:nvSpPr>
          <p:spPr bwMode="auto">
            <a:xfrm>
              <a:off x="6778983" y="4493367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6" name="Freeform 217"/>
            <p:cNvSpPr/>
            <p:nvPr/>
          </p:nvSpPr>
          <p:spPr bwMode="auto">
            <a:xfrm>
              <a:off x="6778983" y="450450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7" name="Freeform 218"/>
            <p:cNvSpPr/>
            <p:nvPr/>
          </p:nvSpPr>
          <p:spPr bwMode="auto">
            <a:xfrm>
              <a:off x="6778983" y="455044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8" name="Freeform 219"/>
            <p:cNvSpPr/>
            <p:nvPr/>
          </p:nvSpPr>
          <p:spPr bwMode="auto">
            <a:xfrm>
              <a:off x="6778983" y="4560184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9" name="Freeform 220"/>
            <p:cNvSpPr/>
            <p:nvPr/>
          </p:nvSpPr>
          <p:spPr bwMode="auto">
            <a:xfrm>
              <a:off x="6778983" y="4603337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0" name="Freeform 221"/>
            <p:cNvSpPr/>
            <p:nvPr/>
          </p:nvSpPr>
          <p:spPr bwMode="auto">
            <a:xfrm>
              <a:off x="6778983" y="4613081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1" name="Freeform 222"/>
            <p:cNvSpPr/>
            <p:nvPr/>
          </p:nvSpPr>
          <p:spPr bwMode="auto">
            <a:xfrm>
              <a:off x="6778983" y="4659018"/>
              <a:ext cx="52897" cy="5568"/>
            </a:xfrm>
            <a:custGeom>
              <a:avLst/>
              <a:gdLst>
                <a:gd name="T0" fmla="*/ 0 w 38"/>
                <a:gd name="T1" fmla="*/ 0 h 4"/>
                <a:gd name="T2" fmla="*/ 38 w 38"/>
                <a:gd name="T3" fmla="*/ 0 h 4"/>
                <a:gd name="T4" fmla="*/ 38 w 38"/>
                <a:gd name="T5" fmla="*/ 4 h 4"/>
                <a:gd name="T6" fmla="*/ 0 w 38"/>
                <a:gd name="T7" fmla="*/ 4 h 4"/>
                <a:gd name="T8" fmla="*/ 0 w 38"/>
                <a:gd name="T9" fmla="*/ 0 h 4"/>
                <a:gd name="T10" fmla="*/ 0 w 3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">
                  <a:moveTo>
                    <a:pt x="0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2" name="Freeform 223"/>
            <p:cNvSpPr/>
            <p:nvPr/>
          </p:nvSpPr>
          <p:spPr bwMode="auto">
            <a:xfrm>
              <a:off x="6778983" y="4668762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3" name="Freeform 224"/>
            <p:cNvSpPr/>
            <p:nvPr/>
          </p:nvSpPr>
          <p:spPr bwMode="auto">
            <a:xfrm>
              <a:off x="6778983" y="4714699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4" name="Freeform 225"/>
            <p:cNvSpPr/>
            <p:nvPr/>
          </p:nvSpPr>
          <p:spPr bwMode="auto">
            <a:xfrm>
              <a:off x="6778983" y="4724443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5" name="Freeform 226"/>
            <p:cNvSpPr/>
            <p:nvPr/>
          </p:nvSpPr>
          <p:spPr bwMode="auto">
            <a:xfrm>
              <a:off x="6778983" y="4770380"/>
              <a:ext cx="52897" cy="2784"/>
            </a:xfrm>
            <a:custGeom>
              <a:avLst/>
              <a:gdLst>
                <a:gd name="T0" fmla="*/ 0 w 38"/>
                <a:gd name="T1" fmla="*/ 0 h 2"/>
                <a:gd name="T2" fmla="*/ 38 w 38"/>
                <a:gd name="T3" fmla="*/ 0 h 2"/>
                <a:gd name="T4" fmla="*/ 38 w 38"/>
                <a:gd name="T5" fmla="*/ 2 h 2"/>
                <a:gd name="T6" fmla="*/ 0 w 38"/>
                <a:gd name="T7" fmla="*/ 2 h 2"/>
                <a:gd name="T8" fmla="*/ 0 w 38"/>
                <a:gd name="T9" fmla="*/ 0 h 2"/>
                <a:gd name="T10" fmla="*/ 0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6" name="Freeform 227"/>
            <p:cNvSpPr/>
            <p:nvPr/>
          </p:nvSpPr>
          <p:spPr bwMode="auto">
            <a:xfrm>
              <a:off x="6778983" y="4780124"/>
              <a:ext cx="52897" cy="4176"/>
            </a:xfrm>
            <a:custGeom>
              <a:avLst/>
              <a:gdLst>
                <a:gd name="T0" fmla="*/ 0 w 38"/>
                <a:gd name="T1" fmla="*/ 0 h 3"/>
                <a:gd name="T2" fmla="*/ 38 w 38"/>
                <a:gd name="T3" fmla="*/ 0 h 3"/>
                <a:gd name="T4" fmla="*/ 38 w 38"/>
                <a:gd name="T5" fmla="*/ 3 h 3"/>
                <a:gd name="T6" fmla="*/ 0 w 38"/>
                <a:gd name="T7" fmla="*/ 3 h 3"/>
                <a:gd name="T8" fmla="*/ 0 w 38"/>
                <a:gd name="T9" fmla="*/ 0 h 3"/>
                <a:gd name="T10" fmla="*/ 0 w 3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">
                  <a:moveTo>
                    <a:pt x="0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7" name="Freeform 228"/>
            <p:cNvSpPr/>
            <p:nvPr/>
          </p:nvSpPr>
          <p:spPr bwMode="auto">
            <a:xfrm>
              <a:off x="6778983" y="4823277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8" name="Freeform 229"/>
            <p:cNvSpPr/>
            <p:nvPr/>
          </p:nvSpPr>
          <p:spPr bwMode="auto">
            <a:xfrm>
              <a:off x="6778983" y="4833021"/>
              <a:ext cx="52897" cy="6960"/>
            </a:xfrm>
            <a:custGeom>
              <a:avLst/>
              <a:gdLst>
                <a:gd name="T0" fmla="*/ 0 w 38"/>
                <a:gd name="T1" fmla="*/ 0 h 5"/>
                <a:gd name="T2" fmla="*/ 38 w 38"/>
                <a:gd name="T3" fmla="*/ 0 h 5"/>
                <a:gd name="T4" fmla="*/ 38 w 38"/>
                <a:gd name="T5" fmla="*/ 5 h 5"/>
                <a:gd name="T6" fmla="*/ 0 w 38"/>
                <a:gd name="T7" fmla="*/ 5 h 5"/>
                <a:gd name="T8" fmla="*/ 0 w 38"/>
                <a:gd name="T9" fmla="*/ 0 h 5"/>
                <a:gd name="T10" fmla="*/ 0 w 3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">
                  <a:moveTo>
                    <a:pt x="0" y="0"/>
                  </a:moveTo>
                  <a:lnTo>
                    <a:pt x="38" y="0"/>
                  </a:lnTo>
                  <a:lnTo>
                    <a:pt x="3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9" name="Freeform 230"/>
            <p:cNvSpPr/>
            <p:nvPr/>
          </p:nvSpPr>
          <p:spPr bwMode="auto">
            <a:xfrm>
              <a:off x="6788727" y="4468310"/>
              <a:ext cx="2784" cy="393944"/>
            </a:xfrm>
            <a:custGeom>
              <a:avLst/>
              <a:gdLst>
                <a:gd name="T0" fmla="*/ 0 w 2"/>
                <a:gd name="T1" fmla="*/ 283 h 283"/>
                <a:gd name="T2" fmla="*/ 0 w 2"/>
                <a:gd name="T3" fmla="*/ 0 h 283"/>
                <a:gd name="T4" fmla="*/ 2 w 2"/>
                <a:gd name="T5" fmla="*/ 0 h 283"/>
                <a:gd name="T6" fmla="*/ 2 w 2"/>
                <a:gd name="T7" fmla="*/ 283 h 283"/>
                <a:gd name="T8" fmla="*/ 0 w 2"/>
                <a:gd name="T9" fmla="*/ 283 h 283"/>
                <a:gd name="T10" fmla="*/ 0 w 2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83">
                  <a:moveTo>
                    <a:pt x="0" y="28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83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0" name="Rectangle 231"/>
            <p:cNvSpPr>
              <a:spLocks noChangeArrowheads="1"/>
            </p:cNvSpPr>
            <p:nvPr/>
          </p:nvSpPr>
          <p:spPr bwMode="auto">
            <a:xfrm>
              <a:off x="6759495" y="4596377"/>
              <a:ext cx="84914" cy="23664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1" name="Freeform 328"/>
            <p:cNvSpPr/>
            <p:nvPr/>
          </p:nvSpPr>
          <p:spPr bwMode="auto">
            <a:xfrm>
              <a:off x="677898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2" name="Freeform 329"/>
            <p:cNvSpPr/>
            <p:nvPr/>
          </p:nvSpPr>
          <p:spPr bwMode="auto">
            <a:xfrm>
              <a:off x="677898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3" name="Rectangle 330"/>
            <p:cNvSpPr>
              <a:spLocks noChangeArrowheads="1"/>
            </p:cNvSpPr>
            <p:nvPr/>
          </p:nvSpPr>
          <p:spPr bwMode="auto">
            <a:xfrm>
              <a:off x="6848584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4" name="Rectangle 331"/>
            <p:cNvSpPr>
              <a:spLocks noChangeArrowheads="1"/>
            </p:cNvSpPr>
            <p:nvPr/>
          </p:nvSpPr>
          <p:spPr bwMode="auto">
            <a:xfrm>
              <a:off x="6772023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8040444" y="4649275"/>
            <a:ext cx="964675" cy="91873"/>
            <a:chOff x="6772023" y="4649274"/>
            <a:chExt cx="964675" cy="91873"/>
          </a:xfrm>
        </p:grpSpPr>
        <p:sp>
          <p:nvSpPr>
            <p:cNvPr id="276" name="Freeform 292"/>
            <p:cNvSpPr/>
            <p:nvPr/>
          </p:nvSpPr>
          <p:spPr bwMode="auto">
            <a:xfrm>
              <a:off x="766152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7" name="Freeform 293"/>
            <p:cNvSpPr/>
            <p:nvPr/>
          </p:nvSpPr>
          <p:spPr bwMode="auto">
            <a:xfrm>
              <a:off x="766152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8" name="Rectangle 294"/>
            <p:cNvSpPr>
              <a:spLocks noChangeArrowheads="1"/>
            </p:cNvSpPr>
            <p:nvPr/>
          </p:nvSpPr>
          <p:spPr bwMode="auto">
            <a:xfrm>
              <a:off x="7726954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9" name="Freeform 295"/>
            <p:cNvSpPr/>
            <p:nvPr/>
          </p:nvSpPr>
          <p:spPr bwMode="auto">
            <a:xfrm>
              <a:off x="758914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0" name="Freeform 296"/>
            <p:cNvSpPr/>
            <p:nvPr/>
          </p:nvSpPr>
          <p:spPr bwMode="auto">
            <a:xfrm>
              <a:off x="758914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1" name="Rectangle 297"/>
            <p:cNvSpPr>
              <a:spLocks noChangeArrowheads="1"/>
            </p:cNvSpPr>
            <p:nvPr/>
          </p:nvSpPr>
          <p:spPr bwMode="auto">
            <a:xfrm>
              <a:off x="7654568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2" name="Freeform 298"/>
            <p:cNvSpPr/>
            <p:nvPr/>
          </p:nvSpPr>
          <p:spPr bwMode="auto">
            <a:xfrm>
              <a:off x="751258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50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3" name="Freeform 299"/>
            <p:cNvSpPr/>
            <p:nvPr/>
          </p:nvSpPr>
          <p:spPr bwMode="auto">
            <a:xfrm>
              <a:off x="751258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50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4" name="Rectangle 300"/>
            <p:cNvSpPr>
              <a:spLocks noChangeArrowheads="1"/>
            </p:cNvSpPr>
            <p:nvPr/>
          </p:nvSpPr>
          <p:spPr bwMode="auto">
            <a:xfrm>
              <a:off x="7582183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5" name="Freeform 301"/>
            <p:cNvSpPr/>
            <p:nvPr/>
          </p:nvSpPr>
          <p:spPr bwMode="auto">
            <a:xfrm>
              <a:off x="744019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6" name="Freeform 302"/>
            <p:cNvSpPr/>
            <p:nvPr/>
          </p:nvSpPr>
          <p:spPr bwMode="auto">
            <a:xfrm>
              <a:off x="744019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7" name="Rectangle 303"/>
            <p:cNvSpPr>
              <a:spLocks noChangeArrowheads="1"/>
            </p:cNvSpPr>
            <p:nvPr/>
          </p:nvSpPr>
          <p:spPr bwMode="auto">
            <a:xfrm>
              <a:off x="7509797" y="4652058"/>
              <a:ext cx="5568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8" name="Freeform 304"/>
            <p:cNvSpPr/>
            <p:nvPr/>
          </p:nvSpPr>
          <p:spPr bwMode="auto">
            <a:xfrm>
              <a:off x="736781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9" name="Freeform 305"/>
            <p:cNvSpPr/>
            <p:nvPr/>
          </p:nvSpPr>
          <p:spPr bwMode="auto">
            <a:xfrm>
              <a:off x="736781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0" name="Rectangle 306"/>
            <p:cNvSpPr>
              <a:spLocks noChangeArrowheads="1"/>
            </p:cNvSpPr>
            <p:nvPr/>
          </p:nvSpPr>
          <p:spPr bwMode="auto">
            <a:xfrm>
              <a:off x="743323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1" name="Freeform 307"/>
            <p:cNvSpPr/>
            <p:nvPr/>
          </p:nvSpPr>
          <p:spPr bwMode="auto">
            <a:xfrm>
              <a:off x="7292641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9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9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2" name="Freeform 308"/>
            <p:cNvSpPr/>
            <p:nvPr/>
          </p:nvSpPr>
          <p:spPr bwMode="auto">
            <a:xfrm>
              <a:off x="7292641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9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9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3" name="Rectangle 309"/>
            <p:cNvSpPr>
              <a:spLocks noChangeArrowheads="1"/>
            </p:cNvSpPr>
            <p:nvPr/>
          </p:nvSpPr>
          <p:spPr bwMode="auto">
            <a:xfrm>
              <a:off x="7360850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4" name="Freeform 310"/>
            <p:cNvSpPr/>
            <p:nvPr/>
          </p:nvSpPr>
          <p:spPr bwMode="auto">
            <a:xfrm>
              <a:off x="7220256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5" name="Freeform 311"/>
            <p:cNvSpPr/>
            <p:nvPr/>
          </p:nvSpPr>
          <p:spPr bwMode="auto">
            <a:xfrm>
              <a:off x="7220256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6" name="Rectangle 312"/>
            <p:cNvSpPr>
              <a:spLocks noChangeArrowheads="1"/>
            </p:cNvSpPr>
            <p:nvPr/>
          </p:nvSpPr>
          <p:spPr bwMode="auto">
            <a:xfrm>
              <a:off x="7288465" y="4652058"/>
              <a:ext cx="6960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7" name="Freeform 313"/>
            <p:cNvSpPr/>
            <p:nvPr/>
          </p:nvSpPr>
          <p:spPr bwMode="auto">
            <a:xfrm>
              <a:off x="7147870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4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4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8" name="Freeform 314"/>
            <p:cNvSpPr/>
            <p:nvPr/>
          </p:nvSpPr>
          <p:spPr bwMode="auto">
            <a:xfrm>
              <a:off x="7147870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4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9" name="Rectangle 315"/>
            <p:cNvSpPr>
              <a:spLocks noChangeArrowheads="1"/>
            </p:cNvSpPr>
            <p:nvPr/>
          </p:nvSpPr>
          <p:spPr bwMode="auto">
            <a:xfrm>
              <a:off x="7213296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0" name="Freeform 316"/>
            <p:cNvSpPr/>
            <p:nvPr/>
          </p:nvSpPr>
          <p:spPr bwMode="auto">
            <a:xfrm>
              <a:off x="7075485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7 w 52"/>
                <a:gd name="T3" fmla="*/ 55 h 55"/>
                <a:gd name="T4" fmla="*/ 0 w 52"/>
                <a:gd name="T5" fmla="*/ 5 h 55"/>
                <a:gd name="T6" fmla="*/ 2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7" y="55"/>
                  </a:lnTo>
                  <a:lnTo>
                    <a:pt x="0" y="5"/>
                  </a:lnTo>
                  <a:lnTo>
                    <a:pt x="2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1" name="Freeform 317"/>
            <p:cNvSpPr/>
            <p:nvPr/>
          </p:nvSpPr>
          <p:spPr bwMode="auto">
            <a:xfrm>
              <a:off x="7075485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7 w 52"/>
                <a:gd name="T3" fmla="*/ 0 h 52"/>
                <a:gd name="T4" fmla="*/ 0 w 52"/>
                <a:gd name="T5" fmla="*/ 47 h 52"/>
                <a:gd name="T6" fmla="*/ 2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2" name="Rectangle 318"/>
            <p:cNvSpPr>
              <a:spLocks noChangeArrowheads="1"/>
            </p:cNvSpPr>
            <p:nvPr/>
          </p:nvSpPr>
          <p:spPr bwMode="auto">
            <a:xfrm>
              <a:off x="714091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3" name="Freeform 322"/>
            <p:cNvSpPr/>
            <p:nvPr/>
          </p:nvSpPr>
          <p:spPr bwMode="auto">
            <a:xfrm>
              <a:off x="6926538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5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4" name="Freeform 323"/>
            <p:cNvSpPr/>
            <p:nvPr/>
          </p:nvSpPr>
          <p:spPr bwMode="auto">
            <a:xfrm>
              <a:off x="6926538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5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5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5" name="Freeform 325"/>
            <p:cNvSpPr/>
            <p:nvPr/>
          </p:nvSpPr>
          <p:spPr bwMode="auto">
            <a:xfrm>
              <a:off x="6854153" y="4654842"/>
              <a:ext cx="72385" cy="76562"/>
            </a:xfrm>
            <a:custGeom>
              <a:avLst/>
              <a:gdLst>
                <a:gd name="T0" fmla="*/ 52 w 52"/>
                <a:gd name="T1" fmla="*/ 50 h 55"/>
                <a:gd name="T2" fmla="*/ 48 w 52"/>
                <a:gd name="T3" fmla="*/ 55 h 55"/>
                <a:gd name="T4" fmla="*/ 0 w 52"/>
                <a:gd name="T5" fmla="*/ 5 h 55"/>
                <a:gd name="T6" fmla="*/ 3 w 52"/>
                <a:gd name="T7" fmla="*/ 0 h 55"/>
                <a:gd name="T8" fmla="*/ 52 w 52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5">
                  <a:moveTo>
                    <a:pt x="52" y="50"/>
                  </a:moveTo>
                  <a:lnTo>
                    <a:pt x="48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6" name="Freeform 326"/>
            <p:cNvSpPr/>
            <p:nvPr/>
          </p:nvSpPr>
          <p:spPr bwMode="auto">
            <a:xfrm>
              <a:off x="6854153" y="4659018"/>
              <a:ext cx="72385" cy="72385"/>
            </a:xfrm>
            <a:custGeom>
              <a:avLst/>
              <a:gdLst>
                <a:gd name="T0" fmla="*/ 52 w 52"/>
                <a:gd name="T1" fmla="*/ 4 h 52"/>
                <a:gd name="T2" fmla="*/ 48 w 52"/>
                <a:gd name="T3" fmla="*/ 0 h 52"/>
                <a:gd name="T4" fmla="*/ 0 w 52"/>
                <a:gd name="T5" fmla="*/ 47 h 52"/>
                <a:gd name="T6" fmla="*/ 3 w 52"/>
                <a:gd name="T7" fmla="*/ 52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3" y="52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7" name="Rectangle 327"/>
            <p:cNvSpPr>
              <a:spLocks noChangeArrowheads="1"/>
            </p:cNvSpPr>
            <p:nvPr/>
          </p:nvSpPr>
          <p:spPr bwMode="auto">
            <a:xfrm>
              <a:off x="6920970" y="4652058"/>
              <a:ext cx="9744" cy="84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8" name="Rectangle 332"/>
            <p:cNvSpPr>
              <a:spLocks noChangeArrowheads="1"/>
            </p:cNvSpPr>
            <p:nvPr/>
          </p:nvSpPr>
          <p:spPr bwMode="auto">
            <a:xfrm>
              <a:off x="6772023" y="4649274"/>
              <a:ext cx="964675" cy="12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9" name="Rectangle 333"/>
            <p:cNvSpPr>
              <a:spLocks noChangeArrowheads="1"/>
            </p:cNvSpPr>
            <p:nvPr/>
          </p:nvSpPr>
          <p:spPr bwMode="auto">
            <a:xfrm>
              <a:off x="6772023" y="4727227"/>
              <a:ext cx="964675" cy="139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139893" y="4637550"/>
            <a:ext cx="1030100" cy="98834"/>
            <a:chOff x="116304" y="4637550"/>
            <a:chExt cx="1030100" cy="98834"/>
          </a:xfrm>
        </p:grpSpPr>
        <p:sp>
          <p:nvSpPr>
            <p:cNvPr id="311" name="Freeform 336"/>
            <p:cNvSpPr/>
            <p:nvPr/>
          </p:nvSpPr>
          <p:spPr bwMode="auto">
            <a:xfrm>
              <a:off x="120480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2" name="Freeform 337"/>
            <p:cNvSpPr/>
            <p:nvPr/>
          </p:nvSpPr>
          <p:spPr bwMode="auto">
            <a:xfrm>
              <a:off x="120480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3" name="Rectangle 338"/>
            <p:cNvSpPr>
              <a:spLocks noChangeArrowheads="1"/>
            </p:cNvSpPr>
            <p:nvPr/>
          </p:nvSpPr>
          <p:spPr bwMode="auto">
            <a:xfrm>
              <a:off x="116304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4" name="Freeform 339"/>
            <p:cNvSpPr/>
            <p:nvPr/>
          </p:nvSpPr>
          <p:spPr bwMode="auto">
            <a:xfrm>
              <a:off x="19843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2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5" name="Freeform 340"/>
            <p:cNvSpPr/>
            <p:nvPr/>
          </p:nvSpPr>
          <p:spPr bwMode="auto">
            <a:xfrm>
              <a:off x="19843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2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6" name="Rectangle 341"/>
            <p:cNvSpPr>
              <a:spLocks noChangeArrowheads="1"/>
            </p:cNvSpPr>
            <p:nvPr/>
          </p:nvSpPr>
          <p:spPr bwMode="auto">
            <a:xfrm>
              <a:off x="19565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7" name="Freeform 342"/>
            <p:cNvSpPr/>
            <p:nvPr/>
          </p:nvSpPr>
          <p:spPr bwMode="auto">
            <a:xfrm>
              <a:off x="277779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5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5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343"/>
            <p:cNvSpPr/>
            <p:nvPr/>
          </p:nvSpPr>
          <p:spPr bwMode="auto">
            <a:xfrm>
              <a:off x="277779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5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5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9" name="Rectangle 344"/>
            <p:cNvSpPr>
              <a:spLocks noChangeArrowheads="1"/>
            </p:cNvSpPr>
            <p:nvPr/>
          </p:nvSpPr>
          <p:spPr bwMode="auto">
            <a:xfrm>
              <a:off x="274995" y="4640335"/>
              <a:ext cx="5568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0" name="Freeform 345"/>
            <p:cNvSpPr/>
            <p:nvPr/>
          </p:nvSpPr>
          <p:spPr bwMode="auto">
            <a:xfrm>
              <a:off x="357125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49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1" name="Freeform 346"/>
            <p:cNvSpPr/>
            <p:nvPr/>
          </p:nvSpPr>
          <p:spPr bwMode="auto">
            <a:xfrm>
              <a:off x="357125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49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2" name="Rectangle 347"/>
            <p:cNvSpPr>
              <a:spLocks noChangeArrowheads="1"/>
            </p:cNvSpPr>
            <p:nvPr/>
          </p:nvSpPr>
          <p:spPr bwMode="auto">
            <a:xfrm>
              <a:off x="352949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3" name="Freeform 348"/>
            <p:cNvSpPr/>
            <p:nvPr/>
          </p:nvSpPr>
          <p:spPr bwMode="auto">
            <a:xfrm>
              <a:off x="432294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Freeform 349"/>
            <p:cNvSpPr/>
            <p:nvPr/>
          </p:nvSpPr>
          <p:spPr bwMode="auto">
            <a:xfrm>
              <a:off x="432294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5" name="Rectangle 350"/>
            <p:cNvSpPr>
              <a:spLocks noChangeArrowheads="1"/>
            </p:cNvSpPr>
            <p:nvPr/>
          </p:nvSpPr>
          <p:spPr bwMode="auto">
            <a:xfrm>
              <a:off x="42951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6" name="Freeform 351"/>
            <p:cNvSpPr/>
            <p:nvPr/>
          </p:nvSpPr>
          <p:spPr bwMode="auto">
            <a:xfrm>
              <a:off x="511640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7" name="Freeform 352"/>
            <p:cNvSpPr/>
            <p:nvPr/>
          </p:nvSpPr>
          <p:spPr bwMode="auto">
            <a:xfrm>
              <a:off x="511640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8" name="Rectangle 353"/>
            <p:cNvSpPr>
              <a:spLocks noChangeArrowheads="1"/>
            </p:cNvSpPr>
            <p:nvPr/>
          </p:nvSpPr>
          <p:spPr bwMode="auto">
            <a:xfrm>
              <a:off x="508856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9" name="Freeform 354"/>
            <p:cNvSpPr/>
            <p:nvPr/>
          </p:nvSpPr>
          <p:spPr bwMode="auto">
            <a:xfrm>
              <a:off x="590985" y="4647295"/>
              <a:ext cx="77954" cy="75169"/>
            </a:xfrm>
            <a:custGeom>
              <a:avLst/>
              <a:gdLst>
                <a:gd name="T0" fmla="*/ 0 w 56"/>
                <a:gd name="T1" fmla="*/ 50 h 54"/>
                <a:gd name="T2" fmla="*/ 4 w 56"/>
                <a:gd name="T3" fmla="*/ 54 h 54"/>
                <a:gd name="T4" fmla="*/ 56 w 56"/>
                <a:gd name="T5" fmla="*/ 5 h 54"/>
                <a:gd name="T6" fmla="*/ 52 w 56"/>
                <a:gd name="T7" fmla="*/ 0 h 54"/>
                <a:gd name="T8" fmla="*/ 0 w 56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0" y="50"/>
                  </a:moveTo>
                  <a:lnTo>
                    <a:pt x="4" y="54"/>
                  </a:lnTo>
                  <a:lnTo>
                    <a:pt x="56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0" name="Freeform 355"/>
            <p:cNvSpPr/>
            <p:nvPr/>
          </p:nvSpPr>
          <p:spPr bwMode="auto">
            <a:xfrm>
              <a:off x="590985" y="4647295"/>
              <a:ext cx="77954" cy="79346"/>
            </a:xfrm>
            <a:custGeom>
              <a:avLst/>
              <a:gdLst>
                <a:gd name="T0" fmla="*/ 0 w 56"/>
                <a:gd name="T1" fmla="*/ 5 h 57"/>
                <a:gd name="T2" fmla="*/ 4 w 56"/>
                <a:gd name="T3" fmla="*/ 0 h 57"/>
                <a:gd name="T4" fmla="*/ 56 w 56"/>
                <a:gd name="T5" fmla="*/ 52 h 57"/>
                <a:gd name="T6" fmla="*/ 52 w 56"/>
                <a:gd name="T7" fmla="*/ 57 h 57"/>
                <a:gd name="T8" fmla="*/ 0 w 56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"/>
                  </a:moveTo>
                  <a:lnTo>
                    <a:pt x="4" y="0"/>
                  </a:lnTo>
                  <a:lnTo>
                    <a:pt x="56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1" name="Rectangle 356"/>
            <p:cNvSpPr>
              <a:spLocks noChangeArrowheads="1"/>
            </p:cNvSpPr>
            <p:nvPr/>
          </p:nvSpPr>
          <p:spPr bwMode="auto">
            <a:xfrm>
              <a:off x="586809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2" name="Freeform 357"/>
            <p:cNvSpPr/>
            <p:nvPr/>
          </p:nvSpPr>
          <p:spPr bwMode="auto">
            <a:xfrm>
              <a:off x="668939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3" name="Freeform 358"/>
            <p:cNvSpPr/>
            <p:nvPr/>
          </p:nvSpPr>
          <p:spPr bwMode="auto">
            <a:xfrm>
              <a:off x="668939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4" name="Rectangle 359"/>
            <p:cNvSpPr>
              <a:spLocks noChangeArrowheads="1"/>
            </p:cNvSpPr>
            <p:nvPr/>
          </p:nvSpPr>
          <p:spPr bwMode="auto">
            <a:xfrm>
              <a:off x="66615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5" name="Freeform 360"/>
            <p:cNvSpPr/>
            <p:nvPr/>
          </p:nvSpPr>
          <p:spPr bwMode="auto">
            <a:xfrm>
              <a:off x="748284" y="4647295"/>
              <a:ext cx="76562" cy="75169"/>
            </a:xfrm>
            <a:custGeom>
              <a:avLst/>
              <a:gdLst>
                <a:gd name="T0" fmla="*/ 0 w 55"/>
                <a:gd name="T1" fmla="*/ 50 h 54"/>
                <a:gd name="T2" fmla="*/ 5 w 55"/>
                <a:gd name="T3" fmla="*/ 54 h 54"/>
                <a:gd name="T4" fmla="*/ 55 w 55"/>
                <a:gd name="T5" fmla="*/ 5 h 54"/>
                <a:gd name="T6" fmla="*/ 50 w 55"/>
                <a:gd name="T7" fmla="*/ 0 h 54"/>
                <a:gd name="T8" fmla="*/ 0 w 55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50"/>
                  </a:moveTo>
                  <a:lnTo>
                    <a:pt x="5" y="54"/>
                  </a:lnTo>
                  <a:lnTo>
                    <a:pt x="55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6" name="Freeform 361"/>
            <p:cNvSpPr/>
            <p:nvPr/>
          </p:nvSpPr>
          <p:spPr bwMode="auto">
            <a:xfrm>
              <a:off x="748284" y="4647295"/>
              <a:ext cx="76562" cy="79346"/>
            </a:xfrm>
            <a:custGeom>
              <a:avLst/>
              <a:gdLst>
                <a:gd name="T0" fmla="*/ 0 w 55"/>
                <a:gd name="T1" fmla="*/ 5 h 57"/>
                <a:gd name="T2" fmla="*/ 5 w 55"/>
                <a:gd name="T3" fmla="*/ 0 h 57"/>
                <a:gd name="T4" fmla="*/ 55 w 55"/>
                <a:gd name="T5" fmla="*/ 52 h 57"/>
                <a:gd name="T6" fmla="*/ 50 w 55"/>
                <a:gd name="T7" fmla="*/ 57 h 57"/>
                <a:gd name="T8" fmla="*/ 0 w 55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5"/>
                  </a:moveTo>
                  <a:lnTo>
                    <a:pt x="5" y="0"/>
                  </a:lnTo>
                  <a:lnTo>
                    <a:pt x="55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7" name="Rectangle 362"/>
            <p:cNvSpPr>
              <a:spLocks noChangeArrowheads="1"/>
            </p:cNvSpPr>
            <p:nvPr/>
          </p:nvSpPr>
          <p:spPr bwMode="auto">
            <a:xfrm>
              <a:off x="745500" y="4640335"/>
              <a:ext cx="6960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8" name="Freeform 363"/>
            <p:cNvSpPr/>
            <p:nvPr/>
          </p:nvSpPr>
          <p:spPr bwMode="auto">
            <a:xfrm>
              <a:off x="827630" y="4647295"/>
              <a:ext cx="75169" cy="75169"/>
            </a:xfrm>
            <a:custGeom>
              <a:avLst/>
              <a:gdLst>
                <a:gd name="T0" fmla="*/ 0 w 54"/>
                <a:gd name="T1" fmla="*/ 50 h 54"/>
                <a:gd name="T2" fmla="*/ 2 w 54"/>
                <a:gd name="T3" fmla="*/ 54 h 54"/>
                <a:gd name="T4" fmla="*/ 54 w 54"/>
                <a:gd name="T5" fmla="*/ 5 h 54"/>
                <a:gd name="T6" fmla="*/ 50 w 54"/>
                <a:gd name="T7" fmla="*/ 0 h 54"/>
                <a:gd name="T8" fmla="*/ 0 w 54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50"/>
                  </a:moveTo>
                  <a:lnTo>
                    <a:pt x="2" y="54"/>
                  </a:lnTo>
                  <a:lnTo>
                    <a:pt x="54" y="5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9" name="Freeform 364"/>
            <p:cNvSpPr/>
            <p:nvPr/>
          </p:nvSpPr>
          <p:spPr bwMode="auto">
            <a:xfrm>
              <a:off x="827630" y="4647295"/>
              <a:ext cx="75169" cy="79346"/>
            </a:xfrm>
            <a:custGeom>
              <a:avLst/>
              <a:gdLst>
                <a:gd name="T0" fmla="*/ 0 w 54"/>
                <a:gd name="T1" fmla="*/ 5 h 57"/>
                <a:gd name="T2" fmla="*/ 2 w 54"/>
                <a:gd name="T3" fmla="*/ 0 h 57"/>
                <a:gd name="T4" fmla="*/ 54 w 54"/>
                <a:gd name="T5" fmla="*/ 52 h 57"/>
                <a:gd name="T6" fmla="*/ 50 w 54"/>
                <a:gd name="T7" fmla="*/ 57 h 57"/>
                <a:gd name="T8" fmla="*/ 0 w 54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5"/>
                  </a:moveTo>
                  <a:lnTo>
                    <a:pt x="2" y="0"/>
                  </a:lnTo>
                  <a:lnTo>
                    <a:pt x="54" y="52"/>
                  </a:lnTo>
                  <a:lnTo>
                    <a:pt x="5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0" name="Rectangle 365"/>
            <p:cNvSpPr>
              <a:spLocks noChangeArrowheads="1"/>
            </p:cNvSpPr>
            <p:nvPr/>
          </p:nvSpPr>
          <p:spPr bwMode="auto">
            <a:xfrm>
              <a:off x="82067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1" name="Freeform 366"/>
            <p:cNvSpPr/>
            <p:nvPr/>
          </p:nvSpPr>
          <p:spPr bwMode="auto">
            <a:xfrm>
              <a:off x="902799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2" name="Freeform 367"/>
            <p:cNvSpPr/>
            <p:nvPr/>
          </p:nvSpPr>
          <p:spPr bwMode="auto">
            <a:xfrm>
              <a:off x="902799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3" name="Rectangle 368"/>
            <p:cNvSpPr>
              <a:spLocks noChangeArrowheads="1"/>
            </p:cNvSpPr>
            <p:nvPr/>
          </p:nvSpPr>
          <p:spPr bwMode="auto">
            <a:xfrm>
              <a:off x="900015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4" name="Freeform 369"/>
            <p:cNvSpPr/>
            <p:nvPr/>
          </p:nvSpPr>
          <p:spPr bwMode="auto">
            <a:xfrm>
              <a:off x="982145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5" name="Freeform 370"/>
            <p:cNvSpPr/>
            <p:nvPr/>
          </p:nvSpPr>
          <p:spPr bwMode="auto">
            <a:xfrm>
              <a:off x="982145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6" name="Rectangle 371"/>
            <p:cNvSpPr>
              <a:spLocks noChangeArrowheads="1"/>
            </p:cNvSpPr>
            <p:nvPr/>
          </p:nvSpPr>
          <p:spPr bwMode="auto">
            <a:xfrm>
              <a:off x="979361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7" name="Freeform 372"/>
            <p:cNvSpPr/>
            <p:nvPr/>
          </p:nvSpPr>
          <p:spPr bwMode="auto">
            <a:xfrm>
              <a:off x="1061491" y="4647295"/>
              <a:ext cx="79346" cy="75169"/>
            </a:xfrm>
            <a:custGeom>
              <a:avLst/>
              <a:gdLst>
                <a:gd name="T0" fmla="*/ 0 w 57"/>
                <a:gd name="T1" fmla="*/ 50 h 54"/>
                <a:gd name="T2" fmla="*/ 5 w 57"/>
                <a:gd name="T3" fmla="*/ 54 h 54"/>
                <a:gd name="T4" fmla="*/ 57 w 57"/>
                <a:gd name="T5" fmla="*/ 5 h 54"/>
                <a:gd name="T6" fmla="*/ 52 w 57"/>
                <a:gd name="T7" fmla="*/ 0 h 54"/>
                <a:gd name="T8" fmla="*/ 0 w 57"/>
                <a:gd name="T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50"/>
                  </a:moveTo>
                  <a:lnTo>
                    <a:pt x="5" y="54"/>
                  </a:lnTo>
                  <a:lnTo>
                    <a:pt x="57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8" name="Freeform 373"/>
            <p:cNvSpPr/>
            <p:nvPr/>
          </p:nvSpPr>
          <p:spPr bwMode="auto">
            <a:xfrm>
              <a:off x="1061491" y="4647295"/>
              <a:ext cx="79346" cy="79346"/>
            </a:xfrm>
            <a:custGeom>
              <a:avLst/>
              <a:gdLst>
                <a:gd name="T0" fmla="*/ 0 w 57"/>
                <a:gd name="T1" fmla="*/ 5 h 57"/>
                <a:gd name="T2" fmla="*/ 5 w 57"/>
                <a:gd name="T3" fmla="*/ 0 h 57"/>
                <a:gd name="T4" fmla="*/ 57 w 57"/>
                <a:gd name="T5" fmla="*/ 52 h 57"/>
                <a:gd name="T6" fmla="*/ 52 w 57"/>
                <a:gd name="T7" fmla="*/ 57 h 57"/>
                <a:gd name="T8" fmla="*/ 0 w 57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5"/>
                  </a:moveTo>
                  <a:lnTo>
                    <a:pt x="5" y="0"/>
                  </a:lnTo>
                  <a:lnTo>
                    <a:pt x="57" y="52"/>
                  </a:lnTo>
                  <a:lnTo>
                    <a:pt x="52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9" name="Rectangle 374"/>
            <p:cNvSpPr>
              <a:spLocks noChangeArrowheads="1"/>
            </p:cNvSpPr>
            <p:nvPr/>
          </p:nvSpPr>
          <p:spPr bwMode="auto">
            <a:xfrm>
              <a:off x="1057314" y="4640335"/>
              <a:ext cx="11136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0" name="Rectangle 375"/>
            <p:cNvSpPr>
              <a:spLocks noChangeArrowheads="1"/>
            </p:cNvSpPr>
            <p:nvPr/>
          </p:nvSpPr>
          <p:spPr bwMode="auto">
            <a:xfrm>
              <a:off x="1136660" y="4640335"/>
              <a:ext cx="9744" cy="91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1" name="Rectangle 376"/>
            <p:cNvSpPr>
              <a:spLocks noChangeArrowheads="1"/>
            </p:cNvSpPr>
            <p:nvPr/>
          </p:nvSpPr>
          <p:spPr bwMode="auto">
            <a:xfrm>
              <a:off x="116304" y="463755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2" name="Rectangle 377"/>
            <p:cNvSpPr>
              <a:spLocks noChangeArrowheads="1"/>
            </p:cNvSpPr>
            <p:nvPr/>
          </p:nvSpPr>
          <p:spPr bwMode="auto">
            <a:xfrm>
              <a:off x="116304" y="4719680"/>
              <a:ext cx="1030100" cy="16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2627835" y="4650590"/>
            <a:ext cx="406210" cy="99205"/>
            <a:chOff x="386579" y="2572379"/>
            <a:chExt cx="406210" cy="99205"/>
          </a:xfrm>
        </p:grpSpPr>
        <p:grpSp>
          <p:nvGrpSpPr>
            <p:cNvPr id="354" name="组合 353"/>
            <p:cNvGrpSpPr/>
            <p:nvPr/>
          </p:nvGrpSpPr>
          <p:grpSpPr>
            <a:xfrm>
              <a:off x="386579" y="2578580"/>
              <a:ext cx="401781" cy="90525"/>
              <a:chOff x="386579" y="2578580"/>
              <a:chExt cx="401781" cy="90525"/>
            </a:xfrm>
          </p:grpSpPr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779680" y="2578580"/>
                <a:ext cx="8680" cy="905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165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8" name="组合 357"/>
              <p:cNvGrpSpPr/>
              <p:nvPr/>
            </p:nvGrpSpPr>
            <p:grpSpPr>
              <a:xfrm>
                <a:off x="386579" y="2578580"/>
                <a:ext cx="396821" cy="90525"/>
                <a:chOff x="386579" y="2578580"/>
                <a:chExt cx="396821" cy="90525"/>
              </a:xfrm>
            </p:grpSpPr>
            <p:sp>
              <p:nvSpPr>
                <p:cNvPr id="359" name="Freeform 39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0" name="Freeform 40"/>
                <p:cNvSpPr/>
                <p:nvPr/>
              </p:nvSpPr>
              <p:spPr bwMode="auto">
                <a:xfrm>
                  <a:off x="706516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1" name="Freeform 42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56 h 61"/>
                    <a:gd name="T2" fmla="*/ 59 w 64"/>
                    <a:gd name="T3" fmla="*/ 61 h 61"/>
                    <a:gd name="T4" fmla="*/ 0 w 64"/>
                    <a:gd name="T5" fmla="*/ 4 h 61"/>
                    <a:gd name="T6" fmla="*/ 7 w 64"/>
                    <a:gd name="T7" fmla="*/ 0 h 61"/>
                    <a:gd name="T8" fmla="*/ 64 w 64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56"/>
                      </a:moveTo>
                      <a:lnTo>
                        <a:pt x="59" y="6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2" name="Freeform 43"/>
                <p:cNvSpPr/>
                <p:nvPr/>
              </p:nvSpPr>
              <p:spPr bwMode="auto">
                <a:xfrm>
                  <a:off x="627152" y="2584780"/>
                  <a:ext cx="79365" cy="75644"/>
                </a:xfrm>
                <a:custGeom>
                  <a:avLst/>
                  <a:gdLst>
                    <a:gd name="T0" fmla="*/ 64 w 64"/>
                    <a:gd name="T1" fmla="*/ 4 h 61"/>
                    <a:gd name="T2" fmla="*/ 59 w 64"/>
                    <a:gd name="T3" fmla="*/ 0 h 61"/>
                    <a:gd name="T4" fmla="*/ 0 w 64"/>
                    <a:gd name="T5" fmla="*/ 56 h 61"/>
                    <a:gd name="T6" fmla="*/ 7 w 64"/>
                    <a:gd name="T7" fmla="*/ 61 h 61"/>
                    <a:gd name="T8" fmla="*/ 64 w 6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1">
                      <a:moveTo>
                        <a:pt x="64" y="4"/>
                      </a:moveTo>
                      <a:lnTo>
                        <a:pt x="59" y="0"/>
                      </a:lnTo>
                      <a:lnTo>
                        <a:pt x="0" y="56"/>
                      </a:lnTo>
                      <a:lnTo>
                        <a:pt x="7" y="61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3" name="Rectangle 44"/>
                <p:cNvSpPr>
                  <a:spLocks noChangeArrowheads="1"/>
                </p:cNvSpPr>
                <p:nvPr/>
              </p:nvSpPr>
              <p:spPr bwMode="auto">
                <a:xfrm>
                  <a:off x="700316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4" name="Freeform 45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5" name="Freeform 46"/>
                <p:cNvSpPr/>
                <p:nvPr/>
              </p:nvSpPr>
              <p:spPr bwMode="auto">
                <a:xfrm>
                  <a:off x="551507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6" name="Rectangle 47"/>
                <p:cNvSpPr>
                  <a:spLocks noChangeArrowheads="1"/>
                </p:cNvSpPr>
                <p:nvPr/>
              </p:nvSpPr>
              <p:spPr bwMode="auto">
                <a:xfrm>
                  <a:off x="622192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7" name="Freeform 48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56 h 61"/>
                    <a:gd name="T2" fmla="*/ 57 w 61"/>
                    <a:gd name="T3" fmla="*/ 61 h 61"/>
                    <a:gd name="T4" fmla="*/ 0 w 61"/>
                    <a:gd name="T5" fmla="*/ 4 h 61"/>
                    <a:gd name="T6" fmla="*/ 5 w 61"/>
                    <a:gd name="T7" fmla="*/ 0 h 61"/>
                    <a:gd name="T8" fmla="*/ 61 w 61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1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8" name="Freeform 49"/>
                <p:cNvSpPr/>
                <p:nvPr/>
              </p:nvSpPr>
              <p:spPr bwMode="auto">
                <a:xfrm>
                  <a:off x="472144" y="2584780"/>
                  <a:ext cx="75644" cy="75644"/>
                </a:xfrm>
                <a:custGeom>
                  <a:avLst/>
                  <a:gdLst>
                    <a:gd name="T0" fmla="*/ 61 w 61"/>
                    <a:gd name="T1" fmla="*/ 4 h 61"/>
                    <a:gd name="T2" fmla="*/ 57 w 61"/>
                    <a:gd name="T3" fmla="*/ 0 h 61"/>
                    <a:gd name="T4" fmla="*/ 0 w 61"/>
                    <a:gd name="T5" fmla="*/ 56 h 61"/>
                    <a:gd name="T6" fmla="*/ 5 w 61"/>
                    <a:gd name="T7" fmla="*/ 61 h 61"/>
                    <a:gd name="T8" fmla="*/ 61 w 61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61">
                      <a:moveTo>
                        <a:pt x="61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1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9" name="Rectangle 50"/>
                <p:cNvSpPr>
                  <a:spLocks noChangeArrowheads="1"/>
                </p:cNvSpPr>
                <p:nvPr/>
              </p:nvSpPr>
              <p:spPr bwMode="auto">
                <a:xfrm>
                  <a:off x="542827" y="2578580"/>
                  <a:ext cx="1116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0" name="Freeform 51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56 h 61"/>
                    <a:gd name="T2" fmla="*/ 57 w 62"/>
                    <a:gd name="T3" fmla="*/ 61 h 61"/>
                    <a:gd name="T4" fmla="*/ 0 w 62"/>
                    <a:gd name="T5" fmla="*/ 4 h 61"/>
                    <a:gd name="T6" fmla="*/ 5 w 62"/>
                    <a:gd name="T7" fmla="*/ 0 h 61"/>
                    <a:gd name="T8" fmla="*/ 62 w 62"/>
                    <a:gd name="T9" fmla="*/ 5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56"/>
                      </a:moveTo>
                      <a:lnTo>
                        <a:pt x="57" y="61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1" name="Freeform 52"/>
                <p:cNvSpPr/>
                <p:nvPr/>
              </p:nvSpPr>
              <p:spPr bwMode="auto">
                <a:xfrm>
                  <a:off x="392779" y="2584780"/>
                  <a:ext cx="76884" cy="75644"/>
                </a:xfrm>
                <a:custGeom>
                  <a:avLst/>
                  <a:gdLst>
                    <a:gd name="T0" fmla="*/ 62 w 62"/>
                    <a:gd name="T1" fmla="*/ 4 h 61"/>
                    <a:gd name="T2" fmla="*/ 57 w 62"/>
                    <a:gd name="T3" fmla="*/ 0 h 61"/>
                    <a:gd name="T4" fmla="*/ 0 w 62"/>
                    <a:gd name="T5" fmla="*/ 56 h 61"/>
                    <a:gd name="T6" fmla="*/ 5 w 62"/>
                    <a:gd name="T7" fmla="*/ 61 h 61"/>
                    <a:gd name="T8" fmla="*/ 62 w 62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1">
                      <a:moveTo>
                        <a:pt x="62" y="4"/>
                      </a:move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5" y="61"/>
                      </a:ln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2" name="Rectangle 53"/>
                <p:cNvSpPr>
                  <a:spLocks noChangeArrowheads="1"/>
                </p:cNvSpPr>
                <p:nvPr/>
              </p:nvSpPr>
              <p:spPr bwMode="auto">
                <a:xfrm>
                  <a:off x="465943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3" name="Rectangle 54"/>
                <p:cNvSpPr>
                  <a:spLocks noChangeArrowheads="1"/>
                </p:cNvSpPr>
                <p:nvPr/>
              </p:nvSpPr>
              <p:spPr bwMode="auto">
                <a:xfrm>
                  <a:off x="386579" y="2578580"/>
                  <a:ext cx="8680" cy="9052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165"/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55" name="任意多边形 354"/>
            <p:cNvSpPr>
              <a:spLocks noChangeArrowheads="1"/>
            </p:cNvSpPr>
            <p:nvPr/>
          </p:nvSpPr>
          <p:spPr bwMode="auto">
            <a:xfrm>
              <a:off x="386580" y="2572379"/>
              <a:ext cx="403731" cy="17361"/>
            </a:xfrm>
            <a:custGeom>
              <a:avLst/>
              <a:gdLst>
                <a:gd name="connsiteX0" fmla="*/ 0 w 403731"/>
                <a:gd name="connsiteY0" fmla="*/ 0 h 17361"/>
                <a:gd name="connsiteX1" fmla="*/ 403731 w 403731"/>
                <a:gd name="connsiteY1" fmla="*/ 0 h 17361"/>
                <a:gd name="connsiteX2" fmla="*/ 403731 w 403731"/>
                <a:gd name="connsiteY2" fmla="*/ 17361 h 17361"/>
                <a:gd name="connsiteX3" fmla="*/ 0 w 403731"/>
                <a:gd name="connsiteY3" fmla="*/ 17361 h 1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31" h="17361">
                  <a:moveTo>
                    <a:pt x="0" y="0"/>
                  </a:moveTo>
                  <a:lnTo>
                    <a:pt x="403731" y="0"/>
                  </a:lnTo>
                  <a:lnTo>
                    <a:pt x="40373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6" name="任意多边形 355"/>
            <p:cNvSpPr>
              <a:spLocks noChangeArrowheads="1"/>
            </p:cNvSpPr>
            <p:nvPr/>
          </p:nvSpPr>
          <p:spPr bwMode="auto">
            <a:xfrm>
              <a:off x="386579" y="2657944"/>
              <a:ext cx="406210" cy="13640"/>
            </a:xfrm>
            <a:custGeom>
              <a:avLst/>
              <a:gdLst>
                <a:gd name="connsiteX0" fmla="*/ 0 w 406210"/>
                <a:gd name="connsiteY0" fmla="*/ 0 h 13640"/>
                <a:gd name="connsiteX1" fmla="*/ 406210 w 406210"/>
                <a:gd name="connsiteY1" fmla="*/ 0 h 13640"/>
                <a:gd name="connsiteX2" fmla="*/ 406210 w 406210"/>
                <a:gd name="connsiteY2" fmla="*/ 13640 h 13640"/>
                <a:gd name="connsiteX3" fmla="*/ 0 w 406210"/>
                <a:gd name="connsiteY3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210" h="13640">
                  <a:moveTo>
                    <a:pt x="0" y="0"/>
                  </a:moveTo>
                  <a:lnTo>
                    <a:pt x="406210" y="0"/>
                  </a:lnTo>
                  <a:lnTo>
                    <a:pt x="406210" y="13640"/>
                  </a:lnTo>
                  <a:lnTo>
                    <a:pt x="0" y="1364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165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4" b="18195"/>
          <a:stretch>
            <a:fillRect/>
          </a:stretch>
        </p:blipFill>
        <p:spPr>
          <a:xfrm>
            <a:off x="-15240" y="-35884"/>
            <a:ext cx="9159240" cy="292196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8591859" y="1352272"/>
            <a:ext cx="299991" cy="300099"/>
            <a:chOff x="11468100" y="1804306"/>
            <a:chExt cx="400417" cy="400417"/>
          </a:xfrm>
        </p:grpSpPr>
        <p:sp>
          <p:nvSpPr>
            <p:cNvPr id="30" name="椭圆 29"/>
            <p:cNvSpPr/>
            <p:nvPr/>
          </p:nvSpPr>
          <p:spPr>
            <a:xfrm>
              <a:off x="11468100" y="1804306"/>
              <a:ext cx="400417" cy="400417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11562978" y="1899184"/>
              <a:ext cx="210661" cy="210661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flipH="1">
            <a:off x="4074913" y="2994083"/>
            <a:ext cx="72942" cy="72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4253109" y="2994083"/>
            <a:ext cx="72942" cy="729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4428925" y="2994083"/>
            <a:ext cx="72942" cy="72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4604740" y="2994083"/>
            <a:ext cx="72942" cy="72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4780556" y="2994083"/>
            <a:ext cx="72942" cy="72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58012" y="3224939"/>
            <a:ext cx="2102908" cy="369332"/>
            <a:chOff x="-36208" y="4503818"/>
            <a:chExt cx="1924352" cy="492790"/>
          </a:xfrm>
        </p:grpSpPr>
        <p:sp>
          <p:nvSpPr>
            <p:cNvPr id="36" name="TextBox 73"/>
            <p:cNvSpPr txBox="1"/>
            <p:nvPr/>
          </p:nvSpPr>
          <p:spPr>
            <a:xfrm>
              <a:off x="-36208" y="4503818"/>
              <a:ext cx="1070247" cy="492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12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defRPr>
              </a:lvl1pPr>
            </a:lstStyle>
            <a:p>
              <a:pPr defTabSz="685165"/>
              <a:r>
                <a:rPr lang="zh-CN" altLang="en-US" sz="1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锐普动态</a:t>
              </a:r>
              <a:endParaRPr lang="zh-CN" altLang="en-US" sz="18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4763" y="4663076"/>
              <a:ext cx="993381" cy="307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en-US" altLang="zh-CN" sz="900" i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 RAPID STATUS</a:t>
              </a:r>
              <a:endParaRPr lang="zh-CN" altLang="en-US" sz="900" i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625918" y="3637206"/>
            <a:ext cx="7901299" cy="48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5" rIns="91411" bIns="45705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/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坚持精益求精、拒绝平庸的做事精神，帮助您实现美观、精致、严谨、动感的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repeatCount="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3530</Words>
  <Application>WPS 演示</Application>
  <PresentationFormat>全屏显示(16:9)</PresentationFormat>
  <Paragraphs>483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汉仪大宋简</vt:lpstr>
      <vt:lpstr>微软雅黑</vt:lpstr>
      <vt:lpstr>方正粗谭黑简体</vt:lpstr>
      <vt:lpstr>Arial Unicode MS</vt:lpstr>
      <vt:lpstr>汉仪菱心体简</vt:lpstr>
      <vt:lpstr>汉仪综艺体简</vt:lpstr>
      <vt:lpstr>方正兰亭纤黑_GBK</vt:lpstr>
      <vt:lpstr>Calibri</vt:lpstr>
      <vt:lpstr>汉仪特细等线简</vt:lpstr>
      <vt:lpstr>方正正纤黑简体</vt:lpstr>
      <vt:lpstr>黑体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2014-11-24T09:44:00Z</dcterms:created>
  <dcterms:modified xsi:type="dcterms:W3CDTF">2018-08-28T10:22:48Z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