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6B0000"/>
    <a:srgbClr val="DCD9D9"/>
    <a:srgbClr val="E6D9D9"/>
    <a:srgbClr val="FA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15F761-B238-4BDC-B77A-B0A381EA0D9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86280B5-F38D-45C5-AC17-A0EEBE89F4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433E7-1DBD-4982-8211-4A95082A8ED3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5935E-22F6-47C8-99E4-5C140B548B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703C0-D093-4440-98EE-432EA0C9D7E4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560C1-ABFB-4974-9A26-FE7B585B62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2A2B2-252E-437D-8D6B-9D1151DC3A6A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069F9-105E-4A4E-B1C8-5CFCB29DC0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0D7C9-7E6E-4802-B3C5-EA3CE7C09248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FDA6-D790-422B-8C5C-B69949B48D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7A15A-C295-4D03-9803-B1AFA8A6800D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649C6-D9B3-4046-9053-7D748698BB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68CD-5147-48B7-875E-6EF68A8F31CD}" type="datetimeFigureOut">
              <a:rPr lang="en-US" altLang="zh-CN"/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B0E6B-72D9-442F-A246-35C705C825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A78A-2F0F-4FF5-9D0C-B92588892A5A}" type="datetimeFigureOut">
              <a:rPr lang="en-US" altLang="zh-CN"/>
            </a:fld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AE161-E819-4204-BAFC-15B4B12BE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55CFF-8FC6-4C80-A1D5-032552392270}" type="datetimeFigureOut">
              <a:rPr lang="en-US" altLang="zh-CN"/>
            </a:fld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60A34-E1EB-4CC4-9960-37E31EC4A5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" name="Picture 4" descr="E:\209_7008x4672_zcool.com.cn_259999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rot="16200000">
            <a:off x="4460081" y="-4001293"/>
            <a:ext cx="223837" cy="9144000"/>
          </a:xfrm>
          <a:prstGeom prst="rect">
            <a:avLst/>
          </a:prstGeom>
          <a:gradFill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49280-67EB-4E5C-81B0-C9122283A446}" type="datetimeFigureOut">
              <a:rPr lang="en-US" altLang="zh-CN"/>
            </a:fld>
            <a:endParaRPr lang="en-US" altLang="zh-CN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D0078-1CF3-4C5F-AB81-59A303F2CD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3AA45-8578-4FD6-9D88-D87CA3AE89A6}" type="datetimeFigureOut">
              <a:rPr lang="en-US" altLang="zh-CN"/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8789-08D8-4511-9EEF-26E55A42D7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8EEB1-3F21-4508-B9A9-545C499A49C9}" type="datetimeFigureOut">
              <a:rPr lang="en-US" altLang="zh-CN"/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4E7BE-DAB8-4297-B4A9-3F36FC5281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149066-6D42-41D6-A009-08B120CCBE59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D41C70-8898-4098-8015-3BA45B4B005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06650"/>
            <a:ext cx="9144000" cy="8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743325"/>
            <a:ext cx="9144000" cy="8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5400000">
            <a:off x="4998244" y="2528094"/>
            <a:ext cx="51435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5402263" y="4443413"/>
            <a:ext cx="1312862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5400000">
            <a:off x="1985169" y="2528094"/>
            <a:ext cx="51435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06650"/>
            <a:ext cx="9144000" cy="1423988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2957513"/>
            <a:ext cx="4040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PowerPoint Template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93738" y="3414713"/>
            <a:ext cx="4117975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5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209_7008x4672_zcool.com.cn_259999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32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E:\209_7008x4672_zcool.com.cn_25999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0"/>
            <a:ext cx="15303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E:\209_7008x4672_zcool.com.cn_25999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3830638"/>
            <a:ext cx="15303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E:\209_7008x4672_zcool.com.cn_25999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0638"/>
            <a:ext cx="4513263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E:\209_7008x4672_zcool.com.cn_259999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0"/>
            <a:ext cx="29257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E:\209_7008x4672_zcool.com.cn_259999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3830638"/>
            <a:ext cx="1423988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E:\209_7008x4672_zcool.com.cn_259999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830638"/>
            <a:ext cx="1414463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7421563" y="3465513"/>
            <a:ext cx="110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7" name="组合 36"/>
          <p:cNvGrpSpPr/>
          <p:nvPr/>
        </p:nvGrpSpPr>
        <p:grpSpPr bwMode="auto">
          <a:xfrm>
            <a:off x="7067550" y="3348038"/>
            <a:ext cx="454025" cy="423862"/>
            <a:chOff x="-2441575" y="2146300"/>
            <a:chExt cx="1196975" cy="1114425"/>
          </a:xfrm>
        </p:grpSpPr>
        <p:sp>
          <p:nvSpPr>
            <p:cNvPr id="8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53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673100" y="2438400"/>
            <a:ext cx="262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4388" y="2976563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5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5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5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5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20" grpId="0" animBg="1"/>
      <p:bldP spid="3" grpId="0" animBg="1"/>
      <p:bldP spid="4" grpId="0"/>
      <p:bldP spid="5" grpId="0"/>
      <p:bldP spid="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E:\209_7008x4672_zcool.com.cn_259999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E:\209_7008x4672_zcool.com.cn_25999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0638"/>
            <a:ext cx="91440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36"/>
          <p:cNvSpPr/>
          <p:nvPr/>
        </p:nvSpPr>
        <p:spPr>
          <a:xfrm rot="5400000">
            <a:off x="4998244" y="2528094"/>
            <a:ext cx="51435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5402263" y="4443413"/>
            <a:ext cx="1312862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5400000">
            <a:off x="1985169" y="2528094"/>
            <a:ext cx="51435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2406650"/>
            <a:ext cx="9144000" cy="1423988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673100" y="2438400"/>
            <a:ext cx="7856538" cy="1333500"/>
            <a:chOff x="673100" y="2438879"/>
            <a:chExt cx="7855878" cy="1332910"/>
          </a:xfrm>
        </p:grpSpPr>
        <p:sp>
          <p:nvSpPr>
            <p:cNvPr id="8206" name="TextBox 25"/>
            <p:cNvSpPr txBox="1">
              <a:spLocks noChangeArrowheads="1"/>
            </p:cNvSpPr>
            <p:nvPr/>
          </p:nvSpPr>
          <p:spPr bwMode="auto">
            <a:xfrm>
              <a:off x="685198" y="2957217"/>
              <a:ext cx="404008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 Template</a:t>
              </a:r>
              <a:endPara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3"/>
            <p:cNvSpPr>
              <a:spLocks noChangeArrowheads="1"/>
            </p:cNvSpPr>
            <p:nvPr/>
          </p:nvSpPr>
          <p:spPr bwMode="auto">
            <a:xfrm>
              <a:off x="693736" y="3414760"/>
              <a:ext cx="4117629" cy="33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7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57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8" name="TextBox 35"/>
            <p:cNvSpPr txBox="1">
              <a:spLocks noChangeArrowheads="1"/>
            </p:cNvSpPr>
            <p:nvPr/>
          </p:nvSpPr>
          <p:spPr bwMode="auto">
            <a:xfrm>
              <a:off x="7420903" y="3465401"/>
              <a:ext cx="11080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RAPIDESIGN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8209" name="组合 36"/>
            <p:cNvGrpSpPr/>
            <p:nvPr/>
          </p:nvGrpSpPr>
          <p:grpSpPr bwMode="auto">
            <a:xfrm>
              <a:off x="7066890" y="3347926"/>
              <a:ext cx="454025" cy="423863"/>
              <a:chOff x="-2441575" y="2146300"/>
              <a:chExt cx="1196975" cy="1114425"/>
            </a:xfrm>
          </p:grpSpPr>
          <p:sp>
            <p:nvSpPr>
              <p:cNvPr id="30" name="Freeform 48"/>
              <p:cNvSpPr/>
              <p:nvPr/>
            </p:nvSpPr>
            <p:spPr bwMode="auto">
              <a:xfrm>
                <a:off x="-2441575" y="2325688"/>
                <a:ext cx="1054100" cy="781050"/>
              </a:xfrm>
              <a:custGeom>
                <a:avLst/>
                <a:gdLst>
                  <a:gd name="T0" fmla="*/ 262 w 281"/>
                  <a:gd name="T1" fmla="*/ 47 h 208"/>
                  <a:gd name="T2" fmla="*/ 241 w 281"/>
                  <a:gd name="T3" fmla="*/ 31 h 208"/>
                  <a:gd name="T4" fmla="*/ 187 w 281"/>
                  <a:gd name="T5" fmla="*/ 18 h 208"/>
                  <a:gd name="T6" fmla="*/ 118 w 281"/>
                  <a:gd name="T7" fmla="*/ 41 h 208"/>
                  <a:gd name="T8" fmla="*/ 17 w 281"/>
                  <a:gd name="T9" fmla="*/ 208 h 208"/>
                  <a:gd name="T10" fmla="*/ 0 w 281"/>
                  <a:gd name="T11" fmla="*/ 203 h 208"/>
                  <a:gd name="T12" fmla="*/ 108 w 281"/>
                  <a:gd name="T13" fmla="*/ 27 h 208"/>
                  <a:gd name="T14" fmla="*/ 187 w 281"/>
                  <a:gd name="T15" fmla="*/ 1 h 208"/>
                  <a:gd name="T16" fmla="*/ 248 w 281"/>
                  <a:gd name="T17" fmla="*/ 16 h 208"/>
                  <a:gd name="T18" fmla="*/ 278 w 281"/>
                  <a:gd name="T19" fmla="*/ 40 h 208"/>
                  <a:gd name="T20" fmla="*/ 279 w 281"/>
                  <a:gd name="T21" fmla="*/ 48 h 208"/>
                  <a:gd name="T22" fmla="*/ 262 w 281"/>
                  <a:gd name="T23" fmla="*/ 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08">
                    <a:moveTo>
                      <a:pt x="262" y="47"/>
                    </a:moveTo>
                    <a:cubicBezTo>
                      <a:pt x="261" y="45"/>
                      <a:pt x="254" y="38"/>
                      <a:pt x="241" y="31"/>
                    </a:cubicBezTo>
                    <a:cubicBezTo>
                      <a:pt x="227" y="24"/>
                      <a:pt x="208" y="18"/>
                      <a:pt x="187" y="18"/>
                    </a:cubicBezTo>
                    <a:cubicBezTo>
                      <a:pt x="166" y="18"/>
                      <a:pt x="142" y="23"/>
                      <a:pt x="118" y="41"/>
                    </a:cubicBezTo>
                    <a:cubicBezTo>
                      <a:pt x="82" y="66"/>
                      <a:pt x="46" y="117"/>
                      <a:pt x="17" y="208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31" y="107"/>
                      <a:pt x="69" y="54"/>
                      <a:pt x="108" y="27"/>
                    </a:cubicBezTo>
                    <a:cubicBezTo>
                      <a:pt x="135" y="7"/>
                      <a:pt x="162" y="0"/>
                      <a:pt x="187" y="1"/>
                    </a:cubicBezTo>
                    <a:cubicBezTo>
                      <a:pt x="211" y="1"/>
                      <a:pt x="233" y="8"/>
                      <a:pt x="248" y="16"/>
                    </a:cubicBezTo>
                    <a:cubicBezTo>
                      <a:pt x="263" y="24"/>
                      <a:pt x="274" y="34"/>
                      <a:pt x="278" y="40"/>
                    </a:cubicBezTo>
                    <a:cubicBezTo>
                      <a:pt x="279" y="42"/>
                      <a:pt x="281" y="45"/>
                      <a:pt x="279" y="48"/>
                    </a:cubicBezTo>
                    <a:cubicBezTo>
                      <a:pt x="277" y="52"/>
                      <a:pt x="271" y="56"/>
                      <a:pt x="262" y="47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9900">
                      <a:alpha val="0"/>
                    </a:srgbClr>
                  </a:gs>
                  <a:gs pos="35000">
                    <a:schemeClr val="tx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49"/>
              <p:cNvSpPr/>
              <p:nvPr/>
            </p:nvSpPr>
            <p:spPr bwMode="auto">
              <a:xfrm>
                <a:off x="-2117725" y="2146300"/>
                <a:ext cx="501650" cy="1114425"/>
              </a:xfrm>
              <a:custGeom>
                <a:avLst/>
                <a:gdLst>
                  <a:gd name="T0" fmla="*/ 133 w 134"/>
                  <a:gd name="T1" fmla="*/ 5 h 297"/>
                  <a:gd name="T2" fmla="*/ 126 w 134"/>
                  <a:gd name="T3" fmla="*/ 1 h 297"/>
                  <a:gd name="T4" fmla="*/ 91 w 134"/>
                  <a:gd name="T5" fmla="*/ 6 h 297"/>
                  <a:gd name="T6" fmla="*/ 40 w 134"/>
                  <a:gd name="T7" fmla="*/ 38 h 297"/>
                  <a:gd name="T8" fmla="*/ 7 w 134"/>
                  <a:gd name="T9" fmla="*/ 109 h 297"/>
                  <a:gd name="T10" fmla="*/ 57 w 134"/>
                  <a:gd name="T11" fmla="*/ 297 h 297"/>
                  <a:gd name="T12" fmla="*/ 71 w 134"/>
                  <a:gd name="T13" fmla="*/ 289 h 297"/>
                  <a:gd name="T14" fmla="*/ 23 w 134"/>
                  <a:gd name="T15" fmla="*/ 111 h 297"/>
                  <a:gd name="T16" fmla="*/ 52 w 134"/>
                  <a:gd name="T17" fmla="*/ 49 h 297"/>
                  <a:gd name="T18" fmla="*/ 96 w 134"/>
                  <a:gd name="T19" fmla="*/ 21 h 297"/>
                  <a:gd name="T20" fmla="*/ 121 w 134"/>
                  <a:gd name="T21" fmla="*/ 16 h 297"/>
                  <a:gd name="T22" fmla="*/ 133 w 134"/>
                  <a:gd name="T23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97">
                    <a:moveTo>
                      <a:pt x="133" y="5"/>
                    </a:moveTo>
                    <a:cubicBezTo>
                      <a:pt x="132" y="2"/>
                      <a:pt x="129" y="1"/>
                      <a:pt x="126" y="1"/>
                    </a:cubicBezTo>
                    <a:cubicBezTo>
                      <a:pt x="120" y="0"/>
                      <a:pt x="106" y="1"/>
                      <a:pt x="91" y="6"/>
                    </a:cubicBezTo>
                    <a:cubicBezTo>
                      <a:pt x="75" y="11"/>
                      <a:pt x="57" y="21"/>
                      <a:pt x="40" y="38"/>
                    </a:cubicBezTo>
                    <a:cubicBezTo>
                      <a:pt x="24" y="54"/>
                      <a:pt x="11" y="77"/>
                      <a:pt x="7" y="109"/>
                    </a:cubicBezTo>
                    <a:cubicBezTo>
                      <a:pt x="0" y="153"/>
                      <a:pt x="11" y="214"/>
                      <a:pt x="57" y="297"/>
                    </a:cubicBezTo>
                    <a:cubicBezTo>
                      <a:pt x="71" y="289"/>
                      <a:pt x="71" y="289"/>
                      <a:pt x="71" y="289"/>
                    </a:cubicBezTo>
                    <a:cubicBezTo>
                      <a:pt x="28" y="209"/>
                      <a:pt x="17" y="152"/>
                      <a:pt x="23" y="111"/>
                    </a:cubicBezTo>
                    <a:cubicBezTo>
                      <a:pt x="26" y="83"/>
                      <a:pt x="38" y="63"/>
                      <a:pt x="52" y="49"/>
                    </a:cubicBezTo>
                    <a:cubicBezTo>
                      <a:pt x="66" y="35"/>
                      <a:pt x="83" y="26"/>
                      <a:pt x="96" y="21"/>
                    </a:cubicBezTo>
                    <a:cubicBezTo>
                      <a:pt x="110" y="17"/>
                      <a:pt x="119" y="16"/>
                      <a:pt x="121" y="16"/>
                    </a:cubicBezTo>
                    <a:cubicBezTo>
                      <a:pt x="133" y="16"/>
                      <a:pt x="134" y="9"/>
                      <a:pt x="133" y="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9900">
                      <a:alpha val="0"/>
                    </a:srgb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0"/>
              <p:cNvSpPr/>
              <p:nvPr/>
            </p:nvSpPr>
            <p:spPr bwMode="auto">
              <a:xfrm>
                <a:off x="-2212975" y="2171700"/>
                <a:ext cx="712788" cy="995363"/>
              </a:xfrm>
              <a:custGeom>
                <a:avLst/>
                <a:gdLst>
                  <a:gd name="T0" fmla="*/ 47 w 190"/>
                  <a:gd name="T1" fmla="*/ 1 h 265"/>
                  <a:gd name="T2" fmla="*/ 40 w 190"/>
                  <a:gd name="T3" fmla="*/ 3 h 265"/>
                  <a:gd name="T4" fmla="*/ 18 w 190"/>
                  <a:gd name="T5" fmla="*/ 30 h 265"/>
                  <a:gd name="T6" fmla="*/ 1 w 190"/>
                  <a:gd name="T7" fmla="*/ 87 h 265"/>
                  <a:gd name="T8" fmla="*/ 23 w 190"/>
                  <a:gd name="T9" fmla="*/ 161 h 265"/>
                  <a:gd name="T10" fmla="*/ 185 w 190"/>
                  <a:gd name="T11" fmla="*/ 265 h 265"/>
                  <a:gd name="T12" fmla="*/ 190 w 190"/>
                  <a:gd name="T13" fmla="*/ 250 h 265"/>
                  <a:gd name="T14" fmla="*/ 37 w 190"/>
                  <a:gd name="T15" fmla="*/ 152 h 265"/>
                  <a:gd name="T16" fmla="*/ 17 w 190"/>
                  <a:gd name="T17" fmla="*/ 87 h 265"/>
                  <a:gd name="T18" fmla="*/ 31 w 190"/>
                  <a:gd name="T19" fmla="*/ 37 h 265"/>
                  <a:gd name="T20" fmla="*/ 46 w 190"/>
                  <a:gd name="T21" fmla="*/ 17 h 265"/>
                  <a:gd name="T22" fmla="*/ 47 w 190"/>
                  <a:gd name="T23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" h="265">
                    <a:moveTo>
                      <a:pt x="47" y="1"/>
                    </a:moveTo>
                    <a:cubicBezTo>
                      <a:pt x="45" y="0"/>
                      <a:pt x="42" y="2"/>
                      <a:pt x="40" y="3"/>
                    </a:cubicBezTo>
                    <a:cubicBezTo>
                      <a:pt x="34" y="6"/>
                      <a:pt x="25" y="16"/>
                      <a:pt x="18" y="30"/>
                    </a:cubicBezTo>
                    <a:cubicBezTo>
                      <a:pt x="10" y="44"/>
                      <a:pt x="2" y="64"/>
                      <a:pt x="1" y="87"/>
                    </a:cubicBezTo>
                    <a:cubicBezTo>
                      <a:pt x="0" y="109"/>
                      <a:pt x="6" y="135"/>
                      <a:pt x="23" y="161"/>
                    </a:cubicBezTo>
                    <a:cubicBezTo>
                      <a:pt x="48" y="197"/>
                      <a:pt x="97" y="234"/>
                      <a:pt x="185" y="265"/>
                    </a:cubicBezTo>
                    <a:cubicBezTo>
                      <a:pt x="190" y="250"/>
                      <a:pt x="190" y="250"/>
                      <a:pt x="190" y="250"/>
                    </a:cubicBezTo>
                    <a:cubicBezTo>
                      <a:pt x="105" y="221"/>
                      <a:pt x="59" y="186"/>
                      <a:pt x="37" y="152"/>
                    </a:cubicBezTo>
                    <a:cubicBezTo>
                      <a:pt x="21" y="129"/>
                      <a:pt x="16" y="107"/>
                      <a:pt x="17" y="87"/>
                    </a:cubicBezTo>
                    <a:cubicBezTo>
                      <a:pt x="18" y="67"/>
                      <a:pt x="24" y="50"/>
                      <a:pt x="31" y="37"/>
                    </a:cubicBezTo>
                    <a:cubicBezTo>
                      <a:pt x="38" y="25"/>
                      <a:pt x="44" y="18"/>
                      <a:pt x="46" y="17"/>
                    </a:cubicBezTo>
                    <a:cubicBezTo>
                      <a:pt x="55" y="10"/>
                      <a:pt x="51" y="3"/>
                      <a:pt x="47" y="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9900">
                      <a:alpha val="0"/>
                    </a:srgbClr>
                  </a:gs>
                  <a:gs pos="0">
                    <a:schemeClr val="tx1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1"/>
              <p:cNvSpPr/>
              <p:nvPr/>
            </p:nvSpPr>
            <p:spPr bwMode="auto">
              <a:xfrm>
                <a:off x="-2317750" y="2454275"/>
                <a:ext cx="1073150" cy="547688"/>
              </a:xfrm>
              <a:custGeom>
                <a:avLst/>
                <a:gdLst>
                  <a:gd name="T0" fmla="*/ 7 w 286"/>
                  <a:gd name="T1" fmla="*/ 1 h 146"/>
                  <a:gd name="T2" fmla="*/ 2 w 286"/>
                  <a:gd name="T3" fmla="*/ 7 h 146"/>
                  <a:gd name="T4" fmla="*/ 3 w 286"/>
                  <a:gd name="T5" fmla="*/ 42 h 146"/>
                  <a:gd name="T6" fmla="*/ 30 w 286"/>
                  <a:gd name="T7" fmla="*/ 95 h 146"/>
                  <a:gd name="T8" fmla="*/ 96 w 286"/>
                  <a:gd name="T9" fmla="*/ 135 h 146"/>
                  <a:gd name="T10" fmla="*/ 286 w 286"/>
                  <a:gd name="T11" fmla="*/ 104 h 146"/>
                  <a:gd name="T12" fmla="*/ 279 w 286"/>
                  <a:gd name="T13" fmla="*/ 90 h 146"/>
                  <a:gd name="T14" fmla="*/ 100 w 286"/>
                  <a:gd name="T15" fmla="*/ 120 h 146"/>
                  <a:gd name="T16" fmla="*/ 42 w 286"/>
                  <a:gd name="T17" fmla="*/ 85 h 146"/>
                  <a:gd name="T18" fmla="*/ 19 w 286"/>
                  <a:gd name="T19" fmla="*/ 38 h 146"/>
                  <a:gd name="T20" fmla="*/ 17 w 286"/>
                  <a:gd name="T21" fmla="*/ 13 h 146"/>
                  <a:gd name="T22" fmla="*/ 7 w 286"/>
                  <a:gd name="T23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146">
                    <a:moveTo>
                      <a:pt x="7" y="1"/>
                    </a:moveTo>
                    <a:cubicBezTo>
                      <a:pt x="4" y="2"/>
                      <a:pt x="3" y="5"/>
                      <a:pt x="2" y="7"/>
                    </a:cubicBezTo>
                    <a:cubicBezTo>
                      <a:pt x="0" y="13"/>
                      <a:pt x="0" y="27"/>
                      <a:pt x="3" y="42"/>
                    </a:cubicBezTo>
                    <a:cubicBezTo>
                      <a:pt x="7" y="58"/>
                      <a:pt x="15" y="78"/>
                      <a:pt x="30" y="95"/>
                    </a:cubicBezTo>
                    <a:cubicBezTo>
                      <a:pt x="44" y="112"/>
                      <a:pt x="65" y="128"/>
                      <a:pt x="96" y="135"/>
                    </a:cubicBezTo>
                    <a:cubicBezTo>
                      <a:pt x="138" y="146"/>
                      <a:pt x="200" y="141"/>
                      <a:pt x="286" y="104"/>
                    </a:cubicBezTo>
                    <a:cubicBezTo>
                      <a:pt x="279" y="90"/>
                      <a:pt x="279" y="90"/>
                      <a:pt x="279" y="90"/>
                    </a:cubicBezTo>
                    <a:cubicBezTo>
                      <a:pt x="197" y="125"/>
                      <a:pt x="139" y="130"/>
                      <a:pt x="100" y="120"/>
                    </a:cubicBezTo>
                    <a:cubicBezTo>
                      <a:pt x="73" y="113"/>
                      <a:pt x="54" y="100"/>
                      <a:pt x="42" y="85"/>
                    </a:cubicBezTo>
                    <a:cubicBezTo>
                      <a:pt x="29" y="70"/>
                      <a:pt x="22" y="53"/>
                      <a:pt x="19" y="38"/>
                    </a:cubicBezTo>
                    <a:cubicBezTo>
                      <a:pt x="16" y="25"/>
                      <a:pt x="16" y="15"/>
                      <a:pt x="17" y="13"/>
                    </a:cubicBezTo>
                    <a:cubicBezTo>
                      <a:pt x="18" y="2"/>
                      <a:pt x="11" y="0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9900">
                      <a:alpha val="0"/>
                    </a:srgbClr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8224" name="Freeform 52"/>
              <p:cNvSpPr/>
              <p:nvPr/>
            </p:nvSpPr>
            <p:spPr bwMode="auto">
              <a:xfrm>
                <a:off x="-1981200" y="2434296"/>
                <a:ext cx="426893" cy="434084"/>
              </a:xfrm>
              <a:custGeom>
                <a:avLst/>
                <a:gdLst>
                  <a:gd name="T0" fmla="*/ 2147483646 w 114"/>
                  <a:gd name="T1" fmla="*/ 2147483646 h 116"/>
                  <a:gd name="T2" fmla="*/ 2147483646 w 114"/>
                  <a:gd name="T3" fmla="*/ 2147483646 h 116"/>
                  <a:gd name="T4" fmla="*/ 2147483646 w 114"/>
                  <a:gd name="T5" fmla="*/ 2147483646 h 116"/>
                  <a:gd name="T6" fmla="*/ 2147483646 w 114"/>
                  <a:gd name="T7" fmla="*/ 2147483646 h 116"/>
                  <a:gd name="T8" fmla="*/ 2147483646 w 114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116">
                    <a:moveTo>
                      <a:pt x="2" y="55"/>
                    </a:moveTo>
                    <a:cubicBezTo>
                      <a:pt x="0" y="86"/>
                      <a:pt x="23" y="112"/>
                      <a:pt x="53" y="114"/>
                    </a:cubicBezTo>
                    <a:cubicBezTo>
                      <a:pt x="84" y="116"/>
                      <a:pt x="110" y="93"/>
                      <a:pt x="112" y="62"/>
                    </a:cubicBezTo>
                    <a:cubicBezTo>
                      <a:pt x="114" y="31"/>
                      <a:pt x="91" y="4"/>
                      <a:pt x="61" y="2"/>
                    </a:cubicBezTo>
                    <a:cubicBezTo>
                      <a:pt x="30" y="0"/>
                      <a:pt x="4" y="24"/>
                      <a:pt x="2" y="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10" name="TextBox 6"/>
            <p:cNvSpPr txBox="1">
              <a:spLocks noChangeArrowheads="1"/>
            </p:cNvSpPr>
            <p:nvPr/>
          </p:nvSpPr>
          <p:spPr bwMode="auto">
            <a:xfrm>
              <a:off x="673100" y="2438879"/>
              <a:ext cx="26292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</a:t>
              </a:r>
              <a:endPara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814376" y="2976804"/>
              <a:ext cx="7632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 rot="16200000">
            <a:off x="4460081" y="-4001293"/>
            <a:ext cx="223837" cy="9144000"/>
          </a:xfrm>
          <a:prstGeom prst="rect">
            <a:avLst/>
          </a:prstGeom>
          <a:gradFill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8963" y="1552575"/>
            <a:ext cx="7966075" cy="27876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60463" y="186213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" name="矩形 18"/>
          <p:cNvSpPr>
            <a:spLocks noChangeArrowheads="1"/>
          </p:cNvSpPr>
          <p:nvPr/>
        </p:nvSpPr>
        <p:spPr bwMode="auto">
          <a:xfrm>
            <a:off x="1160463" y="306228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55650" y="2960688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-4.63083E-6 L 0 -0.5440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25" grpId="0" animBg="1"/>
      <p:bldP spid="25" grpId="1" animBg="1"/>
      <p:bldP spid="40" grpId="0" animBg="1"/>
      <p:bldP spid="20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3525" y="1741488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3525" y="2468563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3525" y="3195638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3525" y="3924300"/>
            <a:ext cx="6076950" cy="344488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4270375" y="1754188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4270375" y="246856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4270375" y="3203575"/>
            <a:ext cx="60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4270375" y="3930650"/>
            <a:ext cx="603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sp>
        <p:nvSpPr>
          <p:cNvPr id="18" name="矩形 17"/>
          <p:cNvSpPr/>
          <p:nvPr/>
        </p:nvSpPr>
        <p:spPr>
          <a:xfrm>
            <a:off x="588963" y="1552575"/>
            <a:ext cx="7966075" cy="27876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160463" y="186213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0" name="矩形 18"/>
          <p:cNvSpPr>
            <a:spLocks noChangeArrowheads="1"/>
          </p:cNvSpPr>
          <p:nvPr/>
        </p:nvSpPr>
        <p:spPr bwMode="auto">
          <a:xfrm>
            <a:off x="1160463" y="306228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55650" y="2960688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9" presetClass="exit" presetSubtype="0" ac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10800000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0800000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0800000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1" grpId="0"/>
      <p:bldP spid="12" grpId="0"/>
      <p:bldP spid="13" grpId="0"/>
      <p:bldP spid="14" grpId="0"/>
      <p:bldP spid="10" grpId="0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33525" y="2689225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43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4270375" y="269716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3525" y="1741488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3525" y="2468563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33525" y="3195638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3525" y="3924300"/>
            <a:ext cx="6076950" cy="344488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4270375" y="1754188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4270375" y="246856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4270375" y="3203575"/>
            <a:ext cx="60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270375" y="3930650"/>
            <a:ext cx="603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2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2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ntr" presetSubtype="4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20000" fill="remove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/>
      <p:bldP spid="7" grpId="0" animBg="1"/>
      <p:bldP spid="9" grpId="0" animBg="1"/>
      <p:bldP spid="11" grpId="0" animBg="1"/>
      <p:bldP spid="12" grpId="0" animBg="1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963" y="1552575"/>
            <a:ext cx="7966075" cy="27876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67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611563" y="2955925"/>
            <a:ext cx="1920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67"/>
          <p:cNvSpPr>
            <a:spLocks noChangeArrowheads="1"/>
          </p:cNvSpPr>
          <p:nvPr/>
        </p:nvSpPr>
        <p:spPr bwMode="auto">
          <a:xfrm>
            <a:off x="742950" y="1633538"/>
            <a:ext cx="604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650" y="2030413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33525" y="2689225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4270375" y="269716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2000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/>
      <p:bldP spid="8" grpId="0"/>
      <p:bldP spid="11" grpId="0" animBg="1"/>
      <p:bldP spid="11" grpId="1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88963" y="1552575"/>
            <a:ext cx="7966075" cy="27876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742950" y="1633538"/>
            <a:ext cx="7645400" cy="1660525"/>
            <a:chOff x="742950" y="1633255"/>
            <a:chExt cx="7645400" cy="1661543"/>
          </a:xfrm>
        </p:grpSpPr>
        <p:sp>
          <p:nvSpPr>
            <p:cNvPr id="12303" name="Text Box 11"/>
            <p:cNvSpPr txBox="1">
              <a:spLocks noChangeArrowheads="1"/>
            </p:cNvSpPr>
            <p:nvPr/>
          </p:nvSpPr>
          <p:spPr bwMode="auto">
            <a:xfrm>
              <a:off x="3611563" y="2956244"/>
              <a:ext cx="19208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矩形 67"/>
            <p:cNvSpPr>
              <a:spLocks noChangeArrowheads="1"/>
            </p:cNvSpPr>
            <p:nvPr/>
          </p:nvSpPr>
          <p:spPr bwMode="auto">
            <a:xfrm>
              <a:off x="742950" y="1633255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55650" y="2030373"/>
              <a:ext cx="7632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2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sp>
        <p:nvSpPr>
          <p:cNvPr id="4" name="饼形 3"/>
          <p:cNvSpPr>
            <a:spLocks noChangeAspect="1"/>
          </p:cNvSpPr>
          <p:nvPr/>
        </p:nvSpPr>
        <p:spPr bwMode="auto">
          <a:xfrm flipH="1">
            <a:off x="2565400" y="971550"/>
            <a:ext cx="3684588" cy="3683000"/>
          </a:xfrm>
          <a:prstGeom prst="pie">
            <a:avLst>
              <a:gd name="adj1" fmla="val 11958916"/>
              <a:gd name="adj2" fmla="val 16157643"/>
            </a:avLst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饼形 5"/>
          <p:cNvSpPr>
            <a:spLocks noChangeAspect="1"/>
          </p:cNvSpPr>
          <p:nvPr/>
        </p:nvSpPr>
        <p:spPr bwMode="auto">
          <a:xfrm flipH="1">
            <a:off x="2432050" y="971550"/>
            <a:ext cx="3683000" cy="3683000"/>
          </a:xfrm>
          <a:prstGeom prst="pie">
            <a:avLst>
              <a:gd name="adj1" fmla="val 16194836"/>
              <a:gd name="adj2" fmla="val 2044161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饼形 6"/>
          <p:cNvSpPr>
            <a:spLocks noChangeAspect="1"/>
          </p:cNvSpPr>
          <p:nvPr/>
        </p:nvSpPr>
        <p:spPr bwMode="auto">
          <a:xfrm flipH="1">
            <a:off x="2374900" y="1104900"/>
            <a:ext cx="3683000" cy="3683000"/>
          </a:xfrm>
          <a:prstGeom prst="pie">
            <a:avLst>
              <a:gd name="adj1" fmla="val 20434198"/>
              <a:gd name="adj2" fmla="val 3276420"/>
            </a:avLst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饼形 7"/>
          <p:cNvSpPr>
            <a:spLocks noChangeAspect="1"/>
          </p:cNvSpPr>
          <p:nvPr/>
        </p:nvSpPr>
        <p:spPr bwMode="auto">
          <a:xfrm flipH="1">
            <a:off x="2584450" y="1104900"/>
            <a:ext cx="3683000" cy="3683000"/>
          </a:xfrm>
          <a:prstGeom prst="pie">
            <a:avLst>
              <a:gd name="adj1" fmla="val 7470231"/>
              <a:gd name="adj2" fmla="val 11952153"/>
            </a:avLst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饼形 8"/>
          <p:cNvSpPr>
            <a:spLocks noChangeAspect="1"/>
          </p:cNvSpPr>
          <p:nvPr/>
        </p:nvSpPr>
        <p:spPr bwMode="auto">
          <a:xfrm flipH="1">
            <a:off x="2489200" y="1192213"/>
            <a:ext cx="3683000" cy="3683000"/>
          </a:xfrm>
          <a:prstGeom prst="pie">
            <a:avLst>
              <a:gd name="adj1" fmla="val 3282485"/>
              <a:gd name="adj2" fmla="val 7472916"/>
            </a:avLst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48063" y="4187825"/>
            <a:ext cx="1639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690813" y="1730375"/>
            <a:ext cx="1639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374900" y="3001963"/>
            <a:ext cx="1639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406900" y="1749425"/>
            <a:ext cx="1639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665663" y="2946400"/>
            <a:ext cx="1639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8963" y="1552575"/>
            <a:ext cx="7966075" cy="27876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315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pic>
        <p:nvPicPr>
          <p:cNvPr id="1026" name="Picture 2" descr="E:\4544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770063"/>
            <a:ext cx="42862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92800" y="2887663"/>
            <a:ext cx="1920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374900" y="971550"/>
            <a:ext cx="3930650" cy="3903663"/>
            <a:chOff x="2374900" y="971080"/>
            <a:chExt cx="3930650" cy="3903662"/>
          </a:xfrm>
        </p:grpSpPr>
        <p:sp>
          <p:nvSpPr>
            <p:cNvPr id="7" name="饼形 6"/>
            <p:cNvSpPr>
              <a:spLocks noChangeAspect="1"/>
            </p:cNvSpPr>
            <p:nvPr/>
          </p:nvSpPr>
          <p:spPr bwMode="auto">
            <a:xfrm flipH="1">
              <a:off x="2565400" y="971080"/>
              <a:ext cx="3684588" cy="3682999"/>
            </a:xfrm>
            <a:prstGeom prst="pie">
              <a:avLst>
                <a:gd name="adj1" fmla="val 11958916"/>
                <a:gd name="adj2" fmla="val 16157643"/>
              </a:avLst>
            </a:prstGeom>
            <a:gradFill flip="none" rotWithShape="1">
              <a:gsLst>
                <a:gs pos="0">
                  <a:srgbClr val="D9D9D9"/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饼形 7"/>
            <p:cNvSpPr>
              <a:spLocks noChangeAspect="1"/>
            </p:cNvSpPr>
            <p:nvPr/>
          </p:nvSpPr>
          <p:spPr bwMode="auto">
            <a:xfrm flipH="1">
              <a:off x="2432050" y="971080"/>
              <a:ext cx="3683000" cy="3682999"/>
            </a:xfrm>
            <a:prstGeom prst="pie">
              <a:avLst>
                <a:gd name="adj1" fmla="val 16194836"/>
                <a:gd name="adj2" fmla="val 20441612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饼形 8"/>
            <p:cNvSpPr>
              <a:spLocks noChangeAspect="1"/>
            </p:cNvSpPr>
            <p:nvPr/>
          </p:nvSpPr>
          <p:spPr bwMode="auto">
            <a:xfrm flipH="1">
              <a:off x="2374900" y="1104430"/>
              <a:ext cx="3683000" cy="3682999"/>
            </a:xfrm>
            <a:prstGeom prst="pie">
              <a:avLst>
                <a:gd name="adj1" fmla="val 20434198"/>
                <a:gd name="adj2" fmla="val 3276420"/>
              </a:avLst>
            </a:prstGeom>
            <a:gradFill flip="none" rotWithShape="1">
              <a:gsLst>
                <a:gs pos="0">
                  <a:srgbClr val="D9D9D9"/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" name="饼形 10"/>
            <p:cNvSpPr>
              <a:spLocks noChangeAspect="1"/>
            </p:cNvSpPr>
            <p:nvPr/>
          </p:nvSpPr>
          <p:spPr bwMode="auto">
            <a:xfrm flipH="1">
              <a:off x="2584450" y="1104430"/>
              <a:ext cx="3683000" cy="3682999"/>
            </a:xfrm>
            <a:prstGeom prst="pie">
              <a:avLst>
                <a:gd name="adj1" fmla="val 7470231"/>
                <a:gd name="adj2" fmla="val 11952153"/>
              </a:avLst>
            </a:prstGeom>
            <a:gradFill flip="none" rotWithShape="1">
              <a:gsLst>
                <a:gs pos="0">
                  <a:srgbClr val="D9D9D9"/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2" name="饼形 11"/>
            <p:cNvSpPr>
              <a:spLocks noChangeAspect="1"/>
            </p:cNvSpPr>
            <p:nvPr/>
          </p:nvSpPr>
          <p:spPr bwMode="auto">
            <a:xfrm flipH="1">
              <a:off x="2489200" y="1191743"/>
              <a:ext cx="3683000" cy="3682999"/>
            </a:xfrm>
            <a:prstGeom prst="pie">
              <a:avLst>
                <a:gd name="adj1" fmla="val 3282485"/>
                <a:gd name="adj2" fmla="val 7472916"/>
              </a:avLst>
            </a:prstGeom>
            <a:gradFill flip="none" rotWithShape="1">
              <a:gsLst>
                <a:gs pos="0">
                  <a:srgbClr val="D9D9D9"/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3548063" y="4187355"/>
              <a:ext cx="1639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2690813" y="1729905"/>
              <a:ext cx="1639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6" name="Text Box 9"/>
            <p:cNvSpPr txBox="1">
              <a:spLocks noChangeArrowheads="1"/>
            </p:cNvSpPr>
            <p:nvPr/>
          </p:nvSpPr>
          <p:spPr bwMode="auto">
            <a:xfrm>
              <a:off x="2374900" y="3001492"/>
              <a:ext cx="16398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4406900" y="1748955"/>
              <a:ext cx="16398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4665663" y="2945930"/>
              <a:ext cx="1639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06650"/>
            <a:ext cx="9144000" cy="8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743325"/>
            <a:ext cx="9144000" cy="8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5400000">
            <a:off x="4998244" y="2528094"/>
            <a:ext cx="51435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5402263" y="4443413"/>
            <a:ext cx="1312862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5400000">
            <a:off x="1985169" y="2528094"/>
            <a:ext cx="51435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06650"/>
            <a:ext cx="9144000" cy="1423988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2957513"/>
            <a:ext cx="4040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PowerPoint Template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93738" y="3414713"/>
            <a:ext cx="4117975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5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209_7008x4672_zcool.com.cn_259999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32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E:\209_7008x4672_zcool.com.cn_25999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0"/>
            <a:ext cx="15303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E:\209_7008x4672_zcool.com.cn_25999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3830638"/>
            <a:ext cx="15303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E:\209_7008x4672_zcool.com.cn_25999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0638"/>
            <a:ext cx="4513263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E:\209_7008x4672_zcool.com.cn_259999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0"/>
            <a:ext cx="29257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E:\209_7008x4672_zcool.com.cn_259999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3830638"/>
            <a:ext cx="1423988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E:\209_7008x4672_zcool.com.cn_259999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830638"/>
            <a:ext cx="1414463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7421563" y="3465513"/>
            <a:ext cx="110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7" name="组合 36"/>
          <p:cNvGrpSpPr/>
          <p:nvPr/>
        </p:nvGrpSpPr>
        <p:grpSpPr bwMode="auto">
          <a:xfrm>
            <a:off x="7067550" y="3348038"/>
            <a:ext cx="454025" cy="423862"/>
            <a:chOff x="-2441575" y="2146300"/>
            <a:chExt cx="1196975" cy="1114425"/>
          </a:xfrm>
        </p:grpSpPr>
        <p:sp>
          <p:nvSpPr>
            <p:cNvPr id="8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4369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673100" y="2438400"/>
            <a:ext cx="3228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4388" y="2976563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5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5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5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5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5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20" grpId="0" animBg="1"/>
      <p:bldP spid="3" grpId="0" animBg="1"/>
      <p:bldP spid="4" grpId="0"/>
      <p:bldP spid="5" grpId="0"/>
      <p:bldP spid="6" grpId="0"/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WPS 演示</Application>
  <PresentationFormat>全屏显示(16:9)</PresentationFormat>
  <Paragraphs>102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Calibri Light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36</cp:revision>
  <dcterms:created xsi:type="dcterms:W3CDTF">2011-04-27T06:28:00Z</dcterms:created>
  <dcterms:modified xsi:type="dcterms:W3CDTF">2018-08-22T10:14:56Z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