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粗倩简体" panose="03000509000000000000" pitchFamily="65" charset="-122"/>
      <p:regular r:id="rId19"/>
    </p:embeddedFont>
    <p:embeddedFont>
      <p:font typeface="微软雅黑" panose="020B0503020204020204" pitchFamily="34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A"/>
    <a:srgbClr val="29388C"/>
    <a:srgbClr val="1D71B8"/>
    <a:srgbClr val="D0D2D3"/>
    <a:srgbClr val="FFFFFF"/>
    <a:srgbClr val="274897"/>
    <a:srgbClr val="000050"/>
    <a:srgbClr val="6B7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1A02A6D-2F82-499E-BEB8-E61CEBD259E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315CCD-E385-4DEF-93B0-ABD323BC3D3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124316-5D69-489C-848C-63B214BF4B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2A1EC6-2914-4A3F-970E-35BE442754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129E49-C429-43AF-9F03-BD8D462F56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8A6302-6CB9-4B86-8B62-72EFAE7E5C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021C8-AE86-4E39-B482-818248A1377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00C4B-5FE3-4DC1-B1B7-85964F562F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3CC00-A522-4182-AC9E-960B54F155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743CF-A9DF-4AF3-8185-59C8F3CF9E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58000">
                <a:srgbClr val="2A004C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十角星 38"/>
          <p:cNvSpPr/>
          <p:nvPr userDrawn="1"/>
        </p:nvSpPr>
        <p:spPr>
          <a:xfrm>
            <a:off x="2290763" y="4224338"/>
            <a:ext cx="1187450" cy="1223962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十角星 38"/>
          <p:cNvSpPr/>
          <p:nvPr userDrawn="1"/>
        </p:nvSpPr>
        <p:spPr>
          <a:xfrm rot="20416572">
            <a:off x="6818313" y="-158750"/>
            <a:ext cx="1185862" cy="1222375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257849"/>
            <a:ext cx="9144000" cy="4402133"/>
          </a:xfrm>
          <a:prstGeom prst="rect">
            <a:avLst/>
          </a:prstGeom>
          <a:gradFill flip="none" rotWithShape="1">
            <a:gsLst>
              <a:gs pos="100000">
                <a:srgbClr val="929CA8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3" descr="F:\新开\LJY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26923" r="31776" b="14021"/>
          <a:stretch>
            <a:fillRect/>
          </a:stretch>
        </p:blipFill>
        <p:spPr bwMode="auto">
          <a:xfrm>
            <a:off x="395288" y="217488"/>
            <a:ext cx="6337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/>
          <p:nvPr userDrawn="1"/>
        </p:nvSpPr>
        <p:spPr>
          <a:xfrm>
            <a:off x="0" y="4111288"/>
            <a:ext cx="7982174" cy="589529"/>
          </a:xfrm>
          <a:custGeom>
            <a:avLst/>
            <a:gdLst>
              <a:gd name="connsiteX0" fmla="*/ 0 w 7982174"/>
              <a:gd name="connsiteY0" fmla="*/ 72281 h 1249581"/>
              <a:gd name="connsiteX1" fmla="*/ 279699 w 7982174"/>
              <a:gd name="connsiteY1" fmla="*/ 29250 h 1249581"/>
              <a:gd name="connsiteX2" fmla="*/ 688489 w 7982174"/>
              <a:gd name="connsiteY2" fmla="*/ 190615 h 1249581"/>
              <a:gd name="connsiteX3" fmla="*/ 1678193 w 7982174"/>
              <a:gd name="connsiteY3" fmla="*/ 793043 h 1249581"/>
              <a:gd name="connsiteX4" fmla="*/ 2398955 w 7982174"/>
              <a:gd name="connsiteY4" fmla="*/ 1094257 h 1249581"/>
              <a:gd name="connsiteX5" fmla="*/ 2861534 w 7982174"/>
              <a:gd name="connsiteY5" fmla="*/ 1008196 h 1249581"/>
              <a:gd name="connsiteX6" fmla="*/ 3238052 w 7982174"/>
              <a:gd name="connsiteY6" fmla="*/ 663951 h 1249581"/>
              <a:gd name="connsiteX7" fmla="*/ 3571539 w 7982174"/>
              <a:gd name="connsiteY7" fmla="*/ 190615 h 1249581"/>
              <a:gd name="connsiteX8" fmla="*/ 3915783 w 7982174"/>
              <a:gd name="connsiteY8" fmla="*/ 7735 h 1249581"/>
              <a:gd name="connsiteX9" fmla="*/ 4453666 w 7982174"/>
              <a:gd name="connsiteY9" fmla="*/ 61523 h 1249581"/>
              <a:gd name="connsiteX10" fmla="*/ 4991548 w 7982174"/>
              <a:gd name="connsiteY10" fmla="*/ 308949 h 1249581"/>
              <a:gd name="connsiteX11" fmla="*/ 5368066 w 7982174"/>
              <a:gd name="connsiteY11" fmla="*/ 642436 h 1249581"/>
              <a:gd name="connsiteX12" fmla="*/ 5669280 w 7982174"/>
              <a:gd name="connsiteY12" fmla="*/ 900620 h 1249581"/>
              <a:gd name="connsiteX13" fmla="*/ 6110343 w 7982174"/>
              <a:gd name="connsiteY13" fmla="*/ 1094257 h 1249581"/>
              <a:gd name="connsiteX14" fmla="*/ 6831106 w 7982174"/>
              <a:gd name="connsiteY14" fmla="*/ 1234107 h 1249581"/>
              <a:gd name="connsiteX15" fmla="*/ 7648687 w 7982174"/>
              <a:gd name="connsiteY15" fmla="*/ 1244864 h 1249581"/>
              <a:gd name="connsiteX16" fmla="*/ 7982174 w 7982174"/>
              <a:gd name="connsiteY16" fmla="*/ 1223349 h 12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2174" h="1249581">
                <a:moveTo>
                  <a:pt x="0" y="72281"/>
                </a:moveTo>
                <a:cubicBezTo>
                  <a:pt x="82475" y="40904"/>
                  <a:pt x="164951" y="9528"/>
                  <a:pt x="279699" y="29250"/>
                </a:cubicBezTo>
                <a:cubicBezTo>
                  <a:pt x="394447" y="48972"/>
                  <a:pt x="455407" y="63316"/>
                  <a:pt x="688489" y="190615"/>
                </a:cubicBezTo>
                <a:cubicBezTo>
                  <a:pt x="921571" y="317914"/>
                  <a:pt x="1393115" y="642436"/>
                  <a:pt x="1678193" y="793043"/>
                </a:cubicBezTo>
                <a:cubicBezTo>
                  <a:pt x="1963271" y="943650"/>
                  <a:pt x="2201732" y="1058398"/>
                  <a:pt x="2398955" y="1094257"/>
                </a:cubicBezTo>
                <a:cubicBezTo>
                  <a:pt x="2596178" y="1130116"/>
                  <a:pt x="2721685" y="1079914"/>
                  <a:pt x="2861534" y="1008196"/>
                </a:cubicBezTo>
                <a:cubicBezTo>
                  <a:pt x="3001383" y="936478"/>
                  <a:pt x="3119718" y="800215"/>
                  <a:pt x="3238052" y="663951"/>
                </a:cubicBezTo>
                <a:cubicBezTo>
                  <a:pt x="3356386" y="527687"/>
                  <a:pt x="3458584" y="299984"/>
                  <a:pt x="3571539" y="190615"/>
                </a:cubicBezTo>
                <a:cubicBezTo>
                  <a:pt x="3684494" y="81246"/>
                  <a:pt x="3768762" y="29250"/>
                  <a:pt x="3915783" y="7735"/>
                </a:cubicBezTo>
                <a:cubicBezTo>
                  <a:pt x="4062804" y="-13780"/>
                  <a:pt x="4274372" y="11321"/>
                  <a:pt x="4453666" y="61523"/>
                </a:cubicBezTo>
                <a:cubicBezTo>
                  <a:pt x="4632960" y="111725"/>
                  <a:pt x="4839148" y="212130"/>
                  <a:pt x="4991548" y="308949"/>
                </a:cubicBezTo>
                <a:cubicBezTo>
                  <a:pt x="5143948" y="405768"/>
                  <a:pt x="5255111" y="543824"/>
                  <a:pt x="5368066" y="642436"/>
                </a:cubicBezTo>
                <a:cubicBezTo>
                  <a:pt x="5481021" y="741048"/>
                  <a:pt x="5545567" y="825317"/>
                  <a:pt x="5669280" y="900620"/>
                </a:cubicBezTo>
                <a:cubicBezTo>
                  <a:pt x="5792993" y="975924"/>
                  <a:pt x="5916705" y="1038676"/>
                  <a:pt x="6110343" y="1094257"/>
                </a:cubicBezTo>
                <a:cubicBezTo>
                  <a:pt x="6303981" y="1149838"/>
                  <a:pt x="6574715" y="1209006"/>
                  <a:pt x="6831106" y="1234107"/>
                </a:cubicBezTo>
                <a:cubicBezTo>
                  <a:pt x="7087497" y="1259208"/>
                  <a:pt x="7456842" y="1246657"/>
                  <a:pt x="7648687" y="1244864"/>
                </a:cubicBezTo>
                <a:cubicBezTo>
                  <a:pt x="7840532" y="1243071"/>
                  <a:pt x="7911353" y="1233210"/>
                  <a:pt x="7982174" y="122334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935046"/>
            <a:ext cx="7885690" cy="869392"/>
          </a:xfrm>
          <a:custGeom>
            <a:avLst/>
            <a:gdLst>
              <a:gd name="connsiteX0" fmla="*/ 0 w 7777779"/>
              <a:gd name="connsiteY0" fmla="*/ 869392 h 869392"/>
              <a:gd name="connsiteX1" fmla="*/ 505610 w 7777779"/>
              <a:gd name="connsiteY1" fmla="*/ 245448 h 869392"/>
              <a:gd name="connsiteX2" fmla="*/ 1108038 w 7777779"/>
              <a:gd name="connsiteY2" fmla="*/ 8780 h 869392"/>
              <a:gd name="connsiteX3" fmla="*/ 1914862 w 7777779"/>
              <a:gd name="connsiteY3" fmla="*/ 84084 h 869392"/>
              <a:gd name="connsiteX4" fmla="*/ 2667897 w 7777779"/>
              <a:gd name="connsiteY4" fmla="*/ 396055 h 869392"/>
              <a:gd name="connsiteX5" fmla="*/ 3453205 w 7777779"/>
              <a:gd name="connsiteY5" fmla="*/ 611208 h 869392"/>
              <a:gd name="connsiteX6" fmla="*/ 4399878 w 7777779"/>
              <a:gd name="connsiteY6" fmla="*/ 643481 h 869392"/>
              <a:gd name="connsiteX7" fmla="*/ 5303520 w 7777779"/>
              <a:gd name="connsiteY7" fmla="*/ 439086 h 869392"/>
              <a:gd name="connsiteX8" fmla="*/ 5992010 w 7777779"/>
              <a:gd name="connsiteY8" fmla="*/ 245448 h 869392"/>
              <a:gd name="connsiteX9" fmla="*/ 6712772 w 7777779"/>
              <a:gd name="connsiteY9" fmla="*/ 84084 h 869392"/>
              <a:gd name="connsiteX10" fmla="*/ 7498080 w 7777779"/>
              <a:gd name="connsiteY10" fmla="*/ 94841 h 869392"/>
              <a:gd name="connsiteX11" fmla="*/ 7777779 w 7777779"/>
              <a:gd name="connsiteY11" fmla="*/ 105599 h 8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7779" h="869392">
                <a:moveTo>
                  <a:pt x="0" y="869392"/>
                </a:moveTo>
                <a:cubicBezTo>
                  <a:pt x="160468" y="629137"/>
                  <a:pt x="320937" y="388883"/>
                  <a:pt x="505610" y="245448"/>
                </a:cubicBezTo>
                <a:cubicBezTo>
                  <a:pt x="690283" y="102013"/>
                  <a:pt x="873163" y="35674"/>
                  <a:pt x="1108038" y="8780"/>
                </a:cubicBezTo>
                <a:cubicBezTo>
                  <a:pt x="1342913" y="-18114"/>
                  <a:pt x="1654886" y="19538"/>
                  <a:pt x="1914862" y="84084"/>
                </a:cubicBezTo>
                <a:cubicBezTo>
                  <a:pt x="2174838" y="148630"/>
                  <a:pt x="2411507" y="308201"/>
                  <a:pt x="2667897" y="396055"/>
                </a:cubicBezTo>
                <a:cubicBezTo>
                  <a:pt x="2924287" y="483909"/>
                  <a:pt x="3164542" y="569970"/>
                  <a:pt x="3453205" y="611208"/>
                </a:cubicBezTo>
                <a:cubicBezTo>
                  <a:pt x="3741868" y="652446"/>
                  <a:pt x="4091492" y="672168"/>
                  <a:pt x="4399878" y="643481"/>
                </a:cubicBezTo>
                <a:cubicBezTo>
                  <a:pt x="4708264" y="614794"/>
                  <a:pt x="5038165" y="505425"/>
                  <a:pt x="5303520" y="439086"/>
                </a:cubicBezTo>
                <a:cubicBezTo>
                  <a:pt x="5568875" y="372747"/>
                  <a:pt x="5757135" y="304615"/>
                  <a:pt x="5992010" y="245448"/>
                </a:cubicBezTo>
                <a:cubicBezTo>
                  <a:pt x="6226885" y="186281"/>
                  <a:pt x="6461760" y="109185"/>
                  <a:pt x="6712772" y="84084"/>
                </a:cubicBezTo>
                <a:cubicBezTo>
                  <a:pt x="6963784" y="58983"/>
                  <a:pt x="7320579" y="91255"/>
                  <a:pt x="7498080" y="94841"/>
                </a:cubicBezTo>
                <a:cubicBezTo>
                  <a:pt x="7675581" y="98427"/>
                  <a:pt x="7726680" y="102013"/>
                  <a:pt x="7777779" y="10559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807680"/>
            <a:ext cx="7788537" cy="562062"/>
          </a:xfrm>
          <a:custGeom>
            <a:avLst/>
            <a:gdLst>
              <a:gd name="connsiteX0" fmla="*/ 0 w 7788537"/>
              <a:gd name="connsiteY0" fmla="*/ 574 h 1778691"/>
              <a:gd name="connsiteX1" fmla="*/ 279699 w 7788537"/>
              <a:gd name="connsiteY1" fmla="*/ 65120 h 1778691"/>
              <a:gd name="connsiteX2" fmla="*/ 817582 w 7788537"/>
              <a:gd name="connsiteY2" fmla="*/ 409365 h 1778691"/>
              <a:gd name="connsiteX3" fmla="*/ 1247888 w 7788537"/>
              <a:gd name="connsiteY3" fmla="*/ 775125 h 1778691"/>
              <a:gd name="connsiteX4" fmla="*/ 1904104 w 7788537"/>
              <a:gd name="connsiteY4" fmla="*/ 1173158 h 1778691"/>
              <a:gd name="connsiteX5" fmla="*/ 3065930 w 7788537"/>
              <a:gd name="connsiteY5" fmla="*/ 1549675 h 1778691"/>
              <a:gd name="connsiteX6" fmla="*/ 4658062 w 7788537"/>
              <a:gd name="connsiteY6" fmla="*/ 1743313 h 1778691"/>
              <a:gd name="connsiteX7" fmla="*/ 7003229 w 7788537"/>
              <a:gd name="connsiteY7" fmla="*/ 1775586 h 1778691"/>
              <a:gd name="connsiteX8" fmla="*/ 7788537 w 7788537"/>
              <a:gd name="connsiteY8" fmla="*/ 1775586 h 177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8537" h="1778691">
                <a:moveTo>
                  <a:pt x="0" y="574"/>
                </a:moveTo>
                <a:cubicBezTo>
                  <a:pt x="71717" y="-1219"/>
                  <a:pt x="143435" y="-3012"/>
                  <a:pt x="279699" y="65120"/>
                </a:cubicBezTo>
                <a:cubicBezTo>
                  <a:pt x="415963" y="133252"/>
                  <a:pt x="656217" y="291031"/>
                  <a:pt x="817582" y="409365"/>
                </a:cubicBezTo>
                <a:cubicBezTo>
                  <a:pt x="978947" y="527699"/>
                  <a:pt x="1066801" y="647826"/>
                  <a:pt x="1247888" y="775125"/>
                </a:cubicBezTo>
                <a:cubicBezTo>
                  <a:pt x="1428975" y="902424"/>
                  <a:pt x="1601097" y="1044066"/>
                  <a:pt x="1904104" y="1173158"/>
                </a:cubicBezTo>
                <a:cubicBezTo>
                  <a:pt x="2207111" y="1302250"/>
                  <a:pt x="2606937" y="1454649"/>
                  <a:pt x="3065930" y="1549675"/>
                </a:cubicBezTo>
                <a:cubicBezTo>
                  <a:pt x="3524923" y="1644701"/>
                  <a:pt x="4001846" y="1705661"/>
                  <a:pt x="4658062" y="1743313"/>
                </a:cubicBezTo>
                <a:cubicBezTo>
                  <a:pt x="5314278" y="1780965"/>
                  <a:pt x="6481483" y="1770207"/>
                  <a:pt x="7003229" y="1775586"/>
                </a:cubicBezTo>
                <a:cubicBezTo>
                  <a:pt x="7524975" y="1780965"/>
                  <a:pt x="7656756" y="1778275"/>
                  <a:pt x="7788537" y="1775586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DF26-D307-48E6-AAC0-69E7A48FD75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77B78-D0EA-4BBD-8126-49B07D39DA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E5359-D5A4-465A-B3A3-03EEA7BCDD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DAB0B-7D35-4811-BBAD-6C94AF7CA3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FB1D-F8D8-426B-B3F9-6DDF2A1973A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C928D-4462-49E2-A853-511FF4B1B0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C4E19-143A-4763-8849-6311D8BDA77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21C8-ABFA-4986-B61D-A7B30D3D32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70747-CE52-4B49-9760-E02C453633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EF0B8-00BF-4135-92FB-8F2D65B77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D28C6-3E1B-4AC4-BFC3-DD3A46FEDDF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A571C-5B16-4FA2-8103-DBAFEA2EF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0688A-C403-4057-868D-F35BB24D41D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F2E24-251D-4EF2-8864-85680A43B7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D4BD5C-C0C3-4C30-AF88-3E3622AE68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F1876F-E5DD-4C42-9102-A26CE0E9FD0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58000">
                <a:srgbClr val="2A004C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十角星 38"/>
          <p:cNvSpPr/>
          <p:nvPr/>
        </p:nvSpPr>
        <p:spPr>
          <a:xfrm rot="20416906">
            <a:off x="2974975" y="3494088"/>
            <a:ext cx="995363" cy="1025525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57849"/>
            <a:ext cx="9144000" cy="3727965"/>
          </a:xfrm>
          <a:prstGeom prst="rect">
            <a:avLst/>
          </a:prstGeom>
          <a:gradFill flip="none" rotWithShape="1">
            <a:gsLst>
              <a:gs pos="100000">
                <a:srgbClr val="929CA8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971550" y="212725"/>
            <a:ext cx="1857375" cy="876300"/>
            <a:chOff x="971600" y="213492"/>
            <a:chExt cx="1857856" cy="875290"/>
          </a:xfrm>
        </p:grpSpPr>
        <p:pic>
          <p:nvPicPr>
            <p:cNvPr id="6195" name="Picture 4" descr="F:\新开\LL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13492"/>
              <a:ext cx="1857856" cy="87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组合 161"/>
            <p:cNvGrpSpPr/>
            <p:nvPr/>
          </p:nvGrpSpPr>
          <p:grpSpPr bwMode="auto">
            <a:xfrm>
              <a:off x="1421160" y="272919"/>
              <a:ext cx="990600" cy="582985"/>
              <a:chOff x="2696367" y="2001310"/>
              <a:chExt cx="991342" cy="58298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TextBox 35"/>
              <p:cNvSpPr txBox="1">
                <a:spLocks noChangeArrowheads="1"/>
              </p:cNvSpPr>
              <p:nvPr/>
            </p:nvSpPr>
            <p:spPr bwMode="auto">
              <a:xfrm>
                <a:off x="2696367" y="2001310"/>
                <a:ext cx="991342" cy="25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RAPIDESIGN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3" name="组合 36"/>
              <p:cNvGrpSpPr/>
              <p:nvPr/>
            </p:nvGrpSpPr>
            <p:grpSpPr bwMode="auto">
              <a:xfrm>
                <a:off x="2987781" y="2246158"/>
                <a:ext cx="361950" cy="338137"/>
                <a:chOff x="-1007641" y="2971801"/>
                <a:chExt cx="1196975" cy="1114425"/>
              </a:xfrm>
            </p:grpSpPr>
            <p:sp>
              <p:nvSpPr>
                <p:cNvPr id="14" name="Freeform 48"/>
                <p:cNvSpPr/>
                <p:nvPr/>
              </p:nvSpPr>
              <p:spPr bwMode="auto">
                <a:xfrm>
                  <a:off x="-1007641" y="3151189"/>
                  <a:ext cx="1054100" cy="781051"/>
                </a:xfrm>
                <a:custGeom>
                  <a:avLst/>
                  <a:gdLst>
                    <a:gd name="T0" fmla="*/ 262 w 281"/>
                    <a:gd name="T1" fmla="*/ 47 h 208"/>
                    <a:gd name="T2" fmla="*/ 241 w 281"/>
                    <a:gd name="T3" fmla="*/ 31 h 208"/>
                    <a:gd name="T4" fmla="*/ 187 w 281"/>
                    <a:gd name="T5" fmla="*/ 18 h 208"/>
                    <a:gd name="T6" fmla="*/ 118 w 281"/>
                    <a:gd name="T7" fmla="*/ 41 h 208"/>
                    <a:gd name="T8" fmla="*/ 17 w 281"/>
                    <a:gd name="T9" fmla="*/ 208 h 208"/>
                    <a:gd name="T10" fmla="*/ 0 w 281"/>
                    <a:gd name="T11" fmla="*/ 203 h 208"/>
                    <a:gd name="T12" fmla="*/ 108 w 281"/>
                    <a:gd name="T13" fmla="*/ 27 h 208"/>
                    <a:gd name="T14" fmla="*/ 187 w 281"/>
                    <a:gd name="T15" fmla="*/ 1 h 208"/>
                    <a:gd name="T16" fmla="*/ 248 w 281"/>
                    <a:gd name="T17" fmla="*/ 16 h 208"/>
                    <a:gd name="T18" fmla="*/ 278 w 281"/>
                    <a:gd name="T19" fmla="*/ 40 h 208"/>
                    <a:gd name="T20" fmla="*/ 279 w 281"/>
                    <a:gd name="T21" fmla="*/ 48 h 208"/>
                    <a:gd name="T22" fmla="*/ 262 w 281"/>
                    <a:gd name="T23" fmla="*/ 47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1" h="208">
                      <a:moveTo>
                        <a:pt x="262" y="47"/>
                      </a:moveTo>
                      <a:cubicBezTo>
                        <a:pt x="261" y="45"/>
                        <a:pt x="254" y="38"/>
                        <a:pt x="241" y="31"/>
                      </a:cubicBezTo>
                      <a:cubicBezTo>
                        <a:pt x="227" y="24"/>
                        <a:pt x="208" y="18"/>
                        <a:pt x="187" y="18"/>
                      </a:cubicBezTo>
                      <a:cubicBezTo>
                        <a:pt x="166" y="18"/>
                        <a:pt x="142" y="23"/>
                        <a:pt x="118" y="41"/>
                      </a:cubicBezTo>
                      <a:cubicBezTo>
                        <a:pt x="82" y="66"/>
                        <a:pt x="46" y="117"/>
                        <a:pt x="17" y="208"/>
                      </a:cubicBezTo>
                      <a:cubicBezTo>
                        <a:pt x="0" y="203"/>
                        <a:pt x="0" y="203"/>
                        <a:pt x="0" y="203"/>
                      </a:cubicBezTo>
                      <a:cubicBezTo>
                        <a:pt x="31" y="107"/>
                        <a:pt x="69" y="54"/>
                        <a:pt x="108" y="27"/>
                      </a:cubicBezTo>
                      <a:cubicBezTo>
                        <a:pt x="135" y="7"/>
                        <a:pt x="162" y="0"/>
                        <a:pt x="187" y="1"/>
                      </a:cubicBezTo>
                      <a:cubicBezTo>
                        <a:pt x="211" y="1"/>
                        <a:pt x="233" y="8"/>
                        <a:pt x="248" y="16"/>
                      </a:cubicBezTo>
                      <a:cubicBezTo>
                        <a:pt x="263" y="24"/>
                        <a:pt x="274" y="34"/>
                        <a:pt x="278" y="40"/>
                      </a:cubicBezTo>
                      <a:cubicBezTo>
                        <a:pt x="279" y="42"/>
                        <a:pt x="281" y="45"/>
                        <a:pt x="279" y="48"/>
                      </a:cubicBezTo>
                      <a:cubicBezTo>
                        <a:pt x="277" y="52"/>
                        <a:pt x="271" y="56"/>
                        <a:pt x="262" y="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" name="Freeform 49"/>
                <p:cNvSpPr/>
                <p:nvPr/>
              </p:nvSpPr>
              <p:spPr bwMode="auto">
                <a:xfrm>
                  <a:off x="-683790" y="2971801"/>
                  <a:ext cx="501650" cy="1114425"/>
                </a:xfrm>
                <a:custGeom>
                  <a:avLst/>
                  <a:gdLst>
                    <a:gd name="T0" fmla="*/ 133 w 134"/>
                    <a:gd name="T1" fmla="*/ 5 h 297"/>
                    <a:gd name="T2" fmla="*/ 126 w 134"/>
                    <a:gd name="T3" fmla="*/ 1 h 297"/>
                    <a:gd name="T4" fmla="*/ 91 w 134"/>
                    <a:gd name="T5" fmla="*/ 6 h 297"/>
                    <a:gd name="T6" fmla="*/ 40 w 134"/>
                    <a:gd name="T7" fmla="*/ 38 h 297"/>
                    <a:gd name="T8" fmla="*/ 7 w 134"/>
                    <a:gd name="T9" fmla="*/ 109 h 297"/>
                    <a:gd name="T10" fmla="*/ 57 w 134"/>
                    <a:gd name="T11" fmla="*/ 297 h 297"/>
                    <a:gd name="T12" fmla="*/ 71 w 134"/>
                    <a:gd name="T13" fmla="*/ 289 h 297"/>
                    <a:gd name="T14" fmla="*/ 23 w 134"/>
                    <a:gd name="T15" fmla="*/ 111 h 297"/>
                    <a:gd name="T16" fmla="*/ 52 w 134"/>
                    <a:gd name="T17" fmla="*/ 49 h 297"/>
                    <a:gd name="T18" fmla="*/ 96 w 134"/>
                    <a:gd name="T19" fmla="*/ 21 h 297"/>
                    <a:gd name="T20" fmla="*/ 121 w 134"/>
                    <a:gd name="T21" fmla="*/ 16 h 297"/>
                    <a:gd name="T22" fmla="*/ 133 w 134"/>
                    <a:gd name="T23" fmla="*/ 5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4" h="297">
                      <a:moveTo>
                        <a:pt x="133" y="5"/>
                      </a:moveTo>
                      <a:cubicBezTo>
                        <a:pt x="132" y="2"/>
                        <a:pt x="129" y="1"/>
                        <a:pt x="126" y="1"/>
                      </a:cubicBezTo>
                      <a:cubicBezTo>
                        <a:pt x="120" y="0"/>
                        <a:pt x="106" y="1"/>
                        <a:pt x="91" y="6"/>
                      </a:cubicBezTo>
                      <a:cubicBezTo>
                        <a:pt x="75" y="11"/>
                        <a:pt x="57" y="21"/>
                        <a:pt x="40" y="38"/>
                      </a:cubicBezTo>
                      <a:cubicBezTo>
                        <a:pt x="24" y="54"/>
                        <a:pt x="11" y="77"/>
                        <a:pt x="7" y="109"/>
                      </a:cubicBezTo>
                      <a:cubicBezTo>
                        <a:pt x="0" y="153"/>
                        <a:pt x="11" y="214"/>
                        <a:pt x="57" y="297"/>
                      </a:cubicBezTo>
                      <a:cubicBezTo>
                        <a:pt x="71" y="289"/>
                        <a:pt x="71" y="289"/>
                        <a:pt x="71" y="289"/>
                      </a:cubicBezTo>
                      <a:cubicBezTo>
                        <a:pt x="28" y="209"/>
                        <a:pt x="17" y="152"/>
                        <a:pt x="23" y="111"/>
                      </a:cubicBezTo>
                      <a:cubicBezTo>
                        <a:pt x="26" y="83"/>
                        <a:pt x="38" y="63"/>
                        <a:pt x="52" y="49"/>
                      </a:cubicBezTo>
                      <a:cubicBezTo>
                        <a:pt x="66" y="35"/>
                        <a:pt x="83" y="26"/>
                        <a:pt x="96" y="21"/>
                      </a:cubicBezTo>
                      <a:cubicBezTo>
                        <a:pt x="110" y="17"/>
                        <a:pt x="119" y="16"/>
                        <a:pt x="121" y="16"/>
                      </a:cubicBezTo>
                      <a:cubicBezTo>
                        <a:pt x="133" y="16"/>
                        <a:pt x="134" y="9"/>
                        <a:pt x="133" y="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6" name="Freeform 50"/>
                <p:cNvSpPr/>
                <p:nvPr/>
              </p:nvSpPr>
              <p:spPr bwMode="auto">
                <a:xfrm>
                  <a:off x="-779041" y="2997201"/>
                  <a:ext cx="712789" cy="995362"/>
                </a:xfrm>
                <a:custGeom>
                  <a:avLst/>
                  <a:gdLst>
                    <a:gd name="T0" fmla="*/ 47 w 190"/>
                    <a:gd name="T1" fmla="*/ 1 h 265"/>
                    <a:gd name="T2" fmla="*/ 40 w 190"/>
                    <a:gd name="T3" fmla="*/ 3 h 265"/>
                    <a:gd name="T4" fmla="*/ 18 w 190"/>
                    <a:gd name="T5" fmla="*/ 30 h 265"/>
                    <a:gd name="T6" fmla="*/ 1 w 190"/>
                    <a:gd name="T7" fmla="*/ 87 h 265"/>
                    <a:gd name="T8" fmla="*/ 23 w 190"/>
                    <a:gd name="T9" fmla="*/ 161 h 265"/>
                    <a:gd name="T10" fmla="*/ 185 w 190"/>
                    <a:gd name="T11" fmla="*/ 265 h 265"/>
                    <a:gd name="T12" fmla="*/ 190 w 190"/>
                    <a:gd name="T13" fmla="*/ 250 h 265"/>
                    <a:gd name="T14" fmla="*/ 37 w 190"/>
                    <a:gd name="T15" fmla="*/ 152 h 265"/>
                    <a:gd name="T16" fmla="*/ 17 w 190"/>
                    <a:gd name="T17" fmla="*/ 87 h 265"/>
                    <a:gd name="T18" fmla="*/ 31 w 190"/>
                    <a:gd name="T19" fmla="*/ 37 h 265"/>
                    <a:gd name="T20" fmla="*/ 46 w 190"/>
                    <a:gd name="T21" fmla="*/ 17 h 265"/>
                    <a:gd name="T22" fmla="*/ 47 w 190"/>
                    <a:gd name="T23" fmla="*/ 1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0" h="265">
                      <a:moveTo>
                        <a:pt x="47" y="1"/>
                      </a:moveTo>
                      <a:cubicBezTo>
                        <a:pt x="45" y="0"/>
                        <a:pt x="42" y="2"/>
                        <a:pt x="40" y="3"/>
                      </a:cubicBezTo>
                      <a:cubicBezTo>
                        <a:pt x="34" y="6"/>
                        <a:pt x="25" y="16"/>
                        <a:pt x="18" y="30"/>
                      </a:cubicBezTo>
                      <a:cubicBezTo>
                        <a:pt x="10" y="44"/>
                        <a:pt x="2" y="64"/>
                        <a:pt x="1" y="87"/>
                      </a:cubicBezTo>
                      <a:cubicBezTo>
                        <a:pt x="0" y="109"/>
                        <a:pt x="6" y="135"/>
                        <a:pt x="23" y="161"/>
                      </a:cubicBezTo>
                      <a:cubicBezTo>
                        <a:pt x="48" y="197"/>
                        <a:pt x="97" y="234"/>
                        <a:pt x="185" y="265"/>
                      </a:cubicBezTo>
                      <a:cubicBezTo>
                        <a:pt x="190" y="250"/>
                        <a:pt x="190" y="250"/>
                        <a:pt x="190" y="250"/>
                      </a:cubicBezTo>
                      <a:cubicBezTo>
                        <a:pt x="105" y="221"/>
                        <a:pt x="59" y="186"/>
                        <a:pt x="37" y="152"/>
                      </a:cubicBezTo>
                      <a:cubicBezTo>
                        <a:pt x="21" y="129"/>
                        <a:pt x="16" y="107"/>
                        <a:pt x="17" y="87"/>
                      </a:cubicBezTo>
                      <a:cubicBezTo>
                        <a:pt x="18" y="67"/>
                        <a:pt x="24" y="50"/>
                        <a:pt x="31" y="37"/>
                      </a:cubicBezTo>
                      <a:cubicBezTo>
                        <a:pt x="38" y="25"/>
                        <a:pt x="44" y="18"/>
                        <a:pt x="46" y="17"/>
                      </a:cubicBezTo>
                      <a:cubicBezTo>
                        <a:pt x="55" y="10"/>
                        <a:pt x="51" y="3"/>
                        <a:pt x="47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7" name="Freeform 51"/>
                <p:cNvSpPr/>
                <p:nvPr/>
              </p:nvSpPr>
              <p:spPr bwMode="auto">
                <a:xfrm>
                  <a:off x="-883816" y="3279775"/>
                  <a:ext cx="1073150" cy="547689"/>
                </a:xfrm>
                <a:custGeom>
                  <a:avLst/>
                  <a:gdLst>
                    <a:gd name="T0" fmla="*/ 7 w 286"/>
                    <a:gd name="T1" fmla="*/ 1 h 146"/>
                    <a:gd name="T2" fmla="*/ 2 w 286"/>
                    <a:gd name="T3" fmla="*/ 7 h 146"/>
                    <a:gd name="T4" fmla="*/ 3 w 286"/>
                    <a:gd name="T5" fmla="*/ 42 h 146"/>
                    <a:gd name="T6" fmla="*/ 30 w 286"/>
                    <a:gd name="T7" fmla="*/ 95 h 146"/>
                    <a:gd name="T8" fmla="*/ 96 w 286"/>
                    <a:gd name="T9" fmla="*/ 135 h 146"/>
                    <a:gd name="T10" fmla="*/ 286 w 286"/>
                    <a:gd name="T11" fmla="*/ 104 h 146"/>
                    <a:gd name="T12" fmla="*/ 279 w 286"/>
                    <a:gd name="T13" fmla="*/ 90 h 146"/>
                    <a:gd name="T14" fmla="*/ 100 w 286"/>
                    <a:gd name="T15" fmla="*/ 120 h 146"/>
                    <a:gd name="T16" fmla="*/ 42 w 286"/>
                    <a:gd name="T17" fmla="*/ 85 h 146"/>
                    <a:gd name="T18" fmla="*/ 19 w 286"/>
                    <a:gd name="T19" fmla="*/ 38 h 146"/>
                    <a:gd name="T20" fmla="*/ 17 w 286"/>
                    <a:gd name="T21" fmla="*/ 13 h 146"/>
                    <a:gd name="T22" fmla="*/ 7 w 286"/>
                    <a:gd name="T23" fmla="*/ 1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6" h="146">
                      <a:moveTo>
                        <a:pt x="7" y="1"/>
                      </a:moveTo>
                      <a:cubicBezTo>
                        <a:pt x="4" y="2"/>
                        <a:pt x="3" y="5"/>
                        <a:pt x="2" y="7"/>
                      </a:cubicBezTo>
                      <a:cubicBezTo>
                        <a:pt x="0" y="13"/>
                        <a:pt x="0" y="27"/>
                        <a:pt x="3" y="42"/>
                      </a:cubicBezTo>
                      <a:cubicBezTo>
                        <a:pt x="7" y="58"/>
                        <a:pt x="15" y="78"/>
                        <a:pt x="30" y="95"/>
                      </a:cubicBezTo>
                      <a:cubicBezTo>
                        <a:pt x="44" y="112"/>
                        <a:pt x="65" y="128"/>
                        <a:pt x="96" y="135"/>
                      </a:cubicBezTo>
                      <a:cubicBezTo>
                        <a:pt x="138" y="146"/>
                        <a:pt x="200" y="141"/>
                        <a:pt x="286" y="104"/>
                      </a:cubicBezTo>
                      <a:cubicBezTo>
                        <a:pt x="279" y="90"/>
                        <a:pt x="279" y="90"/>
                        <a:pt x="279" y="90"/>
                      </a:cubicBezTo>
                      <a:cubicBezTo>
                        <a:pt x="197" y="125"/>
                        <a:pt x="139" y="130"/>
                        <a:pt x="100" y="120"/>
                      </a:cubicBezTo>
                      <a:cubicBezTo>
                        <a:pt x="73" y="113"/>
                        <a:pt x="54" y="100"/>
                        <a:pt x="42" y="85"/>
                      </a:cubicBezTo>
                      <a:cubicBezTo>
                        <a:pt x="29" y="70"/>
                        <a:pt x="22" y="53"/>
                        <a:pt x="19" y="38"/>
                      </a:cubicBezTo>
                      <a:cubicBezTo>
                        <a:pt x="16" y="25"/>
                        <a:pt x="16" y="15"/>
                        <a:pt x="17" y="13"/>
                      </a:cubicBezTo>
                      <a:cubicBezTo>
                        <a:pt x="18" y="2"/>
                        <a:pt x="11" y="0"/>
                        <a:pt x="7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8" name="Freeform 52"/>
                <p:cNvSpPr/>
                <p:nvPr/>
              </p:nvSpPr>
              <p:spPr bwMode="auto">
                <a:xfrm>
                  <a:off x="-545678" y="3260725"/>
                  <a:ext cx="427037" cy="434974"/>
                </a:xfrm>
                <a:custGeom>
                  <a:avLst/>
                  <a:gdLst>
                    <a:gd name="T0" fmla="*/ 2147483647 w 114"/>
                    <a:gd name="T1" fmla="*/ 2147483647 h 116"/>
                    <a:gd name="T2" fmla="*/ 2147483647 w 114"/>
                    <a:gd name="T3" fmla="*/ 2147483647 h 116"/>
                    <a:gd name="T4" fmla="*/ 2147483647 w 114"/>
                    <a:gd name="T5" fmla="*/ 2147483647 h 116"/>
                    <a:gd name="T6" fmla="*/ 2147483647 w 114"/>
                    <a:gd name="T7" fmla="*/ 2147483647 h 116"/>
                    <a:gd name="T8" fmla="*/ 2147483647 w 114"/>
                    <a:gd name="T9" fmla="*/ 2147483647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4" h="116">
                      <a:moveTo>
                        <a:pt x="2" y="55"/>
                      </a:moveTo>
                      <a:cubicBezTo>
                        <a:pt x="0" y="86"/>
                        <a:pt x="23" y="112"/>
                        <a:pt x="53" y="114"/>
                      </a:cubicBezTo>
                      <a:cubicBezTo>
                        <a:pt x="84" y="116"/>
                        <a:pt x="110" y="93"/>
                        <a:pt x="112" y="62"/>
                      </a:cubicBezTo>
                      <a:cubicBezTo>
                        <a:pt x="114" y="31"/>
                        <a:pt x="91" y="4"/>
                        <a:pt x="61" y="2"/>
                      </a:cubicBezTo>
                      <a:cubicBezTo>
                        <a:pt x="30" y="0"/>
                        <a:pt x="4" y="24"/>
                        <a:pt x="2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20" name="任意多边形 19"/>
          <p:cNvSpPr/>
          <p:nvPr/>
        </p:nvSpPr>
        <p:spPr>
          <a:xfrm>
            <a:off x="0" y="2322651"/>
            <a:ext cx="7788537" cy="774805"/>
          </a:xfrm>
          <a:custGeom>
            <a:avLst/>
            <a:gdLst>
              <a:gd name="connsiteX0" fmla="*/ 0 w 7788537"/>
              <a:gd name="connsiteY0" fmla="*/ 574 h 1778691"/>
              <a:gd name="connsiteX1" fmla="*/ 279699 w 7788537"/>
              <a:gd name="connsiteY1" fmla="*/ 65120 h 1778691"/>
              <a:gd name="connsiteX2" fmla="*/ 817582 w 7788537"/>
              <a:gd name="connsiteY2" fmla="*/ 409365 h 1778691"/>
              <a:gd name="connsiteX3" fmla="*/ 1247888 w 7788537"/>
              <a:gd name="connsiteY3" fmla="*/ 775125 h 1778691"/>
              <a:gd name="connsiteX4" fmla="*/ 1904104 w 7788537"/>
              <a:gd name="connsiteY4" fmla="*/ 1173158 h 1778691"/>
              <a:gd name="connsiteX5" fmla="*/ 3065930 w 7788537"/>
              <a:gd name="connsiteY5" fmla="*/ 1549675 h 1778691"/>
              <a:gd name="connsiteX6" fmla="*/ 4658062 w 7788537"/>
              <a:gd name="connsiteY6" fmla="*/ 1743313 h 1778691"/>
              <a:gd name="connsiteX7" fmla="*/ 7003229 w 7788537"/>
              <a:gd name="connsiteY7" fmla="*/ 1775586 h 1778691"/>
              <a:gd name="connsiteX8" fmla="*/ 7788537 w 7788537"/>
              <a:gd name="connsiteY8" fmla="*/ 1775586 h 177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8537" h="1778691">
                <a:moveTo>
                  <a:pt x="0" y="574"/>
                </a:moveTo>
                <a:cubicBezTo>
                  <a:pt x="71717" y="-1219"/>
                  <a:pt x="143435" y="-3012"/>
                  <a:pt x="279699" y="65120"/>
                </a:cubicBezTo>
                <a:cubicBezTo>
                  <a:pt x="415963" y="133252"/>
                  <a:pt x="656217" y="291031"/>
                  <a:pt x="817582" y="409365"/>
                </a:cubicBezTo>
                <a:cubicBezTo>
                  <a:pt x="978947" y="527699"/>
                  <a:pt x="1066801" y="647826"/>
                  <a:pt x="1247888" y="775125"/>
                </a:cubicBezTo>
                <a:cubicBezTo>
                  <a:pt x="1428975" y="902424"/>
                  <a:pt x="1601097" y="1044066"/>
                  <a:pt x="1904104" y="1173158"/>
                </a:cubicBezTo>
                <a:cubicBezTo>
                  <a:pt x="2207111" y="1302250"/>
                  <a:pt x="2606937" y="1454649"/>
                  <a:pt x="3065930" y="1549675"/>
                </a:cubicBezTo>
                <a:cubicBezTo>
                  <a:pt x="3524923" y="1644701"/>
                  <a:pt x="4001846" y="1705661"/>
                  <a:pt x="4658062" y="1743313"/>
                </a:cubicBezTo>
                <a:cubicBezTo>
                  <a:pt x="5314278" y="1780965"/>
                  <a:pt x="6481483" y="1770207"/>
                  <a:pt x="7003229" y="1775586"/>
                </a:cubicBezTo>
                <a:cubicBezTo>
                  <a:pt x="7524975" y="1780965"/>
                  <a:pt x="7656756" y="1778275"/>
                  <a:pt x="7788537" y="1775586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0" y="2653422"/>
            <a:ext cx="7875615" cy="995925"/>
          </a:xfrm>
          <a:custGeom>
            <a:avLst/>
            <a:gdLst>
              <a:gd name="connsiteX0" fmla="*/ 0 w 7896113"/>
              <a:gd name="connsiteY0" fmla="*/ 0 h 2495923"/>
              <a:gd name="connsiteX1" fmla="*/ 527125 w 7896113"/>
              <a:gd name="connsiteY1" fmla="*/ 516367 h 2495923"/>
              <a:gd name="connsiteX2" fmla="*/ 1000462 w 7896113"/>
              <a:gd name="connsiteY2" fmla="*/ 1183341 h 2495923"/>
              <a:gd name="connsiteX3" fmla="*/ 1463040 w 7896113"/>
              <a:gd name="connsiteY3" fmla="*/ 1828800 h 2495923"/>
              <a:gd name="connsiteX4" fmla="*/ 2086984 w 7896113"/>
              <a:gd name="connsiteY4" fmla="*/ 2312894 h 2495923"/>
              <a:gd name="connsiteX5" fmla="*/ 2775473 w 7896113"/>
              <a:gd name="connsiteY5" fmla="*/ 2452743 h 2495923"/>
              <a:gd name="connsiteX6" fmla="*/ 3410175 w 7896113"/>
              <a:gd name="connsiteY6" fmla="*/ 2495774 h 2495923"/>
              <a:gd name="connsiteX7" fmla="*/ 4378363 w 7896113"/>
              <a:gd name="connsiteY7" fmla="*/ 2441986 h 2495923"/>
              <a:gd name="connsiteX8" fmla="*/ 5002306 w 7896113"/>
              <a:gd name="connsiteY8" fmla="*/ 2302136 h 2495923"/>
              <a:gd name="connsiteX9" fmla="*/ 5680038 w 7896113"/>
              <a:gd name="connsiteY9" fmla="*/ 2054710 h 2495923"/>
              <a:gd name="connsiteX10" fmla="*/ 6336255 w 7896113"/>
              <a:gd name="connsiteY10" fmla="*/ 1914861 h 2495923"/>
              <a:gd name="connsiteX11" fmla="*/ 7250655 w 7896113"/>
              <a:gd name="connsiteY11" fmla="*/ 1850315 h 2495923"/>
              <a:gd name="connsiteX12" fmla="*/ 7896113 w 7896113"/>
              <a:gd name="connsiteY12" fmla="*/ 1850315 h 2495923"/>
              <a:gd name="connsiteX13" fmla="*/ 7896113 w 7896113"/>
              <a:gd name="connsiteY13" fmla="*/ 1850315 h 249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6113" h="2495923">
                <a:moveTo>
                  <a:pt x="0" y="0"/>
                </a:moveTo>
                <a:cubicBezTo>
                  <a:pt x="180190" y="159572"/>
                  <a:pt x="360381" y="319144"/>
                  <a:pt x="527125" y="516367"/>
                </a:cubicBezTo>
                <a:cubicBezTo>
                  <a:pt x="693869" y="713590"/>
                  <a:pt x="1000462" y="1183341"/>
                  <a:pt x="1000462" y="1183341"/>
                </a:cubicBezTo>
                <a:cubicBezTo>
                  <a:pt x="1156448" y="1402080"/>
                  <a:pt x="1281953" y="1640541"/>
                  <a:pt x="1463040" y="1828800"/>
                </a:cubicBezTo>
                <a:cubicBezTo>
                  <a:pt x="1644127" y="2017059"/>
                  <a:pt x="1868245" y="2208904"/>
                  <a:pt x="2086984" y="2312894"/>
                </a:cubicBezTo>
                <a:cubicBezTo>
                  <a:pt x="2305723" y="2416884"/>
                  <a:pt x="2554941" y="2422263"/>
                  <a:pt x="2775473" y="2452743"/>
                </a:cubicBezTo>
                <a:cubicBezTo>
                  <a:pt x="2996005" y="2483223"/>
                  <a:pt x="3143027" y="2497567"/>
                  <a:pt x="3410175" y="2495774"/>
                </a:cubicBezTo>
                <a:cubicBezTo>
                  <a:pt x="3677323" y="2493981"/>
                  <a:pt x="4113008" y="2474259"/>
                  <a:pt x="4378363" y="2441986"/>
                </a:cubicBezTo>
                <a:cubicBezTo>
                  <a:pt x="4643718" y="2409713"/>
                  <a:pt x="4785360" y="2366682"/>
                  <a:pt x="5002306" y="2302136"/>
                </a:cubicBezTo>
                <a:cubicBezTo>
                  <a:pt x="5219252" y="2237590"/>
                  <a:pt x="5457713" y="2119256"/>
                  <a:pt x="5680038" y="2054710"/>
                </a:cubicBezTo>
                <a:cubicBezTo>
                  <a:pt x="5902363" y="1990164"/>
                  <a:pt x="6074486" y="1948927"/>
                  <a:pt x="6336255" y="1914861"/>
                </a:cubicBezTo>
                <a:cubicBezTo>
                  <a:pt x="6598024" y="1880795"/>
                  <a:pt x="6990679" y="1861073"/>
                  <a:pt x="7250655" y="1850315"/>
                </a:cubicBezTo>
                <a:cubicBezTo>
                  <a:pt x="7510631" y="1839557"/>
                  <a:pt x="7896113" y="1850315"/>
                  <a:pt x="7896113" y="1850315"/>
                </a:cubicBezTo>
                <a:lnTo>
                  <a:pt x="7896113" y="1850315"/>
                </a:ln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0" y="2710054"/>
            <a:ext cx="7982174" cy="837260"/>
          </a:xfrm>
          <a:custGeom>
            <a:avLst/>
            <a:gdLst>
              <a:gd name="connsiteX0" fmla="*/ 0 w 7982174"/>
              <a:gd name="connsiteY0" fmla="*/ 72281 h 1249581"/>
              <a:gd name="connsiteX1" fmla="*/ 279699 w 7982174"/>
              <a:gd name="connsiteY1" fmla="*/ 29250 h 1249581"/>
              <a:gd name="connsiteX2" fmla="*/ 688489 w 7982174"/>
              <a:gd name="connsiteY2" fmla="*/ 190615 h 1249581"/>
              <a:gd name="connsiteX3" fmla="*/ 1678193 w 7982174"/>
              <a:gd name="connsiteY3" fmla="*/ 793043 h 1249581"/>
              <a:gd name="connsiteX4" fmla="*/ 2398955 w 7982174"/>
              <a:gd name="connsiteY4" fmla="*/ 1094257 h 1249581"/>
              <a:gd name="connsiteX5" fmla="*/ 2861534 w 7982174"/>
              <a:gd name="connsiteY5" fmla="*/ 1008196 h 1249581"/>
              <a:gd name="connsiteX6" fmla="*/ 3238052 w 7982174"/>
              <a:gd name="connsiteY6" fmla="*/ 663951 h 1249581"/>
              <a:gd name="connsiteX7" fmla="*/ 3571539 w 7982174"/>
              <a:gd name="connsiteY7" fmla="*/ 190615 h 1249581"/>
              <a:gd name="connsiteX8" fmla="*/ 3915783 w 7982174"/>
              <a:gd name="connsiteY8" fmla="*/ 7735 h 1249581"/>
              <a:gd name="connsiteX9" fmla="*/ 4453666 w 7982174"/>
              <a:gd name="connsiteY9" fmla="*/ 61523 h 1249581"/>
              <a:gd name="connsiteX10" fmla="*/ 4991548 w 7982174"/>
              <a:gd name="connsiteY10" fmla="*/ 308949 h 1249581"/>
              <a:gd name="connsiteX11" fmla="*/ 5368066 w 7982174"/>
              <a:gd name="connsiteY11" fmla="*/ 642436 h 1249581"/>
              <a:gd name="connsiteX12" fmla="*/ 5669280 w 7982174"/>
              <a:gd name="connsiteY12" fmla="*/ 900620 h 1249581"/>
              <a:gd name="connsiteX13" fmla="*/ 6110343 w 7982174"/>
              <a:gd name="connsiteY13" fmla="*/ 1094257 h 1249581"/>
              <a:gd name="connsiteX14" fmla="*/ 6831106 w 7982174"/>
              <a:gd name="connsiteY14" fmla="*/ 1234107 h 1249581"/>
              <a:gd name="connsiteX15" fmla="*/ 7648687 w 7982174"/>
              <a:gd name="connsiteY15" fmla="*/ 1244864 h 1249581"/>
              <a:gd name="connsiteX16" fmla="*/ 7982174 w 7982174"/>
              <a:gd name="connsiteY16" fmla="*/ 1223349 h 12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2174" h="1249581">
                <a:moveTo>
                  <a:pt x="0" y="72281"/>
                </a:moveTo>
                <a:cubicBezTo>
                  <a:pt x="82475" y="40904"/>
                  <a:pt x="164951" y="9528"/>
                  <a:pt x="279699" y="29250"/>
                </a:cubicBezTo>
                <a:cubicBezTo>
                  <a:pt x="394447" y="48972"/>
                  <a:pt x="455407" y="63316"/>
                  <a:pt x="688489" y="190615"/>
                </a:cubicBezTo>
                <a:cubicBezTo>
                  <a:pt x="921571" y="317914"/>
                  <a:pt x="1393115" y="642436"/>
                  <a:pt x="1678193" y="793043"/>
                </a:cubicBezTo>
                <a:cubicBezTo>
                  <a:pt x="1963271" y="943650"/>
                  <a:pt x="2201732" y="1058398"/>
                  <a:pt x="2398955" y="1094257"/>
                </a:cubicBezTo>
                <a:cubicBezTo>
                  <a:pt x="2596178" y="1130116"/>
                  <a:pt x="2721685" y="1079914"/>
                  <a:pt x="2861534" y="1008196"/>
                </a:cubicBezTo>
                <a:cubicBezTo>
                  <a:pt x="3001383" y="936478"/>
                  <a:pt x="3119718" y="800215"/>
                  <a:pt x="3238052" y="663951"/>
                </a:cubicBezTo>
                <a:cubicBezTo>
                  <a:pt x="3356386" y="527687"/>
                  <a:pt x="3458584" y="299984"/>
                  <a:pt x="3571539" y="190615"/>
                </a:cubicBezTo>
                <a:cubicBezTo>
                  <a:pt x="3684494" y="81246"/>
                  <a:pt x="3768762" y="29250"/>
                  <a:pt x="3915783" y="7735"/>
                </a:cubicBezTo>
                <a:cubicBezTo>
                  <a:pt x="4062804" y="-13780"/>
                  <a:pt x="4274372" y="11321"/>
                  <a:pt x="4453666" y="61523"/>
                </a:cubicBezTo>
                <a:cubicBezTo>
                  <a:pt x="4632960" y="111725"/>
                  <a:pt x="4839148" y="212130"/>
                  <a:pt x="4991548" y="308949"/>
                </a:cubicBezTo>
                <a:cubicBezTo>
                  <a:pt x="5143948" y="405768"/>
                  <a:pt x="5255111" y="543824"/>
                  <a:pt x="5368066" y="642436"/>
                </a:cubicBezTo>
                <a:cubicBezTo>
                  <a:pt x="5481021" y="741048"/>
                  <a:pt x="5545567" y="825317"/>
                  <a:pt x="5669280" y="900620"/>
                </a:cubicBezTo>
                <a:cubicBezTo>
                  <a:pt x="5792993" y="975924"/>
                  <a:pt x="5916705" y="1038676"/>
                  <a:pt x="6110343" y="1094257"/>
                </a:cubicBezTo>
                <a:cubicBezTo>
                  <a:pt x="6303981" y="1149838"/>
                  <a:pt x="6574715" y="1209006"/>
                  <a:pt x="6831106" y="1234107"/>
                </a:cubicBezTo>
                <a:cubicBezTo>
                  <a:pt x="7087497" y="1259208"/>
                  <a:pt x="7456842" y="1246657"/>
                  <a:pt x="7648687" y="1244864"/>
                </a:cubicBezTo>
                <a:cubicBezTo>
                  <a:pt x="7840532" y="1243071"/>
                  <a:pt x="7911353" y="1233210"/>
                  <a:pt x="7982174" y="122334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0" y="3249803"/>
            <a:ext cx="7885690" cy="378711"/>
          </a:xfrm>
          <a:custGeom>
            <a:avLst/>
            <a:gdLst>
              <a:gd name="connsiteX0" fmla="*/ 0 w 7777779"/>
              <a:gd name="connsiteY0" fmla="*/ 869392 h 869392"/>
              <a:gd name="connsiteX1" fmla="*/ 505610 w 7777779"/>
              <a:gd name="connsiteY1" fmla="*/ 245448 h 869392"/>
              <a:gd name="connsiteX2" fmla="*/ 1108038 w 7777779"/>
              <a:gd name="connsiteY2" fmla="*/ 8780 h 869392"/>
              <a:gd name="connsiteX3" fmla="*/ 1914862 w 7777779"/>
              <a:gd name="connsiteY3" fmla="*/ 84084 h 869392"/>
              <a:gd name="connsiteX4" fmla="*/ 2667897 w 7777779"/>
              <a:gd name="connsiteY4" fmla="*/ 396055 h 869392"/>
              <a:gd name="connsiteX5" fmla="*/ 3453205 w 7777779"/>
              <a:gd name="connsiteY5" fmla="*/ 611208 h 869392"/>
              <a:gd name="connsiteX6" fmla="*/ 4399878 w 7777779"/>
              <a:gd name="connsiteY6" fmla="*/ 643481 h 869392"/>
              <a:gd name="connsiteX7" fmla="*/ 5303520 w 7777779"/>
              <a:gd name="connsiteY7" fmla="*/ 439086 h 869392"/>
              <a:gd name="connsiteX8" fmla="*/ 5992010 w 7777779"/>
              <a:gd name="connsiteY8" fmla="*/ 245448 h 869392"/>
              <a:gd name="connsiteX9" fmla="*/ 6712772 w 7777779"/>
              <a:gd name="connsiteY9" fmla="*/ 84084 h 869392"/>
              <a:gd name="connsiteX10" fmla="*/ 7498080 w 7777779"/>
              <a:gd name="connsiteY10" fmla="*/ 94841 h 869392"/>
              <a:gd name="connsiteX11" fmla="*/ 7777779 w 7777779"/>
              <a:gd name="connsiteY11" fmla="*/ 105599 h 8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7779" h="869392">
                <a:moveTo>
                  <a:pt x="0" y="869392"/>
                </a:moveTo>
                <a:cubicBezTo>
                  <a:pt x="160468" y="629137"/>
                  <a:pt x="320937" y="388883"/>
                  <a:pt x="505610" y="245448"/>
                </a:cubicBezTo>
                <a:cubicBezTo>
                  <a:pt x="690283" y="102013"/>
                  <a:pt x="873163" y="35674"/>
                  <a:pt x="1108038" y="8780"/>
                </a:cubicBezTo>
                <a:cubicBezTo>
                  <a:pt x="1342913" y="-18114"/>
                  <a:pt x="1654886" y="19538"/>
                  <a:pt x="1914862" y="84084"/>
                </a:cubicBezTo>
                <a:cubicBezTo>
                  <a:pt x="2174838" y="148630"/>
                  <a:pt x="2411507" y="308201"/>
                  <a:pt x="2667897" y="396055"/>
                </a:cubicBezTo>
                <a:cubicBezTo>
                  <a:pt x="2924287" y="483909"/>
                  <a:pt x="3164542" y="569970"/>
                  <a:pt x="3453205" y="611208"/>
                </a:cubicBezTo>
                <a:cubicBezTo>
                  <a:pt x="3741868" y="652446"/>
                  <a:pt x="4091492" y="672168"/>
                  <a:pt x="4399878" y="643481"/>
                </a:cubicBezTo>
                <a:cubicBezTo>
                  <a:pt x="4708264" y="614794"/>
                  <a:pt x="5038165" y="505425"/>
                  <a:pt x="5303520" y="439086"/>
                </a:cubicBezTo>
                <a:cubicBezTo>
                  <a:pt x="5568875" y="372747"/>
                  <a:pt x="5757135" y="304615"/>
                  <a:pt x="5992010" y="245448"/>
                </a:cubicBezTo>
                <a:cubicBezTo>
                  <a:pt x="6226885" y="186281"/>
                  <a:pt x="6461760" y="109185"/>
                  <a:pt x="6712772" y="84084"/>
                </a:cubicBezTo>
                <a:cubicBezTo>
                  <a:pt x="6963784" y="58983"/>
                  <a:pt x="7320579" y="91255"/>
                  <a:pt x="7498080" y="94841"/>
                </a:cubicBezTo>
                <a:cubicBezTo>
                  <a:pt x="7675581" y="98427"/>
                  <a:pt x="7726680" y="102013"/>
                  <a:pt x="7777779" y="10559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4314825" y="3609975"/>
            <a:ext cx="4175125" cy="815975"/>
            <a:chOff x="2258951" y="3559664"/>
            <a:chExt cx="4626098" cy="842342"/>
          </a:xfrm>
        </p:grpSpPr>
        <p:grpSp>
          <p:nvGrpSpPr>
            <p:cNvPr id="6173" name="组合 25"/>
            <p:cNvGrpSpPr/>
            <p:nvPr/>
          </p:nvGrpSpPr>
          <p:grpSpPr bwMode="auto">
            <a:xfrm>
              <a:off x="2258951" y="3559664"/>
              <a:ext cx="4626098" cy="842342"/>
              <a:chOff x="2034134" y="3348922"/>
              <a:chExt cx="5040560" cy="1210182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034134" y="3474349"/>
                <a:ext cx="5040560" cy="1084755"/>
              </a:xfrm>
              <a:prstGeom prst="ellipse">
                <a:avLst/>
              </a:prstGeom>
              <a:gradFill flip="none" rotWithShape="1">
                <a:gsLst>
                  <a:gs pos="0">
                    <a:srgbClr val="6B7887"/>
                  </a:gs>
                  <a:gs pos="55000">
                    <a:srgbClr val="929CA8"/>
                  </a:gs>
                  <a:gs pos="100000">
                    <a:srgbClr val="B2B9C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034134" y="3348922"/>
                <a:ext cx="5040560" cy="1084755"/>
              </a:xfrm>
              <a:prstGeom prst="ellipse">
                <a:avLst/>
              </a:prstGeom>
              <a:gradFill flip="none" rotWithShape="1">
                <a:gsLst>
                  <a:gs pos="65000">
                    <a:schemeClr val="bg1"/>
                  </a:gs>
                  <a:gs pos="0">
                    <a:schemeClr val="bg1">
                      <a:alpha val="29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4513438" y="4342838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707904" y="4314819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64088" y="4314703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949434" y="4234866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084168" y="4234866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矩形​​ 42"/>
          <p:cNvSpPr>
            <a:spLocks noChangeArrowheads="1"/>
          </p:cNvSpPr>
          <p:nvPr/>
        </p:nvSpPr>
        <p:spPr bwMode="auto">
          <a:xfrm>
            <a:off x="659130" y="1122045"/>
            <a:ext cx="5005705" cy="1200150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  <a:innerShdw blurRad="114300">
              <a:prstClr val="black"/>
            </a:innerShd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gradFill flip="none" rotWithShape="1">
                  <a:gsLst>
                    <a:gs pos="4000">
                      <a:srgbClr val="00B0F0"/>
                    </a:gs>
                    <a:gs pos="14000">
                      <a:srgbClr val="0070C0"/>
                    </a:gs>
                    <a:gs pos="57000">
                      <a:schemeClr val="tx2">
                        <a:lumMod val="75000"/>
                      </a:schemeClr>
                    </a:gs>
                    <a:gs pos="86000">
                      <a:schemeClr val="tx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POWERPOINT</a:t>
            </a:r>
            <a:endParaRPr lang="zh-CN" altLang="en-US" sz="4800" dirty="0">
              <a:gradFill flip="none" rotWithShape="1">
                <a:gsLst>
                  <a:gs pos="4000">
                    <a:srgbClr val="00B0F0"/>
                  </a:gs>
                  <a:gs pos="14000">
                    <a:srgbClr val="0070C0"/>
                  </a:gs>
                  <a:gs pos="57000">
                    <a:schemeClr val="tx2">
                      <a:lumMod val="75000"/>
                    </a:schemeClr>
                  </a:gs>
                  <a:gs pos="86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pic>
        <p:nvPicPr>
          <p:cNvPr id="1027" name="Picture 3" descr="F:\商务图片\gears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274763"/>
            <a:ext cx="190817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83"/>
          <p:cNvSpPr txBox="1">
            <a:spLocks noChangeArrowheads="1"/>
          </p:cNvSpPr>
          <p:nvPr/>
        </p:nvSpPr>
        <p:spPr bwMode="auto">
          <a:xfrm>
            <a:off x="261938" y="3976688"/>
            <a:ext cx="18764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适用于工业及相关类别演示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十角星 38"/>
          <p:cNvSpPr/>
          <p:nvPr/>
        </p:nvSpPr>
        <p:spPr>
          <a:xfrm rot="21229015">
            <a:off x="6405563" y="942975"/>
            <a:ext cx="630237" cy="649288"/>
          </a:xfrm>
          <a:custGeom>
            <a:avLst/>
            <a:gdLst/>
            <a:ahLst/>
            <a:cxnLst/>
            <a:rect l="l" t="t" r="r" b="b"/>
            <a:pathLst>
              <a:path w="1207234" h="1244090">
                <a:moveTo>
                  <a:pt x="603617" y="0"/>
                </a:moveTo>
                <a:lnTo>
                  <a:pt x="638414" y="3508"/>
                </a:lnTo>
                <a:lnTo>
                  <a:pt x="671213" y="144130"/>
                </a:lnTo>
                <a:cubicBezTo>
                  <a:pt x="725152" y="150042"/>
                  <a:pt x="775849" y="167002"/>
                  <a:pt x="820937" y="193383"/>
                </a:cubicBezTo>
                <a:lnTo>
                  <a:pt x="933511" y="96521"/>
                </a:lnTo>
                <a:cubicBezTo>
                  <a:pt x="953838" y="107372"/>
                  <a:pt x="972567" y="120658"/>
                  <a:pt x="988778" y="137068"/>
                </a:cubicBezTo>
                <a:lnTo>
                  <a:pt x="930958" y="271890"/>
                </a:lnTo>
                <a:cubicBezTo>
                  <a:pt x="968076" y="308092"/>
                  <a:pt x="998945" y="350613"/>
                  <a:pt x="1020485" y="398416"/>
                </a:cubicBezTo>
                <a:lnTo>
                  <a:pt x="1178279" y="384751"/>
                </a:lnTo>
                <a:lnTo>
                  <a:pt x="1197642" y="447127"/>
                </a:lnTo>
                <a:lnTo>
                  <a:pt x="1062365" y="527580"/>
                </a:lnTo>
                <a:cubicBezTo>
                  <a:pt x="1067912" y="552200"/>
                  <a:pt x="1070042" y="577722"/>
                  <a:pt x="1070042" y="603741"/>
                </a:cubicBezTo>
                <a:lnTo>
                  <a:pt x="1062364" y="679904"/>
                </a:lnTo>
                <a:lnTo>
                  <a:pt x="1207234" y="766062"/>
                </a:lnTo>
                <a:lnTo>
                  <a:pt x="1189345" y="823691"/>
                </a:lnTo>
                <a:lnTo>
                  <a:pt x="1020485" y="809067"/>
                </a:lnTo>
                <a:cubicBezTo>
                  <a:pt x="998945" y="856870"/>
                  <a:pt x="968075" y="899391"/>
                  <a:pt x="930957" y="935593"/>
                </a:cubicBezTo>
                <a:lnTo>
                  <a:pt x="1000373" y="1097455"/>
                </a:lnTo>
                <a:lnTo>
                  <a:pt x="958228" y="1132228"/>
                </a:lnTo>
                <a:lnTo>
                  <a:pt x="820936" y="1014099"/>
                </a:lnTo>
                <a:cubicBezTo>
                  <a:pt x="775849" y="1040480"/>
                  <a:pt x="725152" y="1057440"/>
                  <a:pt x="671213" y="1063352"/>
                </a:cubicBezTo>
                <a:lnTo>
                  <a:pt x="629669" y="1241464"/>
                </a:lnTo>
                <a:cubicBezTo>
                  <a:pt x="621088" y="1243909"/>
                  <a:pt x="612374" y="1244090"/>
                  <a:pt x="603617" y="1244090"/>
                </a:cubicBezTo>
                <a:lnTo>
                  <a:pt x="577565" y="1241464"/>
                </a:lnTo>
                <a:lnTo>
                  <a:pt x="536022" y="1063352"/>
                </a:lnTo>
                <a:cubicBezTo>
                  <a:pt x="482082" y="1057440"/>
                  <a:pt x="431386" y="1040480"/>
                  <a:pt x="386298" y="1014099"/>
                </a:cubicBezTo>
                <a:lnTo>
                  <a:pt x="249007" y="1132228"/>
                </a:lnTo>
                <a:lnTo>
                  <a:pt x="206861" y="1097455"/>
                </a:lnTo>
                <a:lnTo>
                  <a:pt x="276277" y="935593"/>
                </a:lnTo>
                <a:cubicBezTo>
                  <a:pt x="239159" y="899391"/>
                  <a:pt x="208290" y="856870"/>
                  <a:pt x="186750" y="809067"/>
                </a:cubicBezTo>
                <a:lnTo>
                  <a:pt x="17889" y="823691"/>
                </a:lnTo>
                <a:lnTo>
                  <a:pt x="0" y="766062"/>
                </a:lnTo>
                <a:lnTo>
                  <a:pt x="144870" y="679904"/>
                </a:lnTo>
                <a:cubicBezTo>
                  <a:pt x="139323" y="655283"/>
                  <a:pt x="137192" y="629761"/>
                  <a:pt x="137192" y="603741"/>
                </a:cubicBezTo>
                <a:lnTo>
                  <a:pt x="144870" y="527580"/>
                </a:lnTo>
                <a:lnTo>
                  <a:pt x="9593" y="447126"/>
                </a:lnTo>
                <a:lnTo>
                  <a:pt x="28955" y="384751"/>
                </a:lnTo>
                <a:lnTo>
                  <a:pt x="186749" y="398416"/>
                </a:lnTo>
                <a:cubicBezTo>
                  <a:pt x="208289" y="350613"/>
                  <a:pt x="239159" y="308092"/>
                  <a:pt x="276277" y="271890"/>
                </a:cubicBezTo>
                <a:lnTo>
                  <a:pt x="218457" y="137068"/>
                </a:lnTo>
                <a:cubicBezTo>
                  <a:pt x="234667" y="120658"/>
                  <a:pt x="253396" y="107372"/>
                  <a:pt x="273724" y="96521"/>
                </a:cubicBezTo>
                <a:lnTo>
                  <a:pt x="386298" y="193383"/>
                </a:lnTo>
                <a:cubicBezTo>
                  <a:pt x="431385" y="167002"/>
                  <a:pt x="482082" y="150042"/>
                  <a:pt x="536022" y="144130"/>
                </a:cubicBezTo>
                <a:lnTo>
                  <a:pt x="568821" y="3508"/>
                </a:lnTo>
                <a:cubicBezTo>
                  <a:pt x="580245" y="324"/>
                  <a:pt x="591893" y="0"/>
                  <a:pt x="603617" y="0"/>
                </a:cubicBezTo>
                <a:close/>
              </a:path>
            </a:pathLst>
          </a:custGeom>
          <a:noFill/>
          <a:ln w="12700">
            <a:solidFill>
              <a:srgbClr val="929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十角星 38"/>
          <p:cNvSpPr/>
          <p:nvPr/>
        </p:nvSpPr>
        <p:spPr>
          <a:xfrm rot="20049118">
            <a:off x="6975475" y="846138"/>
            <a:ext cx="412750" cy="423862"/>
          </a:xfrm>
          <a:custGeom>
            <a:avLst/>
            <a:gdLst/>
            <a:ahLst/>
            <a:cxnLst/>
            <a:rect l="l" t="t" r="r" b="b"/>
            <a:pathLst>
              <a:path w="1207234" h="1244090">
                <a:moveTo>
                  <a:pt x="603617" y="0"/>
                </a:moveTo>
                <a:lnTo>
                  <a:pt x="638414" y="3508"/>
                </a:lnTo>
                <a:lnTo>
                  <a:pt x="671213" y="144130"/>
                </a:lnTo>
                <a:cubicBezTo>
                  <a:pt x="725152" y="150042"/>
                  <a:pt x="775849" y="167002"/>
                  <a:pt x="820937" y="193383"/>
                </a:cubicBezTo>
                <a:lnTo>
                  <a:pt x="933511" y="96521"/>
                </a:lnTo>
                <a:cubicBezTo>
                  <a:pt x="953838" y="107372"/>
                  <a:pt x="972567" y="120658"/>
                  <a:pt x="988778" y="137068"/>
                </a:cubicBezTo>
                <a:lnTo>
                  <a:pt x="930958" y="271890"/>
                </a:lnTo>
                <a:cubicBezTo>
                  <a:pt x="968076" y="308092"/>
                  <a:pt x="998945" y="350613"/>
                  <a:pt x="1020485" y="398416"/>
                </a:cubicBezTo>
                <a:lnTo>
                  <a:pt x="1178279" y="384751"/>
                </a:lnTo>
                <a:lnTo>
                  <a:pt x="1197642" y="447127"/>
                </a:lnTo>
                <a:lnTo>
                  <a:pt x="1062365" y="527580"/>
                </a:lnTo>
                <a:cubicBezTo>
                  <a:pt x="1067912" y="552200"/>
                  <a:pt x="1070042" y="577722"/>
                  <a:pt x="1070042" y="603741"/>
                </a:cubicBezTo>
                <a:lnTo>
                  <a:pt x="1062364" y="679904"/>
                </a:lnTo>
                <a:lnTo>
                  <a:pt x="1207234" y="766062"/>
                </a:lnTo>
                <a:lnTo>
                  <a:pt x="1189345" y="823691"/>
                </a:lnTo>
                <a:lnTo>
                  <a:pt x="1020485" y="809067"/>
                </a:lnTo>
                <a:cubicBezTo>
                  <a:pt x="998945" y="856870"/>
                  <a:pt x="968075" y="899391"/>
                  <a:pt x="930957" y="935593"/>
                </a:cubicBezTo>
                <a:lnTo>
                  <a:pt x="1000373" y="1097455"/>
                </a:lnTo>
                <a:lnTo>
                  <a:pt x="958228" y="1132228"/>
                </a:lnTo>
                <a:lnTo>
                  <a:pt x="820936" y="1014099"/>
                </a:lnTo>
                <a:cubicBezTo>
                  <a:pt x="775849" y="1040480"/>
                  <a:pt x="725152" y="1057440"/>
                  <a:pt x="671213" y="1063352"/>
                </a:cubicBezTo>
                <a:lnTo>
                  <a:pt x="629669" y="1241464"/>
                </a:lnTo>
                <a:cubicBezTo>
                  <a:pt x="621088" y="1243909"/>
                  <a:pt x="612374" y="1244090"/>
                  <a:pt x="603617" y="1244090"/>
                </a:cubicBezTo>
                <a:lnTo>
                  <a:pt x="577565" y="1241464"/>
                </a:lnTo>
                <a:lnTo>
                  <a:pt x="536022" y="1063352"/>
                </a:lnTo>
                <a:cubicBezTo>
                  <a:pt x="482082" y="1057440"/>
                  <a:pt x="431386" y="1040480"/>
                  <a:pt x="386298" y="1014099"/>
                </a:cubicBezTo>
                <a:lnTo>
                  <a:pt x="249007" y="1132228"/>
                </a:lnTo>
                <a:lnTo>
                  <a:pt x="206861" y="1097455"/>
                </a:lnTo>
                <a:lnTo>
                  <a:pt x="276277" y="935593"/>
                </a:lnTo>
                <a:cubicBezTo>
                  <a:pt x="239159" y="899391"/>
                  <a:pt x="208290" y="856870"/>
                  <a:pt x="186750" y="809067"/>
                </a:cubicBezTo>
                <a:lnTo>
                  <a:pt x="17889" y="823691"/>
                </a:lnTo>
                <a:lnTo>
                  <a:pt x="0" y="766062"/>
                </a:lnTo>
                <a:lnTo>
                  <a:pt x="144870" y="679904"/>
                </a:lnTo>
                <a:cubicBezTo>
                  <a:pt x="139323" y="655283"/>
                  <a:pt x="137192" y="629761"/>
                  <a:pt x="137192" y="603741"/>
                </a:cubicBezTo>
                <a:lnTo>
                  <a:pt x="144870" y="527580"/>
                </a:lnTo>
                <a:lnTo>
                  <a:pt x="9593" y="447126"/>
                </a:lnTo>
                <a:lnTo>
                  <a:pt x="28955" y="384751"/>
                </a:lnTo>
                <a:lnTo>
                  <a:pt x="186749" y="398416"/>
                </a:lnTo>
                <a:cubicBezTo>
                  <a:pt x="208289" y="350613"/>
                  <a:pt x="239159" y="308092"/>
                  <a:pt x="276277" y="271890"/>
                </a:cubicBezTo>
                <a:lnTo>
                  <a:pt x="218457" y="137068"/>
                </a:lnTo>
                <a:cubicBezTo>
                  <a:pt x="234667" y="120658"/>
                  <a:pt x="253396" y="107372"/>
                  <a:pt x="273724" y="96521"/>
                </a:cubicBezTo>
                <a:lnTo>
                  <a:pt x="386298" y="193383"/>
                </a:lnTo>
                <a:cubicBezTo>
                  <a:pt x="431385" y="167002"/>
                  <a:pt x="482082" y="150042"/>
                  <a:pt x="536022" y="144130"/>
                </a:cubicBezTo>
                <a:lnTo>
                  <a:pt x="568821" y="3508"/>
                </a:lnTo>
                <a:cubicBezTo>
                  <a:pt x="580245" y="324"/>
                  <a:pt x="591893" y="0"/>
                  <a:pt x="603617" y="0"/>
                </a:cubicBezTo>
                <a:close/>
              </a:path>
            </a:pathLst>
          </a:custGeom>
          <a:solidFill>
            <a:srgbClr val="6B788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十角星 38"/>
          <p:cNvSpPr/>
          <p:nvPr/>
        </p:nvSpPr>
        <p:spPr>
          <a:xfrm rot="20302504">
            <a:off x="7226300" y="946150"/>
            <a:ext cx="1041400" cy="1073150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rgbClr val="6B78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十角星 38"/>
          <p:cNvSpPr/>
          <p:nvPr/>
        </p:nvSpPr>
        <p:spPr>
          <a:xfrm rot="20416572">
            <a:off x="6864350" y="-315913"/>
            <a:ext cx="1185863" cy="1223963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十角星 38"/>
          <p:cNvSpPr/>
          <p:nvPr/>
        </p:nvSpPr>
        <p:spPr>
          <a:xfrm>
            <a:off x="2290763" y="4224338"/>
            <a:ext cx="1187450" cy="1223962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33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5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55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21600000">
                                      <p:cBhvr>
                                        <p:cTn id="60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58000">
                <a:srgbClr val="2A004C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十角星 38"/>
          <p:cNvSpPr/>
          <p:nvPr/>
        </p:nvSpPr>
        <p:spPr>
          <a:xfrm>
            <a:off x="2290763" y="4224338"/>
            <a:ext cx="1187450" cy="1223962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5" name="十角星 38"/>
          <p:cNvSpPr/>
          <p:nvPr/>
        </p:nvSpPr>
        <p:spPr>
          <a:xfrm rot="20416906">
            <a:off x="2933700" y="3660775"/>
            <a:ext cx="995363" cy="1025525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-41565" y="424104"/>
            <a:ext cx="9144000" cy="3727965"/>
          </a:xfrm>
          <a:prstGeom prst="rect">
            <a:avLst/>
          </a:prstGeom>
          <a:gradFill flip="none" rotWithShape="1">
            <a:gsLst>
              <a:gs pos="100000">
                <a:srgbClr val="929CA8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24" name="组合 126"/>
          <p:cNvGrpSpPr/>
          <p:nvPr/>
        </p:nvGrpSpPr>
        <p:grpSpPr bwMode="auto">
          <a:xfrm>
            <a:off x="930275" y="379413"/>
            <a:ext cx="1857375" cy="876300"/>
            <a:chOff x="971600" y="213492"/>
            <a:chExt cx="1857856" cy="875290"/>
          </a:xfrm>
        </p:grpSpPr>
        <p:pic>
          <p:nvPicPr>
            <p:cNvPr id="9276" name="Picture 4" descr="F:\新开\LL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13492"/>
              <a:ext cx="1857856" cy="87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9" name="组合 161"/>
            <p:cNvGrpSpPr/>
            <p:nvPr/>
          </p:nvGrpSpPr>
          <p:grpSpPr bwMode="auto">
            <a:xfrm>
              <a:off x="1421160" y="272919"/>
              <a:ext cx="990600" cy="582985"/>
              <a:chOff x="2696367" y="2001310"/>
              <a:chExt cx="991342" cy="58298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TextBox 35"/>
              <p:cNvSpPr txBox="1">
                <a:spLocks noChangeArrowheads="1"/>
              </p:cNvSpPr>
              <p:nvPr/>
            </p:nvSpPr>
            <p:spPr bwMode="auto">
              <a:xfrm>
                <a:off x="2696367" y="2001310"/>
                <a:ext cx="991342" cy="25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RAPIDESIGN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31" name="组合 36"/>
              <p:cNvGrpSpPr/>
              <p:nvPr/>
            </p:nvGrpSpPr>
            <p:grpSpPr bwMode="auto">
              <a:xfrm>
                <a:off x="2987781" y="2246158"/>
                <a:ext cx="361950" cy="338137"/>
                <a:chOff x="-1007641" y="2971801"/>
                <a:chExt cx="1196975" cy="1114425"/>
              </a:xfrm>
            </p:grpSpPr>
            <p:sp>
              <p:nvSpPr>
                <p:cNvPr id="132" name="Freeform 48"/>
                <p:cNvSpPr/>
                <p:nvPr/>
              </p:nvSpPr>
              <p:spPr bwMode="auto">
                <a:xfrm>
                  <a:off x="-1007641" y="3151189"/>
                  <a:ext cx="1054100" cy="781051"/>
                </a:xfrm>
                <a:custGeom>
                  <a:avLst/>
                  <a:gdLst>
                    <a:gd name="T0" fmla="*/ 262 w 281"/>
                    <a:gd name="T1" fmla="*/ 47 h 208"/>
                    <a:gd name="T2" fmla="*/ 241 w 281"/>
                    <a:gd name="T3" fmla="*/ 31 h 208"/>
                    <a:gd name="T4" fmla="*/ 187 w 281"/>
                    <a:gd name="T5" fmla="*/ 18 h 208"/>
                    <a:gd name="T6" fmla="*/ 118 w 281"/>
                    <a:gd name="T7" fmla="*/ 41 h 208"/>
                    <a:gd name="T8" fmla="*/ 17 w 281"/>
                    <a:gd name="T9" fmla="*/ 208 h 208"/>
                    <a:gd name="T10" fmla="*/ 0 w 281"/>
                    <a:gd name="T11" fmla="*/ 203 h 208"/>
                    <a:gd name="T12" fmla="*/ 108 w 281"/>
                    <a:gd name="T13" fmla="*/ 27 h 208"/>
                    <a:gd name="T14" fmla="*/ 187 w 281"/>
                    <a:gd name="T15" fmla="*/ 1 h 208"/>
                    <a:gd name="T16" fmla="*/ 248 w 281"/>
                    <a:gd name="T17" fmla="*/ 16 h 208"/>
                    <a:gd name="T18" fmla="*/ 278 w 281"/>
                    <a:gd name="T19" fmla="*/ 40 h 208"/>
                    <a:gd name="T20" fmla="*/ 279 w 281"/>
                    <a:gd name="T21" fmla="*/ 48 h 208"/>
                    <a:gd name="T22" fmla="*/ 262 w 281"/>
                    <a:gd name="T23" fmla="*/ 47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1" h="208">
                      <a:moveTo>
                        <a:pt x="262" y="47"/>
                      </a:moveTo>
                      <a:cubicBezTo>
                        <a:pt x="261" y="45"/>
                        <a:pt x="254" y="38"/>
                        <a:pt x="241" y="31"/>
                      </a:cubicBezTo>
                      <a:cubicBezTo>
                        <a:pt x="227" y="24"/>
                        <a:pt x="208" y="18"/>
                        <a:pt x="187" y="18"/>
                      </a:cubicBezTo>
                      <a:cubicBezTo>
                        <a:pt x="166" y="18"/>
                        <a:pt x="142" y="23"/>
                        <a:pt x="118" y="41"/>
                      </a:cubicBezTo>
                      <a:cubicBezTo>
                        <a:pt x="82" y="66"/>
                        <a:pt x="46" y="117"/>
                        <a:pt x="17" y="208"/>
                      </a:cubicBezTo>
                      <a:cubicBezTo>
                        <a:pt x="0" y="203"/>
                        <a:pt x="0" y="203"/>
                        <a:pt x="0" y="203"/>
                      </a:cubicBezTo>
                      <a:cubicBezTo>
                        <a:pt x="31" y="107"/>
                        <a:pt x="69" y="54"/>
                        <a:pt x="108" y="27"/>
                      </a:cubicBezTo>
                      <a:cubicBezTo>
                        <a:pt x="135" y="7"/>
                        <a:pt x="162" y="0"/>
                        <a:pt x="187" y="1"/>
                      </a:cubicBezTo>
                      <a:cubicBezTo>
                        <a:pt x="211" y="1"/>
                        <a:pt x="233" y="8"/>
                        <a:pt x="248" y="16"/>
                      </a:cubicBezTo>
                      <a:cubicBezTo>
                        <a:pt x="263" y="24"/>
                        <a:pt x="274" y="34"/>
                        <a:pt x="278" y="40"/>
                      </a:cubicBezTo>
                      <a:cubicBezTo>
                        <a:pt x="279" y="42"/>
                        <a:pt x="281" y="45"/>
                        <a:pt x="279" y="48"/>
                      </a:cubicBezTo>
                      <a:cubicBezTo>
                        <a:pt x="277" y="52"/>
                        <a:pt x="271" y="56"/>
                        <a:pt x="262" y="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33" name="Freeform 49"/>
                <p:cNvSpPr/>
                <p:nvPr/>
              </p:nvSpPr>
              <p:spPr bwMode="auto">
                <a:xfrm>
                  <a:off x="-683790" y="2971801"/>
                  <a:ext cx="501650" cy="1114425"/>
                </a:xfrm>
                <a:custGeom>
                  <a:avLst/>
                  <a:gdLst>
                    <a:gd name="T0" fmla="*/ 133 w 134"/>
                    <a:gd name="T1" fmla="*/ 5 h 297"/>
                    <a:gd name="T2" fmla="*/ 126 w 134"/>
                    <a:gd name="T3" fmla="*/ 1 h 297"/>
                    <a:gd name="T4" fmla="*/ 91 w 134"/>
                    <a:gd name="T5" fmla="*/ 6 h 297"/>
                    <a:gd name="T6" fmla="*/ 40 w 134"/>
                    <a:gd name="T7" fmla="*/ 38 h 297"/>
                    <a:gd name="T8" fmla="*/ 7 w 134"/>
                    <a:gd name="T9" fmla="*/ 109 h 297"/>
                    <a:gd name="T10" fmla="*/ 57 w 134"/>
                    <a:gd name="T11" fmla="*/ 297 h 297"/>
                    <a:gd name="T12" fmla="*/ 71 w 134"/>
                    <a:gd name="T13" fmla="*/ 289 h 297"/>
                    <a:gd name="T14" fmla="*/ 23 w 134"/>
                    <a:gd name="T15" fmla="*/ 111 h 297"/>
                    <a:gd name="T16" fmla="*/ 52 w 134"/>
                    <a:gd name="T17" fmla="*/ 49 h 297"/>
                    <a:gd name="T18" fmla="*/ 96 w 134"/>
                    <a:gd name="T19" fmla="*/ 21 h 297"/>
                    <a:gd name="T20" fmla="*/ 121 w 134"/>
                    <a:gd name="T21" fmla="*/ 16 h 297"/>
                    <a:gd name="T22" fmla="*/ 133 w 134"/>
                    <a:gd name="T23" fmla="*/ 5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4" h="297">
                      <a:moveTo>
                        <a:pt x="133" y="5"/>
                      </a:moveTo>
                      <a:cubicBezTo>
                        <a:pt x="132" y="2"/>
                        <a:pt x="129" y="1"/>
                        <a:pt x="126" y="1"/>
                      </a:cubicBezTo>
                      <a:cubicBezTo>
                        <a:pt x="120" y="0"/>
                        <a:pt x="106" y="1"/>
                        <a:pt x="91" y="6"/>
                      </a:cubicBezTo>
                      <a:cubicBezTo>
                        <a:pt x="75" y="11"/>
                        <a:pt x="57" y="21"/>
                        <a:pt x="40" y="38"/>
                      </a:cubicBezTo>
                      <a:cubicBezTo>
                        <a:pt x="24" y="54"/>
                        <a:pt x="11" y="77"/>
                        <a:pt x="7" y="109"/>
                      </a:cubicBezTo>
                      <a:cubicBezTo>
                        <a:pt x="0" y="153"/>
                        <a:pt x="11" y="214"/>
                        <a:pt x="57" y="297"/>
                      </a:cubicBezTo>
                      <a:cubicBezTo>
                        <a:pt x="71" y="289"/>
                        <a:pt x="71" y="289"/>
                        <a:pt x="71" y="289"/>
                      </a:cubicBezTo>
                      <a:cubicBezTo>
                        <a:pt x="28" y="209"/>
                        <a:pt x="17" y="152"/>
                        <a:pt x="23" y="111"/>
                      </a:cubicBezTo>
                      <a:cubicBezTo>
                        <a:pt x="26" y="83"/>
                        <a:pt x="38" y="63"/>
                        <a:pt x="52" y="49"/>
                      </a:cubicBezTo>
                      <a:cubicBezTo>
                        <a:pt x="66" y="35"/>
                        <a:pt x="83" y="26"/>
                        <a:pt x="96" y="21"/>
                      </a:cubicBezTo>
                      <a:cubicBezTo>
                        <a:pt x="110" y="17"/>
                        <a:pt x="119" y="16"/>
                        <a:pt x="121" y="16"/>
                      </a:cubicBezTo>
                      <a:cubicBezTo>
                        <a:pt x="133" y="16"/>
                        <a:pt x="134" y="9"/>
                        <a:pt x="133" y="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34" name="Freeform 50"/>
                <p:cNvSpPr/>
                <p:nvPr/>
              </p:nvSpPr>
              <p:spPr bwMode="auto">
                <a:xfrm>
                  <a:off x="-779041" y="2997201"/>
                  <a:ext cx="712789" cy="995362"/>
                </a:xfrm>
                <a:custGeom>
                  <a:avLst/>
                  <a:gdLst>
                    <a:gd name="T0" fmla="*/ 47 w 190"/>
                    <a:gd name="T1" fmla="*/ 1 h 265"/>
                    <a:gd name="T2" fmla="*/ 40 w 190"/>
                    <a:gd name="T3" fmla="*/ 3 h 265"/>
                    <a:gd name="T4" fmla="*/ 18 w 190"/>
                    <a:gd name="T5" fmla="*/ 30 h 265"/>
                    <a:gd name="T6" fmla="*/ 1 w 190"/>
                    <a:gd name="T7" fmla="*/ 87 h 265"/>
                    <a:gd name="T8" fmla="*/ 23 w 190"/>
                    <a:gd name="T9" fmla="*/ 161 h 265"/>
                    <a:gd name="T10" fmla="*/ 185 w 190"/>
                    <a:gd name="T11" fmla="*/ 265 h 265"/>
                    <a:gd name="T12" fmla="*/ 190 w 190"/>
                    <a:gd name="T13" fmla="*/ 250 h 265"/>
                    <a:gd name="T14" fmla="*/ 37 w 190"/>
                    <a:gd name="T15" fmla="*/ 152 h 265"/>
                    <a:gd name="T16" fmla="*/ 17 w 190"/>
                    <a:gd name="T17" fmla="*/ 87 h 265"/>
                    <a:gd name="T18" fmla="*/ 31 w 190"/>
                    <a:gd name="T19" fmla="*/ 37 h 265"/>
                    <a:gd name="T20" fmla="*/ 46 w 190"/>
                    <a:gd name="T21" fmla="*/ 17 h 265"/>
                    <a:gd name="T22" fmla="*/ 47 w 190"/>
                    <a:gd name="T23" fmla="*/ 1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0" h="265">
                      <a:moveTo>
                        <a:pt x="47" y="1"/>
                      </a:moveTo>
                      <a:cubicBezTo>
                        <a:pt x="45" y="0"/>
                        <a:pt x="42" y="2"/>
                        <a:pt x="40" y="3"/>
                      </a:cubicBezTo>
                      <a:cubicBezTo>
                        <a:pt x="34" y="6"/>
                        <a:pt x="25" y="16"/>
                        <a:pt x="18" y="30"/>
                      </a:cubicBezTo>
                      <a:cubicBezTo>
                        <a:pt x="10" y="44"/>
                        <a:pt x="2" y="64"/>
                        <a:pt x="1" y="87"/>
                      </a:cubicBezTo>
                      <a:cubicBezTo>
                        <a:pt x="0" y="109"/>
                        <a:pt x="6" y="135"/>
                        <a:pt x="23" y="161"/>
                      </a:cubicBezTo>
                      <a:cubicBezTo>
                        <a:pt x="48" y="197"/>
                        <a:pt x="97" y="234"/>
                        <a:pt x="185" y="265"/>
                      </a:cubicBezTo>
                      <a:cubicBezTo>
                        <a:pt x="190" y="250"/>
                        <a:pt x="190" y="250"/>
                        <a:pt x="190" y="250"/>
                      </a:cubicBezTo>
                      <a:cubicBezTo>
                        <a:pt x="105" y="221"/>
                        <a:pt x="59" y="186"/>
                        <a:pt x="37" y="152"/>
                      </a:cubicBezTo>
                      <a:cubicBezTo>
                        <a:pt x="21" y="129"/>
                        <a:pt x="16" y="107"/>
                        <a:pt x="17" y="87"/>
                      </a:cubicBezTo>
                      <a:cubicBezTo>
                        <a:pt x="18" y="67"/>
                        <a:pt x="24" y="50"/>
                        <a:pt x="31" y="37"/>
                      </a:cubicBezTo>
                      <a:cubicBezTo>
                        <a:pt x="38" y="25"/>
                        <a:pt x="44" y="18"/>
                        <a:pt x="46" y="17"/>
                      </a:cubicBezTo>
                      <a:cubicBezTo>
                        <a:pt x="55" y="10"/>
                        <a:pt x="51" y="3"/>
                        <a:pt x="47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35" name="Freeform 51"/>
                <p:cNvSpPr/>
                <p:nvPr/>
              </p:nvSpPr>
              <p:spPr bwMode="auto">
                <a:xfrm>
                  <a:off x="-883816" y="3279775"/>
                  <a:ext cx="1073150" cy="547689"/>
                </a:xfrm>
                <a:custGeom>
                  <a:avLst/>
                  <a:gdLst>
                    <a:gd name="T0" fmla="*/ 7 w 286"/>
                    <a:gd name="T1" fmla="*/ 1 h 146"/>
                    <a:gd name="T2" fmla="*/ 2 w 286"/>
                    <a:gd name="T3" fmla="*/ 7 h 146"/>
                    <a:gd name="T4" fmla="*/ 3 w 286"/>
                    <a:gd name="T5" fmla="*/ 42 h 146"/>
                    <a:gd name="T6" fmla="*/ 30 w 286"/>
                    <a:gd name="T7" fmla="*/ 95 h 146"/>
                    <a:gd name="T8" fmla="*/ 96 w 286"/>
                    <a:gd name="T9" fmla="*/ 135 h 146"/>
                    <a:gd name="T10" fmla="*/ 286 w 286"/>
                    <a:gd name="T11" fmla="*/ 104 h 146"/>
                    <a:gd name="T12" fmla="*/ 279 w 286"/>
                    <a:gd name="T13" fmla="*/ 90 h 146"/>
                    <a:gd name="T14" fmla="*/ 100 w 286"/>
                    <a:gd name="T15" fmla="*/ 120 h 146"/>
                    <a:gd name="T16" fmla="*/ 42 w 286"/>
                    <a:gd name="T17" fmla="*/ 85 h 146"/>
                    <a:gd name="T18" fmla="*/ 19 w 286"/>
                    <a:gd name="T19" fmla="*/ 38 h 146"/>
                    <a:gd name="T20" fmla="*/ 17 w 286"/>
                    <a:gd name="T21" fmla="*/ 13 h 146"/>
                    <a:gd name="T22" fmla="*/ 7 w 286"/>
                    <a:gd name="T23" fmla="*/ 1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6" h="146">
                      <a:moveTo>
                        <a:pt x="7" y="1"/>
                      </a:moveTo>
                      <a:cubicBezTo>
                        <a:pt x="4" y="2"/>
                        <a:pt x="3" y="5"/>
                        <a:pt x="2" y="7"/>
                      </a:cubicBezTo>
                      <a:cubicBezTo>
                        <a:pt x="0" y="13"/>
                        <a:pt x="0" y="27"/>
                        <a:pt x="3" y="42"/>
                      </a:cubicBezTo>
                      <a:cubicBezTo>
                        <a:pt x="7" y="58"/>
                        <a:pt x="15" y="78"/>
                        <a:pt x="30" y="95"/>
                      </a:cubicBezTo>
                      <a:cubicBezTo>
                        <a:pt x="44" y="112"/>
                        <a:pt x="65" y="128"/>
                        <a:pt x="96" y="135"/>
                      </a:cubicBezTo>
                      <a:cubicBezTo>
                        <a:pt x="138" y="146"/>
                        <a:pt x="200" y="141"/>
                        <a:pt x="286" y="104"/>
                      </a:cubicBezTo>
                      <a:cubicBezTo>
                        <a:pt x="279" y="90"/>
                        <a:pt x="279" y="90"/>
                        <a:pt x="279" y="90"/>
                      </a:cubicBezTo>
                      <a:cubicBezTo>
                        <a:pt x="197" y="125"/>
                        <a:pt x="139" y="130"/>
                        <a:pt x="100" y="120"/>
                      </a:cubicBezTo>
                      <a:cubicBezTo>
                        <a:pt x="73" y="113"/>
                        <a:pt x="54" y="100"/>
                        <a:pt x="42" y="85"/>
                      </a:cubicBezTo>
                      <a:cubicBezTo>
                        <a:pt x="29" y="70"/>
                        <a:pt x="22" y="53"/>
                        <a:pt x="19" y="38"/>
                      </a:cubicBezTo>
                      <a:cubicBezTo>
                        <a:pt x="16" y="25"/>
                        <a:pt x="16" y="15"/>
                        <a:pt x="17" y="13"/>
                      </a:cubicBezTo>
                      <a:cubicBezTo>
                        <a:pt x="18" y="2"/>
                        <a:pt x="11" y="0"/>
                        <a:pt x="7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36" name="Freeform 52"/>
                <p:cNvSpPr/>
                <p:nvPr/>
              </p:nvSpPr>
              <p:spPr bwMode="auto">
                <a:xfrm>
                  <a:off x="-545678" y="3260725"/>
                  <a:ext cx="427037" cy="434974"/>
                </a:xfrm>
                <a:custGeom>
                  <a:avLst/>
                  <a:gdLst>
                    <a:gd name="T0" fmla="*/ 2147483647 w 114"/>
                    <a:gd name="T1" fmla="*/ 2147483647 h 116"/>
                    <a:gd name="T2" fmla="*/ 2147483647 w 114"/>
                    <a:gd name="T3" fmla="*/ 2147483647 h 116"/>
                    <a:gd name="T4" fmla="*/ 2147483647 w 114"/>
                    <a:gd name="T5" fmla="*/ 2147483647 h 116"/>
                    <a:gd name="T6" fmla="*/ 2147483647 w 114"/>
                    <a:gd name="T7" fmla="*/ 2147483647 h 116"/>
                    <a:gd name="T8" fmla="*/ 2147483647 w 114"/>
                    <a:gd name="T9" fmla="*/ 2147483647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4" h="116">
                      <a:moveTo>
                        <a:pt x="2" y="55"/>
                      </a:moveTo>
                      <a:cubicBezTo>
                        <a:pt x="0" y="86"/>
                        <a:pt x="23" y="112"/>
                        <a:pt x="53" y="114"/>
                      </a:cubicBezTo>
                      <a:cubicBezTo>
                        <a:pt x="84" y="116"/>
                        <a:pt x="110" y="93"/>
                        <a:pt x="112" y="62"/>
                      </a:cubicBezTo>
                      <a:cubicBezTo>
                        <a:pt x="114" y="31"/>
                        <a:pt x="91" y="4"/>
                        <a:pt x="61" y="2"/>
                      </a:cubicBezTo>
                      <a:cubicBezTo>
                        <a:pt x="30" y="0"/>
                        <a:pt x="4" y="24"/>
                        <a:pt x="2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137" name="任意多边形 136"/>
          <p:cNvSpPr/>
          <p:nvPr/>
        </p:nvSpPr>
        <p:spPr>
          <a:xfrm>
            <a:off x="-41565" y="2488906"/>
            <a:ext cx="7788537" cy="774805"/>
          </a:xfrm>
          <a:custGeom>
            <a:avLst/>
            <a:gdLst>
              <a:gd name="connsiteX0" fmla="*/ 0 w 7788537"/>
              <a:gd name="connsiteY0" fmla="*/ 574 h 1778691"/>
              <a:gd name="connsiteX1" fmla="*/ 279699 w 7788537"/>
              <a:gd name="connsiteY1" fmla="*/ 65120 h 1778691"/>
              <a:gd name="connsiteX2" fmla="*/ 817582 w 7788537"/>
              <a:gd name="connsiteY2" fmla="*/ 409365 h 1778691"/>
              <a:gd name="connsiteX3" fmla="*/ 1247888 w 7788537"/>
              <a:gd name="connsiteY3" fmla="*/ 775125 h 1778691"/>
              <a:gd name="connsiteX4" fmla="*/ 1904104 w 7788537"/>
              <a:gd name="connsiteY4" fmla="*/ 1173158 h 1778691"/>
              <a:gd name="connsiteX5" fmla="*/ 3065930 w 7788537"/>
              <a:gd name="connsiteY5" fmla="*/ 1549675 h 1778691"/>
              <a:gd name="connsiteX6" fmla="*/ 4658062 w 7788537"/>
              <a:gd name="connsiteY6" fmla="*/ 1743313 h 1778691"/>
              <a:gd name="connsiteX7" fmla="*/ 7003229 w 7788537"/>
              <a:gd name="connsiteY7" fmla="*/ 1775586 h 1778691"/>
              <a:gd name="connsiteX8" fmla="*/ 7788537 w 7788537"/>
              <a:gd name="connsiteY8" fmla="*/ 1775586 h 177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8537" h="1778691">
                <a:moveTo>
                  <a:pt x="0" y="574"/>
                </a:moveTo>
                <a:cubicBezTo>
                  <a:pt x="71717" y="-1219"/>
                  <a:pt x="143435" y="-3012"/>
                  <a:pt x="279699" y="65120"/>
                </a:cubicBezTo>
                <a:cubicBezTo>
                  <a:pt x="415963" y="133252"/>
                  <a:pt x="656217" y="291031"/>
                  <a:pt x="817582" y="409365"/>
                </a:cubicBezTo>
                <a:cubicBezTo>
                  <a:pt x="978947" y="527699"/>
                  <a:pt x="1066801" y="647826"/>
                  <a:pt x="1247888" y="775125"/>
                </a:cubicBezTo>
                <a:cubicBezTo>
                  <a:pt x="1428975" y="902424"/>
                  <a:pt x="1601097" y="1044066"/>
                  <a:pt x="1904104" y="1173158"/>
                </a:cubicBezTo>
                <a:cubicBezTo>
                  <a:pt x="2207111" y="1302250"/>
                  <a:pt x="2606937" y="1454649"/>
                  <a:pt x="3065930" y="1549675"/>
                </a:cubicBezTo>
                <a:cubicBezTo>
                  <a:pt x="3524923" y="1644701"/>
                  <a:pt x="4001846" y="1705661"/>
                  <a:pt x="4658062" y="1743313"/>
                </a:cubicBezTo>
                <a:cubicBezTo>
                  <a:pt x="5314278" y="1780965"/>
                  <a:pt x="6481483" y="1770207"/>
                  <a:pt x="7003229" y="1775586"/>
                </a:cubicBezTo>
                <a:cubicBezTo>
                  <a:pt x="7524975" y="1780965"/>
                  <a:pt x="7656756" y="1778275"/>
                  <a:pt x="7788537" y="1775586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8" name="任意多边形 137"/>
          <p:cNvSpPr/>
          <p:nvPr/>
        </p:nvSpPr>
        <p:spPr>
          <a:xfrm>
            <a:off x="-41565" y="2819677"/>
            <a:ext cx="7875615" cy="995925"/>
          </a:xfrm>
          <a:custGeom>
            <a:avLst/>
            <a:gdLst>
              <a:gd name="connsiteX0" fmla="*/ 0 w 7896113"/>
              <a:gd name="connsiteY0" fmla="*/ 0 h 2495923"/>
              <a:gd name="connsiteX1" fmla="*/ 527125 w 7896113"/>
              <a:gd name="connsiteY1" fmla="*/ 516367 h 2495923"/>
              <a:gd name="connsiteX2" fmla="*/ 1000462 w 7896113"/>
              <a:gd name="connsiteY2" fmla="*/ 1183341 h 2495923"/>
              <a:gd name="connsiteX3" fmla="*/ 1463040 w 7896113"/>
              <a:gd name="connsiteY3" fmla="*/ 1828800 h 2495923"/>
              <a:gd name="connsiteX4" fmla="*/ 2086984 w 7896113"/>
              <a:gd name="connsiteY4" fmla="*/ 2312894 h 2495923"/>
              <a:gd name="connsiteX5" fmla="*/ 2775473 w 7896113"/>
              <a:gd name="connsiteY5" fmla="*/ 2452743 h 2495923"/>
              <a:gd name="connsiteX6" fmla="*/ 3410175 w 7896113"/>
              <a:gd name="connsiteY6" fmla="*/ 2495774 h 2495923"/>
              <a:gd name="connsiteX7" fmla="*/ 4378363 w 7896113"/>
              <a:gd name="connsiteY7" fmla="*/ 2441986 h 2495923"/>
              <a:gd name="connsiteX8" fmla="*/ 5002306 w 7896113"/>
              <a:gd name="connsiteY8" fmla="*/ 2302136 h 2495923"/>
              <a:gd name="connsiteX9" fmla="*/ 5680038 w 7896113"/>
              <a:gd name="connsiteY9" fmla="*/ 2054710 h 2495923"/>
              <a:gd name="connsiteX10" fmla="*/ 6336255 w 7896113"/>
              <a:gd name="connsiteY10" fmla="*/ 1914861 h 2495923"/>
              <a:gd name="connsiteX11" fmla="*/ 7250655 w 7896113"/>
              <a:gd name="connsiteY11" fmla="*/ 1850315 h 2495923"/>
              <a:gd name="connsiteX12" fmla="*/ 7896113 w 7896113"/>
              <a:gd name="connsiteY12" fmla="*/ 1850315 h 2495923"/>
              <a:gd name="connsiteX13" fmla="*/ 7896113 w 7896113"/>
              <a:gd name="connsiteY13" fmla="*/ 1850315 h 249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6113" h="2495923">
                <a:moveTo>
                  <a:pt x="0" y="0"/>
                </a:moveTo>
                <a:cubicBezTo>
                  <a:pt x="180190" y="159572"/>
                  <a:pt x="360381" y="319144"/>
                  <a:pt x="527125" y="516367"/>
                </a:cubicBezTo>
                <a:cubicBezTo>
                  <a:pt x="693869" y="713590"/>
                  <a:pt x="1000462" y="1183341"/>
                  <a:pt x="1000462" y="1183341"/>
                </a:cubicBezTo>
                <a:cubicBezTo>
                  <a:pt x="1156448" y="1402080"/>
                  <a:pt x="1281953" y="1640541"/>
                  <a:pt x="1463040" y="1828800"/>
                </a:cubicBezTo>
                <a:cubicBezTo>
                  <a:pt x="1644127" y="2017059"/>
                  <a:pt x="1868245" y="2208904"/>
                  <a:pt x="2086984" y="2312894"/>
                </a:cubicBezTo>
                <a:cubicBezTo>
                  <a:pt x="2305723" y="2416884"/>
                  <a:pt x="2554941" y="2422263"/>
                  <a:pt x="2775473" y="2452743"/>
                </a:cubicBezTo>
                <a:cubicBezTo>
                  <a:pt x="2996005" y="2483223"/>
                  <a:pt x="3143027" y="2497567"/>
                  <a:pt x="3410175" y="2495774"/>
                </a:cubicBezTo>
                <a:cubicBezTo>
                  <a:pt x="3677323" y="2493981"/>
                  <a:pt x="4113008" y="2474259"/>
                  <a:pt x="4378363" y="2441986"/>
                </a:cubicBezTo>
                <a:cubicBezTo>
                  <a:pt x="4643718" y="2409713"/>
                  <a:pt x="4785360" y="2366682"/>
                  <a:pt x="5002306" y="2302136"/>
                </a:cubicBezTo>
                <a:cubicBezTo>
                  <a:pt x="5219252" y="2237590"/>
                  <a:pt x="5457713" y="2119256"/>
                  <a:pt x="5680038" y="2054710"/>
                </a:cubicBezTo>
                <a:cubicBezTo>
                  <a:pt x="5902363" y="1990164"/>
                  <a:pt x="6074486" y="1948927"/>
                  <a:pt x="6336255" y="1914861"/>
                </a:cubicBezTo>
                <a:cubicBezTo>
                  <a:pt x="6598024" y="1880795"/>
                  <a:pt x="6990679" y="1861073"/>
                  <a:pt x="7250655" y="1850315"/>
                </a:cubicBezTo>
                <a:cubicBezTo>
                  <a:pt x="7510631" y="1839557"/>
                  <a:pt x="7896113" y="1850315"/>
                  <a:pt x="7896113" y="1850315"/>
                </a:cubicBezTo>
                <a:lnTo>
                  <a:pt x="7896113" y="1850315"/>
                </a:ln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9" name="任意多边形 138"/>
          <p:cNvSpPr/>
          <p:nvPr/>
        </p:nvSpPr>
        <p:spPr>
          <a:xfrm>
            <a:off x="-41565" y="2876309"/>
            <a:ext cx="7982174" cy="837260"/>
          </a:xfrm>
          <a:custGeom>
            <a:avLst/>
            <a:gdLst>
              <a:gd name="connsiteX0" fmla="*/ 0 w 7982174"/>
              <a:gd name="connsiteY0" fmla="*/ 72281 h 1249581"/>
              <a:gd name="connsiteX1" fmla="*/ 279699 w 7982174"/>
              <a:gd name="connsiteY1" fmla="*/ 29250 h 1249581"/>
              <a:gd name="connsiteX2" fmla="*/ 688489 w 7982174"/>
              <a:gd name="connsiteY2" fmla="*/ 190615 h 1249581"/>
              <a:gd name="connsiteX3" fmla="*/ 1678193 w 7982174"/>
              <a:gd name="connsiteY3" fmla="*/ 793043 h 1249581"/>
              <a:gd name="connsiteX4" fmla="*/ 2398955 w 7982174"/>
              <a:gd name="connsiteY4" fmla="*/ 1094257 h 1249581"/>
              <a:gd name="connsiteX5" fmla="*/ 2861534 w 7982174"/>
              <a:gd name="connsiteY5" fmla="*/ 1008196 h 1249581"/>
              <a:gd name="connsiteX6" fmla="*/ 3238052 w 7982174"/>
              <a:gd name="connsiteY6" fmla="*/ 663951 h 1249581"/>
              <a:gd name="connsiteX7" fmla="*/ 3571539 w 7982174"/>
              <a:gd name="connsiteY7" fmla="*/ 190615 h 1249581"/>
              <a:gd name="connsiteX8" fmla="*/ 3915783 w 7982174"/>
              <a:gd name="connsiteY8" fmla="*/ 7735 h 1249581"/>
              <a:gd name="connsiteX9" fmla="*/ 4453666 w 7982174"/>
              <a:gd name="connsiteY9" fmla="*/ 61523 h 1249581"/>
              <a:gd name="connsiteX10" fmla="*/ 4991548 w 7982174"/>
              <a:gd name="connsiteY10" fmla="*/ 308949 h 1249581"/>
              <a:gd name="connsiteX11" fmla="*/ 5368066 w 7982174"/>
              <a:gd name="connsiteY11" fmla="*/ 642436 h 1249581"/>
              <a:gd name="connsiteX12" fmla="*/ 5669280 w 7982174"/>
              <a:gd name="connsiteY12" fmla="*/ 900620 h 1249581"/>
              <a:gd name="connsiteX13" fmla="*/ 6110343 w 7982174"/>
              <a:gd name="connsiteY13" fmla="*/ 1094257 h 1249581"/>
              <a:gd name="connsiteX14" fmla="*/ 6831106 w 7982174"/>
              <a:gd name="connsiteY14" fmla="*/ 1234107 h 1249581"/>
              <a:gd name="connsiteX15" fmla="*/ 7648687 w 7982174"/>
              <a:gd name="connsiteY15" fmla="*/ 1244864 h 1249581"/>
              <a:gd name="connsiteX16" fmla="*/ 7982174 w 7982174"/>
              <a:gd name="connsiteY16" fmla="*/ 1223349 h 12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2174" h="1249581">
                <a:moveTo>
                  <a:pt x="0" y="72281"/>
                </a:moveTo>
                <a:cubicBezTo>
                  <a:pt x="82475" y="40904"/>
                  <a:pt x="164951" y="9528"/>
                  <a:pt x="279699" y="29250"/>
                </a:cubicBezTo>
                <a:cubicBezTo>
                  <a:pt x="394447" y="48972"/>
                  <a:pt x="455407" y="63316"/>
                  <a:pt x="688489" y="190615"/>
                </a:cubicBezTo>
                <a:cubicBezTo>
                  <a:pt x="921571" y="317914"/>
                  <a:pt x="1393115" y="642436"/>
                  <a:pt x="1678193" y="793043"/>
                </a:cubicBezTo>
                <a:cubicBezTo>
                  <a:pt x="1963271" y="943650"/>
                  <a:pt x="2201732" y="1058398"/>
                  <a:pt x="2398955" y="1094257"/>
                </a:cubicBezTo>
                <a:cubicBezTo>
                  <a:pt x="2596178" y="1130116"/>
                  <a:pt x="2721685" y="1079914"/>
                  <a:pt x="2861534" y="1008196"/>
                </a:cubicBezTo>
                <a:cubicBezTo>
                  <a:pt x="3001383" y="936478"/>
                  <a:pt x="3119718" y="800215"/>
                  <a:pt x="3238052" y="663951"/>
                </a:cubicBezTo>
                <a:cubicBezTo>
                  <a:pt x="3356386" y="527687"/>
                  <a:pt x="3458584" y="299984"/>
                  <a:pt x="3571539" y="190615"/>
                </a:cubicBezTo>
                <a:cubicBezTo>
                  <a:pt x="3684494" y="81246"/>
                  <a:pt x="3768762" y="29250"/>
                  <a:pt x="3915783" y="7735"/>
                </a:cubicBezTo>
                <a:cubicBezTo>
                  <a:pt x="4062804" y="-13780"/>
                  <a:pt x="4274372" y="11321"/>
                  <a:pt x="4453666" y="61523"/>
                </a:cubicBezTo>
                <a:cubicBezTo>
                  <a:pt x="4632960" y="111725"/>
                  <a:pt x="4839148" y="212130"/>
                  <a:pt x="4991548" y="308949"/>
                </a:cubicBezTo>
                <a:cubicBezTo>
                  <a:pt x="5143948" y="405768"/>
                  <a:pt x="5255111" y="543824"/>
                  <a:pt x="5368066" y="642436"/>
                </a:cubicBezTo>
                <a:cubicBezTo>
                  <a:pt x="5481021" y="741048"/>
                  <a:pt x="5545567" y="825317"/>
                  <a:pt x="5669280" y="900620"/>
                </a:cubicBezTo>
                <a:cubicBezTo>
                  <a:pt x="5792993" y="975924"/>
                  <a:pt x="5916705" y="1038676"/>
                  <a:pt x="6110343" y="1094257"/>
                </a:cubicBezTo>
                <a:cubicBezTo>
                  <a:pt x="6303981" y="1149838"/>
                  <a:pt x="6574715" y="1209006"/>
                  <a:pt x="6831106" y="1234107"/>
                </a:cubicBezTo>
                <a:cubicBezTo>
                  <a:pt x="7087497" y="1259208"/>
                  <a:pt x="7456842" y="1246657"/>
                  <a:pt x="7648687" y="1244864"/>
                </a:cubicBezTo>
                <a:cubicBezTo>
                  <a:pt x="7840532" y="1243071"/>
                  <a:pt x="7911353" y="1233210"/>
                  <a:pt x="7982174" y="122334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>
            <a:off x="-41565" y="3416058"/>
            <a:ext cx="7885690" cy="378711"/>
          </a:xfrm>
          <a:custGeom>
            <a:avLst/>
            <a:gdLst>
              <a:gd name="connsiteX0" fmla="*/ 0 w 7777779"/>
              <a:gd name="connsiteY0" fmla="*/ 869392 h 869392"/>
              <a:gd name="connsiteX1" fmla="*/ 505610 w 7777779"/>
              <a:gd name="connsiteY1" fmla="*/ 245448 h 869392"/>
              <a:gd name="connsiteX2" fmla="*/ 1108038 w 7777779"/>
              <a:gd name="connsiteY2" fmla="*/ 8780 h 869392"/>
              <a:gd name="connsiteX3" fmla="*/ 1914862 w 7777779"/>
              <a:gd name="connsiteY3" fmla="*/ 84084 h 869392"/>
              <a:gd name="connsiteX4" fmla="*/ 2667897 w 7777779"/>
              <a:gd name="connsiteY4" fmla="*/ 396055 h 869392"/>
              <a:gd name="connsiteX5" fmla="*/ 3453205 w 7777779"/>
              <a:gd name="connsiteY5" fmla="*/ 611208 h 869392"/>
              <a:gd name="connsiteX6" fmla="*/ 4399878 w 7777779"/>
              <a:gd name="connsiteY6" fmla="*/ 643481 h 869392"/>
              <a:gd name="connsiteX7" fmla="*/ 5303520 w 7777779"/>
              <a:gd name="connsiteY7" fmla="*/ 439086 h 869392"/>
              <a:gd name="connsiteX8" fmla="*/ 5992010 w 7777779"/>
              <a:gd name="connsiteY8" fmla="*/ 245448 h 869392"/>
              <a:gd name="connsiteX9" fmla="*/ 6712772 w 7777779"/>
              <a:gd name="connsiteY9" fmla="*/ 84084 h 869392"/>
              <a:gd name="connsiteX10" fmla="*/ 7498080 w 7777779"/>
              <a:gd name="connsiteY10" fmla="*/ 94841 h 869392"/>
              <a:gd name="connsiteX11" fmla="*/ 7777779 w 7777779"/>
              <a:gd name="connsiteY11" fmla="*/ 105599 h 8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7779" h="869392">
                <a:moveTo>
                  <a:pt x="0" y="869392"/>
                </a:moveTo>
                <a:cubicBezTo>
                  <a:pt x="160468" y="629137"/>
                  <a:pt x="320937" y="388883"/>
                  <a:pt x="505610" y="245448"/>
                </a:cubicBezTo>
                <a:cubicBezTo>
                  <a:pt x="690283" y="102013"/>
                  <a:pt x="873163" y="35674"/>
                  <a:pt x="1108038" y="8780"/>
                </a:cubicBezTo>
                <a:cubicBezTo>
                  <a:pt x="1342913" y="-18114"/>
                  <a:pt x="1654886" y="19538"/>
                  <a:pt x="1914862" y="84084"/>
                </a:cubicBezTo>
                <a:cubicBezTo>
                  <a:pt x="2174838" y="148630"/>
                  <a:pt x="2411507" y="308201"/>
                  <a:pt x="2667897" y="396055"/>
                </a:cubicBezTo>
                <a:cubicBezTo>
                  <a:pt x="2924287" y="483909"/>
                  <a:pt x="3164542" y="569970"/>
                  <a:pt x="3453205" y="611208"/>
                </a:cubicBezTo>
                <a:cubicBezTo>
                  <a:pt x="3741868" y="652446"/>
                  <a:pt x="4091492" y="672168"/>
                  <a:pt x="4399878" y="643481"/>
                </a:cubicBezTo>
                <a:cubicBezTo>
                  <a:pt x="4708264" y="614794"/>
                  <a:pt x="5038165" y="505425"/>
                  <a:pt x="5303520" y="439086"/>
                </a:cubicBezTo>
                <a:cubicBezTo>
                  <a:pt x="5568875" y="372747"/>
                  <a:pt x="5757135" y="304615"/>
                  <a:pt x="5992010" y="245448"/>
                </a:cubicBezTo>
                <a:cubicBezTo>
                  <a:pt x="6226885" y="186281"/>
                  <a:pt x="6461760" y="109185"/>
                  <a:pt x="6712772" y="84084"/>
                </a:cubicBezTo>
                <a:cubicBezTo>
                  <a:pt x="6963784" y="58983"/>
                  <a:pt x="7320579" y="91255"/>
                  <a:pt x="7498080" y="94841"/>
                </a:cubicBezTo>
                <a:cubicBezTo>
                  <a:pt x="7675581" y="98427"/>
                  <a:pt x="7726680" y="102013"/>
                  <a:pt x="7777779" y="10559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37" name="组合 140"/>
          <p:cNvGrpSpPr/>
          <p:nvPr/>
        </p:nvGrpSpPr>
        <p:grpSpPr bwMode="auto">
          <a:xfrm>
            <a:off x="4273550" y="3776663"/>
            <a:ext cx="4175125" cy="815975"/>
            <a:chOff x="2258951" y="3559664"/>
            <a:chExt cx="4626098" cy="842342"/>
          </a:xfrm>
        </p:grpSpPr>
        <p:grpSp>
          <p:nvGrpSpPr>
            <p:cNvPr id="9254" name="组合 141"/>
            <p:cNvGrpSpPr/>
            <p:nvPr/>
          </p:nvGrpSpPr>
          <p:grpSpPr bwMode="auto">
            <a:xfrm>
              <a:off x="2258951" y="3559664"/>
              <a:ext cx="4626098" cy="842342"/>
              <a:chOff x="2034134" y="3348922"/>
              <a:chExt cx="5040560" cy="1210182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2034134" y="3474349"/>
                <a:ext cx="5040560" cy="1084755"/>
              </a:xfrm>
              <a:prstGeom prst="ellipse">
                <a:avLst/>
              </a:prstGeom>
              <a:gradFill flip="none" rotWithShape="1">
                <a:gsLst>
                  <a:gs pos="0">
                    <a:srgbClr val="6B7887"/>
                  </a:gs>
                  <a:gs pos="55000">
                    <a:srgbClr val="929CA8"/>
                  </a:gs>
                  <a:gs pos="100000">
                    <a:srgbClr val="B2B9C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2034134" y="3348922"/>
                <a:ext cx="5040560" cy="1084755"/>
              </a:xfrm>
              <a:prstGeom prst="ellipse">
                <a:avLst/>
              </a:prstGeom>
              <a:gradFill flip="none" rotWithShape="1">
                <a:gsLst>
                  <a:gs pos="65000">
                    <a:schemeClr val="bg1"/>
                  </a:gs>
                  <a:gs pos="0">
                    <a:schemeClr val="bg1">
                      <a:alpha val="29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4513438" y="4342838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3707904" y="4314819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5364088" y="4314703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2949434" y="4234866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6084168" y="4234866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17491" y="1288577"/>
            <a:ext cx="5005388" cy="1512301"/>
            <a:chOff x="755576" y="1278309"/>
            <a:chExt cx="5005388" cy="1512301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51" name="矩形​​ 42"/>
            <p:cNvSpPr>
              <a:spLocks noChangeArrowheads="1"/>
            </p:cNvSpPr>
            <p:nvPr/>
          </p:nvSpPr>
          <p:spPr bwMode="auto">
            <a:xfrm>
              <a:off x="755576" y="1278309"/>
              <a:ext cx="5005388" cy="12003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  <a:sp3d prstMaterial="metal"/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POWERPOINT</a:t>
              </a:r>
              <a:endParaRPr lang="zh-CN" altLang="en-US" sz="4800" dirty="0">
                <a:gradFill flip="none" rotWithShape="1">
                  <a:gsLst>
                    <a:gs pos="4000">
                      <a:srgbClr val="00B0F0"/>
                    </a:gs>
                    <a:gs pos="14000">
                      <a:srgbClr val="0070C0"/>
                    </a:gs>
                    <a:gs pos="57000">
                      <a:schemeClr val="tx2">
                        <a:lumMod val="75000"/>
                      </a:schemeClr>
                    </a:gs>
                    <a:gs pos="86000">
                      <a:schemeClr val="tx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sp>
          <p:nvSpPr>
            <p:cNvPr id="152" name="矩形​​ 38"/>
            <p:cNvSpPr>
              <a:spLocks noChangeArrowheads="1"/>
            </p:cNvSpPr>
            <p:nvPr/>
          </p:nvSpPr>
          <p:spPr bwMode="auto">
            <a:xfrm>
              <a:off x="1029191" y="2144279"/>
              <a:ext cx="3386578" cy="646331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  <a:sp3d prstMaterial="metal"/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上海锐普广告有限公司</a:t>
              </a:r>
              <a:endParaRPr lang="en-US" altLang="zh-CN" sz="2400" dirty="0">
                <a:gradFill flip="none" rotWithShape="1">
                  <a:gsLst>
                    <a:gs pos="4000">
                      <a:srgbClr val="00B0F0"/>
                    </a:gs>
                    <a:gs pos="14000">
                      <a:srgbClr val="0070C0"/>
                    </a:gs>
                    <a:gs pos="57000">
                      <a:schemeClr val="tx2">
                        <a:lumMod val="75000"/>
                      </a:schemeClr>
                    </a:gs>
                    <a:gs pos="86000">
                      <a:schemeClr val="tx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  <p:pic>
        <p:nvPicPr>
          <p:cNvPr id="9239" name="Picture 3" descr="F:\商务图片\gears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441450"/>
            <a:ext cx="1909763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0" name="TextBox 83"/>
          <p:cNvSpPr txBox="1">
            <a:spLocks noChangeArrowheads="1"/>
          </p:cNvSpPr>
          <p:nvPr/>
        </p:nvSpPr>
        <p:spPr bwMode="auto">
          <a:xfrm>
            <a:off x="220663" y="4141788"/>
            <a:ext cx="18764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适用于工业及相关类别演示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十角星 38"/>
          <p:cNvSpPr/>
          <p:nvPr/>
        </p:nvSpPr>
        <p:spPr>
          <a:xfrm rot="21229015">
            <a:off x="6362700" y="1108075"/>
            <a:ext cx="631825" cy="650875"/>
          </a:xfrm>
          <a:custGeom>
            <a:avLst/>
            <a:gdLst/>
            <a:ahLst/>
            <a:cxnLst/>
            <a:rect l="l" t="t" r="r" b="b"/>
            <a:pathLst>
              <a:path w="1207234" h="1244090">
                <a:moveTo>
                  <a:pt x="603617" y="0"/>
                </a:moveTo>
                <a:lnTo>
                  <a:pt x="638414" y="3508"/>
                </a:lnTo>
                <a:lnTo>
                  <a:pt x="671213" y="144130"/>
                </a:lnTo>
                <a:cubicBezTo>
                  <a:pt x="725152" y="150042"/>
                  <a:pt x="775849" y="167002"/>
                  <a:pt x="820937" y="193383"/>
                </a:cubicBezTo>
                <a:lnTo>
                  <a:pt x="933511" y="96521"/>
                </a:lnTo>
                <a:cubicBezTo>
                  <a:pt x="953838" y="107372"/>
                  <a:pt x="972567" y="120658"/>
                  <a:pt x="988778" y="137068"/>
                </a:cubicBezTo>
                <a:lnTo>
                  <a:pt x="930958" y="271890"/>
                </a:lnTo>
                <a:cubicBezTo>
                  <a:pt x="968076" y="308092"/>
                  <a:pt x="998945" y="350613"/>
                  <a:pt x="1020485" y="398416"/>
                </a:cubicBezTo>
                <a:lnTo>
                  <a:pt x="1178279" y="384751"/>
                </a:lnTo>
                <a:lnTo>
                  <a:pt x="1197642" y="447127"/>
                </a:lnTo>
                <a:lnTo>
                  <a:pt x="1062365" y="527580"/>
                </a:lnTo>
                <a:cubicBezTo>
                  <a:pt x="1067912" y="552200"/>
                  <a:pt x="1070042" y="577722"/>
                  <a:pt x="1070042" y="603741"/>
                </a:cubicBezTo>
                <a:lnTo>
                  <a:pt x="1062364" y="679904"/>
                </a:lnTo>
                <a:lnTo>
                  <a:pt x="1207234" y="766062"/>
                </a:lnTo>
                <a:lnTo>
                  <a:pt x="1189345" y="823691"/>
                </a:lnTo>
                <a:lnTo>
                  <a:pt x="1020485" y="809067"/>
                </a:lnTo>
                <a:cubicBezTo>
                  <a:pt x="998945" y="856870"/>
                  <a:pt x="968075" y="899391"/>
                  <a:pt x="930957" y="935593"/>
                </a:cubicBezTo>
                <a:lnTo>
                  <a:pt x="1000373" y="1097455"/>
                </a:lnTo>
                <a:lnTo>
                  <a:pt x="958228" y="1132228"/>
                </a:lnTo>
                <a:lnTo>
                  <a:pt x="820936" y="1014099"/>
                </a:lnTo>
                <a:cubicBezTo>
                  <a:pt x="775849" y="1040480"/>
                  <a:pt x="725152" y="1057440"/>
                  <a:pt x="671213" y="1063352"/>
                </a:cubicBezTo>
                <a:lnTo>
                  <a:pt x="629669" y="1241464"/>
                </a:lnTo>
                <a:cubicBezTo>
                  <a:pt x="621088" y="1243909"/>
                  <a:pt x="612374" y="1244090"/>
                  <a:pt x="603617" y="1244090"/>
                </a:cubicBezTo>
                <a:lnTo>
                  <a:pt x="577565" y="1241464"/>
                </a:lnTo>
                <a:lnTo>
                  <a:pt x="536022" y="1063352"/>
                </a:lnTo>
                <a:cubicBezTo>
                  <a:pt x="482082" y="1057440"/>
                  <a:pt x="431386" y="1040480"/>
                  <a:pt x="386298" y="1014099"/>
                </a:cubicBezTo>
                <a:lnTo>
                  <a:pt x="249007" y="1132228"/>
                </a:lnTo>
                <a:lnTo>
                  <a:pt x="206861" y="1097455"/>
                </a:lnTo>
                <a:lnTo>
                  <a:pt x="276277" y="935593"/>
                </a:lnTo>
                <a:cubicBezTo>
                  <a:pt x="239159" y="899391"/>
                  <a:pt x="208290" y="856870"/>
                  <a:pt x="186750" y="809067"/>
                </a:cubicBezTo>
                <a:lnTo>
                  <a:pt x="17889" y="823691"/>
                </a:lnTo>
                <a:lnTo>
                  <a:pt x="0" y="766062"/>
                </a:lnTo>
                <a:lnTo>
                  <a:pt x="144870" y="679904"/>
                </a:lnTo>
                <a:cubicBezTo>
                  <a:pt x="139323" y="655283"/>
                  <a:pt x="137192" y="629761"/>
                  <a:pt x="137192" y="603741"/>
                </a:cubicBezTo>
                <a:lnTo>
                  <a:pt x="144870" y="527580"/>
                </a:lnTo>
                <a:lnTo>
                  <a:pt x="9593" y="447126"/>
                </a:lnTo>
                <a:lnTo>
                  <a:pt x="28955" y="384751"/>
                </a:lnTo>
                <a:lnTo>
                  <a:pt x="186749" y="398416"/>
                </a:lnTo>
                <a:cubicBezTo>
                  <a:pt x="208289" y="350613"/>
                  <a:pt x="239159" y="308092"/>
                  <a:pt x="276277" y="271890"/>
                </a:cubicBezTo>
                <a:lnTo>
                  <a:pt x="218457" y="137068"/>
                </a:lnTo>
                <a:cubicBezTo>
                  <a:pt x="234667" y="120658"/>
                  <a:pt x="253396" y="107372"/>
                  <a:pt x="273724" y="96521"/>
                </a:cubicBezTo>
                <a:lnTo>
                  <a:pt x="386298" y="193383"/>
                </a:lnTo>
                <a:cubicBezTo>
                  <a:pt x="431385" y="167002"/>
                  <a:pt x="482082" y="150042"/>
                  <a:pt x="536022" y="144130"/>
                </a:cubicBezTo>
                <a:lnTo>
                  <a:pt x="568821" y="3508"/>
                </a:lnTo>
                <a:cubicBezTo>
                  <a:pt x="580245" y="324"/>
                  <a:pt x="591893" y="0"/>
                  <a:pt x="603617" y="0"/>
                </a:cubicBezTo>
                <a:close/>
              </a:path>
            </a:pathLst>
          </a:custGeom>
          <a:noFill/>
          <a:ln w="12700">
            <a:solidFill>
              <a:srgbClr val="929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6" name="十角星 38"/>
          <p:cNvSpPr/>
          <p:nvPr/>
        </p:nvSpPr>
        <p:spPr>
          <a:xfrm rot="20049118">
            <a:off x="6934200" y="1012825"/>
            <a:ext cx="412750" cy="423863"/>
          </a:xfrm>
          <a:custGeom>
            <a:avLst/>
            <a:gdLst/>
            <a:ahLst/>
            <a:cxnLst/>
            <a:rect l="l" t="t" r="r" b="b"/>
            <a:pathLst>
              <a:path w="1207234" h="1244090">
                <a:moveTo>
                  <a:pt x="603617" y="0"/>
                </a:moveTo>
                <a:lnTo>
                  <a:pt x="638414" y="3508"/>
                </a:lnTo>
                <a:lnTo>
                  <a:pt x="671213" y="144130"/>
                </a:lnTo>
                <a:cubicBezTo>
                  <a:pt x="725152" y="150042"/>
                  <a:pt x="775849" y="167002"/>
                  <a:pt x="820937" y="193383"/>
                </a:cubicBezTo>
                <a:lnTo>
                  <a:pt x="933511" y="96521"/>
                </a:lnTo>
                <a:cubicBezTo>
                  <a:pt x="953838" y="107372"/>
                  <a:pt x="972567" y="120658"/>
                  <a:pt x="988778" y="137068"/>
                </a:cubicBezTo>
                <a:lnTo>
                  <a:pt x="930958" y="271890"/>
                </a:lnTo>
                <a:cubicBezTo>
                  <a:pt x="968076" y="308092"/>
                  <a:pt x="998945" y="350613"/>
                  <a:pt x="1020485" y="398416"/>
                </a:cubicBezTo>
                <a:lnTo>
                  <a:pt x="1178279" y="384751"/>
                </a:lnTo>
                <a:lnTo>
                  <a:pt x="1197642" y="447127"/>
                </a:lnTo>
                <a:lnTo>
                  <a:pt x="1062365" y="527580"/>
                </a:lnTo>
                <a:cubicBezTo>
                  <a:pt x="1067912" y="552200"/>
                  <a:pt x="1070042" y="577722"/>
                  <a:pt x="1070042" y="603741"/>
                </a:cubicBezTo>
                <a:lnTo>
                  <a:pt x="1062364" y="679904"/>
                </a:lnTo>
                <a:lnTo>
                  <a:pt x="1207234" y="766062"/>
                </a:lnTo>
                <a:lnTo>
                  <a:pt x="1189345" y="823691"/>
                </a:lnTo>
                <a:lnTo>
                  <a:pt x="1020485" y="809067"/>
                </a:lnTo>
                <a:cubicBezTo>
                  <a:pt x="998945" y="856870"/>
                  <a:pt x="968075" y="899391"/>
                  <a:pt x="930957" y="935593"/>
                </a:cubicBezTo>
                <a:lnTo>
                  <a:pt x="1000373" y="1097455"/>
                </a:lnTo>
                <a:lnTo>
                  <a:pt x="958228" y="1132228"/>
                </a:lnTo>
                <a:lnTo>
                  <a:pt x="820936" y="1014099"/>
                </a:lnTo>
                <a:cubicBezTo>
                  <a:pt x="775849" y="1040480"/>
                  <a:pt x="725152" y="1057440"/>
                  <a:pt x="671213" y="1063352"/>
                </a:cubicBezTo>
                <a:lnTo>
                  <a:pt x="629669" y="1241464"/>
                </a:lnTo>
                <a:cubicBezTo>
                  <a:pt x="621088" y="1243909"/>
                  <a:pt x="612374" y="1244090"/>
                  <a:pt x="603617" y="1244090"/>
                </a:cubicBezTo>
                <a:lnTo>
                  <a:pt x="577565" y="1241464"/>
                </a:lnTo>
                <a:lnTo>
                  <a:pt x="536022" y="1063352"/>
                </a:lnTo>
                <a:cubicBezTo>
                  <a:pt x="482082" y="1057440"/>
                  <a:pt x="431386" y="1040480"/>
                  <a:pt x="386298" y="1014099"/>
                </a:cubicBezTo>
                <a:lnTo>
                  <a:pt x="249007" y="1132228"/>
                </a:lnTo>
                <a:lnTo>
                  <a:pt x="206861" y="1097455"/>
                </a:lnTo>
                <a:lnTo>
                  <a:pt x="276277" y="935593"/>
                </a:lnTo>
                <a:cubicBezTo>
                  <a:pt x="239159" y="899391"/>
                  <a:pt x="208290" y="856870"/>
                  <a:pt x="186750" y="809067"/>
                </a:cubicBezTo>
                <a:lnTo>
                  <a:pt x="17889" y="823691"/>
                </a:lnTo>
                <a:lnTo>
                  <a:pt x="0" y="766062"/>
                </a:lnTo>
                <a:lnTo>
                  <a:pt x="144870" y="679904"/>
                </a:lnTo>
                <a:cubicBezTo>
                  <a:pt x="139323" y="655283"/>
                  <a:pt x="137192" y="629761"/>
                  <a:pt x="137192" y="603741"/>
                </a:cubicBezTo>
                <a:lnTo>
                  <a:pt x="144870" y="527580"/>
                </a:lnTo>
                <a:lnTo>
                  <a:pt x="9593" y="447126"/>
                </a:lnTo>
                <a:lnTo>
                  <a:pt x="28955" y="384751"/>
                </a:lnTo>
                <a:lnTo>
                  <a:pt x="186749" y="398416"/>
                </a:lnTo>
                <a:cubicBezTo>
                  <a:pt x="208289" y="350613"/>
                  <a:pt x="239159" y="308092"/>
                  <a:pt x="276277" y="271890"/>
                </a:cubicBezTo>
                <a:lnTo>
                  <a:pt x="218457" y="137068"/>
                </a:lnTo>
                <a:cubicBezTo>
                  <a:pt x="234667" y="120658"/>
                  <a:pt x="253396" y="107372"/>
                  <a:pt x="273724" y="96521"/>
                </a:cubicBezTo>
                <a:lnTo>
                  <a:pt x="386298" y="193383"/>
                </a:lnTo>
                <a:cubicBezTo>
                  <a:pt x="431385" y="167002"/>
                  <a:pt x="482082" y="150042"/>
                  <a:pt x="536022" y="144130"/>
                </a:cubicBezTo>
                <a:lnTo>
                  <a:pt x="568821" y="3508"/>
                </a:lnTo>
                <a:cubicBezTo>
                  <a:pt x="580245" y="324"/>
                  <a:pt x="591893" y="0"/>
                  <a:pt x="603617" y="0"/>
                </a:cubicBezTo>
                <a:close/>
              </a:path>
            </a:pathLst>
          </a:custGeom>
          <a:solidFill>
            <a:srgbClr val="6B788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7" name="十角星 38"/>
          <p:cNvSpPr/>
          <p:nvPr/>
        </p:nvSpPr>
        <p:spPr>
          <a:xfrm rot="20302504">
            <a:off x="7185025" y="1112838"/>
            <a:ext cx="1041400" cy="1073150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rgbClr val="6B78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8" name="十角星 38"/>
          <p:cNvSpPr/>
          <p:nvPr/>
        </p:nvSpPr>
        <p:spPr>
          <a:xfrm rot="20416572">
            <a:off x="6821488" y="-149225"/>
            <a:ext cx="1187450" cy="1222375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十角星 38"/>
          <p:cNvSpPr/>
          <p:nvPr/>
        </p:nvSpPr>
        <p:spPr>
          <a:xfrm rot="20416572">
            <a:off x="6818313" y="-158750"/>
            <a:ext cx="1185862" cy="1222375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0" y="257175"/>
            <a:ext cx="9144000" cy="4402138"/>
            <a:chOff x="0" y="257849"/>
            <a:chExt cx="9144000" cy="4402133"/>
          </a:xfrm>
        </p:grpSpPr>
        <p:sp>
          <p:nvSpPr>
            <p:cNvPr id="5" name="矩形 4"/>
            <p:cNvSpPr/>
            <p:nvPr/>
          </p:nvSpPr>
          <p:spPr>
            <a:xfrm>
              <a:off x="0" y="257849"/>
              <a:ext cx="9144000" cy="4402133"/>
            </a:xfrm>
            <a:prstGeom prst="rect">
              <a:avLst/>
            </a:prstGeom>
            <a:gradFill flip="none" rotWithShape="1">
              <a:gsLst>
                <a:gs pos="100000">
                  <a:srgbClr val="929CA8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​​ 57"/>
            <p:cNvSpPr/>
            <p:nvPr/>
          </p:nvSpPr>
          <p:spPr bwMode="auto">
            <a:xfrm>
              <a:off x="1585913" y="1632622"/>
              <a:ext cx="5972175" cy="18589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95288" y="185738"/>
            <a:ext cx="6337300" cy="585787"/>
            <a:chOff x="395536" y="186232"/>
            <a:chExt cx="6336704" cy="585318"/>
          </a:xfrm>
        </p:grpSpPr>
        <p:pic>
          <p:nvPicPr>
            <p:cNvPr id="9248" name="Picture 3" descr="F:\新开\LJY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6" t="26923" r="31776" b="14021"/>
            <a:stretch>
              <a:fillRect/>
            </a:stretch>
          </p:blipFill>
          <p:spPr bwMode="auto">
            <a:xfrm>
              <a:off x="395536" y="217139"/>
              <a:ext cx="6336704" cy="55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组合 10"/>
            <p:cNvGrpSpPr/>
            <p:nvPr/>
          </p:nvGrpSpPr>
          <p:grpSpPr>
            <a:xfrm>
              <a:off x="2771800" y="186232"/>
              <a:ext cx="2304256" cy="504177"/>
              <a:chOff x="2771800" y="186232"/>
              <a:chExt cx="2304256" cy="50417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TextBox 8"/>
              <p:cNvSpPr txBox="1"/>
              <p:nvPr/>
            </p:nvSpPr>
            <p:spPr>
              <a:xfrm>
                <a:off x="2771800" y="186232"/>
                <a:ext cx="1584176" cy="504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glow>
                  <a:schemeClr val="bg1"/>
                </a:glow>
                <a:innerShdw blurRad="114300">
                  <a:prstClr val="black"/>
                </a:innerShdw>
              </a:effectLst>
              <a:scene3d>
                <a:camera prst="orthographicFront"/>
                <a:lightRig rig="flood" dir="t"/>
              </a:scene3d>
              <a:sp3d extrusionH="114300" prstMaterial="metal">
                <a:extrusionClr>
                  <a:schemeClr val="bg1"/>
                </a:extrusionClr>
              </a:sp3d>
            </p:spPr>
            <p:txBody>
              <a:bodyPr>
                <a:spAutoFit/>
                <a:sp3d prstMaterial="metal"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gradFill flip="none" rotWithShape="1">
                      <a:gsLst>
                        <a:gs pos="4000">
                          <a:srgbClr val="00B0F0"/>
                        </a:gs>
                        <a:gs pos="14000">
                          <a:srgbClr val="0070C0"/>
                        </a:gs>
                        <a:gs pos="57000">
                          <a:schemeClr val="tx2">
                            <a:lumMod val="75000"/>
                          </a:schemeClr>
                        </a:gs>
                        <a:gs pos="86000">
                          <a:schemeClr val="tx1"/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atin typeface="方正综艺简体" panose="02010601030101010101" pitchFamily="65" charset="-122"/>
                    <a:ea typeface="方正综艺简体" panose="02010601030101010101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Title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67944" y="406801"/>
                <a:ext cx="1008112" cy="17508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832301" y="1652760"/>
            <a:ext cx="5479393" cy="526008"/>
            <a:chOff x="1832301" y="1652760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1832301" y="1660048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4114" y="1704162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十角星 38"/>
            <p:cNvSpPr/>
            <p:nvPr/>
          </p:nvSpPr>
          <p:spPr>
            <a:xfrm rot="21444358">
              <a:off x="6188864" y="1652760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十角星 38"/>
            <p:cNvSpPr/>
            <p:nvPr/>
          </p:nvSpPr>
          <p:spPr>
            <a:xfrm rot="1027452">
              <a:off x="5566227" y="1707327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32302" y="2320627"/>
            <a:ext cx="5479393" cy="526008"/>
            <a:chOff x="1832302" y="2320627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1832302" y="2331923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007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4111" y="2376037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十角星 38"/>
            <p:cNvSpPr/>
            <p:nvPr/>
          </p:nvSpPr>
          <p:spPr>
            <a:xfrm rot="21444358">
              <a:off x="6188865" y="2320627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十角星 38"/>
            <p:cNvSpPr/>
            <p:nvPr/>
          </p:nvSpPr>
          <p:spPr>
            <a:xfrm rot="1027452">
              <a:off x="5566228" y="2375194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32303" y="2988492"/>
            <a:ext cx="5479393" cy="526008"/>
            <a:chOff x="1832303" y="2988492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圆角矩形 7"/>
            <p:cNvSpPr/>
            <p:nvPr/>
          </p:nvSpPr>
          <p:spPr>
            <a:xfrm>
              <a:off x="1832303" y="3003797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D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49508" y="3047911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十角星 38"/>
            <p:cNvSpPr/>
            <p:nvPr/>
          </p:nvSpPr>
          <p:spPr>
            <a:xfrm rot="21444358">
              <a:off x="6188865" y="2988492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solidFill>
              <a:srgbClr val="1D71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十角星 38"/>
            <p:cNvSpPr/>
            <p:nvPr/>
          </p:nvSpPr>
          <p:spPr>
            <a:xfrm rot="1027452">
              <a:off x="5566228" y="3043059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solidFill>
              <a:srgbClr val="1D71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71800" y="186232"/>
            <a:ext cx="2304256" cy="504177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TextBox 27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32302" y="2320627"/>
            <a:ext cx="5479393" cy="526008"/>
            <a:chOff x="1832302" y="2320627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1832302" y="2331923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007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64111" y="2376037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十角星 38"/>
            <p:cNvSpPr/>
            <p:nvPr/>
          </p:nvSpPr>
          <p:spPr>
            <a:xfrm rot="21444358">
              <a:off x="6188865" y="2320627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十角星 38"/>
            <p:cNvSpPr/>
            <p:nvPr/>
          </p:nvSpPr>
          <p:spPr>
            <a:xfrm rot="1027452">
              <a:off x="5566228" y="2375194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71800" y="186232"/>
            <a:ext cx="2304256" cy="504177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TextBox 10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32301" y="1652760"/>
            <a:ext cx="5479393" cy="526008"/>
            <a:chOff x="1832301" y="1652760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圆角矩形 13"/>
            <p:cNvSpPr/>
            <p:nvPr/>
          </p:nvSpPr>
          <p:spPr>
            <a:xfrm>
              <a:off x="1832301" y="1660048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4114" y="1704162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十角星 38"/>
            <p:cNvSpPr/>
            <p:nvPr/>
          </p:nvSpPr>
          <p:spPr>
            <a:xfrm rot="21444358">
              <a:off x="6188864" y="1652760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十角星 38"/>
            <p:cNvSpPr/>
            <p:nvPr/>
          </p:nvSpPr>
          <p:spPr>
            <a:xfrm rot="1027452">
              <a:off x="5566227" y="1707327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32303" y="2988492"/>
            <a:ext cx="5479393" cy="526008"/>
            <a:chOff x="1832303" y="2988492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圆角矩形 18"/>
            <p:cNvSpPr/>
            <p:nvPr/>
          </p:nvSpPr>
          <p:spPr>
            <a:xfrm>
              <a:off x="1832303" y="3003797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D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49508" y="3047911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十角星 38"/>
            <p:cNvSpPr/>
            <p:nvPr/>
          </p:nvSpPr>
          <p:spPr>
            <a:xfrm rot="21444358">
              <a:off x="6188865" y="2988492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solidFill>
              <a:srgbClr val="1D71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十角星 38"/>
            <p:cNvSpPr/>
            <p:nvPr/>
          </p:nvSpPr>
          <p:spPr>
            <a:xfrm rot="1027452">
              <a:off x="5566228" y="3043059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solidFill>
              <a:srgbClr val="1D71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1800" y="186232"/>
            <a:ext cx="2304256" cy="504177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TextBox 2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611188" y="1190625"/>
            <a:ext cx="7921625" cy="2749550"/>
          </a:xfrm>
          <a:prstGeom prst="roundRect">
            <a:avLst>
              <a:gd name="adj" fmla="val 9378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33671" y="1781177"/>
            <a:ext cx="2304256" cy="1942701"/>
            <a:chOff x="933671" y="1781177"/>
            <a:chExt cx="2304256" cy="19427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圆角矩形 21"/>
            <p:cNvSpPr/>
            <p:nvPr/>
          </p:nvSpPr>
          <p:spPr>
            <a:xfrm>
              <a:off x="933671" y="1781177"/>
              <a:ext cx="2304256" cy="1942701"/>
            </a:xfrm>
            <a:prstGeom prst="roundRect">
              <a:avLst>
                <a:gd name="adj" fmla="val 9694"/>
              </a:avLst>
            </a:prstGeom>
            <a:solidFill>
              <a:srgbClr val="D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93073" y="2375212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93073" y="293179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32302" y="965622"/>
            <a:ext cx="5479393" cy="526008"/>
            <a:chOff x="1832302" y="2320627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1832302" y="2331923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007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64111" y="2376037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十角星 38"/>
            <p:cNvSpPr/>
            <p:nvPr/>
          </p:nvSpPr>
          <p:spPr>
            <a:xfrm rot="21444358">
              <a:off x="6188865" y="2320627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十角星 38"/>
            <p:cNvSpPr/>
            <p:nvPr/>
          </p:nvSpPr>
          <p:spPr>
            <a:xfrm rot="1027452">
              <a:off x="5566228" y="2375194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419869" y="1781177"/>
            <a:ext cx="2304256" cy="1942701"/>
            <a:chOff x="933671" y="1781177"/>
            <a:chExt cx="2304256" cy="19427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圆角矩形 26"/>
            <p:cNvSpPr/>
            <p:nvPr/>
          </p:nvSpPr>
          <p:spPr>
            <a:xfrm>
              <a:off x="933671" y="1781177"/>
              <a:ext cx="2304256" cy="1942701"/>
            </a:xfrm>
            <a:prstGeom prst="roundRect">
              <a:avLst>
                <a:gd name="adj" fmla="val 9694"/>
              </a:avLst>
            </a:prstGeom>
            <a:solidFill>
              <a:srgbClr val="D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7913" y="2375212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77913" y="293179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10960" y="1781177"/>
            <a:ext cx="2449589" cy="1942701"/>
            <a:chOff x="5978694" y="1781177"/>
            <a:chExt cx="2449589" cy="19427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5978694" y="1781177"/>
              <a:ext cx="2304256" cy="1942701"/>
            </a:xfrm>
            <a:prstGeom prst="roundRect">
              <a:avLst>
                <a:gd name="adj" fmla="val 9694"/>
              </a:avLst>
            </a:prstGeom>
            <a:solidFill>
              <a:srgbClr val="D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十角星 38"/>
            <p:cNvSpPr/>
            <p:nvPr/>
          </p:nvSpPr>
          <p:spPr>
            <a:xfrm rot="20416906">
              <a:off x="7613113" y="2200543"/>
              <a:ext cx="815170" cy="1025653"/>
            </a:xfrm>
            <a:custGeom>
              <a:avLst/>
              <a:gdLst/>
              <a:ahLst/>
              <a:cxnLst/>
              <a:rect l="l" t="t" r="r" b="b"/>
              <a:pathLst>
                <a:path w="815170" h="1025653">
                  <a:moveTo>
                    <a:pt x="559548" y="356651"/>
                  </a:moveTo>
                  <a:cubicBezTo>
                    <a:pt x="473295" y="322456"/>
                    <a:pt x="375653" y="364659"/>
                    <a:pt x="341459" y="450913"/>
                  </a:cubicBezTo>
                  <a:cubicBezTo>
                    <a:pt x="307265" y="537168"/>
                    <a:pt x="349468" y="634809"/>
                    <a:pt x="435722" y="669003"/>
                  </a:cubicBezTo>
                  <a:cubicBezTo>
                    <a:pt x="521976" y="703196"/>
                    <a:pt x="619618" y="660994"/>
                    <a:pt x="653812" y="574740"/>
                  </a:cubicBezTo>
                  <a:cubicBezTo>
                    <a:pt x="688005" y="488486"/>
                    <a:pt x="645802" y="390844"/>
                    <a:pt x="559548" y="356651"/>
                  </a:cubicBezTo>
                  <a:close/>
                  <a:moveTo>
                    <a:pt x="769607" y="79574"/>
                  </a:moveTo>
                  <a:cubicBezTo>
                    <a:pt x="786364" y="88519"/>
                    <a:pt x="801805" y="99473"/>
                    <a:pt x="815170" y="113002"/>
                  </a:cubicBezTo>
                  <a:lnTo>
                    <a:pt x="767503" y="224152"/>
                  </a:lnTo>
                  <a:lnTo>
                    <a:pt x="783120" y="242333"/>
                  </a:lnTo>
                  <a:lnTo>
                    <a:pt x="555977" y="876082"/>
                  </a:lnTo>
                  <a:cubicBezTo>
                    <a:pt x="555128" y="876452"/>
                    <a:pt x="554246" y="876552"/>
                    <a:pt x="553363" y="876649"/>
                  </a:cubicBezTo>
                  <a:lnTo>
                    <a:pt x="548869" y="895914"/>
                  </a:lnTo>
                  <a:lnTo>
                    <a:pt x="502547" y="1025158"/>
                  </a:lnTo>
                  <a:cubicBezTo>
                    <a:pt x="500918" y="1025645"/>
                    <a:pt x="499278" y="1025653"/>
                    <a:pt x="497635" y="1025653"/>
                  </a:cubicBezTo>
                  <a:lnTo>
                    <a:pt x="476157" y="1023488"/>
                  </a:lnTo>
                  <a:lnTo>
                    <a:pt x="441908" y="876649"/>
                  </a:lnTo>
                  <a:cubicBezTo>
                    <a:pt x="397439" y="871775"/>
                    <a:pt x="355645" y="857793"/>
                    <a:pt x="318473" y="836044"/>
                  </a:cubicBezTo>
                  <a:lnTo>
                    <a:pt x="205288" y="933432"/>
                  </a:lnTo>
                  <a:lnTo>
                    <a:pt x="170542" y="904764"/>
                  </a:lnTo>
                  <a:lnTo>
                    <a:pt x="227769" y="771323"/>
                  </a:lnTo>
                  <a:cubicBezTo>
                    <a:pt x="197169" y="741476"/>
                    <a:pt x="171719" y="706421"/>
                    <a:pt x="153962" y="667012"/>
                  </a:cubicBezTo>
                  <a:lnTo>
                    <a:pt x="14750" y="679067"/>
                  </a:lnTo>
                  <a:lnTo>
                    <a:pt x="0" y="631557"/>
                  </a:lnTo>
                  <a:lnTo>
                    <a:pt x="119435" y="560526"/>
                  </a:lnTo>
                  <a:cubicBezTo>
                    <a:pt x="114862" y="540229"/>
                    <a:pt x="113105" y="519187"/>
                    <a:pt x="113105" y="497737"/>
                  </a:cubicBezTo>
                  <a:lnTo>
                    <a:pt x="119435" y="434947"/>
                  </a:lnTo>
                  <a:lnTo>
                    <a:pt x="7910" y="368619"/>
                  </a:lnTo>
                  <a:lnTo>
                    <a:pt x="23872" y="317197"/>
                  </a:lnTo>
                  <a:lnTo>
                    <a:pt x="153960" y="328462"/>
                  </a:lnTo>
                  <a:cubicBezTo>
                    <a:pt x="171719" y="289052"/>
                    <a:pt x="197169" y="253997"/>
                    <a:pt x="227770" y="224151"/>
                  </a:cubicBezTo>
                  <a:lnTo>
                    <a:pt x="180102" y="113002"/>
                  </a:lnTo>
                  <a:cubicBezTo>
                    <a:pt x="193466" y="99473"/>
                    <a:pt x="208906" y="88519"/>
                    <a:pt x="225665" y="79574"/>
                  </a:cubicBezTo>
                  <a:lnTo>
                    <a:pt x="318473" y="159428"/>
                  </a:lnTo>
                  <a:cubicBezTo>
                    <a:pt x="355644" y="137680"/>
                    <a:pt x="397440" y="123698"/>
                    <a:pt x="441908" y="118824"/>
                  </a:cubicBezTo>
                  <a:lnTo>
                    <a:pt x="468949" y="2892"/>
                  </a:lnTo>
                  <a:cubicBezTo>
                    <a:pt x="478367" y="267"/>
                    <a:pt x="487970" y="0"/>
                    <a:pt x="497636" y="0"/>
                  </a:cubicBezTo>
                  <a:lnTo>
                    <a:pt x="526323" y="2892"/>
                  </a:lnTo>
                  <a:lnTo>
                    <a:pt x="553363" y="118823"/>
                  </a:lnTo>
                  <a:cubicBezTo>
                    <a:pt x="597831" y="123698"/>
                    <a:pt x="639627" y="137679"/>
                    <a:pt x="676798" y="15942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十角星 38"/>
            <p:cNvSpPr/>
            <p:nvPr/>
          </p:nvSpPr>
          <p:spPr>
            <a:xfrm>
              <a:off x="6924387" y="2901159"/>
              <a:ext cx="1186262" cy="822719"/>
            </a:xfrm>
            <a:custGeom>
              <a:avLst/>
              <a:gdLst/>
              <a:ahLst/>
              <a:cxnLst/>
              <a:rect l="l" t="t" r="r" b="b"/>
              <a:pathLst>
                <a:path w="1186262" h="822719">
                  <a:moveTo>
                    <a:pt x="588670" y="410996"/>
                  </a:moveTo>
                  <a:cubicBezTo>
                    <a:pt x="510657" y="412769"/>
                    <a:pt x="437552" y="460340"/>
                    <a:pt x="406985" y="537444"/>
                  </a:cubicBezTo>
                  <a:cubicBezTo>
                    <a:pt x="366229" y="640251"/>
                    <a:pt x="416531" y="756630"/>
                    <a:pt x="519337" y="797386"/>
                  </a:cubicBezTo>
                  <a:cubicBezTo>
                    <a:pt x="622144" y="838141"/>
                    <a:pt x="738523" y="787839"/>
                    <a:pt x="779278" y="685033"/>
                  </a:cubicBezTo>
                  <a:cubicBezTo>
                    <a:pt x="820033" y="582227"/>
                    <a:pt x="769732" y="465848"/>
                    <a:pt x="666925" y="425093"/>
                  </a:cubicBezTo>
                  <a:cubicBezTo>
                    <a:pt x="641224" y="414904"/>
                    <a:pt x="614674" y="410406"/>
                    <a:pt x="588670" y="410996"/>
                  </a:cubicBezTo>
                  <a:close/>
                  <a:moveTo>
                    <a:pt x="593132" y="0"/>
                  </a:moveTo>
                  <a:lnTo>
                    <a:pt x="627324" y="3447"/>
                  </a:lnTo>
                  <a:lnTo>
                    <a:pt x="659553" y="141626"/>
                  </a:lnTo>
                  <a:cubicBezTo>
                    <a:pt x="712555" y="147436"/>
                    <a:pt x="762372" y="164101"/>
                    <a:pt x="806676" y="190023"/>
                  </a:cubicBezTo>
                  <a:lnTo>
                    <a:pt x="917294" y="94844"/>
                  </a:lnTo>
                  <a:cubicBezTo>
                    <a:pt x="937268" y="105507"/>
                    <a:pt x="955672" y="118563"/>
                    <a:pt x="971602" y="134687"/>
                  </a:cubicBezTo>
                  <a:lnTo>
                    <a:pt x="914787" y="267167"/>
                  </a:lnTo>
                  <a:cubicBezTo>
                    <a:pt x="951259" y="302739"/>
                    <a:pt x="981592" y="344522"/>
                    <a:pt x="1002758" y="391495"/>
                  </a:cubicBezTo>
                  <a:lnTo>
                    <a:pt x="1157810" y="378068"/>
                  </a:lnTo>
                  <a:lnTo>
                    <a:pt x="1176837" y="439359"/>
                  </a:lnTo>
                  <a:lnTo>
                    <a:pt x="1043911" y="518415"/>
                  </a:lnTo>
                  <a:cubicBezTo>
                    <a:pt x="1049361" y="542608"/>
                    <a:pt x="1051454" y="567685"/>
                    <a:pt x="1051454" y="593253"/>
                  </a:cubicBezTo>
                  <a:lnTo>
                    <a:pt x="1043909" y="668093"/>
                  </a:lnTo>
                  <a:lnTo>
                    <a:pt x="1186262" y="752754"/>
                  </a:lnTo>
                  <a:lnTo>
                    <a:pt x="1168684" y="809381"/>
                  </a:lnTo>
                  <a:lnTo>
                    <a:pt x="1002758" y="795012"/>
                  </a:lnTo>
                  <a:lnTo>
                    <a:pt x="986808" y="822719"/>
                  </a:lnTo>
                  <a:lnTo>
                    <a:pt x="199456" y="822719"/>
                  </a:lnTo>
                  <a:cubicBezTo>
                    <a:pt x="192696" y="814305"/>
                    <a:pt x="187903" y="804771"/>
                    <a:pt x="183506" y="795012"/>
                  </a:cubicBezTo>
                  <a:lnTo>
                    <a:pt x="17579" y="809381"/>
                  </a:lnTo>
                  <a:lnTo>
                    <a:pt x="0" y="752754"/>
                  </a:lnTo>
                  <a:lnTo>
                    <a:pt x="142354" y="668093"/>
                  </a:lnTo>
                  <a:cubicBezTo>
                    <a:pt x="136904" y="643900"/>
                    <a:pt x="134809" y="618821"/>
                    <a:pt x="134809" y="593253"/>
                  </a:cubicBezTo>
                  <a:lnTo>
                    <a:pt x="142354" y="518415"/>
                  </a:lnTo>
                  <a:lnTo>
                    <a:pt x="9427" y="439358"/>
                  </a:lnTo>
                  <a:lnTo>
                    <a:pt x="28452" y="378068"/>
                  </a:lnTo>
                  <a:lnTo>
                    <a:pt x="183505" y="391495"/>
                  </a:lnTo>
                  <a:cubicBezTo>
                    <a:pt x="204671" y="344522"/>
                    <a:pt x="235005" y="302739"/>
                    <a:pt x="271478" y="267167"/>
                  </a:cubicBezTo>
                  <a:lnTo>
                    <a:pt x="214663" y="134687"/>
                  </a:lnTo>
                  <a:cubicBezTo>
                    <a:pt x="230591" y="118563"/>
                    <a:pt x="248994" y="105507"/>
                    <a:pt x="268969" y="94844"/>
                  </a:cubicBezTo>
                  <a:lnTo>
                    <a:pt x="379588" y="190023"/>
                  </a:lnTo>
                  <a:cubicBezTo>
                    <a:pt x="423892" y="164102"/>
                    <a:pt x="473708" y="147436"/>
                    <a:pt x="526711" y="141627"/>
                  </a:cubicBezTo>
                  <a:lnTo>
                    <a:pt x="558940" y="3447"/>
                  </a:lnTo>
                  <a:cubicBezTo>
                    <a:pt x="570166" y="319"/>
                    <a:pt x="581611" y="0"/>
                    <a:pt x="59313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1174" y="2375212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1174" y="293179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97353" y="1589843"/>
            <a:ext cx="1949293" cy="382668"/>
            <a:chOff x="3597353" y="1589843"/>
            <a:chExt cx="1949293" cy="3826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圆角矩形 12"/>
            <p:cNvSpPr/>
            <p:nvPr/>
          </p:nvSpPr>
          <p:spPr>
            <a:xfrm>
              <a:off x="3597353" y="1589843"/>
              <a:ext cx="1949293" cy="38266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4111" y="161190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10539" y="1589843"/>
            <a:ext cx="1949293" cy="382668"/>
            <a:chOff x="3597353" y="1589843"/>
            <a:chExt cx="1949293" cy="3826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3597353" y="1589843"/>
              <a:ext cx="1949293" cy="38266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4111" y="161190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88442" y="1589843"/>
            <a:ext cx="1949293" cy="382668"/>
            <a:chOff x="3597353" y="1589843"/>
            <a:chExt cx="1949293" cy="3826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19"/>
            <p:cNvSpPr/>
            <p:nvPr/>
          </p:nvSpPr>
          <p:spPr>
            <a:xfrm>
              <a:off x="3597353" y="1589843"/>
              <a:ext cx="1949293" cy="38266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4111" y="161190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1800" y="186232"/>
            <a:ext cx="2304256" cy="504177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TextBox 2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" name="直接连接符​​ 8"/>
          <p:cNvCxnSpPr/>
          <p:nvPr/>
        </p:nvCxnSpPr>
        <p:spPr>
          <a:xfrm flipV="1">
            <a:off x="2643188" y="1695450"/>
            <a:ext cx="0" cy="17922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9"/>
          <p:cNvCxnSpPr/>
          <p:nvPr/>
        </p:nvCxnSpPr>
        <p:spPr>
          <a:xfrm flipV="1">
            <a:off x="3856038" y="1695450"/>
            <a:ext cx="0" cy="17922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 10"/>
          <p:cNvCxnSpPr/>
          <p:nvPr/>
        </p:nvCxnSpPr>
        <p:spPr>
          <a:xfrm flipV="1">
            <a:off x="5062538" y="1695450"/>
            <a:ext cx="0" cy="17922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11"/>
          <p:cNvCxnSpPr/>
          <p:nvPr/>
        </p:nvCxnSpPr>
        <p:spPr>
          <a:xfrm flipV="1">
            <a:off x="6297613" y="1695450"/>
            <a:ext cx="0" cy="17922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1377950" y="1624013"/>
            <a:ext cx="14288" cy="187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-5400000">
            <a:off x="4073526" y="784225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32"/>
          <p:cNvSpPr/>
          <p:nvPr/>
        </p:nvSpPr>
        <p:spPr bwMode="auto">
          <a:xfrm>
            <a:off x="1381125" y="2200275"/>
            <a:ext cx="4953000" cy="976313"/>
          </a:xfrm>
          <a:custGeom>
            <a:avLst/>
            <a:gdLst>
              <a:gd name="T0" fmla="*/ 0 w 3651"/>
              <a:gd name="T1" fmla="*/ 2147483646 h 903"/>
              <a:gd name="T2" fmla="*/ 2147483646 w 3651"/>
              <a:gd name="T3" fmla="*/ 2147483646 h 903"/>
              <a:gd name="T4" fmla="*/ 2147483646 w 3651"/>
              <a:gd name="T5" fmla="*/ 2147483646 h 903"/>
              <a:gd name="T6" fmla="*/ 2147483646 w 3651"/>
              <a:gd name="T7" fmla="*/ 2147483646 h 903"/>
              <a:gd name="T8" fmla="*/ 2147483646 w 3651"/>
              <a:gd name="T9" fmla="*/ 2147483646 h 903"/>
              <a:gd name="T10" fmla="*/ 2147483646 w 3651"/>
              <a:gd name="T11" fmla="*/ 2147483646 h 903"/>
              <a:gd name="T12" fmla="*/ 2147483646 w 3651"/>
              <a:gd name="T13" fmla="*/ 2147483646 h 903"/>
              <a:gd name="T14" fmla="*/ 2147483646 w 3651"/>
              <a:gd name="T15" fmla="*/ 2147483646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38100">
            <a:solidFill>
              <a:srgbClr val="00002A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1349375" y="2349500"/>
            <a:ext cx="53975" cy="42863"/>
          </a:xfrm>
          <a:prstGeom prst="rect">
            <a:avLst/>
          </a:prstGeom>
          <a:solidFill>
            <a:srgbClr val="00002A"/>
          </a:solidFill>
          <a:ln w="9525">
            <a:solidFill>
              <a:srgbClr val="00002A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2625725" y="3062288"/>
            <a:ext cx="53975" cy="42862"/>
          </a:xfrm>
          <a:prstGeom prst="rect">
            <a:avLst/>
          </a:prstGeom>
          <a:solidFill>
            <a:srgbClr val="00002A"/>
          </a:solidFill>
          <a:ln w="9525">
            <a:solidFill>
              <a:srgbClr val="00002A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5038725" y="2767013"/>
            <a:ext cx="53975" cy="42862"/>
          </a:xfrm>
          <a:prstGeom prst="rect">
            <a:avLst/>
          </a:prstGeom>
          <a:solidFill>
            <a:srgbClr val="00002A"/>
          </a:solidFill>
          <a:ln w="9525">
            <a:solidFill>
              <a:srgbClr val="00002A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6291263" y="2365375"/>
            <a:ext cx="53975" cy="42863"/>
          </a:xfrm>
          <a:prstGeom prst="rect">
            <a:avLst/>
          </a:prstGeom>
          <a:solidFill>
            <a:srgbClr val="00002A"/>
          </a:solidFill>
          <a:ln w="9525">
            <a:solidFill>
              <a:srgbClr val="00002A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Freeform 59"/>
          <p:cNvSpPr/>
          <p:nvPr/>
        </p:nvSpPr>
        <p:spPr bwMode="auto">
          <a:xfrm>
            <a:off x="1387475" y="1824038"/>
            <a:ext cx="4951413" cy="955675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61"/>
          <p:cNvSpPr>
            <a:spLocks noChangeArrowheads="1"/>
          </p:cNvSpPr>
          <p:nvPr/>
        </p:nvSpPr>
        <p:spPr bwMode="auto">
          <a:xfrm>
            <a:off x="1339850" y="2754313"/>
            <a:ext cx="73025" cy="555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2616200" y="2481263"/>
            <a:ext cx="73025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5037138" y="1847850"/>
            <a:ext cx="73025" cy="55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" name="Rectangle 76"/>
          <p:cNvSpPr>
            <a:spLocks noChangeArrowheads="1"/>
          </p:cNvSpPr>
          <p:nvPr/>
        </p:nvSpPr>
        <p:spPr bwMode="auto">
          <a:xfrm>
            <a:off x="6281738" y="2627313"/>
            <a:ext cx="71437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" name="Rectangle 82"/>
          <p:cNvSpPr>
            <a:spLocks noChangeAspect="1" noChangeArrowheads="1"/>
          </p:cNvSpPr>
          <p:nvPr/>
        </p:nvSpPr>
        <p:spPr bwMode="auto">
          <a:xfrm>
            <a:off x="1331913" y="3087688"/>
            <a:ext cx="90487" cy="71437"/>
          </a:xfrm>
          <a:prstGeom prst="rect">
            <a:avLst/>
          </a:prstGeom>
          <a:solidFill>
            <a:srgbClr val="1D71B8"/>
          </a:solidFill>
          <a:ln w="9525">
            <a:solidFill>
              <a:srgbClr val="1D71B8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Rectangle 87"/>
          <p:cNvSpPr>
            <a:spLocks noChangeAspect="1" noChangeArrowheads="1"/>
          </p:cNvSpPr>
          <p:nvPr/>
        </p:nvSpPr>
        <p:spPr bwMode="auto">
          <a:xfrm>
            <a:off x="2608263" y="2857500"/>
            <a:ext cx="90487" cy="71438"/>
          </a:xfrm>
          <a:prstGeom prst="rect">
            <a:avLst/>
          </a:prstGeom>
          <a:solidFill>
            <a:srgbClr val="1D71B8"/>
          </a:solidFill>
          <a:ln w="9525">
            <a:solidFill>
              <a:srgbClr val="1D71B8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" name="Rectangle 92"/>
          <p:cNvSpPr>
            <a:spLocks noChangeAspect="1" noChangeArrowheads="1"/>
          </p:cNvSpPr>
          <p:nvPr/>
        </p:nvSpPr>
        <p:spPr bwMode="auto">
          <a:xfrm>
            <a:off x="5019675" y="1624013"/>
            <a:ext cx="90488" cy="71437"/>
          </a:xfrm>
          <a:prstGeom prst="rect">
            <a:avLst/>
          </a:prstGeom>
          <a:solidFill>
            <a:srgbClr val="1D71B8"/>
          </a:solidFill>
          <a:ln w="9525">
            <a:solidFill>
              <a:srgbClr val="1D71B8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" name="Rectangle 97"/>
          <p:cNvSpPr>
            <a:spLocks noChangeAspect="1" noChangeArrowheads="1"/>
          </p:cNvSpPr>
          <p:nvPr/>
        </p:nvSpPr>
        <p:spPr bwMode="auto">
          <a:xfrm>
            <a:off x="6262688" y="2508250"/>
            <a:ext cx="90487" cy="71438"/>
          </a:xfrm>
          <a:prstGeom prst="rect">
            <a:avLst/>
          </a:prstGeom>
          <a:solidFill>
            <a:srgbClr val="1D71B8"/>
          </a:solidFill>
          <a:ln w="9525">
            <a:solidFill>
              <a:srgbClr val="1D71B8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" name="Freeform 80"/>
          <p:cNvSpPr/>
          <p:nvPr/>
        </p:nvSpPr>
        <p:spPr bwMode="auto">
          <a:xfrm>
            <a:off x="1403350" y="1492250"/>
            <a:ext cx="4935538" cy="1643063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38100">
            <a:solidFill>
              <a:srgbClr val="1D71B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3744913" y="2147888"/>
            <a:ext cx="223837" cy="177800"/>
            <a:chOff x="4132263" y="2368550"/>
            <a:chExt cx="223837" cy="177800"/>
          </a:xfrm>
        </p:grpSpPr>
        <p:sp>
          <p:nvSpPr>
            <p:cNvPr id="15398" name="Oval 8"/>
            <p:cNvSpPr>
              <a:spLocks noChangeArrowheads="1"/>
            </p:cNvSpPr>
            <p:nvPr/>
          </p:nvSpPr>
          <p:spPr bwMode="gray">
            <a:xfrm>
              <a:off x="4132263" y="2368550"/>
              <a:ext cx="223837" cy="177800"/>
            </a:xfrm>
            <a:prstGeom prst="ellipse">
              <a:avLst/>
            </a:prstGeom>
            <a:solidFill>
              <a:schemeClr val="bg1"/>
            </a:solidFill>
            <a:ln w="31750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5399" name="Rectangle 121"/>
            <p:cNvSpPr>
              <a:spLocks noChangeAspect="1" noChangeArrowheads="1"/>
            </p:cNvSpPr>
            <p:nvPr/>
          </p:nvSpPr>
          <p:spPr bwMode="auto">
            <a:xfrm>
              <a:off x="4205288" y="2420938"/>
              <a:ext cx="90487" cy="714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1546225" y="3567113"/>
            <a:ext cx="9445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2784475" y="3567113"/>
            <a:ext cx="9461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027488" y="3567113"/>
            <a:ext cx="9445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256213" y="3567113"/>
            <a:ext cx="9445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1841500" y="1797050"/>
            <a:ext cx="1957388" cy="338138"/>
            <a:chOff x="2228850" y="2017713"/>
            <a:chExt cx="1957388" cy="338137"/>
          </a:xfrm>
        </p:grpSpPr>
        <p:sp>
          <p:nvSpPr>
            <p:cNvPr id="15393" name="AutoShape 14"/>
            <p:cNvSpPr/>
            <p:nvPr/>
          </p:nvSpPr>
          <p:spPr bwMode="auto">
            <a:xfrm>
              <a:off x="2228850" y="2046288"/>
              <a:ext cx="1620838" cy="25876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5394" name="Rectangle 133"/>
            <p:cNvSpPr>
              <a:spLocks noChangeArrowheads="1"/>
            </p:cNvSpPr>
            <p:nvPr/>
          </p:nvSpPr>
          <p:spPr bwMode="auto">
            <a:xfrm>
              <a:off x="2427288" y="2017713"/>
              <a:ext cx="12509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点击输入文本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5395" name="组合 146"/>
            <p:cNvGrpSpPr/>
            <p:nvPr/>
          </p:nvGrpSpPr>
          <p:grpSpPr bwMode="auto">
            <a:xfrm>
              <a:off x="3875088" y="2057400"/>
              <a:ext cx="311150" cy="298450"/>
              <a:chOff x="3587750" y="3263900"/>
              <a:chExt cx="266700" cy="374650"/>
            </a:xfrm>
          </p:grpSpPr>
          <p:sp>
            <p:nvSpPr>
              <p:cNvPr id="15396" name="任意多边形 143"/>
              <p:cNvSpPr>
                <a:spLocks noChangeArrowheads="1"/>
              </p:cNvSpPr>
              <p:nvPr/>
            </p:nvSpPr>
            <p:spPr bwMode="auto">
              <a:xfrm>
                <a:off x="3594554" y="3263900"/>
                <a:ext cx="0" cy="323850"/>
              </a:xfrm>
              <a:custGeom>
                <a:avLst/>
                <a:gdLst>
                  <a:gd name="T0" fmla="*/ 0 h 323850"/>
                  <a:gd name="T1" fmla="*/ 323850 h 323850"/>
                  <a:gd name="T2" fmla="*/ 323850 h 323850"/>
                  <a:gd name="T3" fmla="*/ 0 60000 65536"/>
                  <a:gd name="T4" fmla="*/ 0 60000 65536"/>
                  <a:gd name="T5" fmla="*/ 0 60000 65536"/>
                  <a:gd name="T6" fmla="*/ 0 h 323850"/>
                  <a:gd name="T7" fmla="*/ 323850 h 323850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T6" r="0" b="T7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</a:path>
                </a:pathLst>
              </a:cu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任意多边形 144"/>
              <p:cNvSpPr>
                <a:spLocks noChangeArrowheads="1"/>
              </p:cNvSpPr>
              <p:nvPr/>
            </p:nvSpPr>
            <p:spPr bwMode="auto">
              <a:xfrm>
                <a:off x="3587750" y="3416300"/>
                <a:ext cx="266700" cy="222250"/>
              </a:xfrm>
              <a:custGeom>
                <a:avLst/>
                <a:gdLst>
                  <a:gd name="T0" fmla="*/ 0 w 266700"/>
                  <a:gd name="T1" fmla="*/ 0 h 222250"/>
                  <a:gd name="T2" fmla="*/ 266700 w 266700"/>
                  <a:gd name="T3" fmla="*/ 222250 h 222250"/>
                  <a:gd name="T4" fmla="*/ 266700 w 266700"/>
                  <a:gd name="T5" fmla="*/ 222250 h 222250"/>
                  <a:gd name="T6" fmla="*/ 266700 w 266700"/>
                  <a:gd name="T7" fmla="*/ 222250 h 222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700"/>
                  <a:gd name="T13" fmla="*/ 0 h 222250"/>
                  <a:gd name="T14" fmla="*/ 266700 w 266700"/>
                  <a:gd name="T15" fmla="*/ 222250 h 222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</a:path>
                </a:pathLst>
              </a:cu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9" name="圆角矩形 38"/>
          <p:cNvSpPr/>
          <p:nvPr/>
        </p:nvSpPr>
        <p:spPr>
          <a:xfrm>
            <a:off x="611188" y="1190625"/>
            <a:ext cx="7921625" cy="2749550"/>
          </a:xfrm>
          <a:prstGeom prst="roundRect">
            <a:avLst>
              <a:gd name="adj" fmla="val 9378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832302" y="965622"/>
            <a:ext cx="5479393" cy="526008"/>
            <a:chOff x="1832302" y="2320627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圆角矩形 40"/>
            <p:cNvSpPr/>
            <p:nvPr/>
          </p:nvSpPr>
          <p:spPr>
            <a:xfrm>
              <a:off x="1832302" y="2331923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007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64111" y="2376037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十角星 38"/>
            <p:cNvSpPr/>
            <p:nvPr/>
          </p:nvSpPr>
          <p:spPr>
            <a:xfrm rot="21444358">
              <a:off x="6188865" y="2320627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十角星 38"/>
            <p:cNvSpPr/>
            <p:nvPr/>
          </p:nvSpPr>
          <p:spPr>
            <a:xfrm rot="1027452">
              <a:off x="5566228" y="2375194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7" name="组合 122"/>
          <p:cNvGrpSpPr/>
          <p:nvPr/>
        </p:nvGrpSpPr>
        <p:grpSpPr bwMode="auto">
          <a:xfrm>
            <a:off x="6775209" y="2147267"/>
            <a:ext cx="1294496" cy="886480"/>
            <a:chOff x="6838346" y="3431170"/>
            <a:chExt cx="1293916" cy="886888"/>
          </a:xfrm>
          <a:noFill/>
        </p:grpSpPr>
        <p:grpSp>
          <p:nvGrpSpPr>
            <p:cNvPr id="48" name="Group 136"/>
            <p:cNvGrpSpPr/>
            <p:nvPr/>
          </p:nvGrpSpPr>
          <p:grpSpPr bwMode="auto">
            <a:xfrm>
              <a:off x="6838347" y="4152898"/>
              <a:ext cx="259322" cy="54400"/>
              <a:chOff x="4522" y="2507"/>
              <a:chExt cx="162" cy="34"/>
            </a:xfrm>
            <a:grpFill/>
          </p:grpSpPr>
          <p:sp>
            <p:nvSpPr>
              <p:cNvPr id="62" name="Line 53"/>
              <p:cNvSpPr>
                <a:spLocks noChangeShapeType="1"/>
              </p:cNvSpPr>
              <p:nvPr/>
            </p:nvSpPr>
            <p:spPr bwMode="auto">
              <a:xfrm>
                <a:off x="4522" y="2523"/>
                <a:ext cx="162" cy="1"/>
              </a:xfrm>
              <a:prstGeom prst="line">
                <a:avLst/>
              </a:prstGeom>
              <a:solidFill>
                <a:srgbClr val="002060"/>
              </a:solidFill>
              <a:ln w="12700">
                <a:solidFill>
                  <a:srgbClr val="00002A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/>
            </p:nvSpPr>
            <p:spPr bwMode="auto">
              <a:xfrm>
                <a:off x="4586" y="2507"/>
                <a:ext cx="34" cy="34"/>
              </a:xfrm>
              <a:prstGeom prst="rect">
                <a:avLst/>
              </a:prstGeom>
              <a:solidFill>
                <a:srgbClr val="00002A"/>
              </a:solidFill>
              <a:ln w="6350">
                <a:solidFill>
                  <a:srgbClr val="00002A"/>
                </a:solidFill>
                <a:miter lim="800000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Group 137"/>
            <p:cNvGrpSpPr/>
            <p:nvPr/>
          </p:nvGrpSpPr>
          <p:grpSpPr bwMode="auto">
            <a:xfrm>
              <a:off x="6838346" y="3833615"/>
              <a:ext cx="777966" cy="112070"/>
              <a:chOff x="4522" y="2367"/>
              <a:chExt cx="486" cy="70"/>
            </a:xfrm>
            <a:grpFill/>
          </p:grpSpPr>
          <p:sp>
            <p:nvSpPr>
              <p:cNvPr id="56" name="Line 29"/>
              <p:cNvSpPr>
                <a:spLocks noChangeShapeType="1"/>
              </p:cNvSpPr>
              <p:nvPr/>
            </p:nvSpPr>
            <p:spPr bwMode="auto">
              <a:xfrm>
                <a:off x="4522" y="2394"/>
                <a:ext cx="162" cy="1"/>
              </a:xfrm>
              <a:prstGeom prst="lin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grpSp>
            <p:nvGrpSpPr>
              <p:cNvPr id="57" name="Group 101"/>
              <p:cNvGrpSpPr/>
              <p:nvPr/>
            </p:nvGrpSpPr>
            <p:grpSpPr bwMode="auto">
              <a:xfrm>
                <a:off x="4587" y="2367"/>
                <a:ext cx="421" cy="70"/>
                <a:chOff x="854" y="2696"/>
                <a:chExt cx="542" cy="90"/>
              </a:xfrm>
              <a:grpFill/>
            </p:grpSpPr>
            <p:sp>
              <p:nvSpPr>
                <p:cNvPr id="58" name="Rectangle 102"/>
                <p:cNvSpPr>
                  <a:spLocks noChangeArrowheads="1"/>
                </p:cNvSpPr>
                <p:nvPr/>
              </p:nvSpPr>
              <p:spPr bwMode="auto">
                <a:xfrm>
                  <a:off x="854" y="2696"/>
                  <a:ext cx="58" cy="5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59" name="Group 103"/>
                <p:cNvGrpSpPr/>
                <p:nvPr/>
              </p:nvGrpSpPr>
              <p:grpSpPr bwMode="auto">
                <a:xfrm>
                  <a:off x="1328" y="2736"/>
                  <a:ext cx="68" cy="50"/>
                  <a:chOff x="1774" y="3890"/>
                  <a:chExt cx="68" cy="68"/>
                </a:xfrm>
                <a:grpFill/>
              </p:grpSpPr>
              <p:sp>
                <p:nvSpPr>
                  <p:cNvPr id="60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61" name="Line 1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50" name="Group 138"/>
            <p:cNvGrpSpPr/>
            <p:nvPr/>
          </p:nvGrpSpPr>
          <p:grpSpPr bwMode="auto">
            <a:xfrm>
              <a:off x="6838363" y="3524033"/>
              <a:ext cx="259323" cy="91200"/>
              <a:chOff x="4522" y="2207"/>
              <a:chExt cx="162" cy="57"/>
            </a:xfrm>
            <a:grpFill/>
          </p:grpSpPr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>
                <a:off x="4522" y="2235"/>
                <a:ext cx="162" cy="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1D71B8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Rectangle 107"/>
              <p:cNvSpPr>
                <a:spLocks noChangeArrowheads="1"/>
              </p:cNvSpPr>
              <p:nvPr/>
            </p:nvSpPr>
            <p:spPr bwMode="auto">
              <a:xfrm>
                <a:off x="4575" y="2207"/>
                <a:ext cx="56" cy="57"/>
              </a:xfrm>
              <a:prstGeom prst="rect">
                <a:avLst/>
              </a:prstGeom>
              <a:solidFill>
                <a:srgbClr val="1D71B8"/>
              </a:solidFill>
              <a:ln w="9525">
                <a:solidFill>
                  <a:srgbClr val="1D71B8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7016457" y="3431170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7016457" y="3738517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7022630" y="4041059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商务图片\patent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00150"/>
            <a:ext cx="21590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​​ 2"/>
          <p:cNvSpPr/>
          <p:nvPr/>
        </p:nvSpPr>
        <p:spPr bwMode="auto">
          <a:xfrm>
            <a:off x="4356100" y="1749425"/>
            <a:ext cx="3478213" cy="16446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71800" y="186232"/>
            <a:ext cx="2304256" cy="504177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TextBox 4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58000">
                <a:srgbClr val="2A004C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十角星 38"/>
          <p:cNvSpPr/>
          <p:nvPr/>
        </p:nvSpPr>
        <p:spPr>
          <a:xfrm rot="20416906">
            <a:off x="2974975" y="3494088"/>
            <a:ext cx="995363" cy="1025525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57849"/>
            <a:ext cx="9144000" cy="3727965"/>
          </a:xfrm>
          <a:prstGeom prst="rect">
            <a:avLst/>
          </a:prstGeom>
          <a:gradFill flip="none" rotWithShape="1">
            <a:gsLst>
              <a:gs pos="100000">
                <a:srgbClr val="929CA8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971550" y="212725"/>
            <a:ext cx="1857375" cy="876300"/>
            <a:chOff x="971600" y="213492"/>
            <a:chExt cx="1857856" cy="875290"/>
          </a:xfrm>
        </p:grpSpPr>
        <p:pic>
          <p:nvPicPr>
            <p:cNvPr id="19507" name="Picture 4" descr="F:\新开\LL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13492"/>
              <a:ext cx="1857856" cy="87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组合 161"/>
            <p:cNvGrpSpPr/>
            <p:nvPr/>
          </p:nvGrpSpPr>
          <p:grpSpPr bwMode="auto">
            <a:xfrm>
              <a:off x="1421160" y="272919"/>
              <a:ext cx="990600" cy="582985"/>
              <a:chOff x="2696367" y="2001310"/>
              <a:chExt cx="991342" cy="58298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TextBox 35"/>
              <p:cNvSpPr txBox="1">
                <a:spLocks noChangeArrowheads="1"/>
              </p:cNvSpPr>
              <p:nvPr/>
            </p:nvSpPr>
            <p:spPr bwMode="auto">
              <a:xfrm>
                <a:off x="2696367" y="2001310"/>
                <a:ext cx="991342" cy="25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RAPIDESIGN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3" name="组合 36"/>
              <p:cNvGrpSpPr/>
              <p:nvPr/>
            </p:nvGrpSpPr>
            <p:grpSpPr bwMode="auto">
              <a:xfrm>
                <a:off x="2987781" y="2246158"/>
                <a:ext cx="361950" cy="338137"/>
                <a:chOff x="-1007641" y="2971801"/>
                <a:chExt cx="1196975" cy="1114425"/>
              </a:xfrm>
            </p:grpSpPr>
            <p:sp>
              <p:nvSpPr>
                <p:cNvPr id="14" name="Freeform 48"/>
                <p:cNvSpPr/>
                <p:nvPr/>
              </p:nvSpPr>
              <p:spPr bwMode="auto">
                <a:xfrm>
                  <a:off x="-1007641" y="3151189"/>
                  <a:ext cx="1054100" cy="781051"/>
                </a:xfrm>
                <a:custGeom>
                  <a:avLst/>
                  <a:gdLst>
                    <a:gd name="T0" fmla="*/ 262 w 281"/>
                    <a:gd name="T1" fmla="*/ 47 h 208"/>
                    <a:gd name="T2" fmla="*/ 241 w 281"/>
                    <a:gd name="T3" fmla="*/ 31 h 208"/>
                    <a:gd name="T4" fmla="*/ 187 w 281"/>
                    <a:gd name="T5" fmla="*/ 18 h 208"/>
                    <a:gd name="T6" fmla="*/ 118 w 281"/>
                    <a:gd name="T7" fmla="*/ 41 h 208"/>
                    <a:gd name="T8" fmla="*/ 17 w 281"/>
                    <a:gd name="T9" fmla="*/ 208 h 208"/>
                    <a:gd name="T10" fmla="*/ 0 w 281"/>
                    <a:gd name="T11" fmla="*/ 203 h 208"/>
                    <a:gd name="T12" fmla="*/ 108 w 281"/>
                    <a:gd name="T13" fmla="*/ 27 h 208"/>
                    <a:gd name="T14" fmla="*/ 187 w 281"/>
                    <a:gd name="T15" fmla="*/ 1 h 208"/>
                    <a:gd name="T16" fmla="*/ 248 w 281"/>
                    <a:gd name="T17" fmla="*/ 16 h 208"/>
                    <a:gd name="T18" fmla="*/ 278 w 281"/>
                    <a:gd name="T19" fmla="*/ 40 h 208"/>
                    <a:gd name="T20" fmla="*/ 279 w 281"/>
                    <a:gd name="T21" fmla="*/ 48 h 208"/>
                    <a:gd name="T22" fmla="*/ 262 w 281"/>
                    <a:gd name="T23" fmla="*/ 47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1" h="208">
                      <a:moveTo>
                        <a:pt x="262" y="47"/>
                      </a:moveTo>
                      <a:cubicBezTo>
                        <a:pt x="261" y="45"/>
                        <a:pt x="254" y="38"/>
                        <a:pt x="241" y="31"/>
                      </a:cubicBezTo>
                      <a:cubicBezTo>
                        <a:pt x="227" y="24"/>
                        <a:pt x="208" y="18"/>
                        <a:pt x="187" y="18"/>
                      </a:cubicBezTo>
                      <a:cubicBezTo>
                        <a:pt x="166" y="18"/>
                        <a:pt x="142" y="23"/>
                        <a:pt x="118" y="41"/>
                      </a:cubicBezTo>
                      <a:cubicBezTo>
                        <a:pt x="82" y="66"/>
                        <a:pt x="46" y="117"/>
                        <a:pt x="17" y="208"/>
                      </a:cubicBezTo>
                      <a:cubicBezTo>
                        <a:pt x="0" y="203"/>
                        <a:pt x="0" y="203"/>
                        <a:pt x="0" y="203"/>
                      </a:cubicBezTo>
                      <a:cubicBezTo>
                        <a:pt x="31" y="107"/>
                        <a:pt x="69" y="54"/>
                        <a:pt x="108" y="27"/>
                      </a:cubicBezTo>
                      <a:cubicBezTo>
                        <a:pt x="135" y="7"/>
                        <a:pt x="162" y="0"/>
                        <a:pt x="187" y="1"/>
                      </a:cubicBezTo>
                      <a:cubicBezTo>
                        <a:pt x="211" y="1"/>
                        <a:pt x="233" y="8"/>
                        <a:pt x="248" y="16"/>
                      </a:cubicBezTo>
                      <a:cubicBezTo>
                        <a:pt x="263" y="24"/>
                        <a:pt x="274" y="34"/>
                        <a:pt x="278" y="40"/>
                      </a:cubicBezTo>
                      <a:cubicBezTo>
                        <a:pt x="279" y="42"/>
                        <a:pt x="281" y="45"/>
                        <a:pt x="279" y="48"/>
                      </a:cubicBezTo>
                      <a:cubicBezTo>
                        <a:pt x="277" y="52"/>
                        <a:pt x="271" y="56"/>
                        <a:pt x="262" y="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" name="Freeform 49"/>
                <p:cNvSpPr/>
                <p:nvPr/>
              </p:nvSpPr>
              <p:spPr bwMode="auto">
                <a:xfrm>
                  <a:off x="-683790" y="2971801"/>
                  <a:ext cx="501650" cy="1114425"/>
                </a:xfrm>
                <a:custGeom>
                  <a:avLst/>
                  <a:gdLst>
                    <a:gd name="T0" fmla="*/ 133 w 134"/>
                    <a:gd name="T1" fmla="*/ 5 h 297"/>
                    <a:gd name="T2" fmla="*/ 126 w 134"/>
                    <a:gd name="T3" fmla="*/ 1 h 297"/>
                    <a:gd name="T4" fmla="*/ 91 w 134"/>
                    <a:gd name="T5" fmla="*/ 6 h 297"/>
                    <a:gd name="T6" fmla="*/ 40 w 134"/>
                    <a:gd name="T7" fmla="*/ 38 h 297"/>
                    <a:gd name="T8" fmla="*/ 7 w 134"/>
                    <a:gd name="T9" fmla="*/ 109 h 297"/>
                    <a:gd name="T10" fmla="*/ 57 w 134"/>
                    <a:gd name="T11" fmla="*/ 297 h 297"/>
                    <a:gd name="T12" fmla="*/ 71 w 134"/>
                    <a:gd name="T13" fmla="*/ 289 h 297"/>
                    <a:gd name="T14" fmla="*/ 23 w 134"/>
                    <a:gd name="T15" fmla="*/ 111 h 297"/>
                    <a:gd name="T16" fmla="*/ 52 w 134"/>
                    <a:gd name="T17" fmla="*/ 49 h 297"/>
                    <a:gd name="T18" fmla="*/ 96 w 134"/>
                    <a:gd name="T19" fmla="*/ 21 h 297"/>
                    <a:gd name="T20" fmla="*/ 121 w 134"/>
                    <a:gd name="T21" fmla="*/ 16 h 297"/>
                    <a:gd name="T22" fmla="*/ 133 w 134"/>
                    <a:gd name="T23" fmla="*/ 5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4" h="297">
                      <a:moveTo>
                        <a:pt x="133" y="5"/>
                      </a:moveTo>
                      <a:cubicBezTo>
                        <a:pt x="132" y="2"/>
                        <a:pt x="129" y="1"/>
                        <a:pt x="126" y="1"/>
                      </a:cubicBezTo>
                      <a:cubicBezTo>
                        <a:pt x="120" y="0"/>
                        <a:pt x="106" y="1"/>
                        <a:pt x="91" y="6"/>
                      </a:cubicBezTo>
                      <a:cubicBezTo>
                        <a:pt x="75" y="11"/>
                        <a:pt x="57" y="21"/>
                        <a:pt x="40" y="38"/>
                      </a:cubicBezTo>
                      <a:cubicBezTo>
                        <a:pt x="24" y="54"/>
                        <a:pt x="11" y="77"/>
                        <a:pt x="7" y="109"/>
                      </a:cubicBezTo>
                      <a:cubicBezTo>
                        <a:pt x="0" y="153"/>
                        <a:pt x="11" y="214"/>
                        <a:pt x="57" y="297"/>
                      </a:cubicBezTo>
                      <a:cubicBezTo>
                        <a:pt x="71" y="289"/>
                        <a:pt x="71" y="289"/>
                        <a:pt x="71" y="289"/>
                      </a:cubicBezTo>
                      <a:cubicBezTo>
                        <a:pt x="28" y="209"/>
                        <a:pt x="17" y="152"/>
                        <a:pt x="23" y="111"/>
                      </a:cubicBezTo>
                      <a:cubicBezTo>
                        <a:pt x="26" y="83"/>
                        <a:pt x="38" y="63"/>
                        <a:pt x="52" y="49"/>
                      </a:cubicBezTo>
                      <a:cubicBezTo>
                        <a:pt x="66" y="35"/>
                        <a:pt x="83" y="26"/>
                        <a:pt x="96" y="21"/>
                      </a:cubicBezTo>
                      <a:cubicBezTo>
                        <a:pt x="110" y="17"/>
                        <a:pt x="119" y="16"/>
                        <a:pt x="121" y="16"/>
                      </a:cubicBezTo>
                      <a:cubicBezTo>
                        <a:pt x="133" y="16"/>
                        <a:pt x="134" y="9"/>
                        <a:pt x="133" y="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6" name="Freeform 50"/>
                <p:cNvSpPr/>
                <p:nvPr/>
              </p:nvSpPr>
              <p:spPr bwMode="auto">
                <a:xfrm>
                  <a:off x="-779041" y="2997201"/>
                  <a:ext cx="712789" cy="995362"/>
                </a:xfrm>
                <a:custGeom>
                  <a:avLst/>
                  <a:gdLst>
                    <a:gd name="T0" fmla="*/ 47 w 190"/>
                    <a:gd name="T1" fmla="*/ 1 h 265"/>
                    <a:gd name="T2" fmla="*/ 40 w 190"/>
                    <a:gd name="T3" fmla="*/ 3 h 265"/>
                    <a:gd name="T4" fmla="*/ 18 w 190"/>
                    <a:gd name="T5" fmla="*/ 30 h 265"/>
                    <a:gd name="T6" fmla="*/ 1 w 190"/>
                    <a:gd name="T7" fmla="*/ 87 h 265"/>
                    <a:gd name="T8" fmla="*/ 23 w 190"/>
                    <a:gd name="T9" fmla="*/ 161 h 265"/>
                    <a:gd name="T10" fmla="*/ 185 w 190"/>
                    <a:gd name="T11" fmla="*/ 265 h 265"/>
                    <a:gd name="T12" fmla="*/ 190 w 190"/>
                    <a:gd name="T13" fmla="*/ 250 h 265"/>
                    <a:gd name="T14" fmla="*/ 37 w 190"/>
                    <a:gd name="T15" fmla="*/ 152 h 265"/>
                    <a:gd name="T16" fmla="*/ 17 w 190"/>
                    <a:gd name="T17" fmla="*/ 87 h 265"/>
                    <a:gd name="T18" fmla="*/ 31 w 190"/>
                    <a:gd name="T19" fmla="*/ 37 h 265"/>
                    <a:gd name="T20" fmla="*/ 46 w 190"/>
                    <a:gd name="T21" fmla="*/ 17 h 265"/>
                    <a:gd name="T22" fmla="*/ 47 w 190"/>
                    <a:gd name="T23" fmla="*/ 1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0" h="265">
                      <a:moveTo>
                        <a:pt x="47" y="1"/>
                      </a:moveTo>
                      <a:cubicBezTo>
                        <a:pt x="45" y="0"/>
                        <a:pt x="42" y="2"/>
                        <a:pt x="40" y="3"/>
                      </a:cubicBezTo>
                      <a:cubicBezTo>
                        <a:pt x="34" y="6"/>
                        <a:pt x="25" y="16"/>
                        <a:pt x="18" y="30"/>
                      </a:cubicBezTo>
                      <a:cubicBezTo>
                        <a:pt x="10" y="44"/>
                        <a:pt x="2" y="64"/>
                        <a:pt x="1" y="87"/>
                      </a:cubicBezTo>
                      <a:cubicBezTo>
                        <a:pt x="0" y="109"/>
                        <a:pt x="6" y="135"/>
                        <a:pt x="23" y="161"/>
                      </a:cubicBezTo>
                      <a:cubicBezTo>
                        <a:pt x="48" y="197"/>
                        <a:pt x="97" y="234"/>
                        <a:pt x="185" y="265"/>
                      </a:cubicBezTo>
                      <a:cubicBezTo>
                        <a:pt x="190" y="250"/>
                        <a:pt x="190" y="250"/>
                        <a:pt x="190" y="250"/>
                      </a:cubicBezTo>
                      <a:cubicBezTo>
                        <a:pt x="105" y="221"/>
                        <a:pt x="59" y="186"/>
                        <a:pt x="37" y="152"/>
                      </a:cubicBezTo>
                      <a:cubicBezTo>
                        <a:pt x="21" y="129"/>
                        <a:pt x="16" y="107"/>
                        <a:pt x="17" y="87"/>
                      </a:cubicBezTo>
                      <a:cubicBezTo>
                        <a:pt x="18" y="67"/>
                        <a:pt x="24" y="50"/>
                        <a:pt x="31" y="37"/>
                      </a:cubicBezTo>
                      <a:cubicBezTo>
                        <a:pt x="38" y="25"/>
                        <a:pt x="44" y="18"/>
                        <a:pt x="46" y="17"/>
                      </a:cubicBezTo>
                      <a:cubicBezTo>
                        <a:pt x="55" y="10"/>
                        <a:pt x="51" y="3"/>
                        <a:pt x="47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7" name="Freeform 51"/>
                <p:cNvSpPr/>
                <p:nvPr/>
              </p:nvSpPr>
              <p:spPr bwMode="auto">
                <a:xfrm>
                  <a:off x="-883816" y="3279775"/>
                  <a:ext cx="1073150" cy="547689"/>
                </a:xfrm>
                <a:custGeom>
                  <a:avLst/>
                  <a:gdLst>
                    <a:gd name="T0" fmla="*/ 7 w 286"/>
                    <a:gd name="T1" fmla="*/ 1 h 146"/>
                    <a:gd name="T2" fmla="*/ 2 w 286"/>
                    <a:gd name="T3" fmla="*/ 7 h 146"/>
                    <a:gd name="T4" fmla="*/ 3 w 286"/>
                    <a:gd name="T5" fmla="*/ 42 h 146"/>
                    <a:gd name="T6" fmla="*/ 30 w 286"/>
                    <a:gd name="T7" fmla="*/ 95 h 146"/>
                    <a:gd name="T8" fmla="*/ 96 w 286"/>
                    <a:gd name="T9" fmla="*/ 135 h 146"/>
                    <a:gd name="T10" fmla="*/ 286 w 286"/>
                    <a:gd name="T11" fmla="*/ 104 h 146"/>
                    <a:gd name="T12" fmla="*/ 279 w 286"/>
                    <a:gd name="T13" fmla="*/ 90 h 146"/>
                    <a:gd name="T14" fmla="*/ 100 w 286"/>
                    <a:gd name="T15" fmla="*/ 120 h 146"/>
                    <a:gd name="T16" fmla="*/ 42 w 286"/>
                    <a:gd name="T17" fmla="*/ 85 h 146"/>
                    <a:gd name="T18" fmla="*/ 19 w 286"/>
                    <a:gd name="T19" fmla="*/ 38 h 146"/>
                    <a:gd name="T20" fmla="*/ 17 w 286"/>
                    <a:gd name="T21" fmla="*/ 13 h 146"/>
                    <a:gd name="T22" fmla="*/ 7 w 286"/>
                    <a:gd name="T23" fmla="*/ 1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6" h="146">
                      <a:moveTo>
                        <a:pt x="7" y="1"/>
                      </a:moveTo>
                      <a:cubicBezTo>
                        <a:pt x="4" y="2"/>
                        <a:pt x="3" y="5"/>
                        <a:pt x="2" y="7"/>
                      </a:cubicBezTo>
                      <a:cubicBezTo>
                        <a:pt x="0" y="13"/>
                        <a:pt x="0" y="27"/>
                        <a:pt x="3" y="42"/>
                      </a:cubicBezTo>
                      <a:cubicBezTo>
                        <a:pt x="7" y="58"/>
                        <a:pt x="15" y="78"/>
                        <a:pt x="30" y="95"/>
                      </a:cubicBezTo>
                      <a:cubicBezTo>
                        <a:pt x="44" y="112"/>
                        <a:pt x="65" y="128"/>
                        <a:pt x="96" y="135"/>
                      </a:cubicBezTo>
                      <a:cubicBezTo>
                        <a:pt x="138" y="146"/>
                        <a:pt x="200" y="141"/>
                        <a:pt x="286" y="104"/>
                      </a:cubicBezTo>
                      <a:cubicBezTo>
                        <a:pt x="279" y="90"/>
                        <a:pt x="279" y="90"/>
                        <a:pt x="279" y="90"/>
                      </a:cubicBezTo>
                      <a:cubicBezTo>
                        <a:pt x="197" y="125"/>
                        <a:pt x="139" y="130"/>
                        <a:pt x="100" y="120"/>
                      </a:cubicBezTo>
                      <a:cubicBezTo>
                        <a:pt x="73" y="113"/>
                        <a:pt x="54" y="100"/>
                        <a:pt x="42" y="85"/>
                      </a:cubicBezTo>
                      <a:cubicBezTo>
                        <a:pt x="29" y="70"/>
                        <a:pt x="22" y="53"/>
                        <a:pt x="19" y="38"/>
                      </a:cubicBezTo>
                      <a:cubicBezTo>
                        <a:pt x="16" y="25"/>
                        <a:pt x="16" y="15"/>
                        <a:pt x="17" y="13"/>
                      </a:cubicBezTo>
                      <a:cubicBezTo>
                        <a:pt x="18" y="2"/>
                        <a:pt x="11" y="0"/>
                        <a:pt x="7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1000">
                      <a:schemeClr val="tx1">
                        <a:alpha val="0"/>
                      </a:schemeClr>
                    </a:gs>
                    <a:gs pos="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8" name="Freeform 52"/>
                <p:cNvSpPr/>
                <p:nvPr/>
              </p:nvSpPr>
              <p:spPr bwMode="auto">
                <a:xfrm>
                  <a:off x="-545678" y="3260725"/>
                  <a:ext cx="427037" cy="434974"/>
                </a:xfrm>
                <a:custGeom>
                  <a:avLst/>
                  <a:gdLst>
                    <a:gd name="T0" fmla="*/ 2147483647 w 114"/>
                    <a:gd name="T1" fmla="*/ 2147483647 h 116"/>
                    <a:gd name="T2" fmla="*/ 2147483647 w 114"/>
                    <a:gd name="T3" fmla="*/ 2147483647 h 116"/>
                    <a:gd name="T4" fmla="*/ 2147483647 w 114"/>
                    <a:gd name="T5" fmla="*/ 2147483647 h 116"/>
                    <a:gd name="T6" fmla="*/ 2147483647 w 114"/>
                    <a:gd name="T7" fmla="*/ 2147483647 h 116"/>
                    <a:gd name="T8" fmla="*/ 2147483647 w 114"/>
                    <a:gd name="T9" fmla="*/ 2147483647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4" h="116">
                      <a:moveTo>
                        <a:pt x="2" y="55"/>
                      </a:moveTo>
                      <a:cubicBezTo>
                        <a:pt x="0" y="86"/>
                        <a:pt x="23" y="112"/>
                        <a:pt x="53" y="114"/>
                      </a:cubicBezTo>
                      <a:cubicBezTo>
                        <a:pt x="84" y="116"/>
                        <a:pt x="110" y="93"/>
                        <a:pt x="112" y="62"/>
                      </a:cubicBezTo>
                      <a:cubicBezTo>
                        <a:pt x="114" y="31"/>
                        <a:pt x="91" y="4"/>
                        <a:pt x="61" y="2"/>
                      </a:cubicBezTo>
                      <a:cubicBezTo>
                        <a:pt x="30" y="0"/>
                        <a:pt x="4" y="24"/>
                        <a:pt x="2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20" name="任意多边形 19"/>
          <p:cNvSpPr/>
          <p:nvPr/>
        </p:nvSpPr>
        <p:spPr>
          <a:xfrm>
            <a:off x="0" y="2322651"/>
            <a:ext cx="7788537" cy="774805"/>
          </a:xfrm>
          <a:custGeom>
            <a:avLst/>
            <a:gdLst>
              <a:gd name="connsiteX0" fmla="*/ 0 w 7788537"/>
              <a:gd name="connsiteY0" fmla="*/ 574 h 1778691"/>
              <a:gd name="connsiteX1" fmla="*/ 279699 w 7788537"/>
              <a:gd name="connsiteY1" fmla="*/ 65120 h 1778691"/>
              <a:gd name="connsiteX2" fmla="*/ 817582 w 7788537"/>
              <a:gd name="connsiteY2" fmla="*/ 409365 h 1778691"/>
              <a:gd name="connsiteX3" fmla="*/ 1247888 w 7788537"/>
              <a:gd name="connsiteY3" fmla="*/ 775125 h 1778691"/>
              <a:gd name="connsiteX4" fmla="*/ 1904104 w 7788537"/>
              <a:gd name="connsiteY4" fmla="*/ 1173158 h 1778691"/>
              <a:gd name="connsiteX5" fmla="*/ 3065930 w 7788537"/>
              <a:gd name="connsiteY5" fmla="*/ 1549675 h 1778691"/>
              <a:gd name="connsiteX6" fmla="*/ 4658062 w 7788537"/>
              <a:gd name="connsiteY6" fmla="*/ 1743313 h 1778691"/>
              <a:gd name="connsiteX7" fmla="*/ 7003229 w 7788537"/>
              <a:gd name="connsiteY7" fmla="*/ 1775586 h 1778691"/>
              <a:gd name="connsiteX8" fmla="*/ 7788537 w 7788537"/>
              <a:gd name="connsiteY8" fmla="*/ 1775586 h 177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8537" h="1778691">
                <a:moveTo>
                  <a:pt x="0" y="574"/>
                </a:moveTo>
                <a:cubicBezTo>
                  <a:pt x="71717" y="-1219"/>
                  <a:pt x="143435" y="-3012"/>
                  <a:pt x="279699" y="65120"/>
                </a:cubicBezTo>
                <a:cubicBezTo>
                  <a:pt x="415963" y="133252"/>
                  <a:pt x="656217" y="291031"/>
                  <a:pt x="817582" y="409365"/>
                </a:cubicBezTo>
                <a:cubicBezTo>
                  <a:pt x="978947" y="527699"/>
                  <a:pt x="1066801" y="647826"/>
                  <a:pt x="1247888" y="775125"/>
                </a:cubicBezTo>
                <a:cubicBezTo>
                  <a:pt x="1428975" y="902424"/>
                  <a:pt x="1601097" y="1044066"/>
                  <a:pt x="1904104" y="1173158"/>
                </a:cubicBezTo>
                <a:cubicBezTo>
                  <a:pt x="2207111" y="1302250"/>
                  <a:pt x="2606937" y="1454649"/>
                  <a:pt x="3065930" y="1549675"/>
                </a:cubicBezTo>
                <a:cubicBezTo>
                  <a:pt x="3524923" y="1644701"/>
                  <a:pt x="4001846" y="1705661"/>
                  <a:pt x="4658062" y="1743313"/>
                </a:cubicBezTo>
                <a:cubicBezTo>
                  <a:pt x="5314278" y="1780965"/>
                  <a:pt x="6481483" y="1770207"/>
                  <a:pt x="7003229" y="1775586"/>
                </a:cubicBezTo>
                <a:cubicBezTo>
                  <a:pt x="7524975" y="1780965"/>
                  <a:pt x="7656756" y="1778275"/>
                  <a:pt x="7788537" y="1775586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0" y="2653422"/>
            <a:ext cx="7875615" cy="995925"/>
          </a:xfrm>
          <a:custGeom>
            <a:avLst/>
            <a:gdLst>
              <a:gd name="connsiteX0" fmla="*/ 0 w 7896113"/>
              <a:gd name="connsiteY0" fmla="*/ 0 h 2495923"/>
              <a:gd name="connsiteX1" fmla="*/ 527125 w 7896113"/>
              <a:gd name="connsiteY1" fmla="*/ 516367 h 2495923"/>
              <a:gd name="connsiteX2" fmla="*/ 1000462 w 7896113"/>
              <a:gd name="connsiteY2" fmla="*/ 1183341 h 2495923"/>
              <a:gd name="connsiteX3" fmla="*/ 1463040 w 7896113"/>
              <a:gd name="connsiteY3" fmla="*/ 1828800 h 2495923"/>
              <a:gd name="connsiteX4" fmla="*/ 2086984 w 7896113"/>
              <a:gd name="connsiteY4" fmla="*/ 2312894 h 2495923"/>
              <a:gd name="connsiteX5" fmla="*/ 2775473 w 7896113"/>
              <a:gd name="connsiteY5" fmla="*/ 2452743 h 2495923"/>
              <a:gd name="connsiteX6" fmla="*/ 3410175 w 7896113"/>
              <a:gd name="connsiteY6" fmla="*/ 2495774 h 2495923"/>
              <a:gd name="connsiteX7" fmla="*/ 4378363 w 7896113"/>
              <a:gd name="connsiteY7" fmla="*/ 2441986 h 2495923"/>
              <a:gd name="connsiteX8" fmla="*/ 5002306 w 7896113"/>
              <a:gd name="connsiteY8" fmla="*/ 2302136 h 2495923"/>
              <a:gd name="connsiteX9" fmla="*/ 5680038 w 7896113"/>
              <a:gd name="connsiteY9" fmla="*/ 2054710 h 2495923"/>
              <a:gd name="connsiteX10" fmla="*/ 6336255 w 7896113"/>
              <a:gd name="connsiteY10" fmla="*/ 1914861 h 2495923"/>
              <a:gd name="connsiteX11" fmla="*/ 7250655 w 7896113"/>
              <a:gd name="connsiteY11" fmla="*/ 1850315 h 2495923"/>
              <a:gd name="connsiteX12" fmla="*/ 7896113 w 7896113"/>
              <a:gd name="connsiteY12" fmla="*/ 1850315 h 2495923"/>
              <a:gd name="connsiteX13" fmla="*/ 7896113 w 7896113"/>
              <a:gd name="connsiteY13" fmla="*/ 1850315 h 249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6113" h="2495923">
                <a:moveTo>
                  <a:pt x="0" y="0"/>
                </a:moveTo>
                <a:cubicBezTo>
                  <a:pt x="180190" y="159572"/>
                  <a:pt x="360381" y="319144"/>
                  <a:pt x="527125" y="516367"/>
                </a:cubicBezTo>
                <a:cubicBezTo>
                  <a:pt x="693869" y="713590"/>
                  <a:pt x="1000462" y="1183341"/>
                  <a:pt x="1000462" y="1183341"/>
                </a:cubicBezTo>
                <a:cubicBezTo>
                  <a:pt x="1156448" y="1402080"/>
                  <a:pt x="1281953" y="1640541"/>
                  <a:pt x="1463040" y="1828800"/>
                </a:cubicBezTo>
                <a:cubicBezTo>
                  <a:pt x="1644127" y="2017059"/>
                  <a:pt x="1868245" y="2208904"/>
                  <a:pt x="2086984" y="2312894"/>
                </a:cubicBezTo>
                <a:cubicBezTo>
                  <a:pt x="2305723" y="2416884"/>
                  <a:pt x="2554941" y="2422263"/>
                  <a:pt x="2775473" y="2452743"/>
                </a:cubicBezTo>
                <a:cubicBezTo>
                  <a:pt x="2996005" y="2483223"/>
                  <a:pt x="3143027" y="2497567"/>
                  <a:pt x="3410175" y="2495774"/>
                </a:cubicBezTo>
                <a:cubicBezTo>
                  <a:pt x="3677323" y="2493981"/>
                  <a:pt x="4113008" y="2474259"/>
                  <a:pt x="4378363" y="2441986"/>
                </a:cubicBezTo>
                <a:cubicBezTo>
                  <a:pt x="4643718" y="2409713"/>
                  <a:pt x="4785360" y="2366682"/>
                  <a:pt x="5002306" y="2302136"/>
                </a:cubicBezTo>
                <a:cubicBezTo>
                  <a:pt x="5219252" y="2237590"/>
                  <a:pt x="5457713" y="2119256"/>
                  <a:pt x="5680038" y="2054710"/>
                </a:cubicBezTo>
                <a:cubicBezTo>
                  <a:pt x="5902363" y="1990164"/>
                  <a:pt x="6074486" y="1948927"/>
                  <a:pt x="6336255" y="1914861"/>
                </a:cubicBezTo>
                <a:cubicBezTo>
                  <a:pt x="6598024" y="1880795"/>
                  <a:pt x="6990679" y="1861073"/>
                  <a:pt x="7250655" y="1850315"/>
                </a:cubicBezTo>
                <a:cubicBezTo>
                  <a:pt x="7510631" y="1839557"/>
                  <a:pt x="7896113" y="1850315"/>
                  <a:pt x="7896113" y="1850315"/>
                </a:cubicBezTo>
                <a:lnTo>
                  <a:pt x="7896113" y="1850315"/>
                </a:ln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0" y="2710054"/>
            <a:ext cx="7982174" cy="837260"/>
          </a:xfrm>
          <a:custGeom>
            <a:avLst/>
            <a:gdLst>
              <a:gd name="connsiteX0" fmla="*/ 0 w 7982174"/>
              <a:gd name="connsiteY0" fmla="*/ 72281 h 1249581"/>
              <a:gd name="connsiteX1" fmla="*/ 279699 w 7982174"/>
              <a:gd name="connsiteY1" fmla="*/ 29250 h 1249581"/>
              <a:gd name="connsiteX2" fmla="*/ 688489 w 7982174"/>
              <a:gd name="connsiteY2" fmla="*/ 190615 h 1249581"/>
              <a:gd name="connsiteX3" fmla="*/ 1678193 w 7982174"/>
              <a:gd name="connsiteY3" fmla="*/ 793043 h 1249581"/>
              <a:gd name="connsiteX4" fmla="*/ 2398955 w 7982174"/>
              <a:gd name="connsiteY4" fmla="*/ 1094257 h 1249581"/>
              <a:gd name="connsiteX5" fmla="*/ 2861534 w 7982174"/>
              <a:gd name="connsiteY5" fmla="*/ 1008196 h 1249581"/>
              <a:gd name="connsiteX6" fmla="*/ 3238052 w 7982174"/>
              <a:gd name="connsiteY6" fmla="*/ 663951 h 1249581"/>
              <a:gd name="connsiteX7" fmla="*/ 3571539 w 7982174"/>
              <a:gd name="connsiteY7" fmla="*/ 190615 h 1249581"/>
              <a:gd name="connsiteX8" fmla="*/ 3915783 w 7982174"/>
              <a:gd name="connsiteY8" fmla="*/ 7735 h 1249581"/>
              <a:gd name="connsiteX9" fmla="*/ 4453666 w 7982174"/>
              <a:gd name="connsiteY9" fmla="*/ 61523 h 1249581"/>
              <a:gd name="connsiteX10" fmla="*/ 4991548 w 7982174"/>
              <a:gd name="connsiteY10" fmla="*/ 308949 h 1249581"/>
              <a:gd name="connsiteX11" fmla="*/ 5368066 w 7982174"/>
              <a:gd name="connsiteY11" fmla="*/ 642436 h 1249581"/>
              <a:gd name="connsiteX12" fmla="*/ 5669280 w 7982174"/>
              <a:gd name="connsiteY12" fmla="*/ 900620 h 1249581"/>
              <a:gd name="connsiteX13" fmla="*/ 6110343 w 7982174"/>
              <a:gd name="connsiteY13" fmla="*/ 1094257 h 1249581"/>
              <a:gd name="connsiteX14" fmla="*/ 6831106 w 7982174"/>
              <a:gd name="connsiteY14" fmla="*/ 1234107 h 1249581"/>
              <a:gd name="connsiteX15" fmla="*/ 7648687 w 7982174"/>
              <a:gd name="connsiteY15" fmla="*/ 1244864 h 1249581"/>
              <a:gd name="connsiteX16" fmla="*/ 7982174 w 7982174"/>
              <a:gd name="connsiteY16" fmla="*/ 1223349 h 12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2174" h="1249581">
                <a:moveTo>
                  <a:pt x="0" y="72281"/>
                </a:moveTo>
                <a:cubicBezTo>
                  <a:pt x="82475" y="40904"/>
                  <a:pt x="164951" y="9528"/>
                  <a:pt x="279699" y="29250"/>
                </a:cubicBezTo>
                <a:cubicBezTo>
                  <a:pt x="394447" y="48972"/>
                  <a:pt x="455407" y="63316"/>
                  <a:pt x="688489" y="190615"/>
                </a:cubicBezTo>
                <a:cubicBezTo>
                  <a:pt x="921571" y="317914"/>
                  <a:pt x="1393115" y="642436"/>
                  <a:pt x="1678193" y="793043"/>
                </a:cubicBezTo>
                <a:cubicBezTo>
                  <a:pt x="1963271" y="943650"/>
                  <a:pt x="2201732" y="1058398"/>
                  <a:pt x="2398955" y="1094257"/>
                </a:cubicBezTo>
                <a:cubicBezTo>
                  <a:pt x="2596178" y="1130116"/>
                  <a:pt x="2721685" y="1079914"/>
                  <a:pt x="2861534" y="1008196"/>
                </a:cubicBezTo>
                <a:cubicBezTo>
                  <a:pt x="3001383" y="936478"/>
                  <a:pt x="3119718" y="800215"/>
                  <a:pt x="3238052" y="663951"/>
                </a:cubicBezTo>
                <a:cubicBezTo>
                  <a:pt x="3356386" y="527687"/>
                  <a:pt x="3458584" y="299984"/>
                  <a:pt x="3571539" y="190615"/>
                </a:cubicBezTo>
                <a:cubicBezTo>
                  <a:pt x="3684494" y="81246"/>
                  <a:pt x="3768762" y="29250"/>
                  <a:pt x="3915783" y="7735"/>
                </a:cubicBezTo>
                <a:cubicBezTo>
                  <a:pt x="4062804" y="-13780"/>
                  <a:pt x="4274372" y="11321"/>
                  <a:pt x="4453666" y="61523"/>
                </a:cubicBezTo>
                <a:cubicBezTo>
                  <a:pt x="4632960" y="111725"/>
                  <a:pt x="4839148" y="212130"/>
                  <a:pt x="4991548" y="308949"/>
                </a:cubicBezTo>
                <a:cubicBezTo>
                  <a:pt x="5143948" y="405768"/>
                  <a:pt x="5255111" y="543824"/>
                  <a:pt x="5368066" y="642436"/>
                </a:cubicBezTo>
                <a:cubicBezTo>
                  <a:pt x="5481021" y="741048"/>
                  <a:pt x="5545567" y="825317"/>
                  <a:pt x="5669280" y="900620"/>
                </a:cubicBezTo>
                <a:cubicBezTo>
                  <a:pt x="5792993" y="975924"/>
                  <a:pt x="5916705" y="1038676"/>
                  <a:pt x="6110343" y="1094257"/>
                </a:cubicBezTo>
                <a:cubicBezTo>
                  <a:pt x="6303981" y="1149838"/>
                  <a:pt x="6574715" y="1209006"/>
                  <a:pt x="6831106" y="1234107"/>
                </a:cubicBezTo>
                <a:cubicBezTo>
                  <a:pt x="7087497" y="1259208"/>
                  <a:pt x="7456842" y="1246657"/>
                  <a:pt x="7648687" y="1244864"/>
                </a:cubicBezTo>
                <a:cubicBezTo>
                  <a:pt x="7840532" y="1243071"/>
                  <a:pt x="7911353" y="1233210"/>
                  <a:pt x="7982174" y="122334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0" y="3249803"/>
            <a:ext cx="7885690" cy="378711"/>
          </a:xfrm>
          <a:custGeom>
            <a:avLst/>
            <a:gdLst>
              <a:gd name="connsiteX0" fmla="*/ 0 w 7777779"/>
              <a:gd name="connsiteY0" fmla="*/ 869392 h 869392"/>
              <a:gd name="connsiteX1" fmla="*/ 505610 w 7777779"/>
              <a:gd name="connsiteY1" fmla="*/ 245448 h 869392"/>
              <a:gd name="connsiteX2" fmla="*/ 1108038 w 7777779"/>
              <a:gd name="connsiteY2" fmla="*/ 8780 h 869392"/>
              <a:gd name="connsiteX3" fmla="*/ 1914862 w 7777779"/>
              <a:gd name="connsiteY3" fmla="*/ 84084 h 869392"/>
              <a:gd name="connsiteX4" fmla="*/ 2667897 w 7777779"/>
              <a:gd name="connsiteY4" fmla="*/ 396055 h 869392"/>
              <a:gd name="connsiteX5" fmla="*/ 3453205 w 7777779"/>
              <a:gd name="connsiteY5" fmla="*/ 611208 h 869392"/>
              <a:gd name="connsiteX6" fmla="*/ 4399878 w 7777779"/>
              <a:gd name="connsiteY6" fmla="*/ 643481 h 869392"/>
              <a:gd name="connsiteX7" fmla="*/ 5303520 w 7777779"/>
              <a:gd name="connsiteY7" fmla="*/ 439086 h 869392"/>
              <a:gd name="connsiteX8" fmla="*/ 5992010 w 7777779"/>
              <a:gd name="connsiteY8" fmla="*/ 245448 h 869392"/>
              <a:gd name="connsiteX9" fmla="*/ 6712772 w 7777779"/>
              <a:gd name="connsiteY9" fmla="*/ 84084 h 869392"/>
              <a:gd name="connsiteX10" fmla="*/ 7498080 w 7777779"/>
              <a:gd name="connsiteY10" fmla="*/ 94841 h 869392"/>
              <a:gd name="connsiteX11" fmla="*/ 7777779 w 7777779"/>
              <a:gd name="connsiteY11" fmla="*/ 105599 h 8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7779" h="869392">
                <a:moveTo>
                  <a:pt x="0" y="869392"/>
                </a:moveTo>
                <a:cubicBezTo>
                  <a:pt x="160468" y="629137"/>
                  <a:pt x="320937" y="388883"/>
                  <a:pt x="505610" y="245448"/>
                </a:cubicBezTo>
                <a:cubicBezTo>
                  <a:pt x="690283" y="102013"/>
                  <a:pt x="873163" y="35674"/>
                  <a:pt x="1108038" y="8780"/>
                </a:cubicBezTo>
                <a:cubicBezTo>
                  <a:pt x="1342913" y="-18114"/>
                  <a:pt x="1654886" y="19538"/>
                  <a:pt x="1914862" y="84084"/>
                </a:cubicBezTo>
                <a:cubicBezTo>
                  <a:pt x="2174838" y="148630"/>
                  <a:pt x="2411507" y="308201"/>
                  <a:pt x="2667897" y="396055"/>
                </a:cubicBezTo>
                <a:cubicBezTo>
                  <a:pt x="2924287" y="483909"/>
                  <a:pt x="3164542" y="569970"/>
                  <a:pt x="3453205" y="611208"/>
                </a:cubicBezTo>
                <a:cubicBezTo>
                  <a:pt x="3741868" y="652446"/>
                  <a:pt x="4091492" y="672168"/>
                  <a:pt x="4399878" y="643481"/>
                </a:cubicBezTo>
                <a:cubicBezTo>
                  <a:pt x="4708264" y="614794"/>
                  <a:pt x="5038165" y="505425"/>
                  <a:pt x="5303520" y="439086"/>
                </a:cubicBezTo>
                <a:cubicBezTo>
                  <a:pt x="5568875" y="372747"/>
                  <a:pt x="5757135" y="304615"/>
                  <a:pt x="5992010" y="245448"/>
                </a:cubicBezTo>
                <a:cubicBezTo>
                  <a:pt x="6226885" y="186281"/>
                  <a:pt x="6461760" y="109185"/>
                  <a:pt x="6712772" y="84084"/>
                </a:cubicBezTo>
                <a:cubicBezTo>
                  <a:pt x="6963784" y="58983"/>
                  <a:pt x="7320579" y="91255"/>
                  <a:pt x="7498080" y="94841"/>
                </a:cubicBezTo>
                <a:cubicBezTo>
                  <a:pt x="7675581" y="98427"/>
                  <a:pt x="7726680" y="102013"/>
                  <a:pt x="7777779" y="10559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4314825" y="3609975"/>
            <a:ext cx="4175125" cy="815975"/>
            <a:chOff x="2258951" y="3559664"/>
            <a:chExt cx="4626098" cy="842342"/>
          </a:xfrm>
        </p:grpSpPr>
        <p:grpSp>
          <p:nvGrpSpPr>
            <p:cNvPr id="19485" name="组合 25"/>
            <p:cNvGrpSpPr/>
            <p:nvPr/>
          </p:nvGrpSpPr>
          <p:grpSpPr bwMode="auto">
            <a:xfrm>
              <a:off x="2258951" y="3559664"/>
              <a:ext cx="4626098" cy="842342"/>
              <a:chOff x="2034134" y="3348922"/>
              <a:chExt cx="5040560" cy="1210182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034134" y="3474349"/>
                <a:ext cx="5040560" cy="1084755"/>
              </a:xfrm>
              <a:prstGeom prst="ellipse">
                <a:avLst/>
              </a:prstGeom>
              <a:gradFill flip="none" rotWithShape="1">
                <a:gsLst>
                  <a:gs pos="0">
                    <a:srgbClr val="6B7887"/>
                  </a:gs>
                  <a:gs pos="55000">
                    <a:srgbClr val="929CA8"/>
                  </a:gs>
                  <a:gs pos="100000">
                    <a:srgbClr val="B2B9C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034134" y="3348922"/>
                <a:ext cx="5040560" cy="1084755"/>
              </a:xfrm>
              <a:prstGeom prst="ellipse">
                <a:avLst/>
              </a:prstGeom>
              <a:gradFill flip="none" rotWithShape="1">
                <a:gsLst>
                  <a:gs pos="65000">
                    <a:schemeClr val="bg1"/>
                  </a:gs>
                  <a:gs pos="0">
                    <a:schemeClr val="bg1">
                      <a:alpha val="29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4513438" y="4342838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707904" y="4314819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64088" y="4314703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949434" y="4234866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084168" y="4234866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3266" y="1122322"/>
            <a:ext cx="5005388" cy="1452541"/>
            <a:chOff x="755576" y="1278309"/>
            <a:chExt cx="5005388" cy="1452541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9" name="矩形​​ 42"/>
            <p:cNvSpPr>
              <a:spLocks noChangeArrowheads="1"/>
            </p:cNvSpPr>
            <p:nvPr/>
          </p:nvSpPr>
          <p:spPr bwMode="auto">
            <a:xfrm>
              <a:off x="755576" y="1278309"/>
              <a:ext cx="5005388" cy="106881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  <a:sp3d prstMaterial="metal"/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THANKS</a:t>
              </a:r>
              <a:endParaRPr lang="zh-CN" altLang="en-US" sz="4800" dirty="0">
                <a:gradFill flip="none" rotWithShape="1">
                  <a:gsLst>
                    <a:gs pos="4000">
                      <a:srgbClr val="00B0F0"/>
                    </a:gs>
                    <a:gs pos="14000">
                      <a:srgbClr val="0070C0"/>
                    </a:gs>
                    <a:gs pos="57000">
                      <a:schemeClr val="tx2">
                        <a:lumMod val="75000"/>
                      </a:schemeClr>
                    </a:gs>
                    <a:gs pos="86000">
                      <a:schemeClr val="tx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sp>
          <p:nvSpPr>
            <p:cNvPr id="40" name="矩形​​ 38"/>
            <p:cNvSpPr>
              <a:spLocks noChangeArrowheads="1"/>
            </p:cNvSpPr>
            <p:nvPr/>
          </p:nvSpPr>
          <p:spPr bwMode="auto">
            <a:xfrm>
              <a:off x="1029191" y="2144279"/>
              <a:ext cx="3386578" cy="586571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  <a:sp3d prstMaterial="metal"/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谢谢观看</a:t>
              </a:r>
              <a:endParaRPr lang="en-US" altLang="zh-CN" sz="2400" dirty="0">
                <a:gradFill flip="none" rotWithShape="1">
                  <a:gsLst>
                    <a:gs pos="4000">
                      <a:srgbClr val="00B0F0"/>
                    </a:gs>
                    <a:gs pos="14000">
                      <a:srgbClr val="0070C0"/>
                    </a:gs>
                    <a:gs pos="57000">
                      <a:schemeClr val="tx2">
                        <a:lumMod val="75000"/>
                      </a:schemeClr>
                    </a:gs>
                    <a:gs pos="86000">
                      <a:schemeClr val="tx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  <p:pic>
        <p:nvPicPr>
          <p:cNvPr id="1027" name="Picture 3" descr="F:\商务图片\gears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274763"/>
            <a:ext cx="190817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83"/>
          <p:cNvSpPr txBox="1">
            <a:spLocks noChangeArrowheads="1"/>
          </p:cNvSpPr>
          <p:nvPr/>
        </p:nvSpPr>
        <p:spPr bwMode="auto">
          <a:xfrm>
            <a:off x="261938" y="3976688"/>
            <a:ext cx="18764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适用于工业及相关类别演示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十角星 38"/>
          <p:cNvSpPr/>
          <p:nvPr/>
        </p:nvSpPr>
        <p:spPr>
          <a:xfrm rot="21229015">
            <a:off x="6405563" y="942975"/>
            <a:ext cx="630237" cy="649288"/>
          </a:xfrm>
          <a:custGeom>
            <a:avLst/>
            <a:gdLst/>
            <a:ahLst/>
            <a:cxnLst/>
            <a:rect l="l" t="t" r="r" b="b"/>
            <a:pathLst>
              <a:path w="1207234" h="1244090">
                <a:moveTo>
                  <a:pt x="603617" y="0"/>
                </a:moveTo>
                <a:lnTo>
                  <a:pt x="638414" y="3508"/>
                </a:lnTo>
                <a:lnTo>
                  <a:pt x="671213" y="144130"/>
                </a:lnTo>
                <a:cubicBezTo>
                  <a:pt x="725152" y="150042"/>
                  <a:pt x="775849" y="167002"/>
                  <a:pt x="820937" y="193383"/>
                </a:cubicBezTo>
                <a:lnTo>
                  <a:pt x="933511" y="96521"/>
                </a:lnTo>
                <a:cubicBezTo>
                  <a:pt x="953838" y="107372"/>
                  <a:pt x="972567" y="120658"/>
                  <a:pt x="988778" y="137068"/>
                </a:cubicBezTo>
                <a:lnTo>
                  <a:pt x="930958" y="271890"/>
                </a:lnTo>
                <a:cubicBezTo>
                  <a:pt x="968076" y="308092"/>
                  <a:pt x="998945" y="350613"/>
                  <a:pt x="1020485" y="398416"/>
                </a:cubicBezTo>
                <a:lnTo>
                  <a:pt x="1178279" y="384751"/>
                </a:lnTo>
                <a:lnTo>
                  <a:pt x="1197642" y="447127"/>
                </a:lnTo>
                <a:lnTo>
                  <a:pt x="1062365" y="527580"/>
                </a:lnTo>
                <a:cubicBezTo>
                  <a:pt x="1067912" y="552200"/>
                  <a:pt x="1070042" y="577722"/>
                  <a:pt x="1070042" y="603741"/>
                </a:cubicBezTo>
                <a:lnTo>
                  <a:pt x="1062364" y="679904"/>
                </a:lnTo>
                <a:lnTo>
                  <a:pt x="1207234" y="766062"/>
                </a:lnTo>
                <a:lnTo>
                  <a:pt x="1189345" y="823691"/>
                </a:lnTo>
                <a:lnTo>
                  <a:pt x="1020485" y="809067"/>
                </a:lnTo>
                <a:cubicBezTo>
                  <a:pt x="998945" y="856870"/>
                  <a:pt x="968075" y="899391"/>
                  <a:pt x="930957" y="935593"/>
                </a:cubicBezTo>
                <a:lnTo>
                  <a:pt x="1000373" y="1097455"/>
                </a:lnTo>
                <a:lnTo>
                  <a:pt x="958228" y="1132228"/>
                </a:lnTo>
                <a:lnTo>
                  <a:pt x="820936" y="1014099"/>
                </a:lnTo>
                <a:cubicBezTo>
                  <a:pt x="775849" y="1040480"/>
                  <a:pt x="725152" y="1057440"/>
                  <a:pt x="671213" y="1063352"/>
                </a:cubicBezTo>
                <a:lnTo>
                  <a:pt x="629669" y="1241464"/>
                </a:lnTo>
                <a:cubicBezTo>
                  <a:pt x="621088" y="1243909"/>
                  <a:pt x="612374" y="1244090"/>
                  <a:pt x="603617" y="1244090"/>
                </a:cubicBezTo>
                <a:lnTo>
                  <a:pt x="577565" y="1241464"/>
                </a:lnTo>
                <a:lnTo>
                  <a:pt x="536022" y="1063352"/>
                </a:lnTo>
                <a:cubicBezTo>
                  <a:pt x="482082" y="1057440"/>
                  <a:pt x="431386" y="1040480"/>
                  <a:pt x="386298" y="1014099"/>
                </a:cubicBezTo>
                <a:lnTo>
                  <a:pt x="249007" y="1132228"/>
                </a:lnTo>
                <a:lnTo>
                  <a:pt x="206861" y="1097455"/>
                </a:lnTo>
                <a:lnTo>
                  <a:pt x="276277" y="935593"/>
                </a:lnTo>
                <a:cubicBezTo>
                  <a:pt x="239159" y="899391"/>
                  <a:pt x="208290" y="856870"/>
                  <a:pt x="186750" y="809067"/>
                </a:cubicBezTo>
                <a:lnTo>
                  <a:pt x="17889" y="823691"/>
                </a:lnTo>
                <a:lnTo>
                  <a:pt x="0" y="766062"/>
                </a:lnTo>
                <a:lnTo>
                  <a:pt x="144870" y="679904"/>
                </a:lnTo>
                <a:cubicBezTo>
                  <a:pt x="139323" y="655283"/>
                  <a:pt x="137192" y="629761"/>
                  <a:pt x="137192" y="603741"/>
                </a:cubicBezTo>
                <a:lnTo>
                  <a:pt x="144870" y="527580"/>
                </a:lnTo>
                <a:lnTo>
                  <a:pt x="9593" y="447126"/>
                </a:lnTo>
                <a:lnTo>
                  <a:pt x="28955" y="384751"/>
                </a:lnTo>
                <a:lnTo>
                  <a:pt x="186749" y="398416"/>
                </a:lnTo>
                <a:cubicBezTo>
                  <a:pt x="208289" y="350613"/>
                  <a:pt x="239159" y="308092"/>
                  <a:pt x="276277" y="271890"/>
                </a:cubicBezTo>
                <a:lnTo>
                  <a:pt x="218457" y="137068"/>
                </a:lnTo>
                <a:cubicBezTo>
                  <a:pt x="234667" y="120658"/>
                  <a:pt x="253396" y="107372"/>
                  <a:pt x="273724" y="96521"/>
                </a:cubicBezTo>
                <a:lnTo>
                  <a:pt x="386298" y="193383"/>
                </a:lnTo>
                <a:cubicBezTo>
                  <a:pt x="431385" y="167002"/>
                  <a:pt x="482082" y="150042"/>
                  <a:pt x="536022" y="144130"/>
                </a:cubicBezTo>
                <a:lnTo>
                  <a:pt x="568821" y="3508"/>
                </a:lnTo>
                <a:cubicBezTo>
                  <a:pt x="580245" y="324"/>
                  <a:pt x="591893" y="0"/>
                  <a:pt x="603617" y="0"/>
                </a:cubicBezTo>
                <a:close/>
              </a:path>
            </a:pathLst>
          </a:custGeom>
          <a:noFill/>
          <a:ln w="12700">
            <a:solidFill>
              <a:srgbClr val="929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十角星 38"/>
          <p:cNvSpPr/>
          <p:nvPr/>
        </p:nvSpPr>
        <p:spPr>
          <a:xfrm rot="20049118">
            <a:off x="6975475" y="846138"/>
            <a:ext cx="412750" cy="423862"/>
          </a:xfrm>
          <a:custGeom>
            <a:avLst/>
            <a:gdLst/>
            <a:ahLst/>
            <a:cxnLst/>
            <a:rect l="l" t="t" r="r" b="b"/>
            <a:pathLst>
              <a:path w="1207234" h="1244090">
                <a:moveTo>
                  <a:pt x="603617" y="0"/>
                </a:moveTo>
                <a:lnTo>
                  <a:pt x="638414" y="3508"/>
                </a:lnTo>
                <a:lnTo>
                  <a:pt x="671213" y="144130"/>
                </a:lnTo>
                <a:cubicBezTo>
                  <a:pt x="725152" y="150042"/>
                  <a:pt x="775849" y="167002"/>
                  <a:pt x="820937" y="193383"/>
                </a:cubicBezTo>
                <a:lnTo>
                  <a:pt x="933511" y="96521"/>
                </a:lnTo>
                <a:cubicBezTo>
                  <a:pt x="953838" y="107372"/>
                  <a:pt x="972567" y="120658"/>
                  <a:pt x="988778" y="137068"/>
                </a:cubicBezTo>
                <a:lnTo>
                  <a:pt x="930958" y="271890"/>
                </a:lnTo>
                <a:cubicBezTo>
                  <a:pt x="968076" y="308092"/>
                  <a:pt x="998945" y="350613"/>
                  <a:pt x="1020485" y="398416"/>
                </a:cubicBezTo>
                <a:lnTo>
                  <a:pt x="1178279" y="384751"/>
                </a:lnTo>
                <a:lnTo>
                  <a:pt x="1197642" y="447127"/>
                </a:lnTo>
                <a:lnTo>
                  <a:pt x="1062365" y="527580"/>
                </a:lnTo>
                <a:cubicBezTo>
                  <a:pt x="1067912" y="552200"/>
                  <a:pt x="1070042" y="577722"/>
                  <a:pt x="1070042" y="603741"/>
                </a:cubicBezTo>
                <a:lnTo>
                  <a:pt x="1062364" y="679904"/>
                </a:lnTo>
                <a:lnTo>
                  <a:pt x="1207234" y="766062"/>
                </a:lnTo>
                <a:lnTo>
                  <a:pt x="1189345" y="823691"/>
                </a:lnTo>
                <a:lnTo>
                  <a:pt x="1020485" y="809067"/>
                </a:lnTo>
                <a:cubicBezTo>
                  <a:pt x="998945" y="856870"/>
                  <a:pt x="968075" y="899391"/>
                  <a:pt x="930957" y="935593"/>
                </a:cubicBezTo>
                <a:lnTo>
                  <a:pt x="1000373" y="1097455"/>
                </a:lnTo>
                <a:lnTo>
                  <a:pt x="958228" y="1132228"/>
                </a:lnTo>
                <a:lnTo>
                  <a:pt x="820936" y="1014099"/>
                </a:lnTo>
                <a:cubicBezTo>
                  <a:pt x="775849" y="1040480"/>
                  <a:pt x="725152" y="1057440"/>
                  <a:pt x="671213" y="1063352"/>
                </a:cubicBezTo>
                <a:lnTo>
                  <a:pt x="629669" y="1241464"/>
                </a:lnTo>
                <a:cubicBezTo>
                  <a:pt x="621088" y="1243909"/>
                  <a:pt x="612374" y="1244090"/>
                  <a:pt x="603617" y="1244090"/>
                </a:cubicBezTo>
                <a:lnTo>
                  <a:pt x="577565" y="1241464"/>
                </a:lnTo>
                <a:lnTo>
                  <a:pt x="536022" y="1063352"/>
                </a:lnTo>
                <a:cubicBezTo>
                  <a:pt x="482082" y="1057440"/>
                  <a:pt x="431386" y="1040480"/>
                  <a:pt x="386298" y="1014099"/>
                </a:cubicBezTo>
                <a:lnTo>
                  <a:pt x="249007" y="1132228"/>
                </a:lnTo>
                <a:lnTo>
                  <a:pt x="206861" y="1097455"/>
                </a:lnTo>
                <a:lnTo>
                  <a:pt x="276277" y="935593"/>
                </a:lnTo>
                <a:cubicBezTo>
                  <a:pt x="239159" y="899391"/>
                  <a:pt x="208290" y="856870"/>
                  <a:pt x="186750" y="809067"/>
                </a:cubicBezTo>
                <a:lnTo>
                  <a:pt x="17889" y="823691"/>
                </a:lnTo>
                <a:lnTo>
                  <a:pt x="0" y="766062"/>
                </a:lnTo>
                <a:lnTo>
                  <a:pt x="144870" y="679904"/>
                </a:lnTo>
                <a:cubicBezTo>
                  <a:pt x="139323" y="655283"/>
                  <a:pt x="137192" y="629761"/>
                  <a:pt x="137192" y="603741"/>
                </a:cubicBezTo>
                <a:lnTo>
                  <a:pt x="144870" y="527580"/>
                </a:lnTo>
                <a:lnTo>
                  <a:pt x="9593" y="447126"/>
                </a:lnTo>
                <a:lnTo>
                  <a:pt x="28955" y="384751"/>
                </a:lnTo>
                <a:lnTo>
                  <a:pt x="186749" y="398416"/>
                </a:lnTo>
                <a:cubicBezTo>
                  <a:pt x="208289" y="350613"/>
                  <a:pt x="239159" y="308092"/>
                  <a:pt x="276277" y="271890"/>
                </a:cubicBezTo>
                <a:lnTo>
                  <a:pt x="218457" y="137068"/>
                </a:lnTo>
                <a:cubicBezTo>
                  <a:pt x="234667" y="120658"/>
                  <a:pt x="253396" y="107372"/>
                  <a:pt x="273724" y="96521"/>
                </a:cubicBezTo>
                <a:lnTo>
                  <a:pt x="386298" y="193383"/>
                </a:lnTo>
                <a:cubicBezTo>
                  <a:pt x="431385" y="167002"/>
                  <a:pt x="482082" y="150042"/>
                  <a:pt x="536022" y="144130"/>
                </a:cubicBezTo>
                <a:lnTo>
                  <a:pt x="568821" y="3508"/>
                </a:lnTo>
                <a:cubicBezTo>
                  <a:pt x="580245" y="324"/>
                  <a:pt x="591893" y="0"/>
                  <a:pt x="603617" y="0"/>
                </a:cubicBezTo>
                <a:close/>
              </a:path>
            </a:pathLst>
          </a:custGeom>
          <a:solidFill>
            <a:srgbClr val="6B788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十角星 38"/>
          <p:cNvSpPr/>
          <p:nvPr/>
        </p:nvSpPr>
        <p:spPr>
          <a:xfrm rot="20302504">
            <a:off x="7226300" y="946150"/>
            <a:ext cx="1041400" cy="1073150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rgbClr val="6B78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十角星 38"/>
          <p:cNvSpPr/>
          <p:nvPr/>
        </p:nvSpPr>
        <p:spPr>
          <a:xfrm rot="20416572">
            <a:off x="6864350" y="-315913"/>
            <a:ext cx="1185863" cy="1223963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十角星 38"/>
          <p:cNvSpPr/>
          <p:nvPr/>
        </p:nvSpPr>
        <p:spPr>
          <a:xfrm>
            <a:off x="2290763" y="4224338"/>
            <a:ext cx="1187450" cy="1223962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33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5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1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mph" presetSubtype="0" repeatCount="indefinite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21600000">
                                      <p:cBhvr>
                                        <p:cTn id="66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演示</Application>
  <PresentationFormat>全屏显示(16:9)</PresentationFormat>
  <Paragraphs>90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方正粗倩简体</vt:lpstr>
      <vt:lpstr>Kozuka Mincho Pro H</vt:lpstr>
      <vt:lpstr>方正综艺简体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14</cp:revision>
  <dcterms:created xsi:type="dcterms:W3CDTF">2011-03-02T01:54:00Z</dcterms:created>
  <dcterms:modified xsi:type="dcterms:W3CDTF">2018-08-28T08:33:39Z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