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Walkway UltraExpand Bold" panose="00000400000000000000" pitchFamily="2" charset="0"/>
      <p:regular r:id="rId19"/>
    </p:embeddedFont>
    <p:embeddedFont>
      <p:font typeface="方正粗倩简体" panose="03000509000000000000" pitchFamily="65" charset="-122"/>
      <p:regular r:id="rId20"/>
    </p:embeddedFont>
    <p:embeddedFont>
      <p:font typeface="微软雅黑" panose="020B0503020204020204" pitchFamily="34" charset="-122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F6"/>
    <a:srgbClr val="7ABC32"/>
    <a:srgbClr val="C043FF"/>
    <a:srgbClr val="CC66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3" autoAdjust="0"/>
    <p:restoredTop sz="94660"/>
  </p:normalViewPr>
  <p:slideViewPr>
    <p:cSldViewPr snapToGrid="0" showGuides="1">
      <p:cViewPr varScale="1">
        <p:scale>
          <a:sx n="137" d="100"/>
          <a:sy n="137" d="100"/>
        </p:scale>
        <p:origin x="1296" y="114"/>
      </p:cViewPr>
      <p:guideLst>
        <p:guide orient="horz" pos="1620"/>
        <p:guide orient="horz" pos="1968"/>
        <p:guide orient="horz" pos="2169"/>
        <p:guide orient="horz" pos="23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132BBC5-06E8-49B9-983E-109EC13F836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E15FB68-22EB-468F-86A2-DF34912A574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C70EE-1CC9-4709-ACB0-B4DD235F2C46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3046A-187D-4BBB-AC2B-7A162DEF090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94DE6-7554-471A-BC55-F0093360A2AD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CFF83-CAA6-4437-ABCC-182702C8C0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3F043-7DD4-4566-8438-7269099C7B63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D6B8F-C0C7-4233-AE49-0D432875A0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8752D-048A-49D0-8FED-E60E3C2A4104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1553A-3D9A-4514-8C87-8D18E67E3C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5CBB2-F220-4F89-9BCE-D3F7D44672E1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1B208-8FDC-424A-B378-9F90B0BC2C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D36AD-B3D1-4478-BBF9-C37ADCAED458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7F586-B97A-414E-9B2D-409A2DE5E4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536B5-DF51-4CA4-BBFD-91ADA44260A5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BE079-09AC-4B6A-86DB-660915F598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B54BB-6359-493C-8503-5C29E623269C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C0F4E-101C-4293-B1D7-1595D183D4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卡拉赞\通信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9C864-36E0-4F4B-93F8-4288302F0C4A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C9BB78-F5A1-4F4C-AB29-1AD1595C2D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EFBBF-1DC7-4B51-A603-46CCFD109D12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9B07-D20B-4956-8D25-111C07F2D0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ED127-D240-4DF6-8266-1195F127736E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D55BF-8063-4358-8FE4-EACEF1D63A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6CD4A53-AD43-42F5-B961-B7DF75523F76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C92D292-4A51-4C36-8C94-A6E316E646A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卡拉赞\通信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E:\卡拉赞\通信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E:\卡拉赞\通信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" t="26540" r="53969" b="7169"/>
          <a:stretch>
            <a:fillRect/>
          </a:stretch>
        </p:blipFill>
        <p:spPr bwMode="auto">
          <a:xfrm>
            <a:off x="492125" y="1379538"/>
            <a:ext cx="3716338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E:\卡拉赞\通信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E:\卡拉赞\通信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E:\卡拉赞\通信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E:\卡拉赞\通信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E:\卡拉赞\通信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3175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E:\卡拉赞\通信9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4763"/>
            <a:ext cx="9144000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E:\卡拉赞\通信1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270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 descr="E:\卡拉赞\通信1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E:\卡拉赞\通信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4" t="42293" r="64761" b="22452"/>
          <a:stretch>
            <a:fillRect/>
          </a:stretch>
        </p:blipFill>
        <p:spPr bwMode="auto">
          <a:xfrm>
            <a:off x="2249488" y="2644775"/>
            <a:ext cx="928687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14750" y="2855913"/>
            <a:ext cx="5164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8DF6"/>
                </a:solidFill>
                <a:latin typeface="Walkway UltraExpand Bold" panose="00000400000000000000" pitchFamily="2" charset="0"/>
              </a:rPr>
              <a:t>POWER POINT template</a:t>
            </a:r>
            <a:endParaRPr lang="en-US" altLang="zh-CN" sz="2000">
              <a:solidFill>
                <a:srgbClr val="008DF6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846513" y="2178050"/>
            <a:ext cx="4899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008DF6"/>
                </a:solidFill>
                <a:latin typeface="Walkway UltraExpand Bold" panose="00000400000000000000" pitchFamily="2" charset="0"/>
              </a:rPr>
              <a:t>COMMUNICATION</a:t>
            </a:r>
            <a:endParaRPr lang="en-US" altLang="zh-CN" sz="2500">
              <a:solidFill>
                <a:srgbClr val="008DF6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18" name="TextBox 35"/>
          <p:cNvSpPr txBox="1">
            <a:spLocks noChangeArrowheads="1"/>
          </p:cNvSpPr>
          <p:nvPr/>
        </p:nvSpPr>
        <p:spPr bwMode="auto">
          <a:xfrm>
            <a:off x="392113" y="2000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8DF6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rgbClr val="008DF6"/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组合 36"/>
          <p:cNvGrpSpPr/>
          <p:nvPr/>
        </p:nvGrpSpPr>
        <p:grpSpPr bwMode="auto">
          <a:xfrm>
            <a:off x="38100" y="82550"/>
            <a:ext cx="454025" cy="423863"/>
            <a:chOff x="-2441575" y="2146300"/>
            <a:chExt cx="1196975" cy="1114425"/>
          </a:xfrm>
        </p:grpSpPr>
        <p:sp>
          <p:nvSpPr>
            <p:cNvPr id="20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8DF6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1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8DF6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2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8DF6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3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8DF6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27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rgbClr val="008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矩形 23"/>
          <p:cNvSpPr>
            <a:spLocks noChangeArrowheads="1"/>
          </p:cNvSpPr>
          <p:nvPr/>
        </p:nvSpPr>
        <p:spPr bwMode="auto">
          <a:xfrm>
            <a:off x="3806825" y="3457575"/>
            <a:ext cx="4979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8DF6"/>
                </a:solidFill>
                <a:latin typeface="Walkway UltraExpand Bold" panose="00000400000000000000" pitchFamily="2" charset="0"/>
              </a:rPr>
              <a:t>Shanghai Rapidesign Advertising Co.,ltd</a:t>
            </a:r>
            <a:endParaRPr lang="zh-CN" altLang="en-US" sz="1200">
              <a:solidFill>
                <a:srgbClr val="008DF6"/>
              </a:solidFill>
              <a:latin typeface="Walkway UltraExpand Bold" panose="000004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1" presetClass="entr" presetSubtype="0" fill="hold" grpId="0" nodeType="withEffect">
                                  <p:stCondLst>
                                    <p:cond delay="1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1" presetClass="entr" presetSubtype="0" fill="hold" grpId="0" nodeType="withEffect">
                                  <p:stCondLst>
                                    <p:cond delay="1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1" presetClass="entr" presetSubtype="0" fill="hold" grpId="0" nodeType="withEffect">
                                  <p:stCondLst>
                                    <p:cond delay="1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2620963"/>
            <a:ext cx="9144000" cy="1428750"/>
          </a:xfrm>
          <a:prstGeom prst="rect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971550"/>
            <a:ext cx="9144000" cy="1428750"/>
          </a:xfrm>
          <a:prstGeom prst="rect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166813" y="1098550"/>
            <a:ext cx="68214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66813" y="2827338"/>
            <a:ext cx="68214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zh-CN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zh-CN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zh-CN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zh-CN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0" y="971550"/>
            <a:ext cx="9144000" cy="1428750"/>
            <a:chOff x="0" y="971550"/>
            <a:chExt cx="9144000" cy="1428750"/>
          </a:xfrm>
        </p:grpSpPr>
        <p:sp>
          <p:nvSpPr>
            <p:cNvPr id="14" name="矩形 13"/>
            <p:cNvSpPr/>
            <p:nvPr/>
          </p:nvSpPr>
          <p:spPr>
            <a:xfrm>
              <a:off x="0" y="971550"/>
              <a:ext cx="9144000" cy="1428750"/>
            </a:xfrm>
            <a:prstGeom prst="rect">
              <a:avLst/>
            </a:prstGeom>
            <a:solidFill>
              <a:srgbClr val="008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8208" name="Text Box 11"/>
            <p:cNvSpPr txBox="1">
              <a:spLocks noChangeArrowheads="1"/>
            </p:cNvSpPr>
            <p:nvPr/>
          </p:nvSpPr>
          <p:spPr bwMode="auto">
            <a:xfrm>
              <a:off x="1166813" y="1098550"/>
              <a:ext cx="6821487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0" y="2620963"/>
            <a:ext cx="9144000" cy="1428750"/>
            <a:chOff x="0" y="2620963"/>
            <a:chExt cx="9144000" cy="1428750"/>
          </a:xfrm>
        </p:grpSpPr>
        <p:sp>
          <p:nvSpPr>
            <p:cNvPr id="13" name="矩形 12"/>
            <p:cNvSpPr/>
            <p:nvPr/>
          </p:nvSpPr>
          <p:spPr>
            <a:xfrm>
              <a:off x="0" y="2620963"/>
              <a:ext cx="9144000" cy="1428750"/>
            </a:xfrm>
            <a:prstGeom prst="rect">
              <a:avLst/>
            </a:prstGeom>
            <a:solidFill>
              <a:srgbClr val="008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8206" name="矩形 15"/>
            <p:cNvSpPr>
              <a:spLocks noChangeArrowheads="1"/>
            </p:cNvSpPr>
            <p:nvPr/>
          </p:nvSpPr>
          <p:spPr bwMode="auto">
            <a:xfrm>
              <a:off x="1166813" y="2827338"/>
              <a:ext cx="6821487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latin typeface="Arial" panose="020B0604020202020204" pitchFamily="34" charset="0"/>
                </a:rPr>
                <a:t>RAPIDPPT, the leader of professional PPT designer in China. </a:t>
              </a:r>
              <a:endParaRPr lang="zh-CN" altLang="zh-CN" sz="100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latin typeface="Arial" panose="020B0604020202020204" pitchFamily="34" charset="0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zh-CN" altLang="zh-CN" sz="100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latin typeface="Arial" panose="020B0604020202020204" pitchFamily="34" charset="0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zh-CN" altLang="zh-CN" sz="100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chemeClr val="bg1"/>
                  </a:solidFill>
                  <a:latin typeface="Arial" panose="020B0604020202020204" pitchFamily="34" charset="0"/>
                </a:rPr>
                <a:t>Our PPT is clear, beautiful, creative, valuable which have brought unexpected value to our hundreds of clients</a:t>
              </a:r>
              <a:endParaRPr lang="zh-CN" altLang="en-US" sz="1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196" name="Text Box 11"/>
          <p:cNvSpPr txBox="1">
            <a:spLocks noChangeArrowheads="1"/>
          </p:cNvSpPr>
          <p:nvPr/>
        </p:nvSpPr>
        <p:spPr bwMode="auto">
          <a:xfrm>
            <a:off x="7491413" y="57150"/>
            <a:ext cx="159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Walkway UltraExpand Bold" panose="00000400000000000000" pitchFamily="2" charset="0"/>
              </a:rPr>
              <a:t>T I t l e</a:t>
            </a:r>
            <a:endParaRPr lang="zh-CN" altLang="en-US" sz="2000">
              <a:latin typeface="Walkway UltraExpand Bold" panose="00000400000000000000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971550"/>
            <a:ext cx="9144000" cy="698500"/>
          </a:xfrm>
          <a:prstGeom prst="rect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766888"/>
            <a:ext cx="9144000" cy="698500"/>
          </a:xfrm>
          <a:prstGeom prst="rect">
            <a:avLst/>
          </a:prstGeom>
          <a:solidFill>
            <a:srgbClr val="7AB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563813"/>
            <a:ext cx="9144000" cy="698500"/>
          </a:xfrm>
          <a:prstGeom prst="rect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359150"/>
            <a:ext cx="9144000" cy="698500"/>
          </a:xfrm>
          <a:prstGeom prst="rect">
            <a:avLst/>
          </a:prstGeom>
          <a:solidFill>
            <a:srgbClr val="7AB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960813" y="1120775"/>
            <a:ext cx="145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Walkway UltraExpand Bold" panose="00000400000000000000" pitchFamily="2" charset="0"/>
              </a:rPr>
              <a:t>T I t l e</a:t>
            </a:r>
            <a:endParaRPr lang="zh-CN" altLang="en-US" sz="18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960813" y="1916113"/>
            <a:ext cx="145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Walkway UltraExpand Bold" panose="00000400000000000000" pitchFamily="2" charset="0"/>
              </a:rPr>
              <a:t>T I t l e</a:t>
            </a:r>
            <a:endParaRPr lang="zh-CN" altLang="en-US" sz="18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60813" y="2713038"/>
            <a:ext cx="145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Walkway UltraExpand Bold" panose="00000400000000000000" pitchFamily="2" charset="0"/>
              </a:rPr>
              <a:t>T I t l e</a:t>
            </a:r>
            <a:endParaRPr lang="zh-CN" altLang="en-US" sz="18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960813" y="3508375"/>
            <a:ext cx="145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Walkway UltraExpand Bold" panose="00000400000000000000" pitchFamily="2" charset="0"/>
              </a:rPr>
              <a:t>T I t l e</a:t>
            </a:r>
            <a:endParaRPr lang="zh-CN" altLang="en-US" sz="18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98688"/>
            <a:ext cx="9144000" cy="698500"/>
          </a:xfrm>
          <a:prstGeom prst="rect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960813" y="2363788"/>
            <a:ext cx="145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Walkway UltraExpand Bold" panose="00000400000000000000" pitchFamily="2" charset="0"/>
              </a:rPr>
              <a:t>T I t l e</a:t>
            </a:r>
            <a:endParaRPr lang="zh-CN" altLang="en-US" sz="18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9220" name="Text Box 11"/>
          <p:cNvSpPr txBox="1">
            <a:spLocks noChangeArrowheads="1"/>
          </p:cNvSpPr>
          <p:nvPr/>
        </p:nvSpPr>
        <p:spPr bwMode="auto">
          <a:xfrm>
            <a:off x="7491413" y="57150"/>
            <a:ext cx="159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Walkway UltraExpand Bold" panose="00000400000000000000" pitchFamily="2" charset="0"/>
              </a:rPr>
              <a:t>T I t l e</a:t>
            </a:r>
            <a:endParaRPr lang="zh-CN" altLang="en-US" sz="2000">
              <a:latin typeface="Walkway UltraExpand Bold" panose="00000400000000000000" pitchFamily="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003550"/>
            <a:ext cx="9144000" cy="219075"/>
          </a:xfrm>
          <a:prstGeom prst="rect">
            <a:avLst/>
          </a:prstGeom>
          <a:solidFill>
            <a:srgbClr val="7AB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316288"/>
            <a:ext cx="9144000" cy="217487"/>
          </a:xfrm>
          <a:prstGeom prst="rect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3627438"/>
            <a:ext cx="9144000" cy="219075"/>
          </a:xfrm>
          <a:prstGeom prst="rect">
            <a:avLst/>
          </a:prstGeom>
          <a:solidFill>
            <a:srgbClr val="7AB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0" y="971550"/>
            <a:ext cx="9144000" cy="698500"/>
            <a:chOff x="0" y="971550"/>
            <a:chExt cx="9144000" cy="698500"/>
          </a:xfrm>
        </p:grpSpPr>
        <p:sp>
          <p:nvSpPr>
            <p:cNvPr id="10" name="矩形 9"/>
            <p:cNvSpPr/>
            <p:nvPr/>
          </p:nvSpPr>
          <p:spPr>
            <a:xfrm>
              <a:off x="0" y="971550"/>
              <a:ext cx="9144000" cy="698500"/>
            </a:xfrm>
            <a:prstGeom prst="rect">
              <a:avLst/>
            </a:prstGeom>
            <a:solidFill>
              <a:srgbClr val="008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9235" name="Text Box 11"/>
            <p:cNvSpPr txBox="1">
              <a:spLocks noChangeArrowheads="1"/>
            </p:cNvSpPr>
            <p:nvPr/>
          </p:nvSpPr>
          <p:spPr bwMode="auto">
            <a:xfrm>
              <a:off x="3960035" y="1120745"/>
              <a:ext cx="14558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Walkway UltraExpand Bold" panose="00000400000000000000" pitchFamily="2" charset="0"/>
                </a:rPr>
                <a:t>T I t l e</a:t>
              </a:r>
              <a:endParaRPr lang="zh-CN" altLang="en-US" sz="1800">
                <a:solidFill>
                  <a:schemeClr val="bg1"/>
                </a:solidFill>
                <a:latin typeface="Walkway UltraExpand Bold" panose="00000400000000000000" pitchFamily="2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0" y="1766888"/>
            <a:ext cx="9144000" cy="698500"/>
            <a:chOff x="0" y="1767417"/>
            <a:chExt cx="9144000" cy="698500"/>
          </a:xfrm>
        </p:grpSpPr>
        <p:sp>
          <p:nvSpPr>
            <p:cNvPr id="11" name="矩形 10"/>
            <p:cNvSpPr/>
            <p:nvPr/>
          </p:nvSpPr>
          <p:spPr>
            <a:xfrm>
              <a:off x="0" y="1767417"/>
              <a:ext cx="9144000" cy="698500"/>
            </a:xfrm>
            <a:prstGeom prst="rect">
              <a:avLst/>
            </a:prstGeom>
            <a:solidFill>
              <a:srgbClr val="7AB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9233" name="Text Box 11"/>
            <p:cNvSpPr txBox="1">
              <a:spLocks noChangeArrowheads="1"/>
            </p:cNvSpPr>
            <p:nvPr/>
          </p:nvSpPr>
          <p:spPr bwMode="auto">
            <a:xfrm>
              <a:off x="3960035" y="1916612"/>
              <a:ext cx="14558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Walkway UltraExpand Bold" panose="00000400000000000000" pitchFamily="2" charset="0"/>
                </a:rPr>
                <a:t>T I t l e</a:t>
              </a:r>
              <a:endParaRPr lang="zh-CN" altLang="en-US" sz="1800">
                <a:solidFill>
                  <a:schemeClr val="bg1"/>
                </a:solidFill>
                <a:latin typeface="Walkway UltraExpand Bold" panose="00000400000000000000" pitchFamily="2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0" y="2563813"/>
            <a:ext cx="9144000" cy="698500"/>
            <a:chOff x="0" y="2563284"/>
            <a:chExt cx="9144000" cy="698500"/>
          </a:xfrm>
        </p:grpSpPr>
        <p:sp>
          <p:nvSpPr>
            <p:cNvPr id="12" name="矩形 11"/>
            <p:cNvSpPr/>
            <p:nvPr/>
          </p:nvSpPr>
          <p:spPr>
            <a:xfrm>
              <a:off x="0" y="2563284"/>
              <a:ext cx="9144000" cy="698500"/>
            </a:xfrm>
            <a:prstGeom prst="rect">
              <a:avLst/>
            </a:prstGeom>
            <a:solidFill>
              <a:srgbClr val="008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9231" name="Text Box 11"/>
            <p:cNvSpPr txBox="1">
              <a:spLocks noChangeArrowheads="1"/>
            </p:cNvSpPr>
            <p:nvPr/>
          </p:nvSpPr>
          <p:spPr bwMode="auto">
            <a:xfrm>
              <a:off x="3960035" y="2712479"/>
              <a:ext cx="14558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Walkway UltraExpand Bold" panose="00000400000000000000" pitchFamily="2" charset="0"/>
                </a:rPr>
                <a:t>T I t l e</a:t>
              </a:r>
              <a:endParaRPr lang="zh-CN" altLang="en-US" sz="1800">
                <a:solidFill>
                  <a:schemeClr val="bg1"/>
                </a:solidFill>
                <a:latin typeface="Walkway UltraExpand Bold" panose="00000400000000000000" pitchFamily="2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0" y="3359150"/>
            <a:ext cx="9144000" cy="698500"/>
            <a:chOff x="0" y="3359150"/>
            <a:chExt cx="9144000" cy="698500"/>
          </a:xfrm>
        </p:grpSpPr>
        <p:sp>
          <p:nvSpPr>
            <p:cNvPr id="13" name="矩形 12"/>
            <p:cNvSpPr/>
            <p:nvPr/>
          </p:nvSpPr>
          <p:spPr>
            <a:xfrm>
              <a:off x="0" y="3359150"/>
              <a:ext cx="9144000" cy="698500"/>
            </a:xfrm>
            <a:prstGeom prst="rect">
              <a:avLst/>
            </a:prstGeom>
            <a:solidFill>
              <a:srgbClr val="7AB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9229" name="Text Box 11"/>
            <p:cNvSpPr txBox="1">
              <a:spLocks noChangeArrowheads="1"/>
            </p:cNvSpPr>
            <p:nvPr/>
          </p:nvSpPr>
          <p:spPr bwMode="auto">
            <a:xfrm>
              <a:off x="3960035" y="3508345"/>
              <a:ext cx="14558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Walkway UltraExpand Bold" panose="00000400000000000000" pitchFamily="2" charset="0"/>
                </a:rPr>
                <a:t>T I t l e</a:t>
              </a:r>
              <a:endParaRPr lang="zh-CN" altLang="en-US" sz="1800">
                <a:solidFill>
                  <a:schemeClr val="bg1"/>
                </a:solidFill>
                <a:latin typeface="Walkway UltraExpand Bold" panose="00000400000000000000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0.1959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6636 L 0 0.09598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1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741 L 0 0.0071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23457E-7 L 0 0.24321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16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85800"/>
            <a:ext cx="9144000" cy="3632200"/>
          </a:xfrm>
          <a:prstGeom prst="rect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602038" y="2387600"/>
            <a:ext cx="1939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Walkway UltraExpand Bold" panose="00000400000000000000" pitchFamily="2" charset="0"/>
              </a:rPr>
              <a:t>Your Text</a:t>
            </a:r>
            <a:endParaRPr lang="en-US" altLang="zh-CN" sz="18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10244" name="Text Box 11"/>
          <p:cNvSpPr txBox="1">
            <a:spLocks noChangeArrowheads="1"/>
          </p:cNvSpPr>
          <p:nvPr/>
        </p:nvSpPr>
        <p:spPr bwMode="auto">
          <a:xfrm>
            <a:off x="7491413" y="57150"/>
            <a:ext cx="159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Walkway UltraExpand Bold" panose="00000400000000000000" pitchFamily="2" charset="0"/>
              </a:rPr>
              <a:t>T I t l e</a:t>
            </a:r>
            <a:endParaRPr lang="zh-CN" altLang="en-US" sz="2000">
              <a:latin typeface="Walkway UltraExpand Bold" panose="00000400000000000000" pitchFamily="2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0" y="2198688"/>
            <a:ext cx="9144000" cy="698500"/>
            <a:chOff x="0" y="2198645"/>
            <a:chExt cx="9144000" cy="698500"/>
          </a:xfrm>
        </p:grpSpPr>
        <p:sp>
          <p:nvSpPr>
            <p:cNvPr id="7" name="矩形 6"/>
            <p:cNvSpPr/>
            <p:nvPr/>
          </p:nvSpPr>
          <p:spPr>
            <a:xfrm>
              <a:off x="0" y="2198645"/>
              <a:ext cx="9144000" cy="698500"/>
            </a:xfrm>
            <a:prstGeom prst="rect">
              <a:avLst/>
            </a:prstGeom>
            <a:solidFill>
              <a:srgbClr val="008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3960035" y="2363229"/>
              <a:ext cx="14558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Walkway UltraExpand Bold" panose="00000400000000000000" pitchFamily="2" charset="0"/>
                </a:rPr>
                <a:t>T I t l e</a:t>
              </a:r>
              <a:endParaRPr lang="zh-CN" altLang="en-US" sz="1800">
                <a:solidFill>
                  <a:schemeClr val="bg1"/>
                </a:solidFill>
                <a:latin typeface="Walkway UltraExpand Bold" panose="00000400000000000000" pitchFamily="2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0" y="3003550"/>
            <a:ext cx="9144000" cy="842963"/>
            <a:chOff x="0" y="3003553"/>
            <a:chExt cx="9144000" cy="842737"/>
          </a:xfrm>
        </p:grpSpPr>
        <p:sp>
          <p:nvSpPr>
            <p:cNvPr id="9" name="矩形 8"/>
            <p:cNvSpPr/>
            <p:nvPr/>
          </p:nvSpPr>
          <p:spPr>
            <a:xfrm>
              <a:off x="0" y="3003553"/>
              <a:ext cx="9144000" cy="219016"/>
            </a:xfrm>
            <a:prstGeom prst="rect">
              <a:avLst/>
            </a:prstGeom>
            <a:solidFill>
              <a:srgbClr val="7AB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3316207"/>
              <a:ext cx="9144000" cy="217429"/>
            </a:xfrm>
            <a:prstGeom prst="rect">
              <a:avLst/>
            </a:prstGeom>
            <a:solidFill>
              <a:srgbClr val="008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3627274"/>
              <a:ext cx="9144000" cy="219016"/>
            </a:xfrm>
            <a:prstGeom prst="rect">
              <a:avLst/>
            </a:prstGeom>
            <a:solidFill>
              <a:srgbClr val="7AB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85800"/>
            <a:ext cx="9144000" cy="3632200"/>
          </a:xfrm>
          <a:prstGeom prst="rect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602038" y="2387600"/>
            <a:ext cx="1939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Walkway UltraExpand Bold" panose="00000400000000000000" pitchFamily="2" charset="0"/>
              </a:rPr>
              <a:t>Your Text</a:t>
            </a:r>
            <a:endParaRPr lang="en-US" altLang="zh-CN" sz="18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11268" name="Text Box 11"/>
          <p:cNvSpPr txBox="1">
            <a:spLocks noChangeArrowheads="1"/>
          </p:cNvSpPr>
          <p:nvPr/>
        </p:nvSpPr>
        <p:spPr bwMode="auto">
          <a:xfrm>
            <a:off x="7491413" y="57150"/>
            <a:ext cx="159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Walkway UltraExpand Bold" panose="00000400000000000000" pitchFamily="2" charset="0"/>
              </a:rPr>
              <a:t>T I t l e</a:t>
            </a:r>
            <a:endParaRPr lang="zh-CN" altLang="en-US" sz="2000">
              <a:latin typeface="Walkway UltraExpand Bold" panose="00000400000000000000" pitchFamily="2" charset="0"/>
            </a:endParaRPr>
          </a:p>
        </p:txBody>
      </p:sp>
      <p:sp>
        <p:nvSpPr>
          <p:cNvPr id="2" name="半闭框 1"/>
          <p:cNvSpPr/>
          <p:nvPr/>
        </p:nvSpPr>
        <p:spPr>
          <a:xfrm rot="16200000">
            <a:off x="1038225" y="3587750"/>
            <a:ext cx="342900" cy="342900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00113" y="393065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31875" y="1117600"/>
            <a:ext cx="0" cy="2974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上箭头 9"/>
          <p:cNvSpPr/>
          <p:nvPr/>
        </p:nvSpPr>
        <p:spPr>
          <a:xfrm>
            <a:off x="1668463" y="2852738"/>
            <a:ext cx="450850" cy="906462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3071813" y="2322513"/>
            <a:ext cx="449262" cy="1436687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4473575" y="1944688"/>
            <a:ext cx="450850" cy="1814512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3" name="上箭头 12"/>
          <p:cNvSpPr/>
          <p:nvPr/>
        </p:nvSpPr>
        <p:spPr>
          <a:xfrm>
            <a:off x="5876925" y="1277938"/>
            <a:ext cx="449263" cy="2481262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7278688" y="1538288"/>
            <a:ext cx="450850" cy="2220912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236663" y="3984625"/>
            <a:ext cx="12652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Walkway UltraExpand Bold" panose="00000400000000000000" pitchFamily="2" charset="0"/>
              </a:rPr>
              <a:t>Contents</a:t>
            </a:r>
            <a:endParaRPr lang="zh-CN" altLang="en-US" sz="12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663825" y="3984625"/>
            <a:ext cx="12652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Walkway UltraExpand Bold" panose="00000400000000000000" pitchFamily="2" charset="0"/>
              </a:rPr>
              <a:t>Contents</a:t>
            </a:r>
            <a:endParaRPr lang="zh-CN" altLang="en-US" sz="12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067175" y="3984625"/>
            <a:ext cx="12636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Walkway UltraExpand Bold" panose="00000400000000000000" pitchFamily="2" charset="0"/>
              </a:rPr>
              <a:t>Contents</a:t>
            </a:r>
            <a:endParaRPr lang="zh-CN" altLang="en-US" sz="12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468938" y="3984625"/>
            <a:ext cx="12652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Walkway UltraExpand Bold" panose="00000400000000000000" pitchFamily="2" charset="0"/>
              </a:rPr>
              <a:t>Contents</a:t>
            </a:r>
            <a:endParaRPr lang="zh-CN" altLang="en-US" sz="12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870700" y="3984625"/>
            <a:ext cx="12652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Walkway UltraExpand Bold" panose="00000400000000000000" pitchFamily="2" charset="0"/>
              </a:rPr>
              <a:t>Contents</a:t>
            </a:r>
            <a:endParaRPr lang="zh-CN" altLang="en-US" sz="12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083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85800"/>
            <a:ext cx="9144000" cy="3632200"/>
          </a:xfrm>
          <a:prstGeom prst="rect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291" name="Text Box 11"/>
          <p:cNvSpPr txBox="1">
            <a:spLocks noChangeArrowheads="1"/>
          </p:cNvSpPr>
          <p:nvPr/>
        </p:nvSpPr>
        <p:spPr bwMode="auto">
          <a:xfrm>
            <a:off x="7491413" y="57150"/>
            <a:ext cx="159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Walkway UltraExpand Bold" panose="00000400000000000000" pitchFamily="2" charset="0"/>
              </a:rPr>
              <a:t>T I t l e</a:t>
            </a:r>
            <a:endParaRPr lang="zh-CN" altLang="en-US" sz="2000">
              <a:latin typeface="Walkway UltraExpand Bold" panose="00000400000000000000" pitchFamily="2" charset="0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341313" y="889000"/>
            <a:ext cx="7889875" cy="3197225"/>
            <a:chOff x="341312" y="888405"/>
            <a:chExt cx="7889827" cy="3197820"/>
          </a:xfrm>
        </p:grpSpPr>
        <p:pic>
          <p:nvPicPr>
            <p:cNvPr id="12308" name="Picture 2" descr="E:\小素\Berlin_XVIII_by_Vilk42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12" y="888405"/>
              <a:ext cx="5116513" cy="3197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9" name="Text Box 11"/>
            <p:cNvSpPr txBox="1">
              <a:spLocks noChangeArrowheads="1"/>
            </p:cNvSpPr>
            <p:nvPr/>
          </p:nvSpPr>
          <p:spPr bwMode="auto">
            <a:xfrm>
              <a:off x="6291184" y="2387084"/>
              <a:ext cx="19399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Walkway UltraExpand Bold" panose="00000400000000000000" pitchFamily="2" charset="0"/>
                </a:rPr>
                <a:t>Your Text</a:t>
              </a:r>
              <a:endParaRPr lang="en-US" altLang="zh-CN" sz="1800">
                <a:solidFill>
                  <a:schemeClr val="bg1"/>
                </a:solidFill>
                <a:latin typeface="Walkway UltraExpand Bold" panose="00000400000000000000" pitchFamily="2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900113" y="895350"/>
            <a:ext cx="7315200" cy="3367088"/>
            <a:chOff x="899879" y="894709"/>
            <a:chExt cx="7315200" cy="3367597"/>
          </a:xfrm>
        </p:grpSpPr>
        <p:sp>
          <p:nvSpPr>
            <p:cNvPr id="9" name="半闭框 8"/>
            <p:cNvSpPr/>
            <p:nvPr/>
          </p:nvSpPr>
          <p:spPr>
            <a:xfrm rot="16200000">
              <a:off x="1037965" y="3587542"/>
              <a:ext cx="342952" cy="342900"/>
            </a:xfrm>
            <a:prstGeom prst="half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899879" y="3930468"/>
              <a:ext cx="7315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033229" y="1116993"/>
              <a:ext cx="0" cy="29754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上箭头 11"/>
            <p:cNvSpPr/>
            <p:nvPr/>
          </p:nvSpPr>
          <p:spPr>
            <a:xfrm>
              <a:off x="1669816" y="2852393"/>
              <a:ext cx="449263" cy="906599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3" name="上箭头 12"/>
            <p:cNvSpPr/>
            <p:nvPr/>
          </p:nvSpPr>
          <p:spPr>
            <a:xfrm>
              <a:off x="3071579" y="2322088"/>
              <a:ext cx="449262" cy="1436904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4" name="上箭头 13"/>
            <p:cNvSpPr/>
            <p:nvPr/>
          </p:nvSpPr>
          <p:spPr>
            <a:xfrm>
              <a:off x="4473341" y="1944206"/>
              <a:ext cx="450850" cy="1814786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5" name="上箭头 14"/>
            <p:cNvSpPr/>
            <p:nvPr/>
          </p:nvSpPr>
          <p:spPr>
            <a:xfrm>
              <a:off x="5876691" y="1277355"/>
              <a:ext cx="449263" cy="2481637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6" name="上箭头 15"/>
            <p:cNvSpPr/>
            <p:nvPr/>
          </p:nvSpPr>
          <p:spPr>
            <a:xfrm>
              <a:off x="7278454" y="1537744"/>
              <a:ext cx="450850" cy="2221248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2302" name="Text Box 9"/>
            <p:cNvSpPr txBox="1">
              <a:spLocks noChangeArrowheads="1"/>
            </p:cNvSpPr>
            <p:nvPr/>
          </p:nvSpPr>
          <p:spPr bwMode="auto">
            <a:xfrm>
              <a:off x="1237025" y="3985307"/>
              <a:ext cx="12650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bg1"/>
                  </a:solidFill>
                  <a:latin typeface="Walkway UltraExpand Bold" panose="00000400000000000000" pitchFamily="2" charset="0"/>
                </a:rPr>
                <a:t>Contents</a:t>
              </a:r>
              <a:endParaRPr lang="zh-CN" altLang="en-US" sz="1200">
                <a:solidFill>
                  <a:schemeClr val="bg1"/>
                </a:solidFill>
                <a:latin typeface="Walkway UltraExpand Bold" panose="00000400000000000000" pitchFamily="2" charset="0"/>
              </a:endParaRPr>
            </a:p>
          </p:txBody>
        </p:sp>
        <p:sp>
          <p:nvSpPr>
            <p:cNvPr id="12303" name="Text Box 9"/>
            <p:cNvSpPr txBox="1">
              <a:spLocks noChangeArrowheads="1"/>
            </p:cNvSpPr>
            <p:nvPr/>
          </p:nvSpPr>
          <p:spPr bwMode="auto">
            <a:xfrm>
              <a:off x="2664008" y="3985307"/>
              <a:ext cx="12650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bg1"/>
                  </a:solidFill>
                  <a:latin typeface="Walkway UltraExpand Bold" panose="00000400000000000000" pitchFamily="2" charset="0"/>
                </a:rPr>
                <a:t>Contents</a:t>
              </a:r>
              <a:endParaRPr lang="zh-CN" altLang="en-US" sz="1200">
                <a:solidFill>
                  <a:schemeClr val="bg1"/>
                </a:solidFill>
                <a:latin typeface="Walkway UltraExpand Bold" panose="00000400000000000000" pitchFamily="2" charset="0"/>
              </a:endParaRPr>
            </a:p>
          </p:txBody>
        </p:sp>
        <p:sp>
          <p:nvSpPr>
            <p:cNvPr id="12304" name="Text Box 9"/>
            <p:cNvSpPr txBox="1">
              <a:spLocks noChangeArrowheads="1"/>
            </p:cNvSpPr>
            <p:nvPr/>
          </p:nvSpPr>
          <p:spPr bwMode="auto">
            <a:xfrm>
              <a:off x="4066450" y="3985307"/>
              <a:ext cx="12650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bg1"/>
                  </a:solidFill>
                  <a:latin typeface="Walkway UltraExpand Bold" panose="00000400000000000000" pitchFamily="2" charset="0"/>
                </a:rPr>
                <a:t>Contents</a:t>
              </a:r>
              <a:endParaRPr lang="zh-CN" altLang="en-US" sz="1200">
                <a:solidFill>
                  <a:schemeClr val="bg1"/>
                </a:solidFill>
                <a:latin typeface="Walkway UltraExpand Bold" panose="00000400000000000000" pitchFamily="2" charset="0"/>
              </a:endParaRPr>
            </a:p>
          </p:txBody>
        </p:sp>
        <p:sp>
          <p:nvSpPr>
            <p:cNvPr id="12305" name="Text Box 9"/>
            <p:cNvSpPr txBox="1">
              <a:spLocks noChangeArrowheads="1"/>
            </p:cNvSpPr>
            <p:nvPr/>
          </p:nvSpPr>
          <p:spPr bwMode="auto">
            <a:xfrm>
              <a:off x="5468892" y="3985307"/>
              <a:ext cx="12650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bg1"/>
                  </a:solidFill>
                  <a:latin typeface="Walkway UltraExpand Bold" panose="00000400000000000000" pitchFamily="2" charset="0"/>
                </a:rPr>
                <a:t>Contents</a:t>
              </a:r>
              <a:endParaRPr lang="zh-CN" altLang="en-US" sz="1200">
                <a:solidFill>
                  <a:schemeClr val="bg1"/>
                </a:solidFill>
                <a:latin typeface="Walkway UltraExpand Bold" panose="00000400000000000000" pitchFamily="2" charset="0"/>
              </a:endParaRPr>
            </a:p>
          </p:txBody>
        </p:sp>
        <p:sp>
          <p:nvSpPr>
            <p:cNvPr id="12306" name="Text Box 9"/>
            <p:cNvSpPr txBox="1">
              <a:spLocks noChangeArrowheads="1"/>
            </p:cNvSpPr>
            <p:nvPr/>
          </p:nvSpPr>
          <p:spPr bwMode="auto">
            <a:xfrm>
              <a:off x="6871332" y="3985307"/>
              <a:ext cx="12650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bg1"/>
                  </a:solidFill>
                  <a:latin typeface="Walkway UltraExpand Bold" panose="00000400000000000000" pitchFamily="2" charset="0"/>
                </a:rPr>
                <a:t>Contents</a:t>
              </a:r>
              <a:endParaRPr lang="zh-CN" altLang="en-US" sz="1200">
                <a:solidFill>
                  <a:schemeClr val="bg1"/>
                </a:solidFill>
                <a:latin typeface="Walkway UltraExpand Bold" panose="00000400000000000000" pitchFamily="2" charset="0"/>
              </a:endParaRPr>
            </a:p>
          </p:txBody>
        </p:sp>
        <p:sp>
          <p:nvSpPr>
            <p:cNvPr id="12307" name="Text Box 11"/>
            <p:cNvSpPr txBox="1">
              <a:spLocks noChangeArrowheads="1"/>
            </p:cNvSpPr>
            <p:nvPr/>
          </p:nvSpPr>
          <p:spPr bwMode="auto">
            <a:xfrm>
              <a:off x="3602023" y="894709"/>
              <a:ext cx="19399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Walkway UltraExpand Bold" panose="00000400000000000000" pitchFamily="2" charset="0"/>
                </a:rPr>
                <a:t>Your Text</a:t>
              </a:r>
              <a:endParaRPr lang="en-US" altLang="zh-CN" sz="1800">
                <a:solidFill>
                  <a:schemeClr val="bg1"/>
                </a:solidFill>
                <a:latin typeface="Walkway UltraExpand Bold" panose="00000400000000000000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卡拉赞\通信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E:\卡拉赞\通信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E:\卡拉赞\通信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" t="26540" r="53969" b="7169"/>
          <a:stretch>
            <a:fillRect/>
          </a:stretch>
        </p:blipFill>
        <p:spPr bwMode="auto">
          <a:xfrm>
            <a:off x="492125" y="1379538"/>
            <a:ext cx="3716338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E:\卡拉赞\通信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E:\卡拉赞\通信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E:\卡拉赞\通信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E:\卡拉赞\通信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E:\卡拉赞\通信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3175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E:\卡拉赞\通信9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4763"/>
            <a:ext cx="9144000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E:\卡拉赞\通信1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270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 descr="E:\卡拉赞\通信1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E:\卡拉赞\通信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4" t="42293" r="64761" b="22452"/>
          <a:stretch>
            <a:fillRect/>
          </a:stretch>
        </p:blipFill>
        <p:spPr bwMode="auto">
          <a:xfrm>
            <a:off x="2249488" y="2644775"/>
            <a:ext cx="928687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14750" y="2855913"/>
            <a:ext cx="5164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8DF6"/>
                </a:solidFill>
                <a:latin typeface="Walkway UltraExpand Bold" panose="00000400000000000000" pitchFamily="2" charset="0"/>
              </a:rPr>
              <a:t>POWER POINT template</a:t>
            </a:r>
            <a:endParaRPr lang="en-US" altLang="zh-CN" sz="2000">
              <a:solidFill>
                <a:srgbClr val="008DF6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564063" y="2178050"/>
            <a:ext cx="34655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008DF6"/>
                </a:solidFill>
                <a:latin typeface="Walkway UltraExpand Bold" panose="00000400000000000000" pitchFamily="2" charset="0"/>
              </a:rPr>
              <a:t>THANK YOU</a:t>
            </a:r>
            <a:endParaRPr lang="en-US" altLang="zh-CN" sz="2500">
              <a:solidFill>
                <a:srgbClr val="008DF6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18" name="TextBox 35"/>
          <p:cNvSpPr txBox="1">
            <a:spLocks noChangeArrowheads="1"/>
          </p:cNvSpPr>
          <p:nvPr/>
        </p:nvSpPr>
        <p:spPr bwMode="auto">
          <a:xfrm>
            <a:off x="392113" y="2000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8DF6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rgbClr val="008DF6"/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组合 36"/>
          <p:cNvGrpSpPr/>
          <p:nvPr/>
        </p:nvGrpSpPr>
        <p:grpSpPr bwMode="auto">
          <a:xfrm>
            <a:off x="38100" y="82550"/>
            <a:ext cx="454025" cy="423863"/>
            <a:chOff x="-2441575" y="2146300"/>
            <a:chExt cx="1196975" cy="1114425"/>
          </a:xfrm>
        </p:grpSpPr>
        <p:sp>
          <p:nvSpPr>
            <p:cNvPr id="20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8DF6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1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8DF6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2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8DF6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3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8DF6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343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rgbClr val="008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矩形 23"/>
          <p:cNvSpPr>
            <a:spLocks noChangeArrowheads="1"/>
          </p:cNvSpPr>
          <p:nvPr/>
        </p:nvSpPr>
        <p:spPr bwMode="auto">
          <a:xfrm>
            <a:off x="3806825" y="3457575"/>
            <a:ext cx="4979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8DF6"/>
                </a:solidFill>
                <a:latin typeface="Walkway UltraExpand Bold" panose="00000400000000000000" pitchFamily="2" charset="0"/>
              </a:rPr>
              <a:t>Shanghai Rapidesign Advertising Co.,ltd</a:t>
            </a:r>
            <a:endParaRPr lang="zh-CN" altLang="en-US" sz="1200">
              <a:solidFill>
                <a:srgbClr val="008DF6"/>
              </a:solidFill>
              <a:latin typeface="Walkway UltraExpand Bold" panose="000004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1" presetClass="entr" presetSubtype="0" fill="hold" grpId="0" nodeType="withEffect">
                                  <p:stCondLst>
                                    <p:cond delay="1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1" presetClass="entr" presetSubtype="0" fill="hold" grpId="0" nodeType="withEffect">
                                  <p:stCondLst>
                                    <p:cond delay="1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1" presetClass="entr" presetSubtype="0" fill="hold" grpId="0" nodeType="withEffect">
                                  <p:stCondLst>
                                    <p:cond delay="1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1859</Words>
  <Application>WPS 演示</Application>
  <PresentationFormat>全屏显示(16:9)</PresentationFormat>
  <Paragraphs>92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Walkway UltraExpand Bold</vt:lpstr>
      <vt:lpstr>方正粗倩简体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27</cp:revision>
  <dcterms:created xsi:type="dcterms:W3CDTF">2011-01-10T08:10:00Z</dcterms:created>
  <dcterms:modified xsi:type="dcterms:W3CDTF">2018-08-22T10:12:15Z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