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1" r:id="rId9"/>
    <p:sldId id="262" r:id="rId10"/>
    <p:sldId id="263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Dotum" panose="020B0600000101010101" pitchFamily="34" charset="-127"/>
      <p:regular r:id="rId19"/>
    </p:embeddedFont>
    <p:embeddedFont>
      <p:font typeface="方正细圆简体" panose="03000509000000000000" pitchFamily="65" charset="-122"/>
      <p:regular r:id="rId20"/>
    </p:embeddedFont>
    <p:embeddedFont>
      <p:font typeface="微软雅黑" panose="020B0503020204020204" pitchFamily="34" charset="-122"/>
      <p:regular r:id="rId2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431"/>
    <a:srgbClr val="4F81BD"/>
    <a:srgbClr val="148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37" d="100"/>
          <a:sy n="137" d="100"/>
        </p:scale>
        <p:origin x="86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871153A-ADAC-4C02-A34F-D105AEDA1135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874CEB4-6645-489D-8CD8-CA239BE52E9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C7A4A3B-4FD6-41A6-98E3-175CCD244ED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916CA-F142-40B0-B725-1E4A2FD1F72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373B3-6700-4888-9821-B9E018AA427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BC263-B21F-4A38-B219-BE60490F5F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4CB83-73AA-49B3-BFE5-98C9116242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D52430-0D80-4735-8432-DF5F91BDB32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63C55-D812-4294-AE65-5B7E38458C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241\BL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/>
          <p:nvPr userDrawn="1"/>
        </p:nvCxnSpPr>
        <p:spPr>
          <a:xfrm flipV="1">
            <a:off x="4543425" y="4203700"/>
            <a:ext cx="0" cy="9398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endCxn id="15" idx="2"/>
          </p:cNvCxnSpPr>
          <p:nvPr userDrawn="1"/>
        </p:nvCxnSpPr>
        <p:spPr>
          <a:xfrm flipV="1">
            <a:off x="4672013" y="4203700"/>
            <a:ext cx="0" cy="9398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endCxn id="14" idx="2"/>
          </p:cNvCxnSpPr>
          <p:nvPr userDrawn="1"/>
        </p:nvCxnSpPr>
        <p:spPr>
          <a:xfrm flipV="1">
            <a:off x="4786313" y="4203700"/>
            <a:ext cx="0" cy="9398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endCxn id="13" idx="2"/>
          </p:cNvCxnSpPr>
          <p:nvPr userDrawn="1"/>
        </p:nvCxnSpPr>
        <p:spPr>
          <a:xfrm flipV="1">
            <a:off x="4914900" y="4203700"/>
            <a:ext cx="0" cy="9398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1"/>
          <p:cNvGrpSpPr/>
          <p:nvPr userDrawn="1"/>
        </p:nvGrpSpPr>
        <p:grpSpPr bwMode="auto">
          <a:xfrm>
            <a:off x="4543425" y="3384550"/>
            <a:ext cx="1639888" cy="1638300"/>
            <a:chOff x="510269" y="3623386"/>
            <a:chExt cx="921064" cy="921064"/>
          </a:xfrm>
        </p:grpSpPr>
        <p:sp>
          <p:nvSpPr>
            <p:cNvPr id="8" name="椭圆 7"/>
            <p:cNvSpPr/>
            <p:nvPr/>
          </p:nvSpPr>
          <p:spPr>
            <a:xfrm>
              <a:off x="718913" y="3832232"/>
              <a:ext cx="503777" cy="50337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46690" y="3759939"/>
              <a:ext cx="648222" cy="64795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82492" y="3695679"/>
              <a:ext cx="776618" cy="7764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10269" y="3623386"/>
              <a:ext cx="921064" cy="92106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" name="组合 16"/>
          <p:cNvGrpSpPr/>
          <p:nvPr userDrawn="1"/>
        </p:nvGrpSpPr>
        <p:grpSpPr bwMode="auto">
          <a:xfrm>
            <a:off x="7008813" y="2020888"/>
            <a:ext cx="1814512" cy="1820862"/>
            <a:chOff x="288293" y="2993865"/>
            <a:chExt cx="1814455" cy="1822174"/>
          </a:xfrm>
        </p:grpSpPr>
        <p:grpSp>
          <p:nvGrpSpPr>
            <p:cNvPr id="13" name="组合 17"/>
            <p:cNvGrpSpPr/>
            <p:nvPr/>
          </p:nvGrpSpPr>
          <p:grpSpPr bwMode="auto">
            <a:xfrm>
              <a:off x="382114" y="3089597"/>
              <a:ext cx="1639235" cy="1639235"/>
              <a:chOff x="510269" y="3623386"/>
              <a:chExt cx="921064" cy="921064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718898" y="3832031"/>
                <a:ext cx="503962" cy="50344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646649" y="3759727"/>
                <a:ext cx="648460" cy="648055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582428" y="3695457"/>
                <a:ext cx="776903" cy="776595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510178" y="3623154"/>
                <a:ext cx="921402" cy="92120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4" name="组合 18"/>
            <p:cNvGrpSpPr/>
            <p:nvPr/>
          </p:nvGrpSpPr>
          <p:grpSpPr bwMode="auto">
            <a:xfrm>
              <a:off x="1092528" y="3011450"/>
              <a:ext cx="218407" cy="1804589"/>
              <a:chOff x="1092528" y="3011450"/>
              <a:chExt cx="218407" cy="1804589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093130" y="3011340"/>
                <a:ext cx="217481" cy="778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093130" y="4738196"/>
                <a:ext cx="217481" cy="778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5" name="组合 19"/>
            <p:cNvGrpSpPr/>
            <p:nvPr/>
          </p:nvGrpSpPr>
          <p:grpSpPr bwMode="auto">
            <a:xfrm rot="1800000">
              <a:off x="1065509" y="2993865"/>
              <a:ext cx="218407" cy="1804589"/>
              <a:chOff x="1398913" y="3011450"/>
              <a:chExt cx="218407" cy="1804589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394330" y="3011043"/>
                <a:ext cx="217481" cy="778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399062" y="4738157"/>
                <a:ext cx="217480" cy="778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6" name="组合 20"/>
            <p:cNvGrpSpPr/>
            <p:nvPr/>
          </p:nvGrpSpPr>
          <p:grpSpPr bwMode="auto">
            <a:xfrm rot="3600000">
              <a:off x="1081384" y="2993866"/>
              <a:ext cx="218407" cy="1804589"/>
              <a:chOff x="1398913" y="3011450"/>
              <a:chExt cx="218407" cy="1804589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394305" y="3009336"/>
                <a:ext cx="220821" cy="777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396556" y="4738723"/>
                <a:ext cx="219233" cy="777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7" name="组合 21"/>
            <p:cNvGrpSpPr/>
            <p:nvPr/>
          </p:nvGrpSpPr>
          <p:grpSpPr bwMode="auto">
            <a:xfrm rot="5400000">
              <a:off x="1091250" y="3029946"/>
              <a:ext cx="218407" cy="1804589"/>
              <a:chOff x="1092528" y="3011450"/>
              <a:chExt cx="218407" cy="1804589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092628" y="3011450"/>
                <a:ext cx="217643" cy="777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092628" y="4738595"/>
                <a:ext cx="217643" cy="777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8" name="组合 22"/>
            <p:cNvGrpSpPr/>
            <p:nvPr/>
          </p:nvGrpSpPr>
          <p:grpSpPr bwMode="auto">
            <a:xfrm rot="7362065">
              <a:off x="1089351" y="3012361"/>
              <a:ext cx="218407" cy="1804589"/>
              <a:chOff x="1398913" y="3011450"/>
              <a:chExt cx="218407" cy="1804589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398789" y="3013920"/>
                <a:ext cx="214466" cy="777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399131" y="4738784"/>
                <a:ext cx="217644" cy="777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9" name="组合 23"/>
            <p:cNvGrpSpPr/>
            <p:nvPr/>
          </p:nvGrpSpPr>
          <p:grpSpPr bwMode="auto">
            <a:xfrm rot="9000000">
              <a:off x="1100202" y="3003731"/>
              <a:ext cx="218407" cy="1804589"/>
              <a:chOff x="1398913" y="3011450"/>
              <a:chExt cx="218407" cy="1804589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398448" y="3021151"/>
                <a:ext cx="219068" cy="778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399322" y="4748293"/>
                <a:ext cx="220656" cy="778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cxnSp>
        <p:nvCxnSpPr>
          <p:cNvPr id="36" name="直接连接符 35"/>
          <p:cNvCxnSpPr/>
          <p:nvPr userDrawn="1"/>
        </p:nvCxnSpPr>
        <p:spPr>
          <a:xfrm>
            <a:off x="5364163" y="3756025"/>
            <a:ext cx="25796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 userDrawn="1"/>
        </p:nvCxnSpPr>
        <p:spPr>
          <a:xfrm>
            <a:off x="5364163" y="3627438"/>
            <a:ext cx="25796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 userDrawn="1"/>
        </p:nvCxnSpPr>
        <p:spPr>
          <a:xfrm>
            <a:off x="5364163" y="3513138"/>
            <a:ext cx="25796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>
            <a:off x="5364163" y="3384550"/>
            <a:ext cx="25796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>
            <a:off x="5364163" y="2487613"/>
            <a:ext cx="25796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 userDrawn="1"/>
        </p:nvCxnSpPr>
        <p:spPr>
          <a:xfrm>
            <a:off x="5364163" y="2360613"/>
            <a:ext cx="25796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 userDrawn="1"/>
        </p:nvCxnSpPr>
        <p:spPr>
          <a:xfrm>
            <a:off x="5364163" y="2244725"/>
            <a:ext cx="25796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>
            <a:off x="5364163" y="2117725"/>
            <a:ext cx="25796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V="1">
            <a:off x="4543425" y="0"/>
            <a:ext cx="0" cy="231457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V="1">
            <a:off x="4672013" y="0"/>
            <a:ext cx="0" cy="22733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V="1">
            <a:off x="4786313" y="0"/>
            <a:ext cx="0" cy="22050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V="1">
            <a:off x="4914900" y="0"/>
            <a:ext cx="0" cy="214471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0CB87-F457-4FC8-A6C7-879782ACBFE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C9FA5-9D65-4D10-B85C-9D7C3085E60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DA8A8-74A0-4E2A-AE3D-D0E28EC28D5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D1E07-D071-4639-B8CF-B79FC26D17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C6DA9-C459-4192-9109-0B8DB882EE57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F4064-A1AA-4A78-B214-B9696943C29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2D1CF-2CC7-4735-B396-70A8EB2DD8D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924F4-EAF5-4683-9A91-A1C9B1A58E9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39718-FDB4-4E62-BBCE-D085BC6AAF1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C2C59-A583-4E57-87F5-2CCE92D8029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08F15-8C11-4164-AE33-AF1BBF02BEF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E7086-C8B6-486F-991A-9083BADBADD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473F4-55B2-4A12-B11B-0A23B3AAAAA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83F73-A283-4F31-BC6B-002DD121961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654715-898F-495D-BF3D-408F4247AE7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1E4100E-A7C5-43FA-908C-E6941C12666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482B0"/>
              </a:gs>
              <a:gs pos="82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149" name="Picture 2" descr="F:\241\BL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/>
          <p:cNvCxnSpPr>
            <a:endCxn id="11" idx="0"/>
          </p:cNvCxnSpPr>
          <p:nvPr/>
        </p:nvCxnSpPr>
        <p:spPr>
          <a:xfrm>
            <a:off x="0" y="700088"/>
            <a:ext cx="30829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9" name="组合 1028"/>
          <p:cNvGrpSpPr/>
          <p:nvPr/>
        </p:nvGrpSpPr>
        <p:grpSpPr bwMode="auto">
          <a:xfrm>
            <a:off x="2795588" y="700088"/>
            <a:ext cx="576262" cy="576262"/>
            <a:chOff x="2795058" y="699542"/>
            <a:chExt cx="576064" cy="576064"/>
          </a:xfrm>
        </p:grpSpPr>
        <p:sp>
          <p:nvSpPr>
            <p:cNvPr id="11" name="椭圆 10"/>
            <p:cNvSpPr/>
            <p:nvPr/>
          </p:nvSpPr>
          <p:spPr>
            <a:xfrm>
              <a:off x="2795058" y="699542"/>
              <a:ext cx="576064" cy="57606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999775" y="904259"/>
              <a:ext cx="166631" cy="16663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14" name="直接连接符 13"/>
          <p:cNvCxnSpPr>
            <a:stCxn id="11" idx="6"/>
            <a:endCxn id="15" idx="2"/>
          </p:cNvCxnSpPr>
          <p:nvPr/>
        </p:nvCxnSpPr>
        <p:spPr>
          <a:xfrm>
            <a:off x="3371850" y="987425"/>
            <a:ext cx="0" cy="33845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0" name="组合 1029"/>
          <p:cNvGrpSpPr/>
          <p:nvPr/>
        </p:nvGrpSpPr>
        <p:grpSpPr bwMode="auto">
          <a:xfrm>
            <a:off x="3371850" y="4084638"/>
            <a:ext cx="574675" cy="574675"/>
            <a:chOff x="3371122" y="4083918"/>
            <a:chExt cx="576064" cy="576064"/>
          </a:xfrm>
        </p:grpSpPr>
        <p:sp>
          <p:nvSpPr>
            <p:cNvPr id="15" name="椭圆 14"/>
            <p:cNvSpPr/>
            <p:nvPr/>
          </p:nvSpPr>
          <p:spPr>
            <a:xfrm>
              <a:off x="3371122" y="4083918"/>
              <a:ext cx="576064" cy="57606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74813" y="4287609"/>
              <a:ext cx="168682" cy="16868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18" name="直接连接符 17"/>
          <p:cNvCxnSpPr>
            <a:stCxn id="15" idx="4"/>
            <a:endCxn id="61" idx="1"/>
          </p:cNvCxnSpPr>
          <p:nvPr/>
        </p:nvCxnSpPr>
        <p:spPr>
          <a:xfrm>
            <a:off x="3659188" y="4659313"/>
            <a:ext cx="3654425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 bwMode="auto">
          <a:xfrm>
            <a:off x="1409700" y="2263775"/>
            <a:ext cx="768350" cy="768350"/>
            <a:chOff x="510269" y="3623386"/>
            <a:chExt cx="921064" cy="921064"/>
          </a:xfrm>
        </p:grpSpPr>
        <p:sp>
          <p:nvSpPr>
            <p:cNvPr id="25" name="椭圆 24"/>
            <p:cNvSpPr/>
            <p:nvPr/>
          </p:nvSpPr>
          <p:spPr>
            <a:xfrm>
              <a:off x="719602" y="3832719"/>
              <a:ext cx="502399" cy="50239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647287" y="3760404"/>
              <a:ext cx="647028" cy="64702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82584" y="3695701"/>
              <a:ext cx="776434" cy="77643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10269" y="3623386"/>
              <a:ext cx="921064" cy="92106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 bwMode="auto">
          <a:xfrm>
            <a:off x="1457325" y="4035425"/>
            <a:ext cx="942975" cy="966788"/>
            <a:chOff x="2563414" y="3915676"/>
            <a:chExt cx="942192" cy="966481"/>
          </a:xfrm>
        </p:grpSpPr>
        <p:sp>
          <p:nvSpPr>
            <p:cNvPr id="35" name="椭圆 34"/>
            <p:cNvSpPr/>
            <p:nvPr/>
          </p:nvSpPr>
          <p:spPr>
            <a:xfrm>
              <a:off x="2763273" y="4129921"/>
              <a:ext cx="520268" cy="531643"/>
            </a:xfrm>
            <a:custGeom>
              <a:avLst/>
              <a:gdLst/>
              <a:ahLst/>
              <a:cxnLst/>
              <a:rect l="l" t="t" r="r" b="b"/>
              <a:pathLst>
                <a:path w="520466" h="531039">
                  <a:moveTo>
                    <a:pt x="292010" y="0"/>
                  </a:moveTo>
                  <a:cubicBezTo>
                    <a:pt x="421320" y="17876"/>
                    <a:pt x="520466" y="129136"/>
                    <a:pt x="520466" y="263552"/>
                  </a:cubicBezTo>
                  <a:cubicBezTo>
                    <a:pt x="520466" y="411281"/>
                    <a:pt x="400708" y="531039"/>
                    <a:pt x="252979" y="531039"/>
                  </a:cubicBezTo>
                  <a:cubicBezTo>
                    <a:pt x="134421" y="531039"/>
                    <a:pt x="33877" y="453906"/>
                    <a:pt x="0" y="346689"/>
                  </a:cubicBezTo>
                  <a:cubicBezTo>
                    <a:pt x="127713" y="261832"/>
                    <a:pt x="229977" y="141845"/>
                    <a:pt x="292010" y="0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2695068" y="4056919"/>
              <a:ext cx="666196" cy="680821"/>
            </a:xfrm>
            <a:custGeom>
              <a:avLst/>
              <a:gdLst/>
              <a:ahLst/>
              <a:cxnLst/>
              <a:rect l="l" t="t" r="r" b="b"/>
              <a:pathLst>
                <a:path w="665059" h="680896">
                  <a:moveTo>
                    <a:pt x="389870" y="0"/>
                  </a:moveTo>
                  <a:cubicBezTo>
                    <a:pt x="546883" y="31788"/>
                    <a:pt x="665059" y="170586"/>
                    <a:pt x="665059" y="336984"/>
                  </a:cubicBezTo>
                  <a:cubicBezTo>
                    <a:pt x="665059" y="526921"/>
                    <a:pt x="511084" y="680896"/>
                    <a:pt x="321147" y="680896"/>
                  </a:cubicBezTo>
                  <a:cubicBezTo>
                    <a:pt x="173617" y="680896"/>
                    <a:pt x="47784" y="588002"/>
                    <a:pt x="0" y="457121"/>
                  </a:cubicBezTo>
                  <a:cubicBezTo>
                    <a:pt x="183368" y="362687"/>
                    <a:pt x="323805" y="198400"/>
                    <a:pt x="389870" y="0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2634793" y="3990265"/>
              <a:ext cx="794677" cy="815716"/>
            </a:xfrm>
            <a:custGeom>
              <a:avLst/>
              <a:gdLst/>
              <a:ahLst/>
              <a:cxnLst/>
              <a:rect l="l" t="t" r="r" b="b"/>
              <a:pathLst>
                <a:path w="794551" h="814957">
                  <a:moveTo>
                    <a:pt x="469729" y="0"/>
                  </a:moveTo>
                  <a:cubicBezTo>
                    <a:pt x="655465" y="39749"/>
                    <a:pt x="794551" y="204934"/>
                    <a:pt x="794551" y="402602"/>
                  </a:cubicBezTo>
                  <a:cubicBezTo>
                    <a:pt x="794551" y="630339"/>
                    <a:pt x="609933" y="814957"/>
                    <a:pt x="382196" y="814957"/>
                  </a:cubicBezTo>
                  <a:cubicBezTo>
                    <a:pt x="208720" y="814957"/>
                    <a:pt x="60264" y="707834"/>
                    <a:pt x="0" y="555875"/>
                  </a:cubicBezTo>
                  <a:cubicBezTo>
                    <a:pt x="232621" y="455795"/>
                    <a:pt x="409174" y="250623"/>
                    <a:pt x="469729" y="0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563414" y="3915676"/>
              <a:ext cx="942192" cy="966481"/>
            </a:xfrm>
            <a:custGeom>
              <a:avLst/>
              <a:gdLst/>
              <a:ahLst/>
              <a:cxnLst/>
              <a:rect l="l" t="t" r="r" b="b"/>
              <a:pathLst>
                <a:path w="942192" h="966481">
                  <a:moveTo>
                    <a:pt x="555618" y="0"/>
                  </a:moveTo>
                  <a:cubicBezTo>
                    <a:pt x="776538" y="46660"/>
                    <a:pt x="942192" y="242835"/>
                    <a:pt x="942192" y="477701"/>
                  </a:cubicBezTo>
                  <a:cubicBezTo>
                    <a:pt x="942192" y="747647"/>
                    <a:pt x="723358" y="966481"/>
                    <a:pt x="453412" y="966481"/>
                  </a:cubicBezTo>
                  <a:cubicBezTo>
                    <a:pt x="247330" y="966481"/>
                    <a:pt x="71037" y="838943"/>
                    <a:pt x="0" y="658154"/>
                  </a:cubicBezTo>
                  <a:cubicBezTo>
                    <a:pt x="291274" y="563690"/>
                    <a:pt x="510770" y="310207"/>
                    <a:pt x="555618" y="0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 bwMode="auto">
          <a:xfrm>
            <a:off x="6961188" y="73025"/>
            <a:ext cx="1639887" cy="1639888"/>
            <a:chOff x="510269" y="3623386"/>
            <a:chExt cx="921064" cy="921064"/>
          </a:xfrm>
        </p:grpSpPr>
        <p:sp>
          <p:nvSpPr>
            <p:cNvPr id="46" name="椭圆 45"/>
            <p:cNvSpPr/>
            <p:nvPr/>
          </p:nvSpPr>
          <p:spPr>
            <a:xfrm>
              <a:off x="718913" y="3832030"/>
              <a:ext cx="503776" cy="503777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646690" y="3759807"/>
              <a:ext cx="648223" cy="64822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582492" y="3695609"/>
              <a:ext cx="776619" cy="77661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510269" y="3623386"/>
              <a:ext cx="921064" cy="92106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51" name="直接连接符 50"/>
          <p:cNvCxnSpPr>
            <a:stCxn id="49" idx="2"/>
          </p:cNvCxnSpPr>
          <p:nvPr/>
        </p:nvCxnSpPr>
        <p:spPr>
          <a:xfrm flipV="1">
            <a:off x="6961188" y="0"/>
            <a:ext cx="0" cy="8937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7089775" y="0"/>
            <a:ext cx="0" cy="8937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7204075" y="0"/>
            <a:ext cx="0" cy="8937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7332663" y="0"/>
            <a:ext cx="0" cy="8937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9" idx="4"/>
          </p:cNvCxnSpPr>
          <p:nvPr/>
        </p:nvCxnSpPr>
        <p:spPr>
          <a:xfrm>
            <a:off x="7780338" y="1712913"/>
            <a:ext cx="136366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7780338" y="1584325"/>
            <a:ext cx="136366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7780338" y="1470025"/>
            <a:ext cx="136366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7780338" y="1341438"/>
            <a:ext cx="136366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7313613" y="4476750"/>
            <a:ext cx="968375" cy="36988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3" name="直接连接符 62"/>
          <p:cNvCxnSpPr>
            <a:stCxn id="61" idx="3"/>
          </p:cNvCxnSpPr>
          <p:nvPr/>
        </p:nvCxnSpPr>
        <p:spPr>
          <a:xfrm>
            <a:off x="8281988" y="4660900"/>
            <a:ext cx="863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组合 80"/>
          <p:cNvGrpSpPr/>
          <p:nvPr/>
        </p:nvGrpSpPr>
        <p:grpSpPr bwMode="auto">
          <a:xfrm>
            <a:off x="4622800" y="4071938"/>
            <a:ext cx="1374775" cy="585787"/>
            <a:chOff x="5208287" y="4074041"/>
            <a:chExt cx="1373642" cy="585727"/>
          </a:xfrm>
        </p:grpSpPr>
        <p:sp>
          <p:nvSpPr>
            <p:cNvPr id="77" name="椭圆 76"/>
            <p:cNvSpPr/>
            <p:nvPr/>
          </p:nvSpPr>
          <p:spPr>
            <a:xfrm>
              <a:off x="5531870" y="4389921"/>
              <a:ext cx="726476" cy="269847"/>
            </a:xfrm>
            <a:custGeom>
              <a:avLst/>
              <a:gdLst/>
              <a:ahLst/>
              <a:cxnLst/>
              <a:rect l="l" t="t" r="r" b="b"/>
              <a:pathLst>
                <a:path w="726616" h="269639">
                  <a:moveTo>
                    <a:pt x="363308" y="0"/>
                  </a:moveTo>
                  <a:cubicBezTo>
                    <a:pt x="534987" y="0"/>
                    <a:pt x="680220" y="113233"/>
                    <a:pt x="726616" y="269639"/>
                  </a:cubicBezTo>
                  <a:lnTo>
                    <a:pt x="0" y="269639"/>
                  </a:lnTo>
                  <a:cubicBezTo>
                    <a:pt x="46396" y="113233"/>
                    <a:pt x="191629" y="0"/>
                    <a:pt x="363308" y="0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417664" y="4280395"/>
              <a:ext cx="954887" cy="379373"/>
            </a:xfrm>
            <a:custGeom>
              <a:avLst/>
              <a:gdLst/>
              <a:ahLst/>
              <a:cxnLst/>
              <a:rect l="l" t="t" r="r" b="b"/>
              <a:pathLst>
                <a:path w="954164" h="378801">
                  <a:moveTo>
                    <a:pt x="477082" y="0"/>
                  </a:moveTo>
                  <a:cubicBezTo>
                    <a:pt x="709600" y="0"/>
                    <a:pt x="904387" y="161549"/>
                    <a:pt x="954164" y="378801"/>
                  </a:cubicBezTo>
                  <a:lnTo>
                    <a:pt x="0" y="378801"/>
                  </a:lnTo>
                  <a:cubicBezTo>
                    <a:pt x="49778" y="161549"/>
                    <a:pt x="244564" y="0"/>
                    <a:pt x="477082" y="0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5317735" y="4183567"/>
              <a:ext cx="1154748" cy="476201"/>
            </a:xfrm>
            <a:custGeom>
              <a:avLst/>
              <a:gdLst/>
              <a:ahLst/>
              <a:cxnLst/>
              <a:rect l="l" t="t" r="r" b="b"/>
              <a:pathLst>
                <a:path w="1155318" h="476564">
                  <a:moveTo>
                    <a:pt x="577659" y="0"/>
                  </a:moveTo>
                  <a:cubicBezTo>
                    <a:pt x="864463" y="0"/>
                    <a:pt x="1103388" y="204991"/>
                    <a:pt x="1155318" y="476564"/>
                  </a:cubicBezTo>
                  <a:lnTo>
                    <a:pt x="0" y="476564"/>
                  </a:lnTo>
                  <a:cubicBezTo>
                    <a:pt x="51931" y="204991"/>
                    <a:pt x="290856" y="0"/>
                    <a:pt x="577659" y="0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5208287" y="4074041"/>
              <a:ext cx="1373642" cy="585727"/>
            </a:xfrm>
            <a:custGeom>
              <a:avLst/>
              <a:gdLst/>
              <a:ahLst/>
              <a:cxnLst/>
              <a:rect l="l" t="t" r="r" b="b"/>
              <a:pathLst>
                <a:path w="1373642" h="585726">
                  <a:moveTo>
                    <a:pt x="686821" y="0"/>
                  </a:moveTo>
                  <a:cubicBezTo>
                    <a:pt x="1033999" y="0"/>
                    <a:pt x="1321990" y="253413"/>
                    <a:pt x="1373642" y="585726"/>
                  </a:cubicBezTo>
                  <a:lnTo>
                    <a:pt x="0" y="585726"/>
                  </a:lnTo>
                  <a:cubicBezTo>
                    <a:pt x="51653" y="253413"/>
                    <a:pt x="339643" y="0"/>
                    <a:pt x="686821" y="0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31" name="组合 1030"/>
          <p:cNvGrpSpPr/>
          <p:nvPr/>
        </p:nvGrpSpPr>
        <p:grpSpPr bwMode="auto">
          <a:xfrm>
            <a:off x="6865938" y="3867150"/>
            <a:ext cx="768350" cy="768350"/>
            <a:chOff x="6865239" y="3867126"/>
            <a:chExt cx="768648" cy="768648"/>
          </a:xfrm>
        </p:grpSpPr>
        <p:sp>
          <p:nvSpPr>
            <p:cNvPr id="86" name="椭圆 85"/>
            <p:cNvSpPr/>
            <p:nvPr/>
          </p:nvSpPr>
          <p:spPr>
            <a:xfrm>
              <a:off x="7039932" y="4041819"/>
              <a:ext cx="419263" cy="419263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6979583" y="3981470"/>
              <a:ext cx="539959" cy="539959"/>
            </a:xfrm>
            <a:custGeom>
              <a:avLst/>
              <a:gdLst/>
              <a:ahLst/>
              <a:cxnLst/>
              <a:rect l="l" t="t" r="r" b="b"/>
              <a:pathLst>
                <a:path w="540830" h="540830">
                  <a:moveTo>
                    <a:pt x="270415" y="0"/>
                  </a:moveTo>
                  <a:cubicBezTo>
                    <a:pt x="419761" y="0"/>
                    <a:pt x="540830" y="121069"/>
                    <a:pt x="540830" y="270415"/>
                  </a:cubicBezTo>
                  <a:cubicBezTo>
                    <a:pt x="540830" y="366198"/>
                    <a:pt x="491032" y="450349"/>
                    <a:pt x="415603" y="497906"/>
                  </a:cubicBezTo>
                  <a:lnTo>
                    <a:pt x="396443" y="497906"/>
                  </a:lnTo>
                  <a:cubicBezTo>
                    <a:pt x="373470" y="497906"/>
                    <a:pt x="353423" y="510439"/>
                    <a:pt x="343621" y="529529"/>
                  </a:cubicBezTo>
                  <a:cubicBezTo>
                    <a:pt x="320572" y="537303"/>
                    <a:pt x="295906" y="540830"/>
                    <a:pt x="270415" y="540830"/>
                  </a:cubicBezTo>
                  <a:cubicBezTo>
                    <a:pt x="121069" y="540830"/>
                    <a:pt x="0" y="419761"/>
                    <a:pt x="0" y="270415"/>
                  </a:cubicBezTo>
                  <a:cubicBezTo>
                    <a:pt x="0" y="121069"/>
                    <a:pt x="121069" y="0"/>
                    <a:pt x="270415" y="0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6925587" y="3927474"/>
              <a:ext cx="647951" cy="647951"/>
            </a:xfrm>
            <a:custGeom>
              <a:avLst/>
              <a:gdLst/>
              <a:ahLst/>
              <a:cxnLst/>
              <a:rect l="l" t="t" r="r" b="b"/>
              <a:pathLst>
                <a:path w="648464" h="648464">
                  <a:moveTo>
                    <a:pt x="324232" y="0"/>
                  </a:moveTo>
                  <a:cubicBezTo>
                    <a:pt x="503300" y="0"/>
                    <a:pt x="648464" y="145164"/>
                    <a:pt x="648464" y="324232"/>
                  </a:cubicBezTo>
                  <a:cubicBezTo>
                    <a:pt x="648464" y="412942"/>
                    <a:pt x="612839" y="493330"/>
                    <a:pt x="554964" y="551723"/>
                  </a:cubicBezTo>
                  <a:lnTo>
                    <a:pt x="450260" y="551723"/>
                  </a:lnTo>
                  <a:cubicBezTo>
                    <a:pt x="416122" y="551723"/>
                    <a:pt x="388447" y="579398"/>
                    <a:pt x="388447" y="613536"/>
                  </a:cubicBezTo>
                  <a:lnTo>
                    <a:pt x="388447" y="641991"/>
                  </a:lnTo>
                  <a:cubicBezTo>
                    <a:pt x="367706" y="646275"/>
                    <a:pt x="346225" y="648464"/>
                    <a:pt x="324232" y="648464"/>
                  </a:cubicBezTo>
                  <a:cubicBezTo>
                    <a:pt x="145164" y="648464"/>
                    <a:pt x="0" y="503300"/>
                    <a:pt x="0" y="324232"/>
                  </a:cubicBezTo>
                  <a:cubicBezTo>
                    <a:pt x="0" y="145164"/>
                    <a:pt x="145164" y="0"/>
                    <a:pt x="324232" y="0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6865239" y="3867126"/>
              <a:ext cx="768648" cy="768648"/>
            </a:xfrm>
            <a:custGeom>
              <a:avLst/>
              <a:gdLst/>
              <a:ahLst/>
              <a:cxnLst/>
              <a:rect l="l" t="t" r="r" b="b"/>
              <a:pathLst>
                <a:path w="768648" h="768648">
                  <a:moveTo>
                    <a:pt x="384324" y="0"/>
                  </a:moveTo>
                  <a:cubicBezTo>
                    <a:pt x="596580" y="0"/>
                    <a:pt x="768648" y="172068"/>
                    <a:pt x="768648" y="384324"/>
                  </a:cubicBezTo>
                  <a:cubicBezTo>
                    <a:pt x="768648" y="469778"/>
                    <a:pt x="740758" y="548718"/>
                    <a:pt x="692606" y="611815"/>
                  </a:cubicBezTo>
                  <a:lnTo>
                    <a:pt x="510352" y="611815"/>
                  </a:lnTo>
                  <a:cubicBezTo>
                    <a:pt x="476214" y="611815"/>
                    <a:pt x="448539" y="639490"/>
                    <a:pt x="448539" y="673628"/>
                  </a:cubicBezTo>
                  <a:lnTo>
                    <a:pt x="448539" y="762175"/>
                  </a:lnTo>
                  <a:cubicBezTo>
                    <a:pt x="427785" y="766809"/>
                    <a:pt x="406269" y="768648"/>
                    <a:pt x="384324" y="768648"/>
                  </a:cubicBezTo>
                  <a:cubicBezTo>
                    <a:pt x="172068" y="768648"/>
                    <a:pt x="0" y="596580"/>
                    <a:pt x="0" y="384324"/>
                  </a:cubicBezTo>
                  <a:cubicBezTo>
                    <a:pt x="0" y="172068"/>
                    <a:pt x="172068" y="0"/>
                    <a:pt x="384324" y="0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28" name="组合 1027"/>
          <p:cNvGrpSpPr/>
          <p:nvPr/>
        </p:nvGrpSpPr>
        <p:grpSpPr bwMode="auto">
          <a:xfrm>
            <a:off x="288925" y="2994025"/>
            <a:ext cx="1814513" cy="1822450"/>
            <a:chOff x="288293" y="2993865"/>
            <a:chExt cx="1814455" cy="1822174"/>
          </a:xfrm>
        </p:grpSpPr>
        <p:grpSp>
          <p:nvGrpSpPr>
            <p:cNvPr id="6201" name="组合 22"/>
            <p:cNvGrpSpPr/>
            <p:nvPr/>
          </p:nvGrpSpPr>
          <p:grpSpPr bwMode="auto">
            <a:xfrm>
              <a:off x="382114" y="3089597"/>
              <a:ext cx="1639235" cy="1639235"/>
              <a:chOff x="510269" y="3623386"/>
              <a:chExt cx="921064" cy="921064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718899" y="3831802"/>
                <a:ext cx="503961" cy="503901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646649" y="3759562"/>
                <a:ext cx="648460" cy="64838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82428" y="3695348"/>
                <a:ext cx="776903" cy="77681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510179" y="3623107"/>
                <a:ext cx="921401" cy="92129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6202" name="组合 1026"/>
            <p:cNvGrpSpPr/>
            <p:nvPr/>
          </p:nvGrpSpPr>
          <p:grpSpPr bwMode="auto">
            <a:xfrm>
              <a:off x="1092528" y="3011450"/>
              <a:ext cx="218407" cy="1804589"/>
              <a:chOff x="1092528" y="3011450"/>
              <a:chExt cx="218407" cy="1804589"/>
            </a:xfrm>
          </p:grpSpPr>
          <p:sp>
            <p:nvSpPr>
              <p:cNvPr id="1024" name="矩形 1023"/>
              <p:cNvSpPr/>
              <p:nvPr/>
            </p:nvSpPr>
            <p:spPr>
              <a:xfrm>
                <a:off x="1093130" y="3011325"/>
                <a:ext cx="217480" cy="7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093130" y="4738264"/>
                <a:ext cx="217480" cy="7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6203" name="组合 1024"/>
            <p:cNvGrpSpPr/>
            <p:nvPr/>
          </p:nvGrpSpPr>
          <p:grpSpPr bwMode="auto">
            <a:xfrm rot="1800000">
              <a:off x="1065509" y="2993865"/>
              <a:ext cx="218407" cy="1804589"/>
              <a:chOff x="1398913" y="3011450"/>
              <a:chExt cx="218407" cy="1804589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1398274" y="3009563"/>
                <a:ext cx="214306" cy="7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399462" y="4738133"/>
                <a:ext cx="217481" cy="7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6204" name="组合 101"/>
            <p:cNvGrpSpPr/>
            <p:nvPr/>
          </p:nvGrpSpPr>
          <p:grpSpPr bwMode="auto">
            <a:xfrm rot="3600000">
              <a:off x="1081384" y="2993866"/>
              <a:ext cx="218407" cy="1804589"/>
              <a:chOff x="1398913" y="3011450"/>
              <a:chExt cx="218407" cy="1804589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1399434" y="3011324"/>
                <a:ext cx="217455" cy="777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1398247" y="4740101"/>
                <a:ext cx="214281" cy="777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6205" name="组合 105"/>
            <p:cNvGrpSpPr/>
            <p:nvPr/>
          </p:nvGrpSpPr>
          <p:grpSpPr bwMode="auto">
            <a:xfrm rot="5400000">
              <a:off x="1091250" y="3029946"/>
              <a:ext cx="218407" cy="1804589"/>
              <a:chOff x="1092528" y="3011450"/>
              <a:chExt cx="218407" cy="1804589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1091906" y="3011451"/>
                <a:ext cx="219042" cy="777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1091906" y="4738595"/>
                <a:ext cx="219042" cy="777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6206" name="组合 108"/>
            <p:cNvGrpSpPr/>
            <p:nvPr/>
          </p:nvGrpSpPr>
          <p:grpSpPr bwMode="auto">
            <a:xfrm rot="7362065">
              <a:off x="1089351" y="3012361"/>
              <a:ext cx="218407" cy="1804589"/>
              <a:chOff x="1398913" y="3011450"/>
              <a:chExt cx="218407" cy="1804589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1395893" y="3015690"/>
                <a:ext cx="220630" cy="777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398426" y="4738789"/>
                <a:ext cx="219042" cy="777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6207" name="组合 111"/>
            <p:cNvGrpSpPr/>
            <p:nvPr/>
          </p:nvGrpSpPr>
          <p:grpSpPr bwMode="auto">
            <a:xfrm rot="9000000">
              <a:off x="1100202" y="3003731"/>
              <a:ext cx="218407" cy="1804589"/>
              <a:chOff x="1398913" y="3011450"/>
              <a:chExt cx="218407" cy="1804589"/>
            </a:xfrm>
          </p:grpSpPr>
          <p:sp>
            <p:nvSpPr>
              <p:cNvPr id="113" name="矩形 112"/>
              <p:cNvSpPr/>
              <p:nvPr/>
            </p:nvSpPr>
            <p:spPr>
              <a:xfrm>
                <a:off x="1398689" y="3011987"/>
                <a:ext cx="219068" cy="7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1398451" y="4742938"/>
                <a:ext cx="222243" cy="7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16" name="组合 115"/>
          <p:cNvGrpSpPr/>
          <p:nvPr/>
        </p:nvGrpSpPr>
        <p:grpSpPr bwMode="auto">
          <a:xfrm>
            <a:off x="2274888" y="2811463"/>
            <a:ext cx="554037" cy="555625"/>
            <a:chOff x="288293" y="2993865"/>
            <a:chExt cx="1814455" cy="1822174"/>
          </a:xfrm>
        </p:grpSpPr>
        <p:grpSp>
          <p:nvGrpSpPr>
            <p:cNvPr id="6178" name="组合 116"/>
            <p:cNvGrpSpPr/>
            <p:nvPr/>
          </p:nvGrpSpPr>
          <p:grpSpPr bwMode="auto">
            <a:xfrm>
              <a:off x="382114" y="3089597"/>
              <a:ext cx="1639235" cy="1639235"/>
              <a:chOff x="510269" y="3623386"/>
              <a:chExt cx="921064" cy="921064"/>
            </a:xfrm>
          </p:grpSpPr>
          <p:sp>
            <p:nvSpPr>
              <p:cNvPr id="136" name="椭圆 135"/>
              <p:cNvSpPr/>
              <p:nvPr/>
            </p:nvSpPr>
            <p:spPr>
              <a:xfrm>
                <a:off x="717543" y="3829946"/>
                <a:ext cx="505379" cy="506078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>
                <a:off x="647433" y="3759739"/>
                <a:ext cx="645599" cy="646493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>
                <a:off x="583165" y="3695383"/>
                <a:ext cx="774134" cy="77520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510135" y="3622251"/>
                <a:ext cx="920195" cy="92146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6179" name="组合 117"/>
            <p:cNvGrpSpPr/>
            <p:nvPr/>
          </p:nvGrpSpPr>
          <p:grpSpPr bwMode="auto">
            <a:xfrm>
              <a:off x="1092528" y="3011450"/>
              <a:ext cx="218407" cy="1804589"/>
              <a:chOff x="1092528" y="3011450"/>
              <a:chExt cx="218407" cy="1804589"/>
            </a:xfrm>
          </p:grpSpPr>
          <p:sp>
            <p:nvSpPr>
              <p:cNvPr id="134" name="矩形 133"/>
              <p:cNvSpPr/>
              <p:nvPr/>
            </p:nvSpPr>
            <p:spPr>
              <a:xfrm>
                <a:off x="1094139" y="3009482"/>
                <a:ext cx="218358" cy="780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1094139" y="4737944"/>
                <a:ext cx="218358" cy="780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6180" name="组合 118"/>
            <p:cNvGrpSpPr/>
            <p:nvPr/>
          </p:nvGrpSpPr>
          <p:grpSpPr bwMode="auto">
            <a:xfrm rot="1800000">
              <a:off x="1065509" y="2993865"/>
              <a:ext cx="218407" cy="1804589"/>
              <a:chOff x="1398913" y="3011450"/>
              <a:chExt cx="218407" cy="1804589"/>
            </a:xfrm>
          </p:grpSpPr>
          <p:sp>
            <p:nvSpPr>
              <p:cNvPr id="132" name="矩形 131"/>
              <p:cNvSpPr/>
              <p:nvPr/>
            </p:nvSpPr>
            <p:spPr>
              <a:xfrm>
                <a:off x="1381315" y="3003817"/>
                <a:ext cx="233953" cy="780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1385162" y="4738948"/>
                <a:ext cx="233953" cy="780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6181" name="组合 119"/>
            <p:cNvGrpSpPr/>
            <p:nvPr/>
          </p:nvGrpSpPr>
          <p:grpSpPr bwMode="auto">
            <a:xfrm rot="3600000">
              <a:off x="1081384" y="2993866"/>
              <a:ext cx="218407" cy="1804589"/>
              <a:chOff x="1398913" y="3011450"/>
              <a:chExt cx="218407" cy="1804589"/>
            </a:xfrm>
          </p:grpSpPr>
          <p:sp>
            <p:nvSpPr>
              <p:cNvPr id="130" name="矩形 129"/>
              <p:cNvSpPr/>
              <p:nvPr/>
            </p:nvSpPr>
            <p:spPr>
              <a:xfrm>
                <a:off x="1381046" y="3018362"/>
                <a:ext cx="218660" cy="779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1396624" y="4738291"/>
                <a:ext cx="218660" cy="77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6182" name="组合 120"/>
            <p:cNvGrpSpPr/>
            <p:nvPr/>
          </p:nvGrpSpPr>
          <p:grpSpPr bwMode="auto">
            <a:xfrm rot="5400000">
              <a:off x="1091250" y="3029946"/>
              <a:ext cx="218407" cy="1804589"/>
              <a:chOff x="1092528" y="3011450"/>
              <a:chExt cx="218407" cy="1804589"/>
            </a:xfrm>
          </p:grpSpPr>
          <p:sp>
            <p:nvSpPr>
              <p:cNvPr id="128" name="矩形 127"/>
              <p:cNvSpPr/>
              <p:nvPr/>
            </p:nvSpPr>
            <p:spPr>
              <a:xfrm>
                <a:off x="1075529" y="3011452"/>
                <a:ext cx="218660" cy="77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1091146" y="4737526"/>
                <a:ext cx="218660" cy="77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6183" name="组合 121"/>
            <p:cNvGrpSpPr/>
            <p:nvPr/>
          </p:nvGrpSpPr>
          <p:grpSpPr bwMode="auto">
            <a:xfrm rot="7362065">
              <a:off x="1089351" y="3012361"/>
              <a:ext cx="218407" cy="1804589"/>
              <a:chOff x="1398913" y="3011450"/>
              <a:chExt cx="218407" cy="1804589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1399975" y="3018819"/>
                <a:ext cx="218660" cy="77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397699" y="4737838"/>
                <a:ext cx="218660" cy="77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6184" name="组合 122"/>
            <p:cNvGrpSpPr/>
            <p:nvPr/>
          </p:nvGrpSpPr>
          <p:grpSpPr bwMode="auto">
            <a:xfrm rot="9000000">
              <a:off x="1100202" y="3003731"/>
              <a:ext cx="218407" cy="1804589"/>
              <a:chOff x="1398913" y="3011450"/>
              <a:chExt cx="218407" cy="1804589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1412000" y="3020822"/>
                <a:ext cx="218358" cy="780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406252" y="4748844"/>
                <a:ext cx="218358" cy="780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032" name="组合 1031"/>
          <p:cNvGrpSpPr/>
          <p:nvPr/>
        </p:nvGrpSpPr>
        <p:grpSpPr bwMode="auto">
          <a:xfrm>
            <a:off x="3779838" y="1539875"/>
            <a:ext cx="4495800" cy="1027113"/>
            <a:chOff x="3779912" y="1539767"/>
            <a:chExt cx="4495347" cy="1027910"/>
          </a:xfrm>
        </p:grpSpPr>
        <p:sp>
          <p:nvSpPr>
            <p:cNvPr id="6176" name="矩形​​ 42"/>
            <p:cNvSpPr>
              <a:spLocks noChangeArrowheads="1"/>
            </p:cNvSpPr>
            <p:nvPr/>
          </p:nvSpPr>
          <p:spPr bwMode="auto">
            <a:xfrm>
              <a:off x="3779912" y="1539767"/>
              <a:ext cx="4249125" cy="1027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POWERPOINT</a:t>
              </a:r>
              <a:endParaRPr lang="zh-CN" altLang="en-US" sz="480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6177" name="TextBox 5"/>
            <p:cNvSpPr txBox="1">
              <a:spLocks noChangeArrowheads="1"/>
            </p:cNvSpPr>
            <p:nvPr/>
          </p:nvSpPr>
          <p:spPr bwMode="auto">
            <a:xfrm rot="9577">
              <a:off x="7782816" y="1895672"/>
              <a:ext cx="492443" cy="605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模板</a:t>
              </a:r>
              <a:endParaRPr lang="zh-CN" altLang="en-US" sz="200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</p:grpSp>
      <p:sp>
        <p:nvSpPr>
          <p:cNvPr id="4" name="矩形​​ 38"/>
          <p:cNvSpPr>
            <a:spLocks noChangeArrowheads="1"/>
          </p:cNvSpPr>
          <p:nvPr/>
        </p:nvSpPr>
        <p:spPr bwMode="auto">
          <a:xfrm>
            <a:off x="3790950" y="1501775"/>
            <a:ext cx="2767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上海锐普广告有限公司</a:t>
            </a:r>
            <a:endParaRPr lang="en-US" altLang="zh-CN" sz="2000">
              <a:solidFill>
                <a:schemeClr val="bg1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sp>
        <p:nvSpPr>
          <p:cNvPr id="144" name="TextBox 8"/>
          <p:cNvSpPr txBox="1">
            <a:spLocks noChangeArrowheads="1"/>
          </p:cNvSpPr>
          <p:nvPr/>
        </p:nvSpPr>
        <p:spPr bwMode="auto">
          <a:xfrm>
            <a:off x="3776663" y="4667250"/>
            <a:ext cx="18764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适用于工业及相关类别演示</a:t>
            </a:r>
            <a:endParaRPr lang="zh-CN" altLang="en-US" sz="1100">
              <a:solidFill>
                <a:schemeClr val="bg1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4" dur="1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16" dur="1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3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9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4" grpId="0"/>
      <p:bldP spid="1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:\241\BL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9" name="组合 83"/>
          <p:cNvGrpSpPr/>
          <p:nvPr/>
        </p:nvGrpSpPr>
        <p:grpSpPr bwMode="auto">
          <a:xfrm>
            <a:off x="3276600" y="73025"/>
            <a:ext cx="1638300" cy="1639888"/>
            <a:chOff x="510269" y="3623386"/>
            <a:chExt cx="921064" cy="921064"/>
          </a:xfrm>
        </p:grpSpPr>
        <p:sp>
          <p:nvSpPr>
            <p:cNvPr id="85" name="椭圆 84"/>
            <p:cNvSpPr/>
            <p:nvPr/>
          </p:nvSpPr>
          <p:spPr>
            <a:xfrm>
              <a:off x="719115" y="3832030"/>
              <a:ext cx="503372" cy="503777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646822" y="3759807"/>
              <a:ext cx="647958" cy="64822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582562" y="3695609"/>
              <a:ext cx="776478" cy="77661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510269" y="3623386"/>
              <a:ext cx="921064" cy="92106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89" name="直接连接符 88"/>
          <p:cNvCxnSpPr/>
          <p:nvPr/>
        </p:nvCxnSpPr>
        <p:spPr>
          <a:xfrm flipV="1">
            <a:off x="4543425" y="0"/>
            <a:ext cx="0" cy="8937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4672013" y="0"/>
            <a:ext cx="0" cy="8937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V="1">
            <a:off x="4786313" y="0"/>
            <a:ext cx="0" cy="8937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V="1">
            <a:off x="4914900" y="0"/>
            <a:ext cx="0" cy="8937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0" y="1712913"/>
            <a:ext cx="4095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endCxn id="87" idx="4"/>
          </p:cNvCxnSpPr>
          <p:nvPr/>
        </p:nvCxnSpPr>
        <p:spPr>
          <a:xfrm>
            <a:off x="0" y="1584325"/>
            <a:ext cx="4095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0" y="1470025"/>
            <a:ext cx="4095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0" y="1341438"/>
            <a:ext cx="4095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0" y="4660900"/>
            <a:ext cx="29876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29" name="组合 105"/>
          <p:cNvGrpSpPr/>
          <p:nvPr/>
        </p:nvGrpSpPr>
        <p:grpSpPr bwMode="auto">
          <a:xfrm>
            <a:off x="7273925" y="3381375"/>
            <a:ext cx="1638300" cy="1639888"/>
            <a:chOff x="510269" y="3623386"/>
            <a:chExt cx="921064" cy="921064"/>
          </a:xfrm>
        </p:grpSpPr>
        <p:sp>
          <p:nvSpPr>
            <p:cNvPr id="107" name="椭圆 106"/>
            <p:cNvSpPr/>
            <p:nvPr/>
          </p:nvSpPr>
          <p:spPr>
            <a:xfrm>
              <a:off x="719115" y="3832030"/>
              <a:ext cx="503372" cy="503777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646822" y="3759807"/>
              <a:ext cx="647958" cy="648222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582562" y="3695609"/>
              <a:ext cx="776478" cy="77661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510269" y="3623386"/>
              <a:ext cx="921064" cy="921064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6" name="椭圆 115"/>
          <p:cNvSpPr/>
          <p:nvPr/>
        </p:nvSpPr>
        <p:spPr>
          <a:xfrm>
            <a:off x="2700338" y="4084638"/>
            <a:ext cx="576262" cy="576262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2903538" y="4289425"/>
            <a:ext cx="168275" cy="16827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5" name="组合 104"/>
          <p:cNvGrpSpPr/>
          <p:nvPr/>
        </p:nvGrpSpPr>
        <p:grpSpPr bwMode="auto">
          <a:xfrm>
            <a:off x="898525" y="723900"/>
            <a:ext cx="7546975" cy="3368675"/>
            <a:chOff x="985866" y="499715"/>
            <a:chExt cx="7546574" cy="3960439"/>
          </a:xfrm>
        </p:grpSpPr>
        <p:grpSp>
          <p:nvGrpSpPr>
            <p:cNvPr id="9233" name="组合 9"/>
            <p:cNvGrpSpPr/>
            <p:nvPr/>
          </p:nvGrpSpPr>
          <p:grpSpPr bwMode="auto">
            <a:xfrm>
              <a:off x="985866" y="499715"/>
              <a:ext cx="7546574" cy="3960439"/>
              <a:chOff x="1136577" y="1851670"/>
              <a:chExt cx="5235589" cy="2817319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1187624" y="1851670"/>
                <a:ext cx="5184542" cy="2641983"/>
              </a:xfrm>
              <a:prstGeom prst="roundRect">
                <a:avLst>
                  <a:gd name="adj" fmla="val 2864"/>
                </a:avLst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94000">
                    <a:schemeClr val="tx1">
                      <a:alpha val="4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1136577" y="1995059"/>
                <a:ext cx="5070394" cy="2673930"/>
              </a:xfrm>
              <a:prstGeom prst="roundRect">
                <a:avLst>
                  <a:gd name="adj" fmla="val 3229"/>
                </a:avLst>
              </a:prstGeom>
              <a:gradFill flip="none" rotWithShape="1">
                <a:gsLst>
                  <a:gs pos="0">
                    <a:schemeClr val="tx1"/>
                  </a:gs>
                  <a:gs pos="89000">
                    <a:schemeClr val="bg1">
                      <a:alpha val="0"/>
                    </a:schemeClr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1187624" y="2260317"/>
                <a:ext cx="4968552" cy="2376264"/>
              </a:xfrm>
              <a:prstGeom prst="roundRect">
                <a:avLst>
                  <a:gd name="adj" fmla="val 2864"/>
                </a:avLst>
              </a:prstGeom>
              <a:solidFill>
                <a:schemeClr val="bg1">
                  <a:lumMod val="95000"/>
                </a:schemeClr>
              </a:solidFill>
              <a:ln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383770" y="658894"/>
              <a:ext cx="697627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前言</a:t>
              </a:r>
              <a:endParaRPr lang="zh-CN" altLang="en-US" sz="2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12" name="矩形​​ 57"/>
            <p:cNvSpPr/>
            <p:nvPr/>
          </p:nvSpPr>
          <p:spPr bwMode="auto">
            <a:xfrm>
              <a:off x="1647819" y="1651266"/>
              <a:ext cx="5955984" cy="21855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的设计理念：杜绝平庸、专做精品！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F:\241\BL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1" name="直接连接符 100"/>
          <p:cNvCxnSpPr/>
          <p:nvPr/>
        </p:nvCxnSpPr>
        <p:spPr>
          <a:xfrm>
            <a:off x="2260600" y="846138"/>
            <a:ext cx="0" cy="24812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4543425" y="4475163"/>
            <a:ext cx="0" cy="66833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4672013" y="4475163"/>
            <a:ext cx="0" cy="66833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4786313" y="4475163"/>
            <a:ext cx="0" cy="66833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914900" y="4475163"/>
            <a:ext cx="0" cy="66833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543425" y="4289425"/>
            <a:ext cx="371475" cy="36988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672013" y="4416425"/>
            <a:ext cx="114300" cy="11588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3" name="直接连接符 22"/>
          <p:cNvCxnSpPr>
            <a:stCxn id="14" idx="0"/>
          </p:cNvCxnSpPr>
          <p:nvPr/>
        </p:nvCxnSpPr>
        <p:spPr>
          <a:xfrm flipH="1">
            <a:off x="1476375" y="4289425"/>
            <a:ext cx="325278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1187450" y="3713163"/>
            <a:ext cx="576263" cy="576262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392238" y="3916363"/>
            <a:ext cx="166687" cy="16827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7" name="直接连接符 26"/>
          <p:cNvCxnSpPr>
            <a:stCxn id="24" idx="2"/>
          </p:cNvCxnSpPr>
          <p:nvPr/>
        </p:nvCxnSpPr>
        <p:spPr>
          <a:xfrm flipV="1">
            <a:off x="1187450" y="771525"/>
            <a:ext cx="0" cy="322897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1187450" y="679450"/>
            <a:ext cx="168275" cy="16668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99" name="组合 98"/>
          <p:cNvGrpSpPr/>
          <p:nvPr/>
        </p:nvGrpSpPr>
        <p:grpSpPr bwMode="auto">
          <a:xfrm>
            <a:off x="873125" y="-774700"/>
            <a:ext cx="793750" cy="3014663"/>
            <a:chOff x="896919" y="-750990"/>
            <a:chExt cx="794761" cy="3015216"/>
          </a:xfrm>
        </p:grpSpPr>
        <p:grpSp>
          <p:nvGrpSpPr>
            <p:cNvPr id="10304" name="组合 96"/>
            <p:cNvGrpSpPr/>
            <p:nvPr/>
          </p:nvGrpSpPr>
          <p:grpSpPr bwMode="auto">
            <a:xfrm rot="-5400000">
              <a:off x="479306" y="-333377"/>
              <a:ext cx="1444499" cy="609274"/>
              <a:chOff x="1349615" y="389019"/>
              <a:chExt cx="1444499" cy="609274"/>
            </a:xfrm>
          </p:grpSpPr>
          <p:cxnSp>
            <p:nvCxnSpPr>
              <p:cNvPr id="35" name="直接连接符 34"/>
              <p:cNvCxnSpPr>
                <a:endCxn id="42" idx="1"/>
              </p:cNvCxnSpPr>
              <p:nvPr/>
            </p:nvCxnSpPr>
            <p:spPr>
              <a:xfrm>
                <a:off x="1349225" y="760968"/>
                <a:ext cx="419177" cy="3179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07" name="组合 44"/>
              <p:cNvGrpSpPr/>
              <p:nvPr/>
            </p:nvGrpSpPr>
            <p:grpSpPr bwMode="auto">
              <a:xfrm>
                <a:off x="1726541" y="389019"/>
                <a:ext cx="1067573" cy="609274"/>
                <a:chOff x="3776703" y="846650"/>
                <a:chExt cx="1067573" cy="609274"/>
              </a:xfrm>
            </p:grpSpPr>
            <p:sp>
              <p:nvSpPr>
                <p:cNvPr id="41" name="圆角矩形 40"/>
                <p:cNvSpPr/>
                <p:nvPr/>
              </p:nvSpPr>
              <p:spPr>
                <a:xfrm>
                  <a:off x="3776703" y="846650"/>
                  <a:ext cx="1044140" cy="487901"/>
                </a:xfrm>
                <a:prstGeom prst="roundRect">
                  <a:avLst>
                    <a:gd name="adj" fmla="val 19955"/>
                  </a:avLst>
                </a:prstGeom>
                <a:gradFill flip="none" rotWithShape="1">
                  <a:gsLst>
                    <a:gs pos="100000">
                      <a:schemeClr val="bg1">
                        <a:alpha val="0"/>
                      </a:schemeClr>
                    </a:gs>
                    <a:gs pos="94000">
                      <a:schemeClr val="tx1">
                        <a:alpha val="40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2" name="圆角矩形 41"/>
                <p:cNvSpPr/>
                <p:nvPr/>
              </p:nvSpPr>
              <p:spPr>
                <a:xfrm>
                  <a:off x="3820151" y="989708"/>
                  <a:ext cx="1028890" cy="468909"/>
                </a:xfrm>
                <a:prstGeom prst="roundRect">
                  <a:avLst>
                    <a:gd name="adj" fmla="val 13432"/>
                  </a:avLst>
                </a:prstGeom>
                <a:gradFill flip="none" rotWithShape="1">
                  <a:gsLst>
                    <a:gs pos="0">
                      <a:schemeClr val="tx1"/>
                    </a:gs>
                    <a:gs pos="89000">
                      <a:schemeClr val="bg1">
                        <a:alpha val="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3983014" y="1025277"/>
                  <a:ext cx="697627" cy="4001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000" dirty="0">
                      <a:solidFill>
                        <a:schemeClr val="bg1"/>
                      </a:solidFill>
                      <a:effectLst>
                        <a:reflection blurRad="6350" stA="55000" endA="300" endPos="45500" dir="5400000" sy="-100000" algn="bl" rotWithShape="0"/>
                      </a:effectLst>
                      <a:latin typeface="方正细圆简体" panose="03000509000000000000" pitchFamily="65" charset="-122"/>
                      <a:ea typeface="方正细圆简体" panose="03000509000000000000" pitchFamily="65" charset="-122"/>
                    </a:rPr>
                    <a:t>目录</a:t>
                  </a:r>
                  <a:endParaRPr lang="zh-CN" altLang="en-US" sz="2000" dirty="0">
                    <a:solidFill>
                      <a:schemeClr val="bg1"/>
                    </a:solidFill>
                    <a:effectLst>
                      <a:reflection blurRad="6350" stA="55000" endA="300" endPos="45500" dir="5400000" sy="-100000" algn="bl" rotWithShape="0"/>
                    </a:effectLst>
                    <a:latin typeface="方正细圆简体" panose="03000509000000000000" pitchFamily="65" charset="-122"/>
                    <a:ea typeface="方正细圆简体" panose="03000509000000000000" pitchFamily="65" charset="-122"/>
                  </a:endParaRPr>
                </a:p>
              </p:txBody>
            </p:sp>
          </p:grpSp>
        </p:grpSp>
        <p:sp>
          <p:nvSpPr>
            <p:cNvPr id="98" name="矩形 97"/>
            <p:cNvSpPr/>
            <p:nvPr/>
          </p:nvSpPr>
          <p:spPr>
            <a:xfrm>
              <a:off x="1063819" y="843152"/>
              <a:ext cx="627861" cy="1421074"/>
            </a:xfrm>
            <a:prstGeom prst="rect">
              <a:avLst/>
            </a:prstGeom>
            <a:solidFill>
              <a:srgbClr val="4F81BD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160" name="直接连接符 159"/>
          <p:cNvCxnSpPr/>
          <p:nvPr/>
        </p:nvCxnSpPr>
        <p:spPr>
          <a:xfrm flipV="1">
            <a:off x="4543425" y="0"/>
            <a:ext cx="0" cy="13350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 flipV="1">
            <a:off x="4672013" y="0"/>
            <a:ext cx="0" cy="13350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/>
          <p:nvPr/>
        </p:nvCxnSpPr>
        <p:spPr>
          <a:xfrm flipV="1">
            <a:off x="4786313" y="0"/>
            <a:ext cx="0" cy="13350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 flipV="1">
            <a:off x="4914900" y="0"/>
            <a:ext cx="0" cy="13350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/>
          <p:cNvGrpSpPr/>
          <p:nvPr/>
        </p:nvGrpSpPr>
        <p:grpSpPr bwMode="auto">
          <a:xfrm>
            <a:off x="2144713" y="2898775"/>
            <a:ext cx="4622800" cy="436563"/>
            <a:chOff x="2087602" y="2062596"/>
            <a:chExt cx="4623058" cy="437146"/>
          </a:xfrm>
        </p:grpSpPr>
        <p:grpSp>
          <p:nvGrpSpPr>
            <p:cNvPr id="10294" name="组合 86"/>
            <p:cNvGrpSpPr/>
            <p:nvPr/>
          </p:nvGrpSpPr>
          <p:grpSpPr bwMode="auto">
            <a:xfrm>
              <a:off x="2087602" y="2062596"/>
              <a:ext cx="4623058" cy="437146"/>
              <a:chOff x="964571" y="54047"/>
              <a:chExt cx="7472994" cy="5395242"/>
            </a:xfrm>
          </p:grpSpPr>
          <p:sp>
            <p:nvSpPr>
              <p:cNvPr id="90" name="圆角矩形 89"/>
              <p:cNvSpPr/>
              <p:nvPr/>
            </p:nvSpPr>
            <p:spPr>
              <a:xfrm>
                <a:off x="964571" y="54047"/>
                <a:ext cx="7472994" cy="3713957"/>
              </a:xfrm>
              <a:prstGeom prst="roundRect">
                <a:avLst>
                  <a:gd name="adj" fmla="val 2864"/>
                </a:avLst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85000">
                    <a:schemeClr val="tx1">
                      <a:alpha val="4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985101" y="701481"/>
                <a:ext cx="7308752" cy="4747808"/>
              </a:xfrm>
              <a:prstGeom prst="roundRect">
                <a:avLst>
                  <a:gd name="adj" fmla="val 13717"/>
                </a:avLst>
              </a:prstGeom>
              <a:gradFill flip="none" rotWithShape="1">
                <a:gsLst>
                  <a:gs pos="0">
                    <a:schemeClr val="tx1"/>
                  </a:gs>
                  <a:gs pos="89000">
                    <a:schemeClr val="bg1">
                      <a:alpha val="0"/>
                    </a:schemeClr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2" name="圆角矩形 91"/>
              <p:cNvSpPr/>
              <p:nvPr/>
            </p:nvSpPr>
            <p:spPr>
              <a:xfrm>
                <a:off x="1837754" y="1603544"/>
                <a:ext cx="6420146" cy="3340428"/>
              </a:xfrm>
              <a:prstGeom prst="roundRect">
                <a:avLst>
                  <a:gd name="adj" fmla="val 20253"/>
                </a:avLst>
              </a:prstGeom>
              <a:solidFill>
                <a:schemeClr val="bg1">
                  <a:lumMod val="95000"/>
                </a:schemeClr>
              </a:solidFill>
              <a:ln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2224914" y="2122759"/>
              <a:ext cx="31290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bg1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10296" name="TextBox 88"/>
            <p:cNvSpPr txBox="1">
              <a:spLocks noChangeArrowheads="1"/>
            </p:cNvSpPr>
            <p:nvPr/>
          </p:nvSpPr>
          <p:spPr bwMode="auto">
            <a:xfrm>
              <a:off x="3836126" y="2153537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 bwMode="auto">
          <a:xfrm>
            <a:off x="2144713" y="1274763"/>
            <a:ext cx="4622800" cy="436562"/>
            <a:chOff x="2087602" y="2062596"/>
            <a:chExt cx="4623058" cy="437146"/>
          </a:xfrm>
        </p:grpSpPr>
        <p:grpSp>
          <p:nvGrpSpPr>
            <p:cNvPr id="10284" name="组合 67"/>
            <p:cNvGrpSpPr/>
            <p:nvPr/>
          </p:nvGrpSpPr>
          <p:grpSpPr bwMode="auto">
            <a:xfrm>
              <a:off x="2087602" y="2062596"/>
              <a:ext cx="4623058" cy="437146"/>
              <a:chOff x="964571" y="54047"/>
              <a:chExt cx="7472994" cy="5395242"/>
            </a:xfrm>
          </p:grpSpPr>
          <p:sp>
            <p:nvSpPr>
              <p:cNvPr id="65" name="圆角矩形 64"/>
              <p:cNvSpPr/>
              <p:nvPr/>
            </p:nvSpPr>
            <p:spPr>
              <a:xfrm>
                <a:off x="964571" y="54047"/>
                <a:ext cx="7472994" cy="3713957"/>
              </a:xfrm>
              <a:prstGeom prst="roundRect">
                <a:avLst>
                  <a:gd name="adj" fmla="val 2864"/>
                </a:avLst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85000">
                    <a:schemeClr val="tx1">
                      <a:alpha val="4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985101" y="701471"/>
                <a:ext cx="7308752" cy="4747818"/>
              </a:xfrm>
              <a:prstGeom prst="roundRect">
                <a:avLst>
                  <a:gd name="adj" fmla="val 13717"/>
                </a:avLst>
              </a:prstGeom>
              <a:gradFill flip="none" rotWithShape="1">
                <a:gsLst>
                  <a:gs pos="0">
                    <a:schemeClr val="tx1"/>
                  </a:gs>
                  <a:gs pos="89000">
                    <a:schemeClr val="bg1">
                      <a:alpha val="0"/>
                    </a:schemeClr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1837754" y="1603544"/>
                <a:ext cx="6420146" cy="3340428"/>
              </a:xfrm>
              <a:prstGeom prst="roundRect">
                <a:avLst>
                  <a:gd name="adj" fmla="val 20253"/>
                </a:avLst>
              </a:prstGeom>
              <a:solidFill>
                <a:schemeClr val="bg1">
                  <a:lumMod val="95000"/>
                </a:schemeClr>
              </a:solidFill>
              <a:ln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2224914" y="2122759"/>
              <a:ext cx="31290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bg1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10286" name="TextBox 69"/>
            <p:cNvSpPr txBox="1">
              <a:spLocks noChangeArrowheads="1"/>
            </p:cNvSpPr>
            <p:nvPr/>
          </p:nvSpPr>
          <p:spPr bwMode="auto">
            <a:xfrm>
              <a:off x="3836126" y="2153537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 bwMode="auto">
          <a:xfrm>
            <a:off x="2144713" y="1816100"/>
            <a:ext cx="4622800" cy="436563"/>
            <a:chOff x="2087602" y="2062596"/>
            <a:chExt cx="4623058" cy="437146"/>
          </a:xfrm>
        </p:grpSpPr>
        <p:grpSp>
          <p:nvGrpSpPr>
            <p:cNvPr id="10274" name="组合 72"/>
            <p:cNvGrpSpPr/>
            <p:nvPr/>
          </p:nvGrpSpPr>
          <p:grpSpPr bwMode="auto">
            <a:xfrm>
              <a:off x="2087602" y="2062596"/>
              <a:ext cx="4623058" cy="437146"/>
              <a:chOff x="964571" y="54047"/>
              <a:chExt cx="7472994" cy="5395242"/>
            </a:xfrm>
          </p:grpSpPr>
          <p:sp>
            <p:nvSpPr>
              <p:cNvPr id="76" name="圆角矩形 75"/>
              <p:cNvSpPr/>
              <p:nvPr/>
            </p:nvSpPr>
            <p:spPr>
              <a:xfrm>
                <a:off x="964571" y="54047"/>
                <a:ext cx="7472994" cy="3713957"/>
              </a:xfrm>
              <a:prstGeom prst="roundRect">
                <a:avLst>
                  <a:gd name="adj" fmla="val 2864"/>
                </a:avLst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85000">
                    <a:schemeClr val="tx1">
                      <a:alpha val="4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985101" y="701481"/>
                <a:ext cx="7308752" cy="4747808"/>
              </a:xfrm>
              <a:prstGeom prst="roundRect">
                <a:avLst>
                  <a:gd name="adj" fmla="val 13717"/>
                </a:avLst>
              </a:prstGeom>
              <a:gradFill flip="none" rotWithShape="1">
                <a:gsLst>
                  <a:gs pos="0">
                    <a:schemeClr val="tx1"/>
                  </a:gs>
                  <a:gs pos="89000">
                    <a:schemeClr val="bg1">
                      <a:alpha val="0"/>
                    </a:schemeClr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1837754" y="1603544"/>
                <a:ext cx="6420146" cy="3340428"/>
              </a:xfrm>
              <a:prstGeom prst="roundRect">
                <a:avLst>
                  <a:gd name="adj" fmla="val 20253"/>
                </a:avLst>
              </a:prstGeom>
              <a:solidFill>
                <a:schemeClr val="bg1">
                  <a:lumMod val="95000"/>
                </a:schemeClr>
              </a:solidFill>
              <a:ln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2224914" y="2122759"/>
              <a:ext cx="31290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bg1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10276" name="TextBox 74"/>
            <p:cNvSpPr txBox="1">
              <a:spLocks noChangeArrowheads="1"/>
            </p:cNvSpPr>
            <p:nvPr/>
          </p:nvSpPr>
          <p:spPr bwMode="auto">
            <a:xfrm>
              <a:off x="3836126" y="2153537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 bwMode="auto">
          <a:xfrm>
            <a:off x="2144713" y="2357438"/>
            <a:ext cx="4622800" cy="436562"/>
            <a:chOff x="2087602" y="2062596"/>
            <a:chExt cx="4623058" cy="437146"/>
          </a:xfrm>
        </p:grpSpPr>
        <p:grpSp>
          <p:nvGrpSpPr>
            <p:cNvPr id="10264" name="组合 79"/>
            <p:cNvGrpSpPr/>
            <p:nvPr/>
          </p:nvGrpSpPr>
          <p:grpSpPr bwMode="auto">
            <a:xfrm>
              <a:off x="2087602" y="2062596"/>
              <a:ext cx="4623058" cy="437146"/>
              <a:chOff x="964571" y="54047"/>
              <a:chExt cx="7472994" cy="5395242"/>
            </a:xfrm>
          </p:grpSpPr>
          <p:sp>
            <p:nvSpPr>
              <p:cNvPr id="83" name="圆角矩形 82"/>
              <p:cNvSpPr/>
              <p:nvPr/>
            </p:nvSpPr>
            <p:spPr>
              <a:xfrm>
                <a:off x="964571" y="54047"/>
                <a:ext cx="7472994" cy="3713957"/>
              </a:xfrm>
              <a:prstGeom prst="roundRect">
                <a:avLst>
                  <a:gd name="adj" fmla="val 2864"/>
                </a:avLst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85000">
                    <a:schemeClr val="tx1">
                      <a:alpha val="4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4" name="圆角矩形 83"/>
              <p:cNvSpPr/>
              <p:nvPr/>
            </p:nvSpPr>
            <p:spPr>
              <a:xfrm>
                <a:off x="985101" y="701471"/>
                <a:ext cx="7308752" cy="4747818"/>
              </a:xfrm>
              <a:prstGeom prst="roundRect">
                <a:avLst>
                  <a:gd name="adj" fmla="val 13717"/>
                </a:avLst>
              </a:prstGeom>
              <a:gradFill flip="none" rotWithShape="1">
                <a:gsLst>
                  <a:gs pos="0">
                    <a:schemeClr val="tx1"/>
                  </a:gs>
                  <a:gs pos="89000">
                    <a:schemeClr val="bg1">
                      <a:alpha val="0"/>
                    </a:schemeClr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5" name="圆角矩形 84"/>
              <p:cNvSpPr/>
              <p:nvPr/>
            </p:nvSpPr>
            <p:spPr>
              <a:xfrm>
                <a:off x="1837754" y="1603544"/>
                <a:ext cx="6420146" cy="3340428"/>
              </a:xfrm>
              <a:prstGeom prst="roundRect">
                <a:avLst>
                  <a:gd name="adj" fmla="val 20253"/>
                </a:avLst>
              </a:prstGeom>
              <a:solidFill>
                <a:schemeClr val="bg1">
                  <a:lumMod val="95000"/>
                </a:schemeClr>
              </a:solidFill>
              <a:ln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2224914" y="2122759"/>
              <a:ext cx="31290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bg1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10266" name="TextBox 81"/>
            <p:cNvSpPr txBox="1">
              <a:spLocks noChangeArrowheads="1"/>
            </p:cNvSpPr>
            <p:nvPr/>
          </p:nvSpPr>
          <p:spPr bwMode="auto">
            <a:xfrm>
              <a:off x="3836126" y="2153537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:\241\BL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直接连接符 65"/>
          <p:cNvCxnSpPr/>
          <p:nvPr/>
        </p:nvCxnSpPr>
        <p:spPr>
          <a:xfrm flipV="1">
            <a:off x="4543425" y="4203700"/>
            <a:ext cx="0" cy="9398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78" idx="2"/>
          </p:cNvCxnSpPr>
          <p:nvPr/>
        </p:nvCxnSpPr>
        <p:spPr>
          <a:xfrm flipV="1">
            <a:off x="4672013" y="4203700"/>
            <a:ext cx="0" cy="9398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endCxn id="77" idx="2"/>
          </p:cNvCxnSpPr>
          <p:nvPr/>
        </p:nvCxnSpPr>
        <p:spPr>
          <a:xfrm flipV="1">
            <a:off x="4786313" y="4203700"/>
            <a:ext cx="0" cy="9398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endCxn id="76" idx="2"/>
          </p:cNvCxnSpPr>
          <p:nvPr/>
        </p:nvCxnSpPr>
        <p:spPr>
          <a:xfrm flipV="1">
            <a:off x="4914900" y="4203700"/>
            <a:ext cx="0" cy="9398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71" name="组合 74"/>
          <p:cNvGrpSpPr/>
          <p:nvPr/>
        </p:nvGrpSpPr>
        <p:grpSpPr bwMode="auto">
          <a:xfrm>
            <a:off x="4543425" y="3384550"/>
            <a:ext cx="1639888" cy="1638300"/>
            <a:chOff x="510269" y="3623386"/>
            <a:chExt cx="921064" cy="921064"/>
          </a:xfrm>
        </p:grpSpPr>
        <p:sp>
          <p:nvSpPr>
            <p:cNvPr id="76" name="椭圆 75"/>
            <p:cNvSpPr/>
            <p:nvPr/>
          </p:nvSpPr>
          <p:spPr>
            <a:xfrm>
              <a:off x="718913" y="3832232"/>
              <a:ext cx="503777" cy="50337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646690" y="3759939"/>
              <a:ext cx="648222" cy="64795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82492" y="3695679"/>
              <a:ext cx="776618" cy="7764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510269" y="3623386"/>
              <a:ext cx="921064" cy="92106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272" name="组合 87"/>
          <p:cNvGrpSpPr/>
          <p:nvPr/>
        </p:nvGrpSpPr>
        <p:grpSpPr bwMode="auto">
          <a:xfrm>
            <a:off x="7008813" y="2020888"/>
            <a:ext cx="1814512" cy="1820862"/>
            <a:chOff x="288293" y="2993865"/>
            <a:chExt cx="1814455" cy="1822174"/>
          </a:xfrm>
        </p:grpSpPr>
        <p:grpSp>
          <p:nvGrpSpPr>
            <p:cNvPr id="11308" name="组合 88"/>
            <p:cNvGrpSpPr/>
            <p:nvPr/>
          </p:nvGrpSpPr>
          <p:grpSpPr bwMode="auto">
            <a:xfrm>
              <a:off x="382114" y="3089597"/>
              <a:ext cx="1639235" cy="1639235"/>
              <a:chOff x="510269" y="3623386"/>
              <a:chExt cx="921064" cy="921064"/>
            </a:xfrm>
          </p:grpSpPr>
          <p:sp>
            <p:nvSpPr>
              <p:cNvPr id="108" name="椭圆 107"/>
              <p:cNvSpPr/>
              <p:nvPr/>
            </p:nvSpPr>
            <p:spPr>
              <a:xfrm>
                <a:off x="718898" y="3832031"/>
                <a:ext cx="503962" cy="50344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646649" y="3759727"/>
                <a:ext cx="648460" cy="648055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582428" y="3695457"/>
                <a:ext cx="776903" cy="776595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510178" y="3623154"/>
                <a:ext cx="921402" cy="92120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1309" name="组合 89"/>
            <p:cNvGrpSpPr/>
            <p:nvPr/>
          </p:nvGrpSpPr>
          <p:grpSpPr bwMode="auto">
            <a:xfrm>
              <a:off x="1092528" y="3011450"/>
              <a:ext cx="218407" cy="1804589"/>
              <a:chOff x="1092528" y="3011450"/>
              <a:chExt cx="218407" cy="1804589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1093130" y="3011340"/>
                <a:ext cx="217481" cy="778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093130" y="4738196"/>
                <a:ext cx="217481" cy="778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1310" name="组合 90"/>
            <p:cNvGrpSpPr/>
            <p:nvPr/>
          </p:nvGrpSpPr>
          <p:grpSpPr bwMode="auto">
            <a:xfrm rot="1800000">
              <a:off x="1065509" y="2993865"/>
              <a:ext cx="218407" cy="1804589"/>
              <a:chOff x="1398913" y="3011450"/>
              <a:chExt cx="218407" cy="1804589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1394330" y="3011043"/>
                <a:ext cx="217481" cy="778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1399062" y="4738157"/>
                <a:ext cx="217480" cy="778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1311" name="组合 91"/>
            <p:cNvGrpSpPr/>
            <p:nvPr/>
          </p:nvGrpSpPr>
          <p:grpSpPr bwMode="auto">
            <a:xfrm rot="3600000">
              <a:off x="1081384" y="2993866"/>
              <a:ext cx="218407" cy="1804589"/>
              <a:chOff x="1398913" y="3011450"/>
              <a:chExt cx="218407" cy="1804589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1394305" y="3009336"/>
                <a:ext cx="220821" cy="777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1396556" y="4738723"/>
                <a:ext cx="219233" cy="777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1312" name="组合 92"/>
            <p:cNvGrpSpPr/>
            <p:nvPr/>
          </p:nvGrpSpPr>
          <p:grpSpPr bwMode="auto">
            <a:xfrm rot="5400000">
              <a:off x="1091250" y="3029946"/>
              <a:ext cx="218407" cy="1804589"/>
              <a:chOff x="1092528" y="3011450"/>
              <a:chExt cx="218407" cy="1804589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1092628" y="3011450"/>
                <a:ext cx="217643" cy="777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092628" y="4738595"/>
                <a:ext cx="217643" cy="777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1313" name="组合 93"/>
            <p:cNvGrpSpPr/>
            <p:nvPr/>
          </p:nvGrpSpPr>
          <p:grpSpPr bwMode="auto">
            <a:xfrm rot="7362065">
              <a:off x="1089351" y="3012361"/>
              <a:ext cx="218407" cy="1804589"/>
              <a:chOff x="1398913" y="3011450"/>
              <a:chExt cx="218407" cy="1804589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1398789" y="3013920"/>
                <a:ext cx="214466" cy="777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1399131" y="4738784"/>
                <a:ext cx="217644" cy="777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1314" name="组合 94"/>
            <p:cNvGrpSpPr/>
            <p:nvPr/>
          </p:nvGrpSpPr>
          <p:grpSpPr bwMode="auto">
            <a:xfrm rot="9000000">
              <a:off x="1100202" y="3003731"/>
              <a:ext cx="218407" cy="1804589"/>
              <a:chOff x="1398913" y="3011450"/>
              <a:chExt cx="218407" cy="1804589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1398448" y="3021151"/>
                <a:ext cx="219068" cy="778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399322" y="4748293"/>
                <a:ext cx="220656" cy="778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cxnSp>
        <p:nvCxnSpPr>
          <p:cNvPr id="126" name="直接连接符 125"/>
          <p:cNvCxnSpPr/>
          <p:nvPr/>
        </p:nvCxnSpPr>
        <p:spPr>
          <a:xfrm>
            <a:off x="5364163" y="3756025"/>
            <a:ext cx="25796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5364163" y="3627438"/>
            <a:ext cx="25796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5364163" y="3513138"/>
            <a:ext cx="25796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5364163" y="3384550"/>
            <a:ext cx="25796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5364163" y="2487613"/>
            <a:ext cx="25796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5364163" y="2360613"/>
            <a:ext cx="25796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5364163" y="2244725"/>
            <a:ext cx="25796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80" name="组合 179"/>
          <p:cNvGrpSpPr/>
          <p:nvPr/>
        </p:nvGrpSpPr>
        <p:grpSpPr bwMode="auto">
          <a:xfrm>
            <a:off x="-282575" y="511175"/>
            <a:ext cx="2017713" cy="1911350"/>
            <a:chOff x="951014" y="322646"/>
            <a:chExt cx="2017778" cy="1912048"/>
          </a:xfrm>
        </p:grpSpPr>
        <p:grpSp>
          <p:nvGrpSpPr>
            <p:cNvPr id="11298" name="组合 150"/>
            <p:cNvGrpSpPr/>
            <p:nvPr/>
          </p:nvGrpSpPr>
          <p:grpSpPr bwMode="auto">
            <a:xfrm>
              <a:off x="2026600" y="1268213"/>
              <a:ext cx="942192" cy="966481"/>
              <a:chOff x="2563414" y="3915676"/>
              <a:chExt cx="942192" cy="966481"/>
            </a:xfrm>
          </p:grpSpPr>
          <p:sp>
            <p:nvSpPr>
              <p:cNvPr id="152" name="椭圆 34"/>
              <p:cNvSpPr/>
              <p:nvPr/>
            </p:nvSpPr>
            <p:spPr>
              <a:xfrm>
                <a:off x="2764219" y="4129407"/>
                <a:ext cx="520717" cy="532007"/>
              </a:xfrm>
              <a:custGeom>
                <a:avLst/>
                <a:gdLst/>
                <a:ahLst/>
                <a:cxnLst/>
                <a:rect l="l" t="t" r="r" b="b"/>
                <a:pathLst>
                  <a:path w="520466" h="531039">
                    <a:moveTo>
                      <a:pt x="292010" y="0"/>
                    </a:moveTo>
                    <a:cubicBezTo>
                      <a:pt x="421320" y="17876"/>
                      <a:pt x="520466" y="129136"/>
                      <a:pt x="520466" y="263552"/>
                    </a:cubicBezTo>
                    <a:cubicBezTo>
                      <a:pt x="520466" y="411281"/>
                      <a:pt x="400708" y="531039"/>
                      <a:pt x="252979" y="531039"/>
                    </a:cubicBezTo>
                    <a:cubicBezTo>
                      <a:pt x="134421" y="531039"/>
                      <a:pt x="33877" y="453906"/>
                      <a:pt x="0" y="346689"/>
                    </a:cubicBezTo>
                    <a:cubicBezTo>
                      <a:pt x="127713" y="261832"/>
                      <a:pt x="229977" y="141845"/>
                      <a:pt x="292010" y="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3" name="椭圆 35"/>
              <p:cNvSpPr/>
              <p:nvPr/>
            </p:nvSpPr>
            <p:spPr>
              <a:xfrm>
                <a:off x="2695955" y="4056355"/>
                <a:ext cx="665183" cy="681287"/>
              </a:xfrm>
              <a:custGeom>
                <a:avLst/>
                <a:gdLst/>
                <a:ahLst/>
                <a:cxnLst/>
                <a:rect l="l" t="t" r="r" b="b"/>
                <a:pathLst>
                  <a:path w="665059" h="680896">
                    <a:moveTo>
                      <a:pt x="389870" y="0"/>
                    </a:moveTo>
                    <a:cubicBezTo>
                      <a:pt x="546883" y="31788"/>
                      <a:pt x="665059" y="170586"/>
                      <a:pt x="665059" y="336984"/>
                    </a:cubicBezTo>
                    <a:cubicBezTo>
                      <a:pt x="665059" y="526921"/>
                      <a:pt x="511084" y="680896"/>
                      <a:pt x="321147" y="680896"/>
                    </a:cubicBezTo>
                    <a:cubicBezTo>
                      <a:pt x="173617" y="680896"/>
                      <a:pt x="47784" y="588002"/>
                      <a:pt x="0" y="457121"/>
                    </a:cubicBezTo>
                    <a:cubicBezTo>
                      <a:pt x="183368" y="362687"/>
                      <a:pt x="323805" y="198400"/>
                      <a:pt x="389870" y="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4" name="椭圆 36"/>
              <p:cNvSpPr/>
              <p:nvPr/>
            </p:nvSpPr>
            <p:spPr>
              <a:xfrm>
                <a:off x="2635628" y="3989656"/>
                <a:ext cx="793775" cy="816273"/>
              </a:xfrm>
              <a:custGeom>
                <a:avLst/>
                <a:gdLst/>
                <a:ahLst/>
                <a:cxnLst/>
                <a:rect l="l" t="t" r="r" b="b"/>
                <a:pathLst>
                  <a:path w="794551" h="814957">
                    <a:moveTo>
                      <a:pt x="469729" y="0"/>
                    </a:moveTo>
                    <a:cubicBezTo>
                      <a:pt x="655465" y="39749"/>
                      <a:pt x="794551" y="204934"/>
                      <a:pt x="794551" y="402602"/>
                    </a:cubicBezTo>
                    <a:cubicBezTo>
                      <a:pt x="794551" y="630339"/>
                      <a:pt x="609933" y="814957"/>
                      <a:pt x="382196" y="814957"/>
                    </a:cubicBezTo>
                    <a:cubicBezTo>
                      <a:pt x="208720" y="814957"/>
                      <a:pt x="60264" y="707834"/>
                      <a:pt x="0" y="555875"/>
                    </a:cubicBezTo>
                    <a:cubicBezTo>
                      <a:pt x="232621" y="455795"/>
                      <a:pt x="409174" y="250623"/>
                      <a:pt x="469729" y="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5" name="椭圆 37"/>
              <p:cNvSpPr/>
              <p:nvPr/>
            </p:nvSpPr>
            <p:spPr>
              <a:xfrm>
                <a:off x="2564188" y="3915017"/>
                <a:ext cx="941418" cy="967140"/>
              </a:xfrm>
              <a:custGeom>
                <a:avLst/>
                <a:gdLst/>
                <a:ahLst/>
                <a:cxnLst/>
                <a:rect l="l" t="t" r="r" b="b"/>
                <a:pathLst>
                  <a:path w="942192" h="966481">
                    <a:moveTo>
                      <a:pt x="555618" y="0"/>
                    </a:moveTo>
                    <a:cubicBezTo>
                      <a:pt x="776538" y="46660"/>
                      <a:pt x="942192" y="242835"/>
                      <a:pt x="942192" y="477701"/>
                    </a:cubicBezTo>
                    <a:cubicBezTo>
                      <a:pt x="942192" y="747647"/>
                      <a:pt x="723358" y="966481"/>
                      <a:pt x="453412" y="966481"/>
                    </a:cubicBezTo>
                    <a:cubicBezTo>
                      <a:pt x="247330" y="966481"/>
                      <a:pt x="71037" y="838943"/>
                      <a:pt x="0" y="658154"/>
                    </a:cubicBezTo>
                    <a:cubicBezTo>
                      <a:pt x="291274" y="563690"/>
                      <a:pt x="510770" y="310207"/>
                      <a:pt x="555618" y="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1299" name="组合 156"/>
            <p:cNvGrpSpPr/>
            <p:nvPr/>
          </p:nvGrpSpPr>
          <p:grpSpPr bwMode="auto">
            <a:xfrm>
              <a:off x="951014" y="322646"/>
              <a:ext cx="1639235" cy="1639235"/>
              <a:chOff x="510269" y="3623386"/>
              <a:chExt cx="921064" cy="921064"/>
            </a:xfrm>
          </p:grpSpPr>
          <p:sp>
            <p:nvSpPr>
              <p:cNvPr id="176" name="椭圆 175"/>
              <p:cNvSpPr/>
              <p:nvPr/>
            </p:nvSpPr>
            <p:spPr>
              <a:xfrm>
                <a:off x="719003" y="3832189"/>
                <a:ext cx="503994" cy="503269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>
                <a:off x="646748" y="3759911"/>
                <a:ext cx="648501" cy="647825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>
                <a:off x="582523" y="3695664"/>
                <a:ext cx="776953" cy="776319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9" name="椭圆 178"/>
              <p:cNvSpPr/>
              <p:nvPr/>
            </p:nvSpPr>
            <p:spPr>
              <a:xfrm>
                <a:off x="510269" y="3623386"/>
                <a:ext cx="921461" cy="920875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cxnSp>
        <p:nvCxnSpPr>
          <p:cNvPr id="137" name="直接连接符 136"/>
          <p:cNvCxnSpPr/>
          <p:nvPr/>
        </p:nvCxnSpPr>
        <p:spPr>
          <a:xfrm>
            <a:off x="5364163" y="2117725"/>
            <a:ext cx="25796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V="1">
            <a:off x="4543425" y="0"/>
            <a:ext cx="0" cy="231457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flipV="1">
            <a:off x="4672013" y="0"/>
            <a:ext cx="0" cy="22733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V="1">
            <a:off x="4786313" y="0"/>
            <a:ext cx="0" cy="22050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V="1">
            <a:off x="4914900" y="0"/>
            <a:ext cx="0" cy="22987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 bwMode="auto">
          <a:xfrm>
            <a:off x="2246313" y="2054225"/>
            <a:ext cx="4622800" cy="436563"/>
            <a:chOff x="2087602" y="2062596"/>
            <a:chExt cx="4623058" cy="437146"/>
          </a:xfrm>
        </p:grpSpPr>
        <p:grpSp>
          <p:nvGrpSpPr>
            <p:cNvPr id="11288" name="组合 14"/>
            <p:cNvGrpSpPr/>
            <p:nvPr/>
          </p:nvGrpSpPr>
          <p:grpSpPr bwMode="auto">
            <a:xfrm>
              <a:off x="2087602" y="2062596"/>
              <a:ext cx="4623058" cy="437146"/>
              <a:chOff x="964571" y="54047"/>
              <a:chExt cx="7472994" cy="5395242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964571" y="54047"/>
                <a:ext cx="7472994" cy="3713957"/>
              </a:xfrm>
              <a:prstGeom prst="roundRect">
                <a:avLst>
                  <a:gd name="adj" fmla="val 2864"/>
                </a:avLst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85000">
                    <a:schemeClr val="tx1">
                      <a:alpha val="4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985101" y="701481"/>
                <a:ext cx="7308752" cy="4747808"/>
              </a:xfrm>
              <a:prstGeom prst="roundRect">
                <a:avLst>
                  <a:gd name="adj" fmla="val 13717"/>
                </a:avLst>
              </a:prstGeom>
              <a:gradFill flip="none" rotWithShape="1">
                <a:gsLst>
                  <a:gs pos="0">
                    <a:schemeClr val="tx1"/>
                  </a:gs>
                  <a:gs pos="89000">
                    <a:schemeClr val="bg1">
                      <a:alpha val="0"/>
                    </a:schemeClr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1837754" y="1603544"/>
                <a:ext cx="6420146" cy="3340428"/>
              </a:xfrm>
              <a:prstGeom prst="roundRect">
                <a:avLst>
                  <a:gd name="adj" fmla="val 20253"/>
                </a:avLst>
              </a:prstGeom>
              <a:solidFill>
                <a:schemeClr val="bg1">
                  <a:lumMod val="95000"/>
                </a:schemeClr>
              </a:solidFill>
              <a:ln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289" name="TextBox 16"/>
            <p:cNvSpPr txBox="1">
              <a:spLocks noChangeArrowheads="1"/>
            </p:cNvSpPr>
            <p:nvPr/>
          </p:nvSpPr>
          <p:spPr bwMode="auto">
            <a:xfrm>
              <a:off x="3836126" y="2153537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24914" y="2122759"/>
              <a:ext cx="31290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bg1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1356179" y="1056029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方正细圆简体" panose="03000509000000000000" pitchFamily="65" charset="-122"/>
                <a:ea typeface="方正细圆简体" panose="03000509000000000000" pitchFamily="65" charset="-122"/>
              </a:rPr>
              <a:t>过渡页</a:t>
            </a:r>
            <a:endParaRPr lang="zh-CN" altLang="en-US" sz="2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3"/>
          <p:cNvGrpSpPr/>
          <p:nvPr/>
        </p:nvGrpSpPr>
        <p:grpSpPr bwMode="auto">
          <a:xfrm>
            <a:off x="482600" y="179388"/>
            <a:ext cx="8137525" cy="4337050"/>
            <a:chOff x="985866" y="499715"/>
            <a:chExt cx="7546574" cy="3960439"/>
          </a:xfrm>
        </p:grpSpPr>
        <p:grpSp>
          <p:nvGrpSpPr>
            <p:cNvPr id="13337" name="组合 4"/>
            <p:cNvGrpSpPr/>
            <p:nvPr/>
          </p:nvGrpSpPr>
          <p:grpSpPr bwMode="auto">
            <a:xfrm>
              <a:off x="985866" y="499715"/>
              <a:ext cx="7546574" cy="3960439"/>
              <a:chOff x="1136577" y="1851670"/>
              <a:chExt cx="5235589" cy="2817319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1187624" y="1851670"/>
                <a:ext cx="5184542" cy="2641983"/>
              </a:xfrm>
              <a:prstGeom prst="roundRect">
                <a:avLst>
                  <a:gd name="adj" fmla="val 2864"/>
                </a:avLst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94000">
                    <a:schemeClr val="tx1">
                      <a:alpha val="4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1136577" y="1996042"/>
                <a:ext cx="5071147" cy="2672947"/>
              </a:xfrm>
              <a:prstGeom prst="roundRect">
                <a:avLst>
                  <a:gd name="adj" fmla="val 3229"/>
                </a:avLst>
              </a:prstGeom>
              <a:gradFill flip="none" rotWithShape="1">
                <a:gsLst>
                  <a:gs pos="0">
                    <a:schemeClr val="tx1"/>
                  </a:gs>
                  <a:gs pos="89000">
                    <a:schemeClr val="bg1">
                      <a:alpha val="0"/>
                    </a:schemeClr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1187624" y="2260317"/>
                <a:ext cx="4968552" cy="2376264"/>
              </a:xfrm>
              <a:prstGeom prst="roundRect">
                <a:avLst>
                  <a:gd name="adj" fmla="val 2864"/>
                </a:avLst>
              </a:prstGeom>
              <a:solidFill>
                <a:schemeClr val="bg1">
                  <a:lumMod val="95000"/>
                </a:schemeClr>
              </a:solidFill>
              <a:ln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383770" y="682754"/>
              <a:ext cx="1723549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点击添加标题</a:t>
              </a:r>
              <a:endParaRPr lang="zh-CN" altLang="en-US" sz="2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</p:grpSp>
      <p:cxnSp>
        <p:nvCxnSpPr>
          <p:cNvPr id="11" name="直接连接符​​ 8"/>
          <p:cNvCxnSpPr/>
          <p:nvPr/>
        </p:nvCxnSpPr>
        <p:spPr>
          <a:xfrm flipV="1">
            <a:off x="2670175" y="2106613"/>
            <a:ext cx="0" cy="15144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 9"/>
          <p:cNvCxnSpPr/>
          <p:nvPr/>
        </p:nvCxnSpPr>
        <p:spPr>
          <a:xfrm flipV="1">
            <a:off x="3883025" y="2106613"/>
            <a:ext cx="0" cy="15144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​​ 10"/>
          <p:cNvCxnSpPr/>
          <p:nvPr/>
        </p:nvCxnSpPr>
        <p:spPr>
          <a:xfrm flipV="1">
            <a:off x="5089525" y="2106613"/>
            <a:ext cx="0" cy="15144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​​ 11"/>
          <p:cNvCxnSpPr/>
          <p:nvPr/>
        </p:nvCxnSpPr>
        <p:spPr>
          <a:xfrm flipV="1">
            <a:off x="6324600" y="2106613"/>
            <a:ext cx="0" cy="15144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ine 8"/>
          <p:cNvSpPr>
            <a:spLocks noChangeShapeType="1"/>
          </p:cNvSpPr>
          <p:nvPr/>
        </p:nvSpPr>
        <p:spPr bwMode="auto">
          <a:xfrm flipH="1">
            <a:off x="1404938" y="1870075"/>
            <a:ext cx="12700" cy="176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573213" y="3706813"/>
            <a:ext cx="944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2811463" y="3706813"/>
            <a:ext cx="946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4054475" y="3706813"/>
            <a:ext cx="944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5283200" y="3706813"/>
            <a:ext cx="944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09738" y="2590800"/>
            <a:ext cx="287337" cy="10271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51050" y="2827338"/>
            <a:ext cx="287338" cy="790575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55000">
                <a:srgbClr val="052431"/>
              </a:gs>
            </a:gsLst>
            <a:lin ang="81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44813" y="2970213"/>
            <a:ext cx="287337" cy="6477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84538" y="2324100"/>
            <a:ext cx="288925" cy="1293813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55000">
                <a:srgbClr val="052431"/>
              </a:gs>
            </a:gsLst>
            <a:lin ang="81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08450" y="2478088"/>
            <a:ext cx="288925" cy="1139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49763" y="2106613"/>
            <a:ext cx="288925" cy="15113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55000">
                <a:srgbClr val="052431"/>
              </a:gs>
            </a:gsLst>
            <a:lin ang="81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14963" y="2590800"/>
            <a:ext cx="287337" cy="10271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56275" y="2827338"/>
            <a:ext cx="287338" cy="790575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55000">
                <a:srgbClr val="052431"/>
              </a:gs>
            </a:gsLst>
            <a:lin ang="81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Line 8"/>
          <p:cNvSpPr>
            <a:spLocks noChangeShapeType="1"/>
          </p:cNvSpPr>
          <p:nvPr/>
        </p:nvSpPr>
        <p:spPr bwMode="auto">
          <a:xfrm rot="-5400000">
            <a:off x="4100513" y="917575"/>
            <a:ext cx="0" cy="5407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092950" y="2455863"/>
            <a:ext cx="287338" cy="214312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59000">
                <a:srgbClr val="052431"/>
              </a:gs>
            </a:gsLst>
            <a:lin ang="81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092950" y="3227388"/>
            <a:ext cx="287338" cy="180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404100" y="2409825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7404100" y="3163888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1"/>
          <p:cNvGrpSpPr/>
          <p:nvPr/>
        </p:nvGrpSpPr>
        <p:grpSpPr bwMode="auto">
          <a:xfrm>
            <a:off x="482600" y="179388"/>
            <a:ext cx="8137525" cy="4337050"/>
            <a:chOff x="985866" y="499715"/>
            <a:chExt cx="7546574" cy="3960439"/>
          </a:xfrm>
        </p:grpSpPr>
        <p:grpSp>
          <p:nvGrpSpPr>
            <p:cNvPr id="14372" name="组合 2"/>
            <p:cNvGrpSpPr/>
            <p:nvPr/>
          </p:nvGrpSpPr>
          <p:grpSpPr bwMode="auto">
            <a:xfrm>
              <a:off x="985866" y="499715"/>
              <a:ext cx="7546574" cy="3960439"/>
              <a:chOff x="1136577" y="1851670"/>
              <a:chExt cx="5235589" cy="2817319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1187624" y="1851670"/>
                <a:ext cx="5184542" cy="2641983"/>
              </a:xfrm>
              <a:prstGeom prst="roundRect">
                <a:avLst>
                  <a:gd name="adj" fmla="val 2864"/>
                </a:avLst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94000">
                    <a:schemeClr val="tx1">
                      <a:alpha val="4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1136577" y="1996042"/>
                <a:ext cx="5071147" cy="2672947"/>
              </a:xfrm>
              <a:prstGeom prst="roundRect">
                <a:avLst>
                  <a:gd name="adj" fmla="val 3229"/>
                </a:avLst>
              </a:prstGeom>
              <a:gradFill flip="none" rotWithShape="1">
                <a:gsLst>
                  <a:gs pos="0">
                    <a:schemeClr val="tx1"/>
                  </a:gs>
                  <a:gs pos="89000">
                    <a:schemeClr val="bg1">
                      <a:alpha val="0"/>
                    </a:schemeClr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1187624" y="2260317"/>
                <a:ext cx="4968552" cy="2376264"/>
              </a:xfrm>
              <a:prstGeom prst="roundRect">
                <a:avLst>
                  <a:gd name="adj" fmla="val 2864"/>
                </a:avLst>
              </a:prstGeom>
              <a:solidFill>
                <a:schemeClr val="bg1">
                  <a:lumMod val="95000"/>
                </a:schemeClr>
              </a:solidFill>
              <a:ln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383770" y="682754"/>
              <a:ext cx="1723549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点击添加标题</a:t>
              </a:r>
              <a:endParaRPr lang="zh-CN" altLang="en-US" sz="2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</p:grpSp>
      <p:cxnSp>
        <p:nvCxnSpPr>
          <p:cNvPr id="8" name="直接连接符​​ 8"/>
          <p:cNvCxnSpPr/>
          <p:nvPr/>
        </p:nvCxnSpPr>
        <p:spPr>
          <a:xfrm flipV="1">
            <a:off x="2732088" y="1903413"/>
            <a:ext cx="0" cy="17938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​​ 9"/>
          <p:cNvCxnSpPr/>
          <p:nvPr/>
        </p:nvCxnSpPr>
        <p:spPr>
          <a:xfrm flipV="1">
            <a:off x="3946525" y="1903413"/>
            <a:ext cx="0" cy="17938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​​ 10"/>
          <p:cNvCxnSpPr/>
          <p:nvPr/>
        </p:nvCxnSpPr>
        <p:spPr>
          <a:xfrm flipV="1">
            <a:off x="5153025" y="1903413"/>
            <a:ext cx="0" cy="17938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​​ 11"/>
          <p:cNvCxnSpPr/>
          <p:nvPr/>
        </p:nvCxnSpPr>
        <p:spPr>
          <a:xfrm flipV="1">
            <a:off x="6386513" y="1903413"/>
            <a:ext cx="0" cy="17938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1466850" y="1833563"/>
            <a:ext cx="14288" cy="1876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rot="-5400000">
            <a:off x="4164013" y="993775"/>
            <a:ext cx="0" cy="5407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AutoShape 14"/>
          <p:cNvSpPr/>
          <p:nvPr/>
        </p:nvSpPr>
        <p:spPr bwMode="auto">
          <a:xfrm>
            <a:off x="1930400" y="2035175"/>
            <a:ext cx="1620838" cy="2571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15" name="Freeform 32"/>
          <p:cNvSpPr/>
          <p:nvPr/>
        </p:nvSpPr>
        <p:spPr bwMode="auto">
          <a:xfrm>
            <a:off x="1470025" y="2409825"/>
            <a:ext cx="4953000" cy="976313"/>
          </a:xfrm>
          <a:custGeom>
            <a:avLst/>
            <a:gdLst>
              <a:gd name="T0" fmla="*/ 0 w 3651"/>
              <a:gd name="T1" fmla="*/ 2147483646 h 903"/>
              <a:gd name="T2" fmla="*/ 2147483646 w 3651"/>
              <a:gd name="T3" fmla="*/ 2147483646 h 903"/>
              <a:gd name="T4" fmla="*/ 2147483646 w 3651"/>
              <a:gd name="T5" fmla="*/ 2147483646 h 903"/>
              <a:gd name="T6" fmla="*/ 2147483646 w 3651"/>
              <a:gd name="T7" fmla="*/ 2147483646 h 903"/>
              <a:gd name="T8" fmla="*/ 2147483646 w 3651"/>
              <a:gd name="T9" fmla="*/ 2147483646 h 903"/>
              <a:gd name="T10" fmla="*/ 2147483646 w 3651"/>
              <a:gd name="T11" fmla="*/ 2147483646 h 903"/>
              <a:gd name="T12" fmla="*/ 2147483646 w 3651"/>
              <a:gd name="T13" fmla="*/ 2147483646 h 903"/>
              <a:gd name="T14" fmla="*/ 2147483646 w 3651"/>
              <a:gd name="T15" fmla="*/ 2147483646 h 90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651"/>
              <a:gd name="T25" fmla="*/ 0 h 903"/>
              <a:gd name="T26" fmla="*/ 3651 w 3651"/>
              <a:gd name="T27" fmla="*/ 903 h 90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651" h="903">
                <a:moveTo>
                  <a:pt x="0" y="162"/>
                </a:moveTo>
                <a:cubicBezTo>
                  <a:pt x="144" y="249"/>
                  <a:pt x="498" y="651"/>
                  <a:pt x="666" y="747"/>
                </a:cubicBezTo>
                <a:cubicBezTo>
                  <a:pt x="894" y="903"/>
                  <a:pt x="1047" y="801"/>
                  <a:pt x="1122" y="732"/>
                </a:cubicBezTo>
                <a:cubicBezTo>
                  <a:pt x="1473" y="348"/>
                  <a:pt x="1521" y="267"/>
                  <a:pt x="1626" y="174"/>
                </a:cubicBezTo>
                <a:cubicBezTo>
                  <a:pt x="1797" y="0"/>
                  <a:pt x="1923" y="18"/>
                  <a:pt x="2121" y="141"/>
                </a:cubicBezTo>
                <a:cubicBezTo>
                  <a:pt x="2331" y="306"/>
                  <a:pt x="2433" y="399"/>
                  <a:pt x="2583" y="491"/>
                </a:cubicBezTo>
                <a:cubicBezTo>
                  <a:pt x="2772" y="603"/>
                  <a:pt x="3003" y="501"/>
                  <a:pt x="3087" y="467"/>
                </a:cubicBezTo>
                <a:cubicBezTo>
                  <a:pt x="3240" y="402"/>
                  <a:pt x="3518" y="235"/>
                  <a:pt x="3651" y="186"/>
                </a:cubicBezTo>
              </a:path>
            </a:pathLst>
          </a:custGeom>
          <a:noFill/>
          <a:ln w="38100">
            <a:solidFill>
              <a:srgbClr val="1482B0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34"/>
          <p:cNvSpPr>
            <a:spLocks noChangeArrowheads="1"/>
          </p:cNvSpPr>
          <p:nvPr/>
        </p:nvSpPr>
        <p:spPr bwMode="auto">
          <a:xfrm>
            <a:off x="1438275" y="2557463"/>
            <a:ext cx="53975" cy="42862"/>
          </a:xfrm>
          <a:prstGeom prst="rect">
            <a:avLst/>
          </a:prstGeom>
          <a:solidFill>
            <a:srgbClr val="008AE8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" name="Rectangle 39"/>
          <p:cNvSpPr>
            <a:spLocks noChangeArrowheads="1"/>
          </p:cNvSpPr>
          <p:nvPr/>
        </p:nvSpPr>
        <p:spPr bwMode="auto">
          <a:xfrm>
            <a:off x="2716213" y="3271838"/>
            <a:ext cx="53975" cy="42862"/>
          </a:xfrm>
          <a:prstGeom prst="rect">
            <a:avLst/>
          </a:prstGeom>
          <a:solidFill>
            <a:srgbClr val="008AE8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8" name="Rectangle 44"/>
          <p:cNvSpPr>
            <a:spLocks noChangeArrowheads="1"/>
          </p:cNvSpPr>
          <p:nvPr/>
        </p:nvSpPr>
        <p:spPr bwMode="auto">
          <a:xfrm>
            <a:off x="5129213" y="2976563"/>
            <a:ext cx="53975" cy="42862"/>
          </a:xfrm>
          <a:prstGeom prst="rect">
            <a:avLst/>
          </a:prstGeom>
          <a:solidFill>
            <a:srgbClr val="008AE8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" name="Rectangle 49"/>
          <p:cNvSpPr>
            <a:spLocks noChangeArrowheads="1"/>
          </p:cNvSpPr>
          <p:nvPr/>
        </p:nvSpPr>
        <p:spPr bwMode="auto">
          <a:xfrm>
            <a:off x="6381750" y="2573338"/>
            <a:ext cx="53975" cy="42862"/>
          </a:xfrm>
          <a:prstGeom prst="rect">
            <a:avLst/>
          </a:prstGeom>
          <a:solidFill>
            <a:srgbClr val="008AE8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0" name="Freeform 59"/>
          <p:cNvSpPr/>
          <p:nvPr/>
        </p:nvSpPr>
        <p:spPr bwMode="auto">
          <a:xfrm>
            <a:off x="1476375" y="2033588"/>
            <a:ext cx="4951413" cy="955675"/>
          </a:xfrm>
          <a:custGeom>
            <a:avLst/>
            <a:gdLst>
              <a:gd name="T0" fmla="*/ 0 w 3650"/>
              <a:gd name="T1" fmla="*/ 2147483646 h 885"/>
              <a:gd name="T2" fmla="*/ 2147483646 w 3650"/>
              <a:gd name="T3" fmla="*/ 2147483646 h 885"/>
              <a:gd name="T4" fmla="*/ 2147483646 w 3650"/>
              <a:gd name="T5" fmla="*/ 2147483646 h 885"/>
              <a:gd name="T6" fmla="*/ 2147483646 w 3650"/>
              <a:gd name="T7" fmla="*/ 2147483646 h 885"/>
              <a:gd name="T8" fmla="*/ 2147483646 w 3650"/>
              <a:gd name="T9" fmla="*/ 2147483646 h 885"/>
              <a:gd name="T10" fmla="*/ 2147483646 w 3650"/>
              <a:gd name="T11" fmla="*/ 2147483646 h 8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50"/>
              <a:gd name="T19" fmla="*/ 0 h 885"/>
              <a:gd name="T20" fmla="*/ 3650 w 3650"/>
              <a:gd name="T21" fmla="*/ 885 h 88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50" h="885">
                <a:moveTo>
                  <a:pt x="0" y="885"/>
                </a:moveTo>
                <a:cubicBezTo>
                  <a:pt x="459" y="784"/>
                  <a:pt x="685" y="729"/>
                  <a:pt x="917" y="664"/>
                </a:cubicBezTo>
                <a:cubicBezTo>
                  <a:pt x="1106" y="612"/>
                  <a:pt x="1642" y="428"/>
                  <a:pt x="1828" y="346"/>
                </a:cubicBezTo>
                <a:cubicBezTo>
                  <a:pt x="1964" y="290"/>
                  <a:pt x="2356" y="94"/>
                  <a:pt x="2463" y="69"/>
                </a:cubicBezTo>
                <a:cubicBezTo>
                  <a:pt x="2742" y="0"/>
                  <a:pt x="2882" y="116"/>
                  <a:pt x="2944" y="154"/>
                </a:cubicBezTo>
                <a:cubicBezTo>
                  <a:pt x="3150" y="288"/>
                  <a:pt x="3477" y="649"/>
                  <a:pt x="3650" y="774"/>
                </a:cubicBezTo>
              </a:path>
            </a:pathLst>
          </a:custGeom>
          <a:noFill/>
          <a:ln w="38100">
            <a:solidFill>
              <a:srgbClr val="4F81B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428750" y="2962275"/>
            <a:ext cx="73025" cy="57150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2" name="Rectangle 66"/>
          <p:cNvSpPr>
            <a:spLocks noChangeArrowheads="1"/>
          </p:cNvSpPr>
          <p:nvPr/>
        </p:nvSpPr>
        <p:spPr bwMode="auto">
          <a:xfrm>
            <a:off x="2706688" y="2690813"/>
            <a:ext cx="73025" cy="55562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3" name="Rectangle 71"/>
          <p:cNvSpPr>
            <a:spLocks noChangeArrowheads="1"/>
          </p:cNvSpPr>
          <p:nvPr/>
        </p:nvSpPr>
        <p:spPr bwMode="auto">
          <a:xfrm>
            <a:off x="5127625" y="2055813"/>
            <a:ext cx="73025" cy="57150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4" name="Rectangle 76"/>
          <p:cNvSpPr>
            <a:spLocks noChangeArrowheads="1"/>
          </p:cNvSpPr>
          <p:nvPr/>
        </p:nvSpPr>
        <p:spPr bwMode="auto">
          <a:xfrm>
            <a:off x="6372225" y="2836863"/>
            <a:ext cx="71438" cy="57150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5" name="Rectangle 82"/>
          <p:cNvSpPr>
            <a:spLocks noChangeAspect="1" noChangeArrowheads="1"/>
          </p:cNvSpPr>
          <p:nvPr/>
        </p:nvSpPr>
        <p:spPr bwMode="auto">
          <a:xfrm>
            <a:off x="1420813" y="3297238"/>
            <a:ext cx="90487" cy="714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" name="Rectangle 87"/>
          <p:cNvSpPr>
            <a:spLocks noChangeAspect="1" noChangeArrowheads="1"/>
          </p:cNvSpPr>
          <p:nvPr/>
        </p:nvSpPr>
        <p:spPr bwMode="auto">
          <a:xfrm>
            <a:off x="2698750" y="3076575"/>
            <a:ext cx="90488" cy="7143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7" name="Rectangle 92"/>
          <p:cNvSpPr>
            <a:spLocks noChangeAspect="1" noChangeArrowheads="1"/>
          </p:cNvSpPr>
          <p:nvPr/>
        </p:nvSpPr>
        <p:spPr bwMode="auto">
          <a:xfrm>
            <a:off x="5110163" y="1833563"/>
            <a:ext cx="90487" cy="698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8" name="Rectangle 97"/>
          <p:cNvSpPr>
            <a:spLocks noChangeAspect="1" noChangeArrowheads="1"/>
          </p:cNvSpPr>
          <p:nvPr/>
        </p:nvSpPr>
        <p:spPr bwMode="auto">
          <a:xfrm>
            <a:off x="6353175" y="2717800"/>
            <a:ext cx="90488" cy="714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" name="Freeform 80"/>
          <p:cNvSpPr/>
          <p:nvPr/>
        </p:nvSpPr>
        <p:spPr bwMode="auto">
          <a:xfrm>
            <a:off x="1493838" y="1701800"/>
            <a:ext cx="4935537" cy="1643063"/>
          </a:xfrm>
          <a:custGeom>
            <a:avLst/>
            <a:gdLst>
              <a:gd name="T0" fmla="*/ 0 w 3638"/>
              <a:gd name="T1" fmla="*/ 2147483646 h 1520"/>
              <a:gd name="T2" fmla="*/ 2147483646 w 3638"/>
              <a:gd name="T3" fmla="*/ 2147483646 h 1520"/>
              <a:gd name="T4" fmla="*/ 2147483646 w 3638"/>
              <a:gd name="T5" fmla="*/ 2147483646 h 1520"/>
              <a:gd name="T6" fmla="*/ 2147483646 w 3638"/>
              <a:gd name="T7" fmla="*/ 2147483646 h 1520"/>
              <a:gd name="T8" fmla="*/ 2147483646 w 3638"/>
              <a:gd name="T9" fmla="*/ 2147483646 h 1520"/>
              <a:gd name="T10" fmla="*/ 2147483646 w 3638"/>
              <a:gd name="T11" fmla="*/ 2147483646 h 1520"/>
              <a:gd name="T12" fmla="*/ 2147483646 w 3638"/>
              <a:gd name="T13" fmla="*/ 2147483646 h 15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8"/>
              <a:gd name="T22" fmla="*/ 0 h 1520"/>
              <a:gd name="T23" fmla="*/ 3638 w 3638"/>
              <a:gd name="T24" fmla="*/ 1520 h 15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8" h="1520">
                <a:moveTo>
                  <a:pt x="0" y="1520"/>
                </a:moveTo>
                <a:cubicBezTo>
                  <a:pt x="182" y="1501"/>
                  <a:pt x="419" y="1465"/>
                  <a:pt x="616" y="1422"/>
                </a:cubicBezTo>
                <a:cubicBezTo>
                  <a:pt x="875" y="1378"/>
                  <a:pt x="1091" y="1240"/>
                  <a:pt x="1250" y="1120"/>
                </a:cubicBezTo>
                <a:cubicBezTo>
                  <a:pt x="1430" y="991"/>
                  <a:pt x="1697" y="796"/>
                  <a:pt x="1820" y="706"/>
                </a:cubicBezTo>
                <a:cubicBezTo>
                  <a:pt x="1982" y="589"/>
                  <a:pt x="2174" y="415"/>
                  <a:pt x="2288" y="334"/>
                </a:cubicBezTo>
                <a:cubicBezTo>
                  <a:pt x="2696" y="0"/>
                  <a:pt x="2912" y="236"/>
                  <a:pt x="3034" y="338"/>
                </a:cubicBezTo>
                <a:cubicBezTo>
                  <a:pt x="3338" y="636"/>
                  <a:pt x="3526" y="894"/>
                  <a:pt x="3638" y="98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Oval 8"/>
          <p:cNvSpPr>
            <a:spLocks noChangeArrowheads="1"/>
          </p:cNvSpPr>
          <p:nvPr/>
        </p:nvSpPr>
        <p:spPr bwMode="gray">
          <a:xfrm>
            <a:off x="3833813" y="2357438"/>
            <a:ext cx="223837" cy="177800"/>
          </a:xfrm>
          <a:prstGeom prst="ellipse">
            <a:avLst/>
          </a:prstGeom>
          <a:solidFill>
            <a:schemeClr val="bg1"/>
          </a:solidFill>
          <a:ln w="31750" algn="ctr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31" name="Rectangle 121"/>
          <p:cNvSpPr>
            <a:spLocks noChangeAspect="1" noChangeArrowheads="1"/>
          </p:cNvSpPr>
          <p:nvPr/>
        </p:nvSpPr>
        <p:spPr bwMode="auto">
          <a:xfrm>
            <a:off x="3906838" y="2409825"/>
            <a:ext cx="90487" cy="714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" name="Rectangle 133"/>
          <p:cNvSpPr>
            <a:spLocks noChangeArrowheads="1"/>
          </p:cNvSpPr>
          <p:nvPr/>
        </p:nvSpPr>
        <p:spPr bwMode="auto">
          <a:xfrm>
            <a:off x="2128838" y="2005013"/>
            <a:ext cx="125095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ea typeface="微软雅黑" panose="020B0503020204020204" pitchFamily="34" charset="-122"/>
              </a:rPr>
              <a:t>点击输入文本</a:t>
            </a: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1636713" y="3776663"/>
            <a:ext cx="9445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2874963" y="3776663"/>
            <a:ext cx="946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4117975" y="3776663"/>
            <a:ext cx="9445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5346700" y="3776663"/>
            <a:ext cx="9445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grpSp>
        <p:nvGrpSpPr>
          <p:cNvPr id="37" name="组合 146"/>
          <p:cNvGrpSpPr/>
          <p:nvPr/>
        </p:nvGrpSpPr>
        <p:grpSpPr bwMode="auto">
          <a:xfrm>
            <a:off x="3576638" y="2046288"/>
            <a:ext cx="311150" cy="298450"/>
            <a:chOff x="3587750" y="3263900"/>
            <a:chExt cx="266700" cy="374650"/>
          </a:xfrm>
        </p:grpSpPr>
        <p:sp>
          <p:nvSpPr>
            <p:cNvPr id="14370" name="任意多边形 143"/>
            <p:cNvSpPr>
              <a:spLocks noChangeArrowheads="1"/>
            </p:cNvSpPr>
            <p:nvPr/>
          </p:nvSpPr>
          <p:spPr bwMode="auto">
            <a:xfrm>
              <a:off x="3594554" y="3263900"/>
              <a:ext cx="0" cy="323850"/>
            </a:xfrm>
            <a:custGeom>
              <a:avLst/>
              <a:gdLst>
                <a:gd name="T0" fmla="*/ 0 h 323850"/>
                <a:gd name="T1" fmla="*/ 323850 h 323850"/>
                <a:gd name="T2" fmla="*/ 323850 h 323850"/>
                <a:gd name="T3" fmla="*/ 0 60000 65536"/>
                <a:gd name="T4" fmla="*/ 0 60000 65536"/>
                <a:gd name="T5" fmla="*/ 0 60000 65536"/>
                <a:gd name="T6" fmla="*/ 0 h 323850"/>
                <a:gd name="T7" fmla="*/ 323850 h 323850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323850">
                  <a:moveTo>
                    <a:pt x="0" y="0"/>
                  </a:moveTo>
                  <a:lnTo>
                    <a:pt x="0" y="323850"/>
                  </a:lnTo>
                </a:path>
              </a:pathLst>
            </a:custGeom>
            <a:solidFill>
              <a:schemeClr val="bg1"/>
            </a:soli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1" name="任意多边形 144"/>
            <p:cNvSpPr>
              <a:spLocks noChangeArrowheads="1"/>
            </p:cNvSpPr>
            <p:nvPr/>
          </p:nvSpPr>
          <p:spPr bwMode="auto">
            <a:xfrm>
              <a:off x="3587750" y="3416300"/>
              <a:ext cx="266700" cy="222250"/>
            </a:xfrm>
            <a:custGeom>
              <a:avLst/>
              <a:gdLst>
                <a:gd name="T0" fmla="*/ 0 w 266700"/>
                <a:gd name="T1" fmla="*/ 0 h 222250"/>
                <a:gd name="T2" fmla="*/ 266700 w 266700"/>
                <a:gd name="T3" fmla="*/ 222250 h 222250"/>
                <a:gd name="T4" fmla="*/ 266700 w 266700"/>
                <a:gd name="T5" fmla="*/ 222250 h 222250"/>
                <a:gd name="T6" fmla="*/ 266700 w 266700"/>
                <a:gd name="T7" fmla="*/ 222250 h 2222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700"/>
                <a:gd name="T13" fmla="*/ 0 h 222250"/>
                <a:gd name="T14" fmla="*/ 266700 w 266700"/>
                <a:gd name="T15" fmla="*/ 222250 h 2222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700" h="222250">
                  <a:moveTo>
                    <a:pt x="0" y="0"/>
                  </a:moveTo>
                  <a:lnTo>
                    <a:pt x="266700" y="222250"/>
                  </a:lnTo>
                </a:path>
              </a:pathLst>
            </a:custGeom>
            <a:solidFill>
              <a:schemeClr val="bg1"/>
            </a:soli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" name="组合 122"/>
          <p:cNvGrpSpPr/>
          <p:nvPr/>
        </p:nvGrpSpPr>
        <p:grpSpPr bwMode="auto">
          <a:xfrm>
            <a:off x="6866833" y="2269589"/>
            <a:ext cx="1294826" cy="886779"/>
            <a:chOff x="6838346" y="3431170"/>
            <a:chExt cx="1293916" cy="886888"/>
          </a:xfrm>
          <a:noFill/>
        </p:grpSpPr>
        <p:grpSp>
          <p:nvGrpSpPr>
            <p:cNvPr id="43" name="Group 136"/>
            <p:cNvGrpSpPr/>
            <p:nvPr/>
          </p:nvGrpSpPr>
          <p:grpSpPr bwMode="auto">
            <a:xfrm>
              <a:off x="6838347" y="4152898"/>
              <a:ext cx="259322" cy="54400"/>
              <a:chOff x="4522" y="2507"/>
              <a:chExt cx="162" cy="34"/>
            </a:xfrm>
            <a:grpFill/>
          </p:grpSpPr>
          <p:sp>
            <p:nvSpPr>
              <p:cNvPr id="57" name="Line 53"/>
              <p:cNvSpPr>
                <a:spLocks noChangeShapeType="1"/>
              </p:cNvSpPr>
              <p:nvPr/>
            </p:nvSpPr>
            <p:spPr bwMode="auto">
              <a:xfrm>
                <a:off x="4522" y="2523"/>
                <a:ext cx="162" cy="1"/>
              </a:xfrm>
              <a:prstGeom prst="line">
                <a:avLst/>
              </a:prstGeom>
              <a:solidFill>
                <a:srgbClr val="002060"/>
              </a:solidFill>
              <a:ln w="12700">
                <a:solidFill>
                  <a:srgbClr val="4F81BD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Rectangle 55"/>
              <p:cNvSpPr>
                <a:spLocks noChangeArrowheads="1"/>
              </p:cNvSpPr>
              <p:nvPr/>
            </p:nvSpPr>
            <p:spPr bwMode="auto">
              <a:xfrm>
                <a:off x="4586" y="2507"/>
                <a:ext cx="34" cy="34"/>
              </a:xfrm>
              <a:prstGeom prst="rect">
                <a:avLst/>
              </a:prstGeom>
              <a:solidFill>
                <a:srgbClr val="4F81BD"/>
              </a:solidFill>
              <a:ln w="6350">
                <a:noFill/>
                <a:miter lim="800000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ea typeface="+mn-ea"/>
                </a:endParaRPr>
              </a:p>
            </p:txBody>
          </p:sp>
        </p:grpSp>
        <p:grpSp>
          <p:nvGrpSpPr>
            <p:cNvPr id="44" name="Group 137"/>
            <p:cNvGrpSpPr/>
            <p:nvPr/>
          </p:nvGrpSpPr>
          <p:grpSpPr bwMode="auto">
            <a:xfrm>
              <a:off x="6838346" y="3833615"/>
              <a:ext cx="777966" cy="112070"/>
              <a:chOff x="4522" y="2367"/>
              <a:chExt cx="486" cy="70"/>
            </a:xfrm>
            <a:grpFill/>
          </p:grpSpPr>
          <p:sp>
            <p:nvSpPr>
              <p:cNvPr id="51" name="Line 29"/>
              <p:cNvSpPr>
                <a:spLocks noChangeShapeType="1"/>
              </p:cNvSpPr>
              <p:nvPr/>
            </p:nvSpPr>
            <p:spPr bwMode="auto">
              <a:xfrm>
                <a:off x="4522" y="2394"/>
                <a:ext cx="162" cy="1"/>
              </a:xfrm>
              <a:prstGeom prst="line">
                <a:avLst/>
              </a:prstGeom>
              <a:solidFill>
                <a:srgbClr val="0070C0"/>
              </a:solidFill>
              <a:ln w="12700">
                <a:solidFill>
                  <a:srgbClr val="0070C0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grpSp>
            <p:nvGrpSpPr>
              <p:cNvPr id="52" name="Group 101"/>
              <p:cNvGrpSpPr/>
              <p:nvPr/>
            </p:nvGrpSpPr>
            <p:grpSpPr bwMode="auto">
              <a:xfrm>
                <a:off x="4587" y="2367"/>
                <a:ext cx="421" cy="70"/>
                <a:chOff x="854" y="2696"/>
                <a:chExt cx="542" cy="90"/>
              </a:xfrm>
              <a:grpFill/>
            </p:grpSpPr>
            <p:sp>
              <p:nvSpPr>
                <p:cNvPr id="53" name="Rectangle 102"/>
                <p:cNvSpPr>
                  <a:spLocks noChangeArrowheads="1"/>
                </p:cNvSpPr>
                <p:nvPr/>
              </p:nvSpPr>
              <p:spPr bwMode="auto">
                <a:xfrm>
                  <a:off x="854" y="2696"/>
                  <a:ext cx="58" cy="58"/>
                </a:xfrm>
                <a:prstGeom prst="rect">
                  <a:avLst/>
                </a:prstGeom>
                <a:solidFill>
                  <a:srgbClr val="1482B0"/>
                </a:solidFill>
                <a:ln w="9525">
                  <a:solidFill>
                    <a:srgbClr val="0070C0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  <p:grpSp>
              <p:nvGrpSpPr>
                <p:cNvPr id="54" name="Group 103"/>
                <p:cNvGrpSpPr/>
                <p:nvPr/>
              </p:nvGrpSpPr>
              <p:grpSpPr bwMode="auto">
                <a:xfrm>
                  <a:off x="1328" y="2736"/>
                  <a:ext cx="68" cy="50"/>
                  <a:chOff x="1774" y="3890"/>
                  <a:chExt cx="68" cy="68"/>
                </a:xfrm>
                <a:grpFill/>
              </p:grpSpPr>
              <p:sp>
                <p:nvSpPr>
                  <p:cNvPr id="55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1808" y="3890"/>
                    <a:ext cx="0" cy="68"/>
                  </a:xfrm>
                  <a:prstGeom prst="line">
                    <a:avLst/>
                  </a:prstGeom>
                  <a:grpFill/>
                  <a:ln w="9525">
                    <a:solidFill>
                      <a:schemeClr val="bg1"/>
                    </a:solidFill>
                    <a:rou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56" name="Line 10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808" y="3890"/>
                    <a:ext cx="0" cy="68"/>
                  </a:xfrm>
                  <a:prstGeom prst="line">
                    <a:avLst/>
                  </a:prstGeom>
                  <a:grpFill/>
                  <a:ln w="9525">
                    <a:solidFill>
                      <a:schemeClr val="bg1"/>
                    </a:solidFill>
                    <a:rou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+mn-lt"/>
                      <a:ea typeface="+mn-ea"/>
                    </a:endParaRPr>
                  </a:p>
                </p:txBody>
              </p:sp>
            </p:grpSp>
          </p:grpSp>
        </p:grpSp>
        <p:grpSp>
          <p:nvGrpSpPr>
            <p:cNvPr id="45" name="Group 138"/>
            <p:cNvGrpSpPr/>
            <p:nvPr/>
          </p:nvGrpSpPr>
          <p:grpSpPr bwMode="auto">
            <a:xfrm>
              <a:off x="6838363" y="3524033"/>
              <a:ext cx="259323" cy="91200"/>
              <a:chOff x="4522" y="2207"/>
              <a:chExt cx="162" cy="57"/>
            </a:xfrm>
            <a:grpFill/>
          </p:grpSpPr>
          <p:sp>
            <p:nvSpPr>
              <p:cNvPr id="49" name="Line 27"/>
              <p:cNvSpPr>
                <a:spLocks noChangeShapeType="1"/>
              </p:cNvSpPr>
              <p:nvPr/>
            </p:nvSpPr>
            <p:spPr bwMode="auto">
              <a:xfrm>
                <a:off x="4522" y="2235"/>
                <a:ext cx="162" cy="1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ea typeface="+mn-ea"/>
                </a:endParaRP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/>
            </p:nvSpPr>
            <p:spPr bwMode="auto">
              <a:xfrm>
                <a:off x="4575" y="2207"/>
                <a:ext cx="56" cy="5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ea typeface="+mn-ea"/>
                </a:endParaRPr>
              </a:p>
            </p:txBody>
          </p:sp>
        </p:grp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7016457" y="3431170"/>
              <a:ext cx="1109632" cy="276999"/>
            </a:xfrm>
            <a:prstGeom prst="rect">
              <a:avLst/>
            </a:prstGeom>
            <a:grp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ea typeface="微软雅黑" panose="020B0503020204020204" pitchFamily="34" charset="-122"/>
                </a:rPr>
                <a:t>点击添加文本</a:t>
              </a:r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7016457" y="3738517"/>
              <a:ext cx="1109632" cy="276999"/>
            </a:xfrm>
            <a:prstGeom prst="rect">
              <a:avLst/>
            </a:prstGeom>
            <a:grp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ea typeface="微软雅黑" panose="020B0503020204020204" pitchFamily="34" charset="-122"/>
                </a:rPr>
                <a:t>点击添加文本</a:t>
              </a:r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48" name="Text Box 9"/>
            <p:cNvSpPr txBox="1">
              <a:spLocks noChangeArrowheads="1"/>
            </p:cNvSpPr>
            <p:nvPr/>
          </p:nvSpPr>
          <p:spPr bwMode="auto">
            <a:xfrm>
              <a:off x="7022630" y="4041059"/>
              <a:ext cx="1109632" cy="276999"/>
            </a:xfrm>
            <a:prstGeom prst="rect">
              <a:avLst/>
            </a:prstGeom>
            <a:grp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ea typeface="微软雅黑" panose="020B0503020204020204" pitchFamily="34" charset="-122"/>
                </a:rPr>
                <a:t>点击添加文本</a:t>
              </a:r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/>
      <p:bldP spid="33" grpId="0"/>
      <p:bldP spid="34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1"/>
          <p:cNvGrpSpPr/>
          <p:nvPr/>
        </p:nvGrpSpPr>
        <p:grpSpPr bwMode="auto">
          <a:xfrm>
            <a:off x="482600" y="179388"/>
            <a:ext cx="8137525" cy="4337050"/>
            <a:chOff x="985866" y="499715"/>
            <a:chExt cx="7546574" cy="3960439"/>
          </a:xfrm>
        </p:grpSpPr>
        <p:grpSp>
          <p:nvGrpSpPr>
            <p:cNvPr id="15365" name="组合 2"/>
            <p:cNvGrpSpPr/>
            <p:nvPr/>
          </p:nvGrpSpPr>
          <p:grpSpPr bwMode="auto">
            <a:xfrm>
              <a:off x="985866" y="499715"/>
              <a:ext cx="7546574" cy="3960439"/>
              <a:chOff x="1136577" y="1851670"/>
              <a:chExt cx="5235589" cy="2817319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1187624" y="1851670"/>
                <a:ext cx="5184542" cy="2641983"/>
              </a:xfrm>
              <a:prstGeom prst="roundRect">
                <a:avLst>
                  <a:gd name="adj" fmla="val 2864"/>
                </a:avLst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94000">
                    <a:schemeClr val="tx1">
                      <a:alpha val="4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1136577" y="1996042"/>
                <a:ext cx="5071147" cy="2672947"/>
              </a:xfrm>
              <a:prstGeom prst="roundRect">
                <a:avLst>
                  <a:gd name="adj" fmla="val 3229"/>
                </a:avLst>
              </a:prstGeom>
              <a:gradFill flip="none" rotWithShape="1">
                <a:gsLst>
                  <a:gs pos="0">
                    <a:schemeClr val="tx1"/>
                  </a:gs>
                  <a:gs pos="89000">
                    <a:schemeClr val="bg1">
                      <a:alpha val="0"/>
                    </a:schemeClr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1187624" y="2260317"/>
                <a:ext cx="4968552" cy="2376264"/>
              </a:xfrm>
              <a:prstGeom prst="roundRect">
                <a:avLst>
                  <a:gd name="adj" fmla="val 2864"/>
                </a:avLst>
              </a:prstGeom>
              <a:solidFill>
                <a:schemeClr val="bg1">
                  <a:lumMod val="95000"/>
                </a:schemeClr>
              </a:solidFill>
              <a:ln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383770" y="682754"/>
              <a:ext cx="1723549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点击添加标题</a:t>
              </a:r>
              <a:endParaRPr lang="zh-CN" altLang="en-US" sz="2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</p:grpSp>
      <p:sp>
        <p:nvSpPr>
          <p:cNvPr id="8" name="矩形​​ 2"/>
          <p:cNvSpPr/>
          <p:nvPr/>
        </p:nvSpPr>
        <p:spPr bwMode="auto">
          <a:xfrm>
            <a:off x="3968750" y="1982788"/>
            <a:ext cx="3887788" cy="1385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4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1" name="Picture 3" descr="F:\商务图片\patents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457325"/>
            <a:ext cx="1858963" cy="23606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482B0"/>
              </a:gs>
              <a:gs pos="82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389" name="Picture 2" descr="F:\241\BL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/>
          <p:cNvCxnSpPr>
            <a:endCxn id="11" idx="0"/>
          </p:cNvCxnSpPr>
          <p:nvPr/>
        </p:nvCxnSpPr>
        <p:spPr>
          <a:xfrm>
            <a:off x="0" y="700088"/>
            <a:ext cx="30829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9" name="组合 1028"/>
          <p:cNvGrpSpPr/>
          <p:nvPr/>
        </p:nvGrpSpPr>
        <p:grpSpPr bwMode="auto">
          <a:xfrm>
            <a:off x="2795588" y="700088"/>
            <a:ext cx="576262" cy="576262"/>
            <a:chOff x="2795058" y="699542"/>
            <a:chExt cx="576064" cy="576064"/>
          </a:xfrm>
        </p:grpSpPr>
        <p:sp>
          <p:nvSpPr>
            <p:cNvPr id="11" name="椭圆 10"/>
            <p:cNvSpPr/>
            <p:nvPr/>
          </p:nvSpPr>
          <p:spPr>
            <a:xfrm>
              <a:off x="2795058" y="699542"/>
              <a:ext cx="576064" cy="57606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999775" y="904259"/>
              <a:ext cx="166631" cy="16663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14" name="直接连接符 13"/>
          <p:cNvCxnSpPr>
            <a:stCxn id="11" idx="6"/>
            <a:endCxn id="15" idx="2"/>
          </p:cNvCxnSpPr>
          <p:nvPr/>
        </p:nvCxnSpPr>
        <p:spPr>
          <a:xfrm>
            <a:off x="3371850" y="987425"/>
            <a:ext cx="0" cy="33845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0" name="组合 1029"/>
          <p:cNvGrpSpPr/>
          <p:nvPr/>
        </p:nvGrpSpPr>
        <p:grpSpPr bwMode="auto">
          <a:xfrm>
            <a:off x="3371850" y="4084638"/>
            <a:ext cx="574675" cy="574675"/>
            <a:chOff x="3371122" y="4083918"/>
            <a:chExt cx="576064" cy="576064"/>
          </a:xfrm>
        </p:grpSpPr>
        <p:sp>
          <p:nvSpPr>
            <p:cNvPr id="15" name="椭圆 14"/>
            <p:cNvSpPr/>
            <p:nvPr/>
          </p:nvSpPr>
          <p:spPr>
            <a:xfrm>
              <a:off x="3371122" y="4083918"/>
              <a:ext cx="576064" cy="57606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74813" y="4287609"/>
              <a:ext cx="168682" cy="16868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18" name="直接连接符 17"/>
          <p:cNvCxnSpPr>
            <a:stCxn id="15" idx="4"/>
            <a:endCxn id="61" idx="1"/>
          </p:cNvCxnSpPr>
          <p:nvPr/>
        </p:nvCxnSpPr>
        <p:spPr>
          <a:xfrm>
            <a:off x="3659188" y="4659313"/>
            <a:ext cx="3654425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 bwMode="auto">
          <a:xfrm>
            <a:off x="1409700" y="2263775"/>
            <a:ext cx="768350" cy="768350"/>
            <a:chOff x="510269" y="3623386"/>
            <a:chExt cx="921064" cy="921064"/>
          </a:xfrm>
        </p:grpSpPr>
        <p:sp>
          <p:nvSpPr>
            <p:cNvPr id="25" name="椭圆 24"/>
            <p:cNvSpPr/>
            <p:nvPr/>
          </p:nvSpPr>
          <p:spPr>
            <a:xfrm>
              <a:off x="719602" y="3832719"/>
              <a:ext cx="502399" cy="50239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647287" y="3760404"/>
              <a:ext cx="647028" cy="64702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82584" y="3695701"/>
              <a:ext cx="776434" cy="77643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10269" y="3623386"/>
              <a:ext cx="921064" cy="92106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 bwMode="auto">
          <a:xfrm>
            <a:off x="1457325" y="4035425"/>
            <a:ext cx="942975" cy="966788"/>
            <a:chOff x="2563414" y="3915676"/>
            <a:chExt cx="942192" cy="966481"/>
          </a:xfrm>
        </p:grpSpPr>
        <p:sp>
          <p:nvSpPr>
            <p:cNvPr id="35" name="椭圆 34"/>
            <p:cNvSpPr/>
            <p:nvPr/>
          </p:nvSpPr>
          <p:spPr>
            <a:xfrm>
              <a:off x="2763273" y="4129921"/>
              <a:ext cx="520268" cy="531643"/>
            </a:xfrm>
            <a:custGeom>
              <a:avLst/>
              <a:gdLst/>
              <a:ahLst/>
              <a:cxnLst/>
              <a:rect l="l" t="t" r="r" b="b"/>
              <a:pathLst>
                <a:path w="520466" h="531039">
                  <a:moveTo>
                    <a:pt x="292010" y="0"/>
                  </a:moveTo>
                  <a:cubicBezTo>
                    <a:pt x="421320" y="17876"/>
                    <a:pt x="520466" y="129136"/>
                    <a:pt x="520466" y="263552"/>
                  </a:cubicBezTo>
                  <a:cubicBezTo>
                    <a:pt x="520466" y="411281"/>
                    <a:pt x="400708" y="531039"/>
                    <a:pt x="252979" y="531039"/>
                  </a:cubicBezTo>
                  <a:cubicBezTo>
                    <a:pt x="134421" y="531039"/>
                    <a:pt x="33877" y="453906"/>
                    <a:pt x="0" y="346689"/>
                  </a:cubicBezTo>
                  <a:cubicBezTo>
                    <a:pt x="127713" y="261832"/>
                    <a:pt x="229977" y="141845"/>
                    <a:pt x="292010" y="0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2695068" y="4056919"/>
              <a:ext cx="666196" cy="680821"/>
            </a:xfrm>
            <a:custGeom>
              <a:avLst/>
              <a:gdLst/>
              <a:ahLst/>
              <a:cxnLst/>
              <a:rect l="l" t="t" r="r" b="b"/>
              <a:pathLst>
                <a:path w="665059" h="680896">
                  <a:moveTo>
                    <a:pt x="389870" y="0"/>
                  </a:moveTo>
                  <a:cubicBezTo>
                    <a:pt x="546883" y="31788"/>
                    <a:pt x="665059" y="170586"/>
                    <a:pt x="665059" y="336984"/>
                  </a:cubicBezTo>
                  <a:cubicBezTo>
                    <a:pt x="665059" y="526921"/>
                    <a:pt x="511084" y="680896"/>
                    <a:pt x="321147" y="680896"/>
                  </a:cubicBezTo>
                  <a:cubicBezTo>
                    <a:pt x="173617" y="680896"/>
                    <a:pt x="47784" y="588002"/>
                    <a:pt x="0" y="457121"/>
                  </a:cubicBezTo>
                  <a:cubicBezTo>
                    <a:pt x="183368" y="362687"/>
                    <a:pt x="323805" y="198400"/>
                    <a:pt x="389870" y="0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2634793" y="3990265"/>
              <a:ext cx="794677" cy="815716"/>
            </a:xfrm>
            <a:custGeom>
              <a:avLst/>
              <a:gdLst/>
              <a:ahLst/>
              <a:cxnLst/>
              <a:rect l="l" t="t" r="r" b="b"/>
              <a:pathLst>
                <a:path w="794551" h="814957">
                  <a:moveTo>
                    <a:pt x="469729" y="0"/>
                  </a:moveTo>
                  <a:cubicBezTo>
                    <a:pt x="655465" y="39749"/>
                    <a:pt x="794551" y="204934"/>
                    <a:pt x="794551" y="402602"/>
                  </a:cubicBezTo>
                  <a:cubicBezTo>
                    <a:pt x="794551" y="630339"/>
                    <a:pt x="609933" y="814957"/>
                    <a:pt x="382196" y="814957"/>
                  </a:cubicBezTo>
                  <a:cubicBezTo>
                    <a:pt x="208720" y="814957"/>
                    <a:pt x="60264" y="707834"/>
                    <a:pt x="0" y="555875"/>
                  </a:cubicBezTo>
                  <a:cubicBezTo>
                    <a:pt x="232621" y="455795"/>
                    <a:pt x="409174" y="250623"/>
                    <a:pt x="469729" y="0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563414" y="3915676"/>
              <a:ext cx="942192" cy="966481"/>
            </a:xfrm>
            <a:custGeom>
              <a:avLst/>
              <a:gdLst/>
              <a:ahLst/>
              <a:cxnLst/>
              <a:rect l="l" t="t" r="r" b="b"/>
              <a:pathLst>
                <a:path w="942192" h="966481">
                  <a:moveTo>
                    <a:pt x="555618" y="0"/>
                  </a:moveTo>
                  <a:cubicBezTo>
                    <a:pt x="776538" y="46660"/>
                    <a:pt x="942192" y="242835"/>
                    <a:pt x="942192" y="477701"/>
                  </a:cubicBezTo>
                  <a:cubicBezTo>
                    <a:pt x="942192" y="747647"/>
                    <a:pt x="723358" y="966481"/>
                    <a:pt x="453412" y="966481"/>
                  </a:cubicBezTo>
                  <a:cubicBezTo>
                    <a:pt x="247330" y="966481"/>
                    <a:pt x="71037" y="838943"/>
                    <a:pt x="0" y="658154"/>
                  </a:cubicBezTo>
                  <a:cubicBezTo>
                    <a:pt x="291274" y="563690"/>
                    <a:pt x="510770" y="310207"/>
                    <a:pt x="555618" y="0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 bwMode="auto">
          <a:xfrm>
            <a:off x="6961188" y="73025"/>
            <a:ext cx="1639887" cy="1639888"/>
            <a:chOff x="510269" y="3623386"/>
            <a:chExt cx="921064" cy="921064"/>
          </a:xfrm>
        </p:grpSpPr>
        <p:sp>
          <p:nvSpPr>
            <p:cNvPr id="46" name="椭圆 45"/>
            <p:cNvSpPr/>
            <p:nvPr/>
          </p:nvSpPr>
          <p:spPr>
            <a:xfrm>
              <a:off x="718913" y="3832030"/>
              <a:ext cx="503776" cy="503777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646690" y="3759807"/>
              <a:ext cx="648223" cy="64822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582492" y="3695609"/>
              <a:ext cx="776619" cy="77661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510269" y="3623386"/>
              <a:ext cx="921064" cy="92106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51" name="直接连接符 50"/>
          <p:cNvCxnSpPr>
            <a:stCxn id="49" idx="2"/>
          </p:cNvCxnSpPr>
          <p:nvPr/>
        </p:nvCxnSpPr>
        <p:spPr>
          <a:xfrm flipV="1">
            <a:off x="6961188" y="0"/>
            <a:ext cx="0" cy="8937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7089775" y="0"/>
            <a:ext cx="0" cy="8937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7204075" y="0"/>
            <a:ext cx="0" cy="8937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7332663" y="0"/>
            <a:ext cx="0" cy="8937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9" idx="4"/>
          </p:cNvCxnSpPr>
          <p:nvPr/>
        </p:nvCxnSpPr>
        <p:spPr>
          <a:xfrm>
            <a:off x="7780338" y="1712913"/>
            <a:ext cx="136366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7780338" y="1584325"/>
            <a:ext cx="136366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7780338" y="1470025"/>
            <a:ext cx="136366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7780338" y="1341438"/>
            <a:ext cx="136366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7313613" y="4476750"/>
            <a:ext cx="968375" cy="36988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3" name="直接连接符 62"/>
          <p:cNvCxnSpPr>
            <a:stCxn id="61" idx="3"/>
          </p:cNvCxnSpPr>
          <p:nvPr/>
        </p:nvCxnSpPr>
        <p:spPr>
          <a:xfrm>
            <a:off x="8281988" y="4660900"/>
            <a:ext cx="863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组合 80"/>
          <p:cNvGrpSpPr/>
          <p:nvPr/>
        </p:nvGrpSpPr>
        <p:grpSpPr bwMode="auto">
          <a:xfrm>
            <a:off x="4622800" y="4071938"/>
            <a:ext cx="1374775" cy="585787"/>
            <a:chOff x="5208287" y="4074041"/>
            <a:chExt cx="1373642" cy="585727"/>
          </a:xfrm>
        </p:grpSpPr>
        <p:sp>
          <p:nvSpPr>
            <p:cNvPr id="77" name="椭圆 76"/>
            <p:cNvSpPr/>
            <p:nvPr/>
          </p:nvSpPr>
          <p:spPr>
            <a:xfrm>
              <a:off x="5531870" y="4389921"/>
              <a:ext cx="726476" cy="269847"/>
            </a:xfrm>
            <a:custGeom>
              <a:avLst/>
              <a:gdLst/>
              <a:ahLst/>
              <a:cxnLst/>
              <a:rect l="l" t="t" r="r" b="b"/>
              <a:pathLst>
                <a:path w="726616" h="269639">
                  <a:moveTo>
                    <a:pt x="363308" y="0"/>
                  </a:moveTo>
                  <a:cubicBezTo>
                    <a:pt x="534987" y="0"/>
                    <a:pt x="680220" y="113233"/>
                    <a:pt x="726616" y="269639"/>
                  </a:cubicBezTo>
                  <a:lnTo>
                    <a:pt x="0" y="269639"/>
                  </a:lnTo>
                  <a:cubicBezTo>
                    <a:pt x="46396" y="113233"/>
                    <a:pt x="191629" y="0"/>
                    <a:pt x="363308" y="0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417664" y="4280395"/>
              <a:ext cx="954887" cy="379373"/>
            </a:xfrm>
            <a:custGeom>
              <a:avLst/>
              <a:gdLst/>
              <a:ahLst/>
              <a:cxnLst/>
              <a:rect l="l" t="t" r="r" b="b"/>
              <a:pathLst>
                <a:path w="954164" h="378801">
                  <a:moveTo>
                    <a:pt x="477082" y="0"/>
                  </a:moveTo>
                  <a:cubicBezTo>
                    <a:pt x="709600" y="0"/>
                    <a:pt x="904387" y="161549"/>
                    <a:pt x="954164" y="378801"/>
                  </a:cubicBezTo>
                  <a:lnTo>
                    <a:pt x="0" y="378801"/>
                  </a:lnTo>
                  <a:cubicBezTo>
                    <a:pt x="49778" y="161549"/>
                    <a:pt x="244564" y="0"/>
                    <a:pt x="477082" y="0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5317735" y="4183567"/>
              <a:ext cx="1154748" cy="476201"/>
            </a:xfrm>
            <a:custGeom>
              <a:avLst/>
              <a:gdLst/>
              <a:ahLst/>
              <a:cxnLst/>
              <a:rect l="l" t="t" r="r" b="b"/>
              <a:pathLst>
                <a:path w="1155318" h="476564">
                  <a:moveTo>
                    <a:pt x="577659" y="0"/>
                  </a:moveTo>
                  <a:cubicBezTo>
                    <a:pt x="864463" y="0"/>
                    <a:pt x="1103388" y="204991"/>
                    <a:pt x="1155318" y="476564"/>
                  </a:cubicBezTo>
                  <a:lnTo>
                    <a:pt x="0" y="476564"/>
                  </a:lnTo>
                  <a:cubicBezTo>
                    <a:pt x="51931" y="204991"/>
                    <a:pt x="290856" y="0"/>
                    <a:pt x="577659" y="0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5208287" y="4074041"/>
              <a:ext cx="1373642" cy="585727"/>
            </a:xfrm>
            <a:custGeom>
              <a:avLst/>
              <a:gdLst/>
              <a:ahLst/>
              <a:cxnLst/>
              <a:rect l="l" t="t" r="r" b="b"/>
              <a:pathLst>
                <a:path w="1373642" h="585726">
                  <a:moveTo>
                    <a:pt x="686821" y="0"/>
                  </a:moveTo>
                  <a:cubicBezTo>
                    <a:pt x="1033999" y="0"/>
                    <a:pt x="1321990" y="253413"/>
                    <a:pt x="1373642" y="585726"/>
                  </a:cubicBezTo>
                  <a:lnTo>
                    <a:pt x="0" y="585726"/>
                  </a:lnTo>
                  <a:cubicBezTo>
                    <a:pt x="51653" y="253413"/>
                    <a:pt x="339643" y="0"/>
                    <a:pt x="686821" y="0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31" name="组合 1030"/>
          <p:cNvGrpSpPr/>
          <p:nvPr/>
        </p:nvGrpSpPr>
        <p:grpSpPr bwMode="auto">
          <a:xfrm>
            <a:off x="6865938" y="3867150"/>
            <a:ext cx="768350" cy="768350"/>
            <a:chOff x="6865239" y="3867126"/>
            <a:chExt cx="768648" cy="768648"/>
          </a:xfrm>
        </p:grpSpPr>
        <p:sp>
          <p:nvSpPr>
            <p:cNvPr id="86" name="椭圆 85"/>
            <p:cNvSpPr/>
            <p:nvPr/>
          </p:nvSpPr>
          <p:spPr>
            <a:xfrm>
              <a:off x="7039932" y="4041819"/>
              <a:ext cx="419263" cy="419263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6979583" y="3981470"/>
              <a:ext cx="539959" cy="539959"/>
            </a:xfrm>
            <a:custGeom>
              <a:avLst/>
              <a:gdLst/>
              <a:ahLst/>
              <a:cxnLst/>
              <a:rect l="l" t="t" r="r" b="b"/>
              <a:pathLst>
                <a:path w="540830" h="540830">
                  <a:moveTo>
                    <a:pt x="270415" y="0"/>
                  </a:moveTo>
                  <a:cubicBezTo>
                    <a:pt x="419761" y="0"/>
                    <a:pt x="540830" y="121069"/>
                    <a:pt x="540830" y="270415"/>
                  </a:cubicBezTo>
                  <a:cubicBezTo>
                    <a:pt x="540830" y="366198"/>
                    <a:pt x="491032" y="450349"/>
                    <a:pt x="415603" y="497906"/>
                  </a:cubicBezTo>
                  <a:lnTo>
                    <a:pt x="396443" y="497906"/>
                  </a:lnTo>
                  <a:cubicBezTo>
                    <a:pt x="373470" y="497906"/>
                    <a:pt x="353423" y="510439"/>
                    <a:pt x="343621" y="529529"/>
                  </a:cubicBezTo>
                  <a:cubicBezTo>
                    <a:pt x="320572" y="537303"/>
                    <a:pt x="295906" y="540830"/>
                    <a:pt x="270415" y="540830"/>
                  </a:cubicBezTo>
                  <a:cubicBezTo>
                    <a:pt x="121069" y="540830"/>
                    <a:pt x="0" y="419761"/>
                    <a:pt x="0" y="270415"/>
                  </a:cubicBezTo>
                  <a:cubicBezTo>
                    <a:pt x="0" y="121069"/>
                    <a:pt x="121069" y="0"/>
                    <a:pt x="270415" y="0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6925587" y="3927474"/>
              <a:ext cx="647951" cy="647951"/>
            </a:xfrm>
            <a:custGeom>
              <a:avLst/>
              <a:gdLst/>
              <a:ahLst/>
              <a:cxnLst/>
              <a:rect l="l" t="t" r="r" b="b"/>
              <a:pathLst>
                <a:path w="648464" h="648464">
                  <a:moveTo>
                    <a:pt x="324232" y="0"/>
                  </a:moveTo>
                  <a:cubicBezTo>
                    <a:pt x="503300" y="0"/>
                    <a:pt x="648464" y="145164"/>
                    <a:pt x="648464" y="324232"/>
                  </a:cubicBezTo>
                  <a:cubicBezTo>
                    <a:pt x="648464" y="412942"/>
                    <a:pt x="612839" y="493330"/>
                    <a:pt x="554964" y="551723"/>
                  </a:cubicBezTo>
                  <a:lnTo>
                    <a:pt x="450260" y="551723"/>
                  </a:lnTo>
                  <a:cubicBezTo>
                    <a:pt x="416122" y="551723"/>
                    <a:pt x="388447" y="579398"/>
                    <a:pt x="388447" y="613536"/>
                  </a:cubicBezTo>
                  <a:lnTo>
                    <a:pt x="388447" y="641991"/>
                  </a:lnTo>
                  <a:cubicBezTo>
                    <a:pt x="367706" y="646275"/>
                    <a:pt x="346225" y="648464"/>
                    <a:pt x="324232" y="648464"/>
                  </a:cubicBezTo>
                  <a:cubicBezTo>
                    <a:pt x="145164" y="648464"/>
                    <a:pt x="0" y="503300"/>
                    <a:pt x="0" y="324232"/>
                  </a:cubicBezTo>
                  <a:cubicBezTo>
                    <a:pt x="0" y="145164"/>
                    <a:pt x="145164" y="0"/>
                    <a:pt x="324232" y="0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6865239" y="3867126"/>
              <a:ext cx="768648" cy="768648"/>
            </a:xfrm>
            <a:custGeom>
              <a:avLst/>
              <a:gdLst/>
              <a:ahLst/>
              <a:cxnLst/>
              <a:rect l="l" t="t" r="r" b="b"/>
              <a:pathLst>
                <a:path w="768648" h="768648">
                  <a:moveTo>
                    <a:pt x="384324" y="0"/>
                  </a:moveTo>
                  <a:cubicBezTo>
                    <a:pt x="596580" y="0"/>
                    <a:pt x="768648" y="172068"/>
                    <a:pt x="768648" y="384324"/>
                  </a:cubicBezTo>
                  <a:cubicBezTo>
                    <a:pt x="768648" y="469778"/>
                    <a:pt x="740758" y="548718"/>
                    <a:pt x="692606" y="611815"/>
                  </a:cubicBezTo>
                  <a:lnTo>
                    <a:pt x="510352" y="611815"/>
                  </a:lnTo>
                  <a:cubicBezTo>
                    <a:pt x="476214" y="611815"/>
                    <a:pt x="448539" y="639490"/>
                    <a:pt x="448539" y="673628"/>
                  </a:cubicBezTo>
                  <a:lnTo>
                    <a:pt x="448539" y="762175"/>
                  </a:lnTo>
                  <a:cubicBezTo>
                    <a:pt x="427785" y="766809"/>
                    <a:pt x="406269" y="768648"/>
                    <a:pt x="384324" y="768648"/>
                  </a:cubicBezTo>
                  <a:cubicBezTo>
                    <a:pt x="172068" y="768648"/>
                    <a:pt x="0" y="596580"/>
                    <a:pt x="0" y="384324"/>
                  </a:cubicBezTo>
                  <a:cubicBezTo>
                    <a:pt x="0" y="172068"/>
                    <a:pt x="172068" y="0"/>
                    <a:pt x="384324" y="0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28" name="组合 1027"/>
          <p:cNvGrpSpPr/>
          <p:nvPr/>
        </p:nvGrpSpPr>
        <p:grpSpPr bwMode="auto">
          <a:xfrm>
            <a:off x="288925" y="2994025"/>
            <a:ext cx="1814513" cy="1822450"/>
            <a:chOff x="288293" y="2993865"/>
            <a:chExt cx="1814455" cy="1822174"/>
          </a:xfrm>
        </p:grpSpPr>
        <p:grpSp>
          <p:nvGrpSpPr>
            <p:cNvPr id="16438" name="组合 22"/>
            <p:cNvGrpSpPr/>
            <p:nvPr/>
          </p:nvGrpSpPr>
          <p:grpSpPr bwMode="auto">
            <a:xfrm>
              <a:off x="382114" y="3089597"/>
              <a:ext cx="1639235" cy="1639235"/>
              <a:chOff x="510269" y="3623386"/>
              <a:chExt cx="921064" cy="921064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718899" y="3831802"/>
                <a:ext cx="503961" cy="503901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646649" y="3759562"/>
                <a:ext cx="648460" cy="64838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82428" y="3695348"/>
                <a:ext cx="776903" cy="77681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510179" y="3623107"/>
                <a:ext cx="921401" cy="92129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6439" name="组合 1026"/>
            <p:cNvGrpSpPr/>
            <p:nvPr/>
          </p:nvGrpSpPr>
          <p:grpSpPr bwMode="auto">
            <a:xfrm>
              <a:off x="1092528" y="3011450"/>
              <a:ext cx="218407" cy="1804589"/>
              <a:chOff x="1092528" y="3011450"/>
              <a:chExt cx="218407" cy="1804589"/>
            </a:xfrm>
          </p:grpSpPr>
          <p:sp>
            <p:nvSpPr>
              <p:cNvPr id="1024" name="矩形 1023"/>
              <p:cNvSpPr/>
              <p:nvPr/>
            </p:nvSpPr>
            <p:spPr>
              <a:xfrm>
                <a:off x="1093130" y="3011325"/>
                <a:ext cx="217480" cy="7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093130" y="4738264"/>
                <a:ext cx="217480" cy="7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6440" name="组合 1024"/>
            <p:cNvGrpSpPr/>
            <p:nvPr/>
          </p:nvGrpSpPr>
          <p:grpSpPr bwMode="auto">
            <a:xfrm rot="1800000">
              <a:off x="1065509" y="2993865"/>
              <a:ext cx="218407" cy="1804589"/>
              <a:chOff x="1398913" y="3011450"/>
              <a:chExt cx="218407" cy="1804589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1398274" y="3009563"/>
                <a:ext cx="214306" cy="7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399462" y="4738133"/>
                <a:ext cx="217481" cy="7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6441" name="组合 101"/>
            <p:cNvGrpSpPr/>
            <p:nvPr/>
          </p:nvGrpSpPr>
          <p:grpSpPr bwMode="auto">
            <a:xfrm rot="3600000">
              <a:off x="1081384" y="2993866"/>
              <a:ext cx="218407" cy="1804589"/>
              <a:chOff x="1398913" y="3011450"/>
              <a:chExt cx="218407" cy="1804589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1399434" y="3011324"/>
                <a:ext cx="217455" cy="777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1398247" y="4740101"/>
                <a:ext cx="214281" cy="777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6442" name="组合 105"/>
            <p:cNvGrpSpPr/>
            <p:nvPr/>
          </p:nvGrpSpPr>
          <p:grpSpPr bwMode="auto">
            <a:xfrm rot="5400000">
              <a:off x="1091250" y="3029946"/>
              <a:ext cx="218407" cy="1804589"/>
              <a:chOff x="1092528" y="3011450"/>
              <a:chExt cx="218407" cy="1804589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1091906" y="3011451"/>
                <a:ext cx="219042" cy="777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1091906" y="4738595"/>
                <a:ext cx="219042" cy="777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6443" name="组合 108"/>
            <p:cNvGrpSpPr/>
            <p:nvPr/>
          </p:nvGrpSpPr>
          <p:grpSpPr bwMode="auto">
            <a:xfrm rot="7362065">
              <a:off x="1089351" y="3012361"/>
              <a:ext cx="218407" cy="1804589"/>
              <a:chOff x="1398913" y="3011450"/>
              <a:chExt cx="218407" cy="1804589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1395893" y="3015690"/>
                <a:ext cx="220630" cy="777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398426" y="4738789"/>
                <a:ext cx="219042" cy="777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6444" name="组合 111"/>
            <p:cNvGrpSpPr/>
            <p:nvPr/>
          </p:nvGrpSpPr>
          <p:grpSpPr bwMode="auto">
            <a:xfrm rot="9000000">
              <a:off x="1100202" y="3003731"/>
              <a:ext cx="218407" cy="1804589"/>
              <a:chOff x="1398913" y="3011450"/>
              <a:chExt cx="218407" cy="1804589"/>
            </a:xfrm>
          </p:grpSpPr>
          <p:sp>
            <p:nvSpPr>
              <p:cNvPr id="113" name="矩形 112"/>
              <p:cNvSpPr/>
              <p:nvPr/>
            </p:nvSpPr>
            <p:spPr>
              <a:xfrm>
                <a:off x="1398689" y="3011987"/>
                <a:ext cx="219068" cy="7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1398451" y="4742938"/>
                <a:ext cx="222243" cy="7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16" name="组合 115"/>
          <p:cNvGrpSpPr/>
          <p:nvPr/>
        </p:nvGrpSpPr>
        <p:grpSpPr bwMode="auto">
          <a:xfrm>
            <a:off x="2274888" y="2811463"/>
            <a:ext cx="554037" cy="555625"/>
            <a:chOff x="288293" y="2993865"/>
            <a:chExt cx="1814455" cy="1822174"/>
          </a:xfrm>
        </p:grpSpPr>
        <p:grpSp>
          <p:nvGrpSpPr>
            <p:cNvPr id="16415" name="组合 116"/>
            <p:cNvGrpSpPr/>
            <p:nvPr/>
          </p:nvGrpSpPr>
          <p:grpSpPr bwMode="auto">
            <a:xfrm>
              <a:off x="382114" y="3089597"/>
              <a:ext cx="1639235" cy="1639235"/>
              <a:chOff x="510269" y="3623386"/>
              <a:chExt cx="921064" cy="921064"/>
            </a:xfrm>
          </p:grpSpPr>
          <p:sp>
            <p:nvSpPr>
              <p:cNvPr id="136" name="椭圆 135"/>
              <p:cNvSpPr/>
              <p:nvPr/>
            </p:nvSpPr>
            <p:spPr>
              <a:xfrm>
                <a:off x="717543" y="3829946"/>
                <a:ext cx="505379" cy="506078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>
                <a:off x="647433" y="3759739"/>
                <a:ext cx="645599" cy="646493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>
                <a:off x="583165" y="3695383"/>
                <a:ext cx="774134" cy="77520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510135" y="3622251"/>
                <a:ext cx="920195" cy="92146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6416" name="组合 117"/>
            <p:cNvGrpSpPr/>
            <p:nvPr/>
          </p:nvGrpSpPr>
          <p:grpSpPr bwMode="auto">
            <a:xfrm>
              <a:off x="1092528" y="3011450"/>
              <a:ext cx="218407" cy="1804589"/>
              <a:chOff x="1092528" y="3011450"/>
              <a:chExt cx="218407" cy="1804589"/>
            </a:xfrm>
          </p:grpSpPr>
          <p:sp>
            <p:nvSpPr>
              <p:cNvPr id="134" name="矩形 133"/>
              <p:cNvSpPr/>
              <p:nvPr/>
            </p:nvSpPr>
            <p:spPr>
              <a:xfrm>
                <a:off x="1094139" y="3009482"/>
                <a:ext cx="218358" cy="780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1094139" y="4737944"/>
                <a:ext cx="218358" cy="780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6417" name="组合 118"/>
            <p:cNvGrpSpPr/>
            <p:nvPr/>
          </p:nvGrpSpPr>
          <p:grpSpPr bwMode="auto">
            <a:xfrm rot="1800000">
              <a:off x="1065509" y="2993865"/>
              <a:ext cx="218407" cy="1804589"/>
              <a:chOff x="1398913" y="3011450"/>
              <a:chExt cx="218407" cy="1804589"/>
            </a:xfrm>
          </p:grpSpPr>
          <p:sp>
            <p:nvSpPr>
              <p:cNvPr id="132" name="矩形 131"/>
              <p:cNvSpPr/>
              <p:nvPr/>
            </p:nvSpPr>
            <p:spPr>
              <a:xfrm>
                <a:off x="1381315" y="3003817"/>
                <a:ext cx="233953" cy="780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1385162" y="4738948"/>
                <a:ext cx="233953" cy="780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6418" name="组合 119"/>
            <p:cNvGrpSpPr/>
            <p:nvPr/>
          </p:nvGrpSpPr>
          <p:grpSpPr bwMode="auto">
            <a:xfrm rot="3600000">
              <a:off x="1081384" y="2993866"/>
              <a:ext cx="218407" cy="1804589"/>
              <a:chOff x="1398913" y="3011450"/>
              <a:chExt cx="218407" cy="1804589"/>
            </a:xfrm>
          </p:grpSpPr>
          <p:sp>
            <p:nvSpPr>
              <p:cNvPr id="130" name="矩形 129"/>
              <p:cNvSpPr/>
              <p:nvPr/>
            </p:nvSpPr>
            <p:spPr>
              <a:xfrm>
                <a:off x="1381046" y="3018362"/>
                <a:ext cx="218660" cy="779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1396624" y="4738291"/>
                <a:ext cx="218660" cy="77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6419" name="组合 120"/>
            <p:cNvGrpSpPr/>
            <p:nvPr/>
          </p:nvGrpSpPr>
          <p:grpSpPr bwMode="auto">
            <a:xfrm rot="5400000">
              <a:off x="1091250" y="3029946"/>
              <a:ext cx="218407" cy="1804589"/>
              <a:chOff x="1092528" y="3011450"/>
              <a:chExt cx="218407" cy="1804589"/>
            </a:xfrm>
          </p:grpSpPr>
          <p:sp>
            <p:nvSpPr>
              <p:cNvPr id="128" name="矩形 127"/>
              <p:cNvSpPr/>
              <p:nvPr/>
            </p:nvSpPr>
            <p:spPr>
              <a:xfrm>
                <a:off x="1075529" y="3011452"/>
                <a:ext cx="218660" cy="77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1091146" y="4737526"/>
                <a:ext cx="218660" cy="77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6420" name="组合 121"/>
            <p:cNvGrpSpPr/>
            <p:nvPr/>
          </p:nvGrpSpPr>
          <p:grpSpPr bwMode="auto">
            <a:xfrm rot="7362065">
              <a:off x="1089351" y="3012361"/>
              <a:ext cx="218407" cy="1804589"/>
              <a:chOff x="1398913" y="3011450"/>
              <a:chExt cx="218407" cy="1804589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1399975" y="3018819"/>
                <a:ext cx="218660" cy="77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397699" y="4737838"/>
                <a:ext cx="218660" cy="77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6421" name="组合 122"/>
            <p:cNvGrpSpPr/>
            <p:nvPr/>
          </p:nvGrpSpPr>
          <p:grpSpPr bwMode="auto">
            <a:xfrm rot="9000000">
              <a:off x="1100202" y="3003731"/>
              <a:ext cx="218407" cy="1804589"/>
              <a:chOff x="1398913" y="3011450"/>
              <a:chExt cx="218407" cy="1804589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1412000" y="3020822"/>
                <a:ext cx="218358" cy="780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406252" y="4748844"/>
                <a:ext cx="218358" cy="780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6" name="矩形​​ 42"/>
          <p:cNvSpPr>
            <a:spLocks noChangeArrowheads="1"/>
          </p:cNvSpPr>
          <p:nvPr/>
        </p:nvSpPr>
        <p:spPr bwMode="auto">
          <a:xfrm>
            <a:off x="3779838" y="1539875"/>
            <a:ext cx="4249737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THANKS</a:t>
            </a:r>
            <a:endParaRPr lang="zh-CN" altLang="en-US" sz="480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4" name="矩形​​ 38"/>
          <p:cNvSpPr>
            <a:spLocks noChangeArrowheads="1"/>
          </p:cNvSpPr>
          <p:nvPr/>
        </p:nvSpPr>
        <p:spPr bwMode="auto">
          <a:xfrm>
            <a:off x="3790950" y="1501775"/>
            <a:ext cx="2767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谢谢观看</a:t>
            </a:r>
            <a:endParaRPr lang="en-US" altLang="zh-CN" sz="2000">
              <a:solidFill>
                <a:schemeClr val="bg1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4" dur="1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16" dur="1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3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9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" grpId="0"/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WPS 演示</Application>
  <PresentationFormat>全屏显示(16:9)</PresentationFormat>
  <Paragraphs>78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Dotum</vt:lpstr>
      <vt:lpstr>方正细圆简体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锐普PPT模板</dc:title>
  <dc:creator>锐普PPT</dc:creator>
  <cp:lastModifiedBy>荷语默</cp:lastModifiedBy>
  <cp:revision>9</cp:revision>
  <dcterms:created xsi:type="dcterms:W3CDTF">2010-12-24T01:37:00Z</dcterms:created>
  <dcterms:modified xsi:type="dcterms:W3CDTF">2018-08-28T09:05:11Z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