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姚体" panose="02010601030101010101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Arial Black" panose="020B0A04020102020204" pitchFamily="34" charset="0"/>
      <p:bold r:id="rId21"/>
    </p:embeddedFont>
    <p:embeddedFont>
      <p:font typeface="华文细黑" panose="02010600040101010101" pitchFamily="2" charset="-122"/>
      <p:regular r:id="rId22"/>
    </p:embeddedFont>
    <p:embeddedFont>
      <p:font typeface="Wide Latin" panose="020A0A07050505020404" pitchFamily="18" charset="0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7FC2437-C82D-489B-8F9E-B45D3F4F1A2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7A04868-AD8F-42BD-8EA2-B507A9D7B33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4819650"/>
            <a:ext cx="9131300" cy="323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63675"/>
            <a:ext cx="88900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851025"/>
            <a:ext cx="1882775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3495675"/>
            <a:ext cx="246856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122A2-1A89-4CE8-B641-17EFBF87F53B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9C0765-CDBA-4D3B-B979-0A692B28B4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BCABB-6C75-4038-93A9-62D7826F5B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022D2-0D26-4AD6-8F70-0CC297E9C5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0D1C7-75A0-4667-BFBF-9484572A9BB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378C0-A06E-43C4-98E8-F37C9E5C52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030173-9B43-460C-9212-C93A7E0F1E5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23FC-3EB3-4D67-861E-32E8D5D1C5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B754F-78B2-401D-A222-DCE662650F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CBEC0-DD6B-41BB-B6CA-B998989DF3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98C43-AF75-4433-A1CB-117B40D6CA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4914-2C76-4422-A11E-F5A0998C4B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2946-16F0-4A04-99BF-5742A0975FF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A231A-9C69-46DA-AA6E-205F257BB5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E83F7-0F08-4B6F-84BB-3141BF2BE30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68FEA-2F3B-41EE-B679-1DD9271880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0F906-57E6-4E8A-B015-47BA0055D2B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B2CC0-3FE4-407B-8159-231C4064C3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DEB16-0136-4C7D-AC51-E13AF9FAB53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1A3A8-723C-413B-8D7B-87CBD751EA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0177B-F6C6-4EBE-B7A4-33D75DE9177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C3AE3-DB21-4A05-8AED-767CCEDCBB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493AF-D875-4AA4-A5D1-ED876F714C8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23D6-EDFE-4F4A-A97D-3EA587D7C2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5DCA32-41F3-4570-90A2-6B8B94EA47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1D2182-8F66-4423-83E9-24205339DC45}" type="slidenum">
              <a:rPr lang="zh-CN" altLang="en-US"/>
            </a:fld>
            <a:endParaRPr lang="zh-CN" altLang="en-US"/>
          </a:p>
        </p:txBody>
      </p:sp>
      <p:pic>
        <p:nvPicPr>
          <p:cNvPr id="1029" name="图片 2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4819650"/>
            <a:ext cx="9131300" cy="323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1" name="组合 26"/>
          <p:cNvGrpSpPr/>
          <p:nvPr userDrawn="1"/>
        </p:nvGrpSpPr>
        <p:grpSpPr bwMode="auto">
          <a:xfrm>
            <a:off x="8137525" y="3746500"/>
            <a:ext cx="1057275" cy="1598613"/>
            <a:chOff x="6954762" y="1851670"/>
            <a:chExt cx="2468676" cy="3735415"/>
          </a:xfrm>
        </p:grpSpPr>
        <p:pic>
          <p:nvPicPr>
            <p:cNvPr id="1037" name="图片 2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1646" y="1851670"/>
              <a:ext cx="1883508" cy="3358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图片 2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762" y="3496330"/>
              <a:ext cx="2468676" cy="2090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3" name="图片 3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58775"/>
            <a:ext cx="67151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 userDrawn="1"/>
        </p:nvSpPr>
        <p:spPr>
          <a:xfrm>
            <a:off x="446088" y="4910138"/>
            <a:ext cx="719137" cy="149225"/>
          </a:xfrm>
          <a:prstGeom prst="roundRect">
            <a:avLst/>
          </a:prstGeom>
          <a:solidFill>
            <a:srgbClr val="C0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Rectangle 18"/>
          <p:cNvSpPr txBox="1">
            <a:spLocks noChangeArrowheads="1"/>
          </p:cNvSpPr>
          <p:nvPr userDrawn="1"/>
        </p:nvSpPr>
        <p:spPr bwMode="auto">
          <a:xfrm>
            <a:off x="403225" y="4875213"/>
            <a:ext cx="9763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D6BC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D528D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rPr>
              <a:t>RAPIDESIGN</a:t>
            </a:r>
            <a:endParaRPr lang="zh-CN" altLang="en-US" sz="800" b="1" dirty="0">
              <a:solidFill>
                <a:schemeClr val="bg1"/>
              </a:solidFill>
              <a:latin typeface="Arial" panose="020B0604020202020204" pitchFamily="34" charset="0"/>
              <a:ea typeface="方正姚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62"/>
          <p:cNvGrpSpPr/>
          <p:nvPr/>
        </p:nvGrpSpPr>
        <p:grpSpPr bwMode="auto">
          <a:xfrm>
            <a:off x="2066925" y="358775"/>
            <a:ext cx="6715125" cy="334963"/>
            <a:chOff x="2066925" y="505526"/>
            <a:chExt cx="6715126" cy="335252"/>
          </a:xfrm>
        </p:grpSpPr>
        <p:pic>
          <p:nvPicPr>
            <p:cNvPr id="5134" name="图片 3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925" y="505526"/>
              <a:ext cx="6715126" cy="335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35" name="组合 121"/>
            <p:cNvGrpSpPr/>
            <p:nvPr/>
          </p:nvGrpSpPr>
          <p:grpSpPr bwMode="auto">
            <a:xfrm>
              <a:off x="3989213" y="549214"/>
              <a:ext cx="1170130" cy="261610"/>
              <a:chOff x="1575039" y="3380564"/>
              <a:chExt cx="1169098" cy="261994"/>
            </a:xfrm>
          </p:grpSpPr>
          <p:sp>
            <p:nvSpPr>
              <p:cNvPr id="5148" name="TextBox 16"/>
              <p:cNvSpPr txBox="1">
                <a:spLocks noChangeArrowheads="1"/>
              </p:cNvSpPr>
              <p:nvPr/>
            </p:nvSpPr>
            <p:spPr bwMode="auto">
              <a:xfrm>
                <a:off x="1901380" y="3380564"/>
                <a:ext cx="842757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5149" name="TextBox 22"/>
              <p:cNvSpPr txBox="1">
                <a:spLocks noChangeArrowheads="1"/>
              </p:cNvSpPr>
              <p:nvPr/>
            </p:nvSpPr>
            <p:spPr bwMode="auto">
              <a:xfrm>
                <a:off x="1575039" y="3380564"/>
                <a:ext cx="440758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36" name="组合 122"/>
            <p:cNvGrpSpPr/>
            <p:nvPr/>
          </p:nvGrpSpPr>
          <p:grpSpPr bwMode="auto">
            <a:xfrm>
              <a:off x="2604554" y="549214"/>
              <a:ext cx="1094888" cy="261610"/>
              <a:chOff x="1788086" y="3380564"/>
              <a:chExt cx="1093924" cy="261994"/>
            </a:xfrm>
          </p:grpSpPr>
          <p:sp>
            <p:nvSpPr>
              <p:cNvPr id="5146" name="TextBox 19"/>
              <p:cNvSpPr txBox="1">
                <a:spLocks noChangeArrowheads="1"/>
              </p:cNvSpPr>
              <p:nvPr/>
            </p:nvSpPr>
            <p:spPr bwMode="auto">
              <a:xfrm>
                <a:off x="2116128" y="3380564"/>
                <a:ext cx="765882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5147" name="TextBox 20"/>
              <p:cNvSpPr txBox="1">
                <a:spLocks noChangeArrowheads="1"/>
              </p:cNvSpPr>
              <p:nvPr/>
            </p:nvSpPr>
            <p:spPr bwMode="auto">
              <a:xfrm>
                <a:off x="1788086" y="3380564"/>
                <a:ext cx="440759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37" name="组合 123"/>
            <p:cNvGrpSpPr/>
            <p:nvPr/>
          </p:nvGrpSpPr>
          <p:grpSpPr bwMode="auto">
            <a:xfrm>
              <a:off x="7044029" y="549214"/>
              <a:ext cx="1350149" cy="261610"/>
              <a:chOff x="1568754" y="3380564"/>
              <a:chExt cx="1348959" cy="261994"/>
            </a:xfrm>
          </p:grpSpPr>
          <p:sp>
            <p:nvSpPr>
              <p:cNvPr id="5144" name="TextBox 16"/>
              <p:cNvSpPr txBox="1">
                <a:spLocks noChangeArrowheads="1"/>
              </p:cNvSpPr>
              <p:nvPr/>
            </p:nvSpPr>
            <p:spPr bwMode="auto">
              <a:xfrm>
                <a:off x="1877959" y="3380564"/>
                <a:ext cx="1039754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5145" name="TextBox 18"/>
              <p:cNvSpPr txBox="1">
                <a:spLocks noChangeArrowheads="1"/>
              </p:cNvSpPr>
              <p:nvPr/>
            </p:nvSpPr>
            <p:spPr bwMode="auto">
              <a:xfrm>
                <a:off x="1568754" y="3380564"/>
                <a:ext cx="440759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38" name="组合 124"/>
            <p:cNvGrpSpPr/>
            <p:nvPr/>
          </p:nvGrpSpPr>
          <p:grpSpPr bwMode="auto">
            <a:xfrm>
              <a:off x="5449114" y="549197"/>
              <a:ext cx="1305143" cy="261610"/>
              <a:chOff x="1586007" y="3380564"/>
              <a:chExt cx="1303990" cy="261994"/>
            </a:xfrm>
          </p:grpSpPr>
          <p:sp>
            <p:nvSpPr>
              <p:cNvPr id="5142" name="TextBox 15"/>
              <p:cNvSpPr txBox="1">
                <a:spLocks noChangeArrowheads="1"/>
              </p:cNvSpPr>
              <p:nvPr/>
            </p:nvSpPr>
            <p:spPr bwMode="auto">
              <a:xfrm>
                <a:off x="1888685" y="3380564"/>
                <a:ext cx="1001312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5143" name="TextBox 16"/>
              <p:cNvSpPr txBox="1">
                <a:spLocks noChangeArrowheads="1"/>
              </p:cNvSpPr>
              <p:nvPr/>
            </p:nvSpPr>
            <p:spPr bwMode="auto">
              <a:xfrm>
                <a:off x="1586007" y="3380564"/>
                <a:ext cx="440758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 bwMode="auto">
            <a:xfrm flipH="1">
              <a:off x="3784600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 flipH="1">
              <a:off x="5253038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 flipH="1">
              <a:off x="6870701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4" name="组合 79"/>
          <p:cNvGrpSpPr/>
          <p:nvPr/>
        </p:nvGrpSpPr>
        <p:grpSpPr bwMode="auto">
          <a:xfrm>
            <a:off x="403225" y="4867019"/>
            <a:ext cx="3406775" cy="270131"/>
            <a:chOff x="402835" y="4773246"/>
            <a:chExt cx="3407786" cy="269641"/>
          </a:xfrm>
        </p:grpSpPr>
        <p:sp>
          <p:nvSpPr>
            <p:cNvPr id="81" name="圆角矩形 80"/>
            <p:cNvSpPr/>
            <p:nvPr/>
          </p:nvSpPr>
          <p:spPr>
            <a:xfrm>
              <a:off x="445711" y="4816287"/>
              <a:ext cx="719350" cy="148954"/>
            </a:xfrm>
            <a:prstGeom prst="roundRect">
              <a:avLst/>
            </a:prstGeom>
            <a:solidFill>
              <a:srgbClr val="C0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31" name="TextBox 83"/>
            <p:cNvSpPr txBox="1">
              <a:spLocks noChangeArrowheads="1"/>
            </p:cNvSpPr>
            <p:nvPr/>
          </p:nvSpPr>
          <p:spPr bwMode="auto">
            <a:xfrm>
              <a:off x="2395021" y="4773246"/>
              <a:ext cx="1415600" cy="21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2" name="Rectangle 18"/>
            <p:cNvSpPr txBox="1">
              <a:spLocks noChangeArrowheads="1"/>
            </p:cNvSpPr>
            <p:nvPr/>
          </p:nvSpPr>
          <p:spPr bwMode="auto">
            <a:xfrm>
              <a:off x="402835" y="4780317"/>
              <a:ext cx="976194" cy="26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5125" name="组合 84"/>
          <p:cNvGrpSpPr/>
          <p:nvPr/>
        </p:nvGrpSpPr>
        <p:grpSpPr bwMode="auto">
          <a:xfrm>
            <a:off x="338138" y="1595438"/>
            <a:ext cx="4235450" cy="824557"/>
            <a:chOff x="338563" y="1596201"/>
            <a:chExt cx="4235556" cy="824249"/>
          </a:xfrm>
        </p:grpSpPr>
        <p:sp>
          <p:nvSpPr>
            <p:cNvPr id="5126" name="TextBox 12"/>
            <p:cNvSpPr txBox="1">
              <a:spLocks noChangeArrowheads="1"/>
            </p:cNvSpPr>
            <p:nvPr/>
          </p:nvSpPr>
          <p:spPr bwMode="auto">
            <a:xfrm>
              <a:off x="341530" y="1897230"/>
              <a:ext cx="42325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</a:rPr>
                <a:t>BUSINESS  POWERPOINT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338563" y="1596201"/>
              <a:ext cx="2097139" cy="4617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800">
                  <a:solidFill>
                    <a:schemeClr val="bg1"/>
                  </a:solidFill>
                  <a:latin typeface="+mn-lt"/>
                  <a:ea typeface="+mn-ea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400" spc="300" dirty="0"/>
                <a:t>GLOBAL</a:t>
              </a:r>
              <a:endParaRPr lang="zh-CN" altLang="en-US" sz="2400" spc="3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717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8199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820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0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0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20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0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1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820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0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1041400" y="1474788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18"/>
          <p:cNvSpPr>
            <a:spLocks noChangeArrowheads="1"/>
          </p:cNvSpPr>
          <p:nvPr/>
        </p:nvSpPr>
        <p:spPr bwMode="auto">
          <a:xfrm>
            <a:off x="1028700" y="2824163"/>
            <a:ext cx="7104063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836613" y="2782888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717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9236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37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1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2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38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9239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0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220" name="组合 4"/>
          <p:cNvGrpSpPr/>
          <p:nvPr/>
        </p:nvGrpSpPr>
        <p:grpSpPr bwMode="auto">
          <a:xfrm>
            <a:off x="2312988" y="2076450"/>
            <a:ext cx="4745037" cy="341313"/>
            <a:chOff x="2893573" y="1865856"/>
            <a:chExt cx="4746702" cy="3406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2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1" name="组合 15"/>
          <p:cNvGrpSpPr/>
          <p:nvPr/>
        </p:nvGrpSpPr>
        <p:grpSpPr bwMode="auto">
          <a:xfrm>
            <a:off x="2312988" y="2498725"/>
            <a:ext cx="4745037" cy="341313"/>
            <a:chOff x="2893573" y="1865856"/>
            <a:chExt cx="4746702" cy="340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2" name="组合 26"/>
          <p:cNvGrpSpPr/>
          <p:nvPr/>
        </p:nvGrpSpPr>
        <p:grpSpPr bwMode="auto">
          <a:xfrm>
            <a:off x="2312988" y="2922588"/>
            <a:ext cx="4745037" cy="339725"/>
            <a:chOff x="2893573" y="1865856"/>
            <a:chExt cx="4746702" cy="340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3" name="组合 37"/>
          <p:cNvGrpSpPr/>
          <p:nvPr/>
        </p:nvGrpSpPr>
        <p:grpSpPr bwMode="auto">
          <a:xfrm>
            <a:off x="2312988" y="3344863"/>
            <a:ext cx="4745037" cy="341312"/>
            <a:chOff x="2893573" y="1865856"/>
            <a:chExt cx="4746702" cy="340600"/>
          </a:xfrm>
        </p:grpSpPr>
        <p:grpSp>
          <p:nvGrpSpPr>
            <p:cNvPr id="47" name="组合 46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5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1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3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801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10248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5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49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5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50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51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2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244" name="组合 4"/>
          <p:cNvGrpSpPr/>
          <p:nvPr/>
        </p:nvGrpSpPr>
        <p:grpSpPr bwMode="auto">
          <a:xfrm>
            <a:off x="2312988" y="2622550"/>
            <a:ext cx="4745037" cy="341313"/>
            <a:chOff x="2893573" y="1865856"/>
            <a:chExt cx="4746702" cy="340600"/>
          </a:xfrm>
        </p:grpSpPr>
        <p:grpSp>
          <p:nvGrpSpPr>
            <p:cNvPr id="59" name="组合 58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67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3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5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11309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131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1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10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131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1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11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131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1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182938" y="1328738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269" name="Freeform 7"/>
          <p:cNvSpPr/>
          <p:nvPr/>
        </p:nvSpPr>
        <p:spPr bwMode="auto">
          <a:xfrm>
            <a:off x="4605338" y="1403350"/>
            <a:ext cx="1463675" cy="1531938"/>
          </a:xfrm>
          <a:custGeom>
            <a:avLst/>
            <a:gdLst>
              <a:gd name="T0" fmla="*/ 0 w 593"/>
              <a:gd name="T1" fmla="*/ 2147483646 h 621"/>
              <a:gd name="T2" fmla="*/ 2147483646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B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Freeform 8"/>
          <p:cNvSpPr/>
          <p:nvPr/>
        </p:nvSpPr>
        <p:spPr bwMode="auto">
          <a:xfrm>
            <a:off x="3182938" y="2743200"/>
            <a:ext cx="1719262" cy="1568450"/>
          </a:xfrm>
          <a:custGeom>
            <a:avLst/>
            <a:gdLst>
              <a:gd name="T0" fmla="*/ 0 w 696"/>
              <a:gd name="T1" fmla="*/ 2147483646 h 635"/>
              <a:gd name="T2" fmla="*/ 2147483646 w 696"/>
              <a:gd name="T3" fmla="*/ 2147483646 h 635"/>
              <a:gd name="T4" fmla="*/ 2147483646 w 696"/>
              <a:gd name="T5" fmla="*/ 2147483646 h 635"/>
              <a:gd name="T6" fmla="*/ 0 w 696"/>
              <a:gd name="T7" fmla="*/ 2147483646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Freeform 9"/>
          <p:cNvSpPr>
            <a:spLocks noEditPoints="1"/>
          </p:cNvSpPr>
          <p:nvPr/>
        </p:nvSpPr>
        <p:spPr bwMode="auto">
          <a:xfrm>
            <a:off x="3498850" y="1643063"/>
            <a:ext cx="2214563" cy="2214562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2147483646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2147483646 h 897"/>
              <a:gd name="T18" fmla="*/ 2147483646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3049588" y="1195388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Freeform 13"/>
          <p:cNvSpPr/>
          <p:nvPr/>
        </p:nvSpPr>
        <p:spPr bwMode="auto">
          <a:xfrm>
            <a:off x="3179763" y="1524000"/>
            <a:ext cx="849312" cy="1227138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Freeform 14"/>
          <p:cNvSpPr/>
          <p:nvPr/>
        </p:nvSpPr>
        <p:spPr bwMode="auto">
          <a:xfrm>
            <a:off x="4837113" y="2892425"/>
            <a:ext cx="1179512" cy="1249363"/>
          </a:xfrm>
          <a:custGeom>
            <a:avLst/>
            <a:gdLst>
              <a:gd name="T0" fmla="*/ 478 w 478"/>
              <a:gd name="T1" fmla="*/ 18 h 506"/>
              <a:gd name="T2" fmla="*/ 26 w 478"/>
              <a:gd name="T3" fmla="*/ 506 h 506"/>
              <a:gd name="T4" fmla="*/ 0 w 478"/>
              <a:gd name="T5" fmla="*/ 382 h 506"/>
              <a:gd name="T6" fmla="*/ 351 w 478"/>
              <a:gd name="T7" fmla="*/ 0 h 506"/>
              <a:gd name="T8" fmla="*/ 478 w 478"/>
              <a:gd name="T9" fmla="*/ 18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1275" name="组合 19"/>
          <p:cNvGrpSpPr/>
          <p:nvPr/>
        </p:nvGrpSpPr>
        <p:grpSpPr bwMode="auto">
          <a:xfrm>
            <a:off x="1565275" y="1011238"/>
            <a:ext cx="2330450" cy="695325"/>
            <a:chOff x="911779" y="2276872"/>
            <a:chExt cx="2732501" cy="815982"/>
          </a:xfrm>
        </p:grpSpPr>
        <p:sp>
          <p:nvSpPr>
            <p:cNvPr id="21" name="任意多边形 20"/>
            <p:cNvSpPr/>
            <p:nvPr/>
          </p:nvSpPr>
          <p:spPr>
            <a:xfrm flipH="1">
              <a:off x="1002987" y="2349527"/>
              <a:ext cx="2397453" cy="60174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911779" y="2276872"/>
              <a:ext cx="143327" cy="143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564241" y="3012746"/>
              <a:ext cx="80039" cy="80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6" name="组合 23"/>
          <p:cNvGrpSpPr/>
          <p:nvPr/>
        </p:nvGrpSpPr>
        <p:grpSpPr bwMode="auto">
          <a:xfrm>
            <a:off x="5297488" y="1011238"/>
            <a:ext cx="2190750" cy="660400"/>
            <a:chOff x="5386838" y="2278028"/>
            <a:chExt cx="2569538" cy="774630"/>
          </a:xfrm>
        </p:grpSpPr>
        <p:sp>
          <p:nvSpPr>
            <p:cNvPr id="11301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537658" y="2348787"/>
              <a:ext cx="2271621" cy="60145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7813003" y="2278028"/>
              <a:ext cx="143373" cy="143380"/>
            </a:xfrm>
            <a:prstGeom prst="ellips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86838" y="2972587"/>
              <a:ext cx="80065" cy="80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7" name="组合 29"/>
          <p:cNvGrpSpPr/>
          <p:nvPr/>
        </p:nvGrpSpPr>
        <p:grpSpPr bwMode="auto">
          <a:xfrm>
            <a:off x="5359400" y="3725863"/>
            <a:ext cx="2128838" cy="711200"/>
            <a:chOff x="5457881" y="5461817"/>
            <a:chExt cx="2498495" cy="834318"/>
          </a:xfrm>
        </p:grpSpPr>
        <p:sp>
          <p:nvSpPr>
            <p:cNvPr id="31" name="任意多边形 30"/>
            <p:cNvSpPr/>
            <p:nvPr/>
          </p:nvSpPr>
          <p:spPr>
            <a:xfrm flipV="1">
              <a:off x="5457881" y="5461817"/>
              <a:ext cx="2351305" cy="774724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7812912" y="6152736"/>
              <a:ext cx="143464" cy="143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497008" y="5463679"/>
              <a:ext cx="80115" cy="819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8" name="组合 33"/>
          <p:cNvGrpSpPr/>
          <p:nvPr/>
        </p:nvGrpSpPr>
        <p:grpSpPr bwMode="auto">
          <a:xfrm>
            <a:off x="1555750" y="3644900"/>
            <a:ext cx="2205038" cy="792163"/>
            <a:chOff x="899542" y="5367086"/>
            <a:chExt cx="2587312" cy="929049"/>
          </a:xfrm>
        </p:grpSpPr>
        <p:sp>
          <p:nvSpPr>
            <p:cNvPr id="35" name="任意多边形 34"/>
            <p:cNvSpPr/>
            <p:nvPr/>
          </p:nvSpPr>
          <p:spPr>
            <a:xfrm flipH="1" flipV="1">
              <a:off x="1001992" y="5408046"/>
              <a:ext cx="2399177" cy="82851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899542" y="6152774"/>
              <a:ext cx="143430" cy="1433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06757" y="5367086"/>
              <a:ext cx="80097" cy="800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9" name="组合 37"/>
          <p:cNvGrpSpPr/>
          <p:nvPr/>
        </p:nvGrpSpPr>
        <p:grpSpPr bwMode="auto">
          <a:xfrm>
            <a:off x="1128713" y="1195388"/>
            <a:ext cx="1449387" cy="1227137"/>
            <a:chOff x="638632" y="2492896"/>
            <a:chExt cx="1701120" cy="1440160"/>
          </a:xfrm>
        </p:grpSpPr>
        <p:sp>
          <p:nvSpPr>
            <p:cNvPr id="39" name="圆角矩形 38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56014" y="2606543"/>
              <a:ext cx="70802" cy="1212865"/>
            </a:xfrm>
            <a:prstGeom prst="roundRect">
              <a:avLst>
                <a:gd name="adj" fmla="val 4007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94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0" name="组合 41"/>
          <p:cNvGrpSpPr/>
          <p:nvPr/>
        </p:nvGrpSpPr>
        <p:grpSpPr bwMode="auto">
          <a:xfrm>
            <a:off x="6529388" y="1195388"/>
            <a:ext cx="1450975" cy="1227137"/>
            <a:chOff x="6831320" y="2492896"/>
            <a:chExt cx="1701120" cy="1440160"/>
          </a:xfrm>
        </p:grpSpPr>
        <p:sp>
          <p:nvSpPr>
            <p:cNvPr id="43" name="圆角矩形 42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351905" y="2606543"/>
              <a:ext cx="72587" cy="1212865"/>
            </a:xfrm>
            <a:prstGeom prst="roundRect">
              <a:avLst>
                <a:gd name="adj" fmla="val 40073"/>
              </a:avLst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91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1" name="组合 45"/>
          <p:cNvGrpSpPr/>
          <p:nvPr/>
        </p:nvGrpSpPr>
        <p:grpSpPr bwMode="auto">
          <a:xfrm>
            <a:off x="6591300" y="3065463"/>
            <a:ext cx="1449388" cy="1228725"/>
            <a:chOff x="6903328" y="4687202"/>
            <a:chExt cx="1701120" cy="1440160"/>
          </a:xfrm>
        </p:grpSpPr>
        <p:sp>
          <p:nvSpPr>
            <p:cNvPr id="47" name="圆角矩形 46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388315" y="4802564"/>
              <a:ext cx="72665" cy="1209437"/>
            </a:xfrm>
            <a:prstGeom prst="roundRect">
              <a:avLst>
                <a:gd name="adj" fmla="val 400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88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2" name="组合 49"/>
          <p:cNvGrpSpPr/>
          <p:nvPr/>
        </p:nvGrpSpPr>
        <p:grpSpPr bwMode="auto">
          <a:xfrm>
            <a:off x="1128713" y="3065463"/>
            <a:ext cx="1449387" cy="1228725"/>
            <a:chOff x="638632" y="4687202"/>
            <a:chExt cx="1701120" cy="1440160"/>
          </a:xfrm>
        </p:grpSpPr>
        <p:sp>
          <p:nvSpPr>
            <p:cNvPr id="51" name="圆角矩形 50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56014" y="4800702"/>
              <a:ext cx="70802" cy="1211298"/>
            </a:xfrm>
            <a:prstGeom prst="roundRect">
              <a:avLst>
                <a:gd name="adj" fmla="val 400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85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388938" y="1317625"/>
            <a:ext cx="8205787" cy="2981325"/>
            <a:chOff x="580878" y="1141230"/>
            <a:chExt cx="8013670" cy="2910568"/>
          </a:xfrm>
        </p:grpSpPr>
        <p:sp>
          <p:nvSpPr>
            <p:cNvPr id="3" name="Line 101"/>
            <p:cNvSpPr>
              <a:spLocks noChangeShapeType="1"/>
            </p:cNvSpPr>
            <p:nvPr/>
          </p:nvSpPr>
          <p:spPr bwMode="auto">
            <a:xfrm>
              <a:off x="912649" y="3425669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Line 102"/>
            <p:cNvSpPr>
              <a:spLocks noChangeShapeType="1"/>
            </p:cNvSpPr>
            <p:nvPr/>
          </p:nvSpPr>
          <p:spPr bwMode="auto">
            <a:xfrm>
              <a:off x="912649" y="3717036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Line 103"/>
            <p:cNvSpPr>
              <a:spLocks noChangeShapeType="1"/>
            </p:cNvSpPr>
            <p:nvPr/>
          </p:nvSpPr>
          <p:spPr bwMode="auto">
            <a:xfrm>
              <a:off x="1290930" y="2988619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104"/>
            <p:cNvSpPr>
              <a:spLocks noChangeShapeType="1"/>
            </p:cNvSpPr>
            <p:nvPr/>
          </p:nvSpPr>
          <p:spPr bwMode="auto">
            <a:xfrm>
              <a:off x="912649" y="2404336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Line 105"/>
            <p:cNvSpPr>
              <a:spLocks noChangeShapeType="1"/>
            </p:cNvSpPr>
            <p:nvPr/>
          </p:nvSpPr>
          <p:spPr bwMode="auto">
            <a:xfrm>
              <a:off x="912649" y="3134303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106"/>
            <p:cNvSpPr>
              <a:spLocks noChangeShapeType="1"/>
            </p:cNvSpPr>
            <p:nvPr/>
          </p:nvSpPr>
          <p:spPr bwMode="auto">
            <a:xfrm>
              <a:off x="912649" y="2842936"/>
              <a:ext cx="7681899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07"/>
            <p:cNvSpPr>
              <a:spLocks noChangeShapeType="1"/>
            </p:cNvSpPr>
            <p:nvPr/>
          </p:nvSpPr>
          <p:spPr bwMode="auto">
            <a:xfrm>
              <a:off x="1290930" y="3279986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08"/>
            <p:cNvSpPr>
              <a:spLocks noChangeShapeType="1"/>
            </p:cNvSpPr>
            <p:nvPr/>
          </p:nvSpPr>
          <p:spPr bwMode="auto">
            <a:xfrm>
              <a:off x="1290930" y="3571353"/>
              <a:ext cx="7303618" cy="0"/>
            </a:xfrm>
            <a:prstGeom prst="line">
              <a:avLst/>
            </a:prstGeom>
            <a:noFill/>
            <a:ln w="2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10" name="Line 109"/>
            <p:cNvSpPr>
              <a:spLocks noChangeShapeType="1"/>
            </p:cNvSpPr>
            <p:nvPr/>
          </p:nvSpPr>
          <p:spPr bwMode="auto">
            <a:xfrm>
              <a:off x="911624" y="2696411"/>
              <a:ext cx="7682370" cy="0"/>
            </a:xfrm>
            <a:prstGeom prst="line">
              <a:avLst/>
            </a:prstGeom>
            <a:noFill/>
            <a:ln w="9525">
              <a:solidFill>
                <a:srgbClr val="666633">
                  <a:alpha val="67058"/>
                </a:srgb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0"/>
            <p:cNvSpPr>
              <a:spLocks noChangeShapeType="1"/>
            </p:cNvSpPr>
            <p:nvPr/>
          </p:nvSpPr>
          <p:spPr bwMode="auto">
            <a:xfrm>
              <a:off x="912649" y="1821603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Line 111"/>
            <p:cNvSpPr>
              <a:spLocks noChangeShapeType="1"/>
            </p:cNvSpPr>
            <p:nvPr/>
          </p:nvSpPr>
          <p:spPr bwMode="auto">
            <a:xfrm>
              <a:off x="1290930" y="1967286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Line 112"/>
            <p:cNvSpPr>
              <a:spLocks noChangeShapeType="1"/>
            </p:cNvSpPr>
            <p:nvPr/>
          </p:nvSpPr>
          <p:spPr bwMode="auto">
            <a:xfrm>
              <a:off x="1290930" y="2258653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Line 113"/>
            <p:cNvSpPr>
              <a:spLocks noChangeShapeType="1"/>
            </p:cNvSpPr>
            <p:nvPr/>
          </p:nvSpPr>
          <p:spPr bwMode="auto">
            <a:xfrm>
              <a:off x="912649" y="2112970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114"/>
            <p:cNvSpPr>
              <a:spLocks noChangeShapeType="1"/>
            </p:cNvSpPr>
            <p:nvPr/>
          </p:nvSpPr>
          <p:spPr bwMode="auto">
            <a:xfrm>
              <a:off x="1290930" y="2550020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116"/>
            <p:cNvSpPr>
              <a:spLocks noChangeShapeType="1"/>
            </p:cNvSpPr>
            <p:nvPr/>
          </p:nvSpPr>
          <p:spPr bwMode="auto">
            <a:xfrm>
              <a:off x="912649" y="1530236"/>
              <a:ext cx="7681899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117"/>
            <p:cNvSpPr>
              <a:spLocks noChangeShapeType="1"/>
            </p:cNvSpPr>
            <p:nvPr/>
          </p:nvSpPr>
          <p:spPr bwMode="auto">
            <a:xfrm>
              <a:off x="1290930" y="1675919"/>
              <a:ext cx="7303618" cy="0"/>
            </a:xfrm>
            <a:prstGeom prst="line">
              <a:avLst/>
            </a:prstGeom>
            <a:noFill/>
            <a:ln w="3175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2318" name="组合 25"/>
            <p:cNvGrpSpPr/>
            <p:nvPr/>
          </p:nvGrpSpPr>
          <p:grpSpPr bwMode="auto">
            <a:xfrm>
              <a:off x="1503464" y="1611227"/>
              <a:ext cx="6959231" cy="2094535"/>
              <a:chOff x="1115616" y="1587161"/>
              <a:chExt cx="7141600" cy="2149423"/>
            </a:xfrm>
          </p:grpSpPr>
          <p:sp>
            <p:nvSpPr>
              <p:cNvPr id="12337" name="Rectangle 118"/>
              <p:cNvSpPr>
                <a:spLocks noChangeArrowheads="1"/>
              </p:cNvSpPr>
              <p:nvPr/>
            </p:nvSpPr>
            <p:spPr bwMode="auto">
              <a:xfrm>
                <a:off x="2513743" y="2087887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8" name="Rectangle 119"/>
              <p:cNvSpPr>
                <a:spLocks noChangeArrowheads="1"/>
              </p:cNvSpPr>
              <p:nvPr/>
            </p:nvSpPr>
            <p:spPr bwMode="auto">
              <a:xfrm>
                <a:off x="2047248" y="2487614"/>
                <a:ext cx="20672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9" name="Rectangle 120"/>
              <p:cNvSpPr>
                <a:spLocks noChangeArrowheads="1"/>
              </p:cNvSpPr>
              <p:nvPr/>
            </p:nvSpPr>
            <p:spPr bwMode="auto">
              <a:xfrm>
                <a:off x="1582112" y="2372390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0" name="Rectangle 121"/>
              <p:cNvSpPr>
                <a:spLocks noChangeArrowheads="1"/>
              </p:cNvSpPr>
              <p:nvPr/>
            </p:nvSpPr>
            <p:spPr bwMode="auto">
              <a:xfrm>
                <a:off x="1346824" y="2214490"/>
                <a:ext cx="206727" cy="44809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1" name="Rectangle 122"/>
              <p:cNvSpPr>
                <a:spLocks noChangeArrowheads="1"/>
              </p:cNvSpPr>
              <p:nvPr/>
            </p:nvSpPr>
            <p:spPr bwMode="auto">
              <a:xfrm>
                <a:off x="1115616" y="1587161"/>
                <a:ext cx="206727" cy="10754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2" name="Rectangle 123"/>
              <p:cNvSpPr>
                <a:spLocks noChangeArrowheads="1"/>
              </p:cNvSpPr>
              <p:nvPr/>
            </p:nvSpPr>
            <p:spPr bwMode="auto">
              <a:xfrm>
                <a:off x="2978878" y="2265701"/>
                <a:ext cx="20672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3" name="Rectangle 124"/>
              <p:cNvSpPr>
                <a:spLocks noChangeArrowheads="1"/>
              </p:cNvSpPr>
              <p:nvPr/>
            </p:nvSpPr>
            <p:spPr bwMode="auto">
              <a:xfrm>
                <a:off x="2747671" y="2517487"/>
                <a:ext cx="206727" cy="1450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4" name="Rectangle 125"/>
              <p:cNvSpPr>
                <a:spLocks noChangeArrowheads="1"/>
              </p:cNvSpPr>
              <p:nvPr/>
            </p:nvSpPr>
            <p:spPr bwMode="auto">
              <a:xfrm>
                <a:off x="2282536" y="2487614"/>
                <a:ext cx="20536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5" name="Rectangle 126"/>
              <p:cNvSpPr>
                <a:spLocks noChangeArrowheads="1"/>
              </p:cNvSpPr>
              <p:nvPr/>
            </p:nvSpPr>
            <p:spPr bwMode="auto">
              <a:xfrm>
                <a:off x="1813319" y="2265701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6" name="Rectangle 127"/>
              <p:cNvSpPr>
                <a:spLocks noChangeArrowheads="1"/>
              </p:cNvSpPr>
              <p:nvPr/>
            </p:nvSpPr>
            <p:spPr bwMode="auto">
              <a:xfrm>
                <a:off x="3214166" y="2413643"/>
                <a:ext cx="205367" cy="2489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Rectangle 128"/>
              <p:cNvSpPr>
                <a:spLocks noChangeArrowheads="1"/>
              </p:cNvSpPr>
              <p:nvPr/>
            </p:nvSpPr>
            <p:spPr bwMode="auto">
              <a:xfrm>
                <a:off x="2047776" y="266188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Rectangle 129"/>
              <p:cNvSpPr>
                <a:spLocks noChangeArrowheads="1"/>
              </p:cNvSpPr>
              <p:nvPr/>
            </p:nvSpPr>
            <p:spPr bwMode="auto">
              <a:xfrm>
                <a:off x="1581625" y="2661886"/>
                <a:ext cx="205233" cy="4644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Rectangle 130"/>
              <p:cNvSpPr>
                <a:spLocks noChangeArrowheads="1"/>
              </p:cNvSpPr>
              <p:nvPr/>
            </p:nvSpPr>
            <p:spPr bwMode="auto">
              <a:xfrm>
                <a:off x="1115474" y="2661886"/>
                <a:ext cx="206825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Rectangle 131"/>
              <p:cNvSpPr>
                <a:spLocks noChangeArrowheads="1"/>
              </p:cNvSpPr>
              <p:nvPr/>
            </p:nvSpPr>
            <p:spPr bwMode="auto">
              <a:xfrm>
                <a:off x="2513928" y="2661886"/>
                <a:ext cx="205233" cy="10178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Rectangle 132"/>
              <p:cNvSpPr>
                <a:spLocks noChangeArrowheads="1"/>
              </p:cNvSpPr>
              <p:nvPr/>
            </p:nvSpPr>
            <p:spPr bwMode="auto">
              <a:xfrm>
                <a:off x="2978488" y="2661886"/>
                <a:ext cx="206825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33"/>
              <p:cNvSpPr>
                <a:spLocks noChangeArrowheads="1"/>
              </p:cNvSpPr>
              <p:nvPr/>
            </p:nvSpPr>
            <p:spPr bwMode="auto">
              <a:xfrm>
                <a:off x="3213950" y="2661886"/>
                <a:ext cx="205233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Rectangle 134"/>
              <p:cNvSpPr>
                <a:spLocks noChangeArrowheads="1"/>
              </p:cNvSpPr>
              <p:nvPr/>
            </p:nvSpPr>
            <p:spPr bwMode="auto">
              <a:xfrm>
                <a:off x="1346163" y="2661886"/>
                <a:ext cx="206825" cy="77613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35"/>
              <p:cNvSpPr>
                <a:spLocks noChangeArrowheads="1"/>
              </p:cNvSpPr>
              <p:nvPr/>
            </p:nvSpPr>
            <p:spPr bwMode="auto">
              <a:xfrm>
                <a:off x="1813906" y="2661886"/>
                <a:ext cx="20523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136"/>
              <p:cNvSpPr>
                <a:spLocks noChangeArrowheads="1"/>
              </p:cNvSpPr>
              <p:nvPr/>
            </p:nvSpPr>
            <p:spPr bwMode="auto">
              <a:xfrm>
                <a:off x="2281648" y="266188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Rectangle 137"/>
              <p:cNvSpPr>
                <a:spLocks noChangeArrowheads="1"/>
              </p:cNvSpPr>
              <p:nvPr/>
            </p:nvSpPr>
            <p:spPr bwMode="auto">
              <a:xfrm>
                <a:off x="2747799" y="2661886"/>
                <a:ext cx="206825" cy="53915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57" name="Rectangle 138"/>
              <p:cNvSpPr>
                <a:spLocks noChangeArrowheads="1"/>
              </p:cNvSpPr>
              <p:nvPr/>
            </p:nvSpPr>
            <p:spPr bwMode="auto">
              <a:xfrm>
                <a:off x="4933264" y="2463431"/>
                <a:ext cx="205367" cy="1991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8" name="Rectangle 139"/>
              <p:cNvSpPr>
                <a:spLocks noChangeArrowheads="1"/>
              </p:cNvSpPr>
              <p:nvPr/>
            </p:nvSpPr>
            <p:spPr bwMode="auto">
              <a:xfrm>
                <a:off x="4466768" y="2544515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9" name="Rectangle 140"/>
              <p:cNvSpPr>
                <a:spLocks noChangeArrowheads="1"/>
              </p:cNvSpPr>
              <p:nvPr/>
            </p:nvSpPr>
            <p:spPr bwMode="auto">
              <a:xfrm>
                <a:off x="4001633" y="2544515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0" name="Rectangle 141"/>
              <p:cNvSpPr>
                <a:spLocks noChangeArrowheads="1"/>
              </p:cNvSpPr>
              <p:nvPr/>
            </p:nvSpPr>
            <p:spPr bwMode="auto">
              <a:xfrm>
                <a:off x="3766345" y="2372390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1" name="Rectangle 142"/>
              <p:cNvSpPr>
                <a:spLocks noChangeArrowheads="1"/>
              </p:cNvSpPr>
              <p:nvPr/>
            </p:nvSpPr>
            <p:spPr bwMode="auto">
              <a:xfrm>
                <a:off x="3535138" y="2164703"/>
                <a:ext cx="205367" cy="4978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2" name="Rectangle 143"/>
              <p:cNvSpPr>
                <a:spLocks noChangeArrowheads="1"/>
              </p:cNvSpPr>
              <p:nvPr/>
            </p:nvSpPr>
            <p:spPr bwMode="auto">
              <a:xfrm>
                <a:off x="5398400" y="2087887"/>
                <a:ext cx="20944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3" name="Rectangle 144"/>
              <p:cNvSpPr>
                <a:spLocks noChangeArrowheads="1"/>
              </p:cNvSpPr>
              <p:nvPr/>
            </p:nvSpPr>
            <p:spPr bwMode="auto">
              <a:xfrm>
                <a:off x="5167192" y="2265701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4" name="Rectangle 145"/>
              <p:cNvSpPr>
                <a:spLocks noChangeArrowheads="1"/>
              </p:cNvSpPr>
              <p:nvPr/>
            </p:nvSpPr>
            <p:spPr bwMode="auto">
              <a:xfrm>
                <a:off x="4702056" y="2265701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5" name="Rectangle 146"/>
              <p:cNvSpPr>
                <a:spLocks noChangeArrowheads="1"/>
              </p:cNvSpPr>
              <p:nvPr/>
            </p:nvSpPr>
            <p:spPr bwMode="auto">
              <a:xfrm>
                <a:off x="4235560" y="2315489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66" name="Rectangle 147"/>
              <p:cNvSpPr>
                <a:spLocks noChangeArrowheads="1"/>
              </p:cNvSpPr>
              <p:nvPr/>
            </p:nvSpPr>
            <p:spPr bwMode="auto">
              <a:xfrm>
                <a:off x="5633688" y="2265701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148"/>
              <p:cNvSpPr>
                <a:spLocks noChangeArrowheads="1"/>
              </p:cNvSpPr>
              <p:nvPr/>
            </p:nvSpPr>
            <p:spPr bwMode="auto">
              <a:xfrm>
                <a:off x="4466035" y="2661886"/>
                <a:ext cx="206825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Rectangle 149"/>
              <p:cNvSpPr>
                <a:spLocks noChangeArrowheads="1"/>
              </p:cNvSpPr>
              <p:nvPr/>
            </p:nvSpPr>
            <p:spPr bwMode="auto">
              <a:xfrm>
                <a:off x="4001475" y="266188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Rectangle 150"/>
              <p:cNvSpPr>
                <a:spLocks noChangeArrowheads="1"/>
              </p:cNvSpPr>
              <p:nvPr/>
            </p:nvSpPr>
            <p:spPr bwMode="auto">
              <a:xfrm>
                <a:off x="3535324" y="2661886"/>
                <a:ext cx="205233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Rectangle 151"/>
              <p:cNvSpPr>
                <a:spLocks noChangeArrowheads="1"/>
              </p:cNvSpPr>
              <p:nvPr/>
            </p:nvSpPr>
            <p:spPr bwMode="auto">
              <a:xfrm>
                <a:off x="4933777" y="266188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Rectangle 152"/>
              <p:cNvSpPr>
                <a:spLocks noChangeArrowheads="1"/>
              </p:cNvSpPr>
              <p:nvPr/>
            </p:nvSpPr>
            <p:spPr bwMode="auto">
              <a:xfrm>
                <a:off x="5398338" y="2661886"/>
                <a:ext cx="210007" cy="9717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Rectangle 153"/>
              <p:cNvSpPr>
                <a:spLocks noChangeArrowheads="1"/>
              </p:cNvSpPr>
              <p:nvPr/>
            </p:nvSpPr>
            <p:spPr bwMode="auto">
              <a:xfrm>
                <a:off x="5633800" y="266188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Rectangle 154"/>
              <p:cNvSpPr>
                <a:spLocks noChangeArrowheads="1"/>
              </p:cNvSpPr>
              <p:nvPr/>
            </p:nvSpPr>
            <p:spPr bwMode="auto">
              <a:xfrm>
                <a:off x="3766013" y="266188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Rectangle 155"/>
              <p:cNvSpPr>
                <a:spLocks noChangeArrowheads="1"/>
              </p:cNvSpPr>
              <p:nvPr/>
            </p:nvSpPr>
            <p:spPr bwMode="auto">
              <a:xfrm>
                <a:off x="4235347" y="2661886"/>
                <a:ext cx="205233" cy="9319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Rectangle 156"/>
              <p:cNvSpPr>
                <a:spLocks noChangeArrowheads="1"/>
              </p:cNvSpPr>
              <p:nvPr/>
            </p:nvSpPr>
            <p:spPr bwMode="auto">
              <a:xfrm>
                <a:off x="4701497" y="266188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Rectangle 157"/>
              <p:cNvSpPr>
                <a:spLocks noChangeArrowheads="1"/>
              </p:cNvSpPr>
              <p:nvPr/>
            </p:nvSpPr>
            <p:spPr bwMode="auto">
              <a:xfrm>
                <a:off x="5167649" y="2661886"/>
                <a:ext cx="205233" cy="6695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77" name="Rectangle 158"/>
              <p:cNvSpPr>
                <a:spLocks noChangeArrowheads="1"/>
              </p:cNvSpPr>
              <p:nvPr/>
            </p:nvSpPr>
            <p:spPr bwMode="auto">
              <a:xfrm>
                <a:off x="7355505" y="2315489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78" name="Rectangle 159"/>
              <p:cNvSpPr>
                <a:spLocks noChangeArrowheads="1"/>
              </p:cNvSpPr>
              <p:nvPr/>
            </p:nvSpPr>
            <p:spPr bwMode="auto">
              <a:xfrm>
                <a:off x="6886290" y="1966973"/>
                <a:ext cx="205367" cy="695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79" name="Rectangle 160"/>
              <p:cNvSpPr>
                <a:spLocks noChangeArrowheads="1"/>
              </p:cNvSpPr>
              <p:nvPr/>
            </p:nvSpPr>
            <p:spPr bwMode="auto">
              <a:xfrm>
                <a:off x="6419794" y="1905805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80" name="Rectangle 161"/>
              <p:cNvSpPr>
                <a:spLocks noChangeArrowheads="1"/>
              </p:cNvSpPr>
              <p:nvPr/>
            </p:nvSpPr>
            <p:spPr bwMode="auto">
              <a:xfrm>
                <a:off x="6188586" y="2087887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81" name="Rectangle 162"/>
              <p:cNvSpPr>
                <a:spLocks noChangeArrowheads="1"/>
              </p:cNvSpPr>
              <p:nvPr/>
            </p:nvSpPr>
            <p:spPr bwMode="auto">
              <a:xfrm>
                <a:off x="5954658" y="1587161"/>
                <a:ext cx="205367" cy="10754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82" name="Rectangle 163"/>
              <p:cNvSpPr>
                <a:spLocks noChangeArrowheads="1"/>
              </p:cNvSpPr>
              <p:nvPr/>
            </p:nvSpPr>
            <p:spPr bwMode="auto">
              <a:xfrm>
                <a:off x="7820641" y="1905805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83" name="Rectangle 164"/>
              <p:cNvSpPr>
                <a:spLocks noChangeArrowheads="1"/>
              </p:cNvSpPr>
              <p:nvPr/>
            </p:nvSpPr>
            <p:spPr bwMode="auto">
              <a:xfrm>
                <a:off x="7586713" y="1703807"/>
                <a:ext cx="205367" cy="9587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84" name="Rectangle 165"/>
              <p:cNvSpPr>
                <a:spLocks noChangeArrowheads="1"/>
              </p:cNvSpPr>
              <p:nvPr/>
            </p:nvSpPr>
            <p:spPr bwMode="auto">
              <a:xfrm>
                <a:off x="7120217" y="2154745"/>
                <a:ext cx="205367" cy="50783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85" name="Rectangle 166"/>
              <p:cNvSpPr>
                <a:spLocks noChangeArrowheads="1"/>
              </p:cNvSpPr>
              <p:nvPr/>
            </p:nvSpPr>
            <p:spPr bwMode="auto">
              <a:xfrm>
                <a:off x="6655082" y="1873087"/>
                <a:ext cx="205367" cy="7894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86" name="Rectangle 167"/>
              <p:cNvSpPr>
                <a:spLocks noChangeArrowheads="1"/>
              </p:cNvSpPr>
              <p:nvPr/>
            </p:nvSpPr>
            <p:spPr bwMode="auto">
              <a:xfrm>
                <a:off x="8051849" y="2124872"/>
                <a:ext cx="205367" cy="5377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88" name="Rectangle 168"/>
              <p:cNvSpPr>
                <a:spLocks noChangeArrowheads="1"/>
              </p:cNvSpPr>
              <p:nvPr/>
            </p:nvSpPr>
            <p:spPr bwMode="auto">
              <a:xfrm>
                <a:off x="6885886" y="2661886"/>
                <a:ext cx="205233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Rectangle 169"/>
              <p:cNvSpPr>
                <a:spLocks noChangeArrowheads="1"/>
              </p:cNvSpPr>
              <p:nvPr/>
            </p:nvSpPr>
            <p:spPr bwMode="auto">
              <a:xfrm>
                <a:off x="6419734" y="2661886"/>
                <a:ext cx="205234" cy="8031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Rectangle 170"/>
              <p:cNvSpPr>
                <a:spLocks noChangeArrowheads="1"/>
              </p:cNvSpPr>
              <p:nvPr/>
            </p:nvSpPr>
            <p:spPr bwMode="auto">
              <a:xfrm>
                <a:off x="5955174" y="266188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Rectangle 171"/>
              <p:cNvSpPr>
                <a:spLocks noChangeArrowheads="1"/>
              </p:cNvSpPr>
              <p:nvPr/>
            </p:nvSpPr>
            <p:spPr bwMode="auto">
              <a:xfrm>
                <a:off x="7355218" y="266188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Rectangle 172"/>
              <p:cNvSpPr>
                <a:spLocks noChangeArrowheads="1"/>
              </p:cNvSpPr>
              <p:nvPr/>
            </p:nvSpPr>
            <p:spPr bwMode="auto">
              <a:xfrm>
                <a:off x="7821370" y="2661886"/>
                <a:ext cx="205233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Rectangle 173"/>
              <p:cNvSpPr>
                <a:spLocks noChangeArrowheads="1"/>
              </p:cNvSpPr>
              <p:nvPr/>
            </p:nvSpPr>
            <p:spPr bwMode="auto">
              <a:xfrm>
                <a:off x="8052059" y="266188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Rectangle 174"/>
              <p:cNvSpPr>
                <a:spLocks noChangeArrowheads="1"/>
              </p:cNvSpPr>
              <p:nvPr/>
            </p:nvSpPr>
            <p:spPr bwMode="auto">
              <a:xfrm>
                <a:off x="6189045" y="2661886"/>
                <a:ext cx="205233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Rectangle 175"/>
              <p:cNvSpPr>
                <a:spLocks noChangeArrowheads="1"/>
              </p:cNvSpPr>
              <p:nvPr/>
            </p:nvSpPr>
            <p:spPr bwMode="auto">
              <a:xfrm>
                <a:off x="6655196" y="266188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Rectangle 176"/>
              <p:cNvSpPr>
                <a:spLocks noChangeArrowheads="1"/>
              </p:cNvSpPr>
              <p:nvPr/>
            </p:nvSpPr>
            <p:spPr bwMode="auto">
              <a:xfrm>
                <a:off x="7119756" y="2661886"/>
                <a:ext cx="205234" cy="8970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Rectangle 177"/>
              <p:cNvSpPr>
                <a:spLocks noChangeArrowheads="1"/>
              </p:cNvSpPr>
              <p:nvPr/>
            </p:nvSpPr>
            <p:spPr bwMode="auto">
              <a:xfrm>
                <a:off x="7587499" y="2661886"/>
                <a:ext cx="205234" cy="10751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3799369" y="1249718"/>
              <a:ext cx="0" cy="272458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152774" y="1212522"/>
              <a:ext cx="0" cy="276178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1" name="TextBox 28"/>
            <p:cNvSpPr txBox="1">
              <a:spLocks noChangeArrowheads="1"/>
            </p:cNvSpPr>
            <p:nvPr/>
          </p:nvSpPr>
          <p:spPr bwMode="auto">
            <a:xfrm>
              <a:off x="958187" y="1465474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22" name="TextBox 29"/>
            <p:cNvSpPr txBox="1">
              <a:spLocks noChangeArrowheads="1"/>
            </p:cNvSpPr>
            <p:nvPr/>
          </p:nvSpPr>
          <p:spPr bwMode="auto">
            <a:xfrm>
              <a:off x="958187" y="2037870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23" name="TextBox 30"/>
            <p:cNvSpPr txBox="1">
              <a:spLocks noChangeArrowheads="1"/>
            </p:cNvSpPr>
            <p:nvPr/>
          </p:nvSpPr>
          <p:spPr bwMode="auto">
            <a:xfrm>
              <a:off x="958187" y="1751952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24" name="TextBox 31"/>
            <p:cNvSpPr txBox="1">
              <a:spLocks noChangeArrowheads="1"/>
            </p:cNvSpPr>
            <p:nvPr/>
          </p:nvSpPr>
          <p:spPr bwMode="auto">
            <a:xfrm>
              <a:off x="958187" y="2327773"/>
              <a:ext cx="33208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957608" y="2770095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33"/>
            <p:cNvSpPr txBox="1">
              <a:spLocks noChangeArrowheads="1"/>
            </p:cNvSpPr>
            <p:nvPr/>
          </p:nvSpPr>
          <p:spPr bwMode="auto">
            <a:xfrm>
              <a:off x="957608" y="3069210"/>
              <a:ext cx="333322" cy="29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34"/>
            <p:cNvSpPr txBox="1">
              <a:spLocks noChangeArrowheads="1"/>
            </p:cNvSpPr>
            <p:nvPr/>
          </p:nvSpPr>
          <p:spPr bwMode="auto">
            <a:xfrm>
              <a:off x="957608" y="3346629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35"/>
            <p:cNvSpPr txBox="1">
              <a:spLocks noChangeArrowheads="1"/>
            </p:cNvSpPr>
            <p:nvPr/>
          </p:nvSpPr>
          <p:spPr bwMode="auto">
            <a:xfrm>
              <a:off x="957608" y="3651944"/>
              <a:ext cx="333322" cy="30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29" name="TextBox 36"/>
            <p:cNvSpPr txBox="1">
              <a:spLocks noChangeArrowheads="1"/>
            </p:cNvSpPr>
            <p:nvPr/>
          </p:nvSpPr>
          <p:spPr bwMode="auto">
            <a:xfrm>
              <a:off x="580878" y="1177351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0" name="TextBox 37"/>
            <p:cNvSpPr txBox="1">
              <a:spLocks noChangeArrowheads="1"/>
            </p:cNvSpPr>
            <p:nvPr/>
          </p:nvSpPr>
          <p:spPr bwMode="auto">
            <a:xfrm>
              <a:off x="580878" y="2879637"/>
              <a:ext cx="390721" cy="117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1" name="TextBox 38"/>
            <p:cNvSpPr txBox="1">
              <a:spLocks noChangeArrowheads="1"/>
            </p:cNvSpPr>
            <p:nvPr/>
          </p:nvSpPr>
          <p:spPr bwMode="auto">
            <a:xfrm>
              <a:off x="2108554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2" name="TextBox 39"/>
            <p:cNvSpPr txBox="1">
              <a:spLocks noChangeArrowheads="1"/>
            </p:cNvSpPr>
            <p:nvPr/>
          </p:nvSpPr>
          <p:spPr bwMode="auto">
            <a:xfrm>
              <a:off x="4529285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3" name="TextBox 40"/>
            <p:cNvSpPr txBox="1">
              <a:spLocks noChangeArrowheads="1"/>
            </p:cNvSpPr>
            <p:nvPr/>
          </p:nvSpPr>
          <p:spPr bwMode="auto">
            <a:xfrm>
              <a:off x="6991271" y="1141230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4" name="TextBox 41"/>
            <p:cNvSpPr txBox="1">
              <a:spLocks noChangeArrowheads="1"/>
            </p:cNvSpPr>
            <p:nvPr/>
          </p:nvSpPr>
          <p:spPr bwMode="auto">
            <a:xfrm>
              <a:off x="2108554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5" name="TextBox 42"/>
            <p:cNvSpPr txBox="1">
              <a:spLocks noChangeArrowheads="1"/>
            </p:cNvSpPr>
            <p:nvPr/>
          </p:nvSpPr>
          <p:spPr bwMode="auto">
            <a:xfrm>
              <a:off x="4529285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6" name="TextBox 43"/>
            <p:cNvSpPr txBox="1">
              <a:spLocks noChangeArrowheads="1"/>
            </p:cNvSpPr>
            <p:nvPr/>
          </p:nvSpPr>
          <p:spPr bwMode="auto">
            <a:xfrm>
              <a:off x="7011820" y="3735604"/>
              <a:ext cx="1008566" cy="30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1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2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12293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230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294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229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9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295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229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9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376363" y="1479550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562350" y="1304925"/>
            <a:ext cx="1600200" cy="29083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837462" y="1697908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2870200" y="366713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0" name="组合 65"/>
          <p:cNvGrpSpPr/>
          <p:nvPr/>
        </p:nvGrpSpPr>
        <p:grpSpPr bwMode="auto">
          <a:xfrm>
            <a:off x="2406650" y="457200"/>
            <a:ext cx="354013" cy="161925"/>
            <a:chOff x="974015" y="378110"/>
            <a:chExt cx="251138" cy="114941"/>
          </a:xfrm>
        </p:grpSpPr>
        <p:grpSp>
          <p:nvGrpSpPr>
            <p:cNvPr id="13321" name="组合 104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332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322" name="组合 105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332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323" name="组合 106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332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2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组合 10"/>
          <p:cNvGrpSpPr/>
          <p:nvPr/>
        </p:nvGrpSpPr>
        <p:grpSpPr bwMode="auto">
          <a:xfrm>
            <a:off x="2066925" y="358775"/>
            <a:ext cx="6715125" cy="334963"/>
            <a:chOff x="2066925" y="505526"/>
            <a:chExt cx="6715126" cy="335252"/>
          </a:xfrm>
        </p:grpSpPr>
        <p:pic>
          <p:nvPicPr>
            <p:cNvPr id="14346" name="图片 3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925" y="505526"/>
              <a:ext cx="6715126" cy="335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47" name="组合 121"/>
            <p:cNvGrpSpPr/>
            <p:nvPr/>
          </p:nvGrpSpPr>
          <p:grpSpPr bwMode="auto">
            <a:xfrm>
              <a:off x="3989213" y="549214"/>
              <a:ext cx="1170130" cy="261610"/>
              <a:chOff x="1575039" y="3380564"/>
              <a:chExt cx="1169098" cy="261994"/>
            </a:xfrm>
          </p:grpSpPr>
          <p:sp>
            <p:nvSpPr>
              <p:cNvPr id="14360" name="TextBox 16"/>
              <p:cNvSpPr txBox="1">
                <a:spLocks noChangeArrowheads="1"/>
              </p:cNvSpPr>
              <p:nvPr/>
            </p:nvSpPr>
            <p:spPr bwMode="auto">
              <a:xfrm>
                <a:off x="1901380" y="3380564"/>
                <a:ext cx="842757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14361" name="TextBox 22"/>
              <p:cNvSpPr txBox="1">
                <a:spLocks noChangeArrowheads="1"/>
              </p:cNvSpPr>
              <p:nvPr/>
            </p:nvSpPr>
            <p:spPr bwMode="auto">
              <a:xfrm>
                <a:off x="1575039" y="3380564"/>
                <a:ext cx="440758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348" name="组合 122"/>
            <p:cNvGrpSpPr/>
            <p:nvPr/>
          </p:nvGrpSpPr>
          <p:grpSpPr bwMode="auto">
            <a:xfrm>
              <a:off x="2604554" y="549214"/>
              <a:ext cx="1094888" cy="261610"/>
              <a:chOff x="1788086" y="3380564"/>
              <a:chExt cx="1093924" cy="261994"/>
            </a:xfrm>
          </p:grpSpPr>
          <p:sp>
            <p:nvSpPr>
              <p:cNvPr id="14358" name="TextBox 19"/>
              <p:cNvSpPr txBox="1">
                <a:spLocks noChangeArrowheads="1"/>
              </p:cNvSpPr>
              <p:nvPr/>
            </p:nvSpPr>
            <p:spPr bwMode="auto">
              <a:xfrm>
                <a:off x="2116128" y="3380564"/>
                <a:ext cx="765882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14359" name="TextBox 20"/>
              <p:cNvSpPr txBox="1">
                <a:spLocks noChangeArrowheads="1"/>
              </p:cNvSpPr>
              <p:nvPr/>
            </p:nvSpPr>
            <p:spPr bwMode="auto">
              <a:xfrm>
                <a:off x="1788086" y="3380564"/>
                <a:ext cx="440759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349" name="组合 123"/>
            <p:cNvGrpSpPr/>
            <p:nvPr/>
          </p:nvGrpSpPr>
          <p:grpSpPr bwMode="auto">
            <a:xfrm>
              <a:off x="7044029" y="549214"/>
              <a:ext cx="1350149" cy="261610"/>
              <a:chOff x="1568754" y="3380564"/>
              <a:chExt cx="1348959" cy="261994"/>
            </a:xfrm>
          </p:grpSpPr>
          <p:sp>
            <p:nvSpPr>
              <p:cNvPr id="14356" name="TextBox 16"/>
              <p:cNvSpPr txBox="1">
                <a:spLocks noChangeArrowheads="1"/>
              </p:cNvSpPr>
              <p:nvPr/>
            </p:nvSpPr>
            <p:spPr bwMode="auto">
              <a:xfrm>
                <a:off x="1877959" y="3380564"/>
                <a:ext cx="1039754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14357" name="TextBox 18"/>
              <p:cNvSpPr txBox="1">
                <a:spLocks noChangeArrowheads="1"/>
              </p:cNvSpPr>
              <p:nvPr/>
            </p:nvSpPr>
            <p:spPr bwMode="auto">
              <a:xfrm>
                <a:off x="1568754" y="3380564"/>
                <a:ext cx="440759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350" name="组合 124"/>
            <p:cNvGrpSpPr/>
            <p:nvPr/>
          </p:nvGrpSpPr>
          <p:grpSpPr bwMode="auto">
            <a:xfrm>
              <a:off x="5449114" y="549197"/>
              <a:ext cx="1305143" cy="261610"/>
              <a:chOff x="1586007" y="3380564"/>
              <a:chExt cx="1303990" cy="261994"/>
            </a:xfrm>
          </p:grpSpPr>
          <p:sp>
            <p:nvSpPr>
              <p:cNvPr id="14354" name="TextBox 15"/>
              <p:cNvSpPr txBox="1">
                <a:spLocks noChangeArrowheads="1"/>
              </p:cNvSpPr>
              <p:nvPr/>
            </p:nvSpPr>
            <p:spPr bwMode="auto">
              <a:xfrm>
                <a:off x="1888685" y="3380564"/>
                <a:ext cx="1001312" cy="261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100">
                    <a:solidFill>
                      <a:schemeClr val="bg1"/>
                    </a:solidFill>
                    <a:latin typeface="Arial Black" panose="020B0A040201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1100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14355" name="TextBox 16"/>
              <p:cNvSpPr txBox="1">
                <a:spLocks noChangeArrowheads="1"/>
              </p:cNvSpPr>
              <p:nvPr/>
            </p:nvSpPr>
            <p:spPr bwMode="auto">
              <a:xfrm>
                <a:off x="1586007" y="3380564"/>
                <a:ext cx="440758" cy="246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 bwMode="auto">
            <a:xfrm flipH="1">
              <a:off x="3784600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H="1">
              <a:off x="5253038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flipH="1">
              <a:off x="6870701" y="600858"/>
              <a:ext cx="95250" cy="181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0" name="组合 27"/>
          <p:cNvGrpSpPr/>
          <p:nvPr/>
        </p:nvGrpSpPr>
        <p:grpSpPr bwMode="auto">
          <a:xfrm>
            <a:off x="403225" y="4874202"/>
            <a:ext cx="3406775" cy="262948"/>
            <a:chOff x="402835" y="4780317"/>
            <a:chExt cx="3407786" cy="262570"/>
          </a:xfrm>
        </p:grpSpPr>
        <p:sp>
          <p:nvSpPr>
            <p:cNvPr id="29" name="圆角矩形 28"/>
            <p:cNvSpPr/>
            <p:nvPr/>
          </p:nvSpPr>
          <p:spPr>
            <a:xfrm>
              <a:off x="445711" y="4816202"/>
              <a:ext cx="719350" cy="149010"/>
            </a:xfrm>
            <a:prstGeom prst="roundRect">
              <a:avLst/>
            </a:prstGeom>
            <a:solidFill>
              <a:srgbClr val="C0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43" name="TextBox 83"/>
            <p:cNvSpPr txBox="1">
              <a:spLocks noChangeArrowheads="1"/>
            </p:cNvSpPr>
            <p:nvPr/>
          </p:nvSpPr>
          <p:spPr bwMode="auto">
            <a:xfrm>
              <a:off x="2395021" y="4787357"/>
              <a:ext cx="1415600" cy="21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4" name="Rectangle 18"/>
            <p:cNvSpPr txBox="1">
              <a:spLocks noChangeArrowheads="1"/>
            </p:cNvSpPr>
            <p:nvPr/>
          </p:nvSpPr>
          <p:spPr bwMode="auto">
            <a:xfrm>
              <a:off x="402835" y="4780317"/>
              <a:ext cx="976194" cy="26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RAPIDESIGN</a:t>
              </a:r>
              <a:endParaRPr lang="zh-CN" altLang="en-US" sz="800" b="1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14341" name="TextBox 12"/>
          <p:cNvSpPr txBox="1">
            <a:spLocks noChangeArrowheads="1"/>
          </p:cNvSpPr>
          <p:nvPr/>
        </p:nvSpPr>
        <p:spPr bwMode="auto">
          <a:xfrm>
            <a:off x="341313" y="1897063"/>
            <a:ext cx="423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u="sng">
                <a:solidFill>
                  <a:schemeClr val="bg1"/>
                </a:solidFill>
              </a:rPr>
              <a:t>THANK  YOU</a:t>
            </a:r>
            <a:endParaRPr lang="en-US" altLang="zh-CN" sz="2800" u="sng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WPS 演示</Application>
  <PresentationFormat>全屏显示(16:9)</PresentationFormat>
  <Paragraphs>168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方正姚体</vt:lpstr>
      <vt:lpstr>微软雅黑</vt:lpstr>
      <vt:lpstr>Arial Black</vt:lpstr>
      <vt:lpstr>方正大标宋简体</vt:lpstr>
      <vt:lpstr>Arial Unicode MS</vt:lpstr>
      <vt:lpstr>华文细黑</vt:lpstr>
      <vt:lpstr>Wide Latin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M120249J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2012-11-09T07:23:00Z</dcterms:created>
  <dcterms:modified xsi:type="dcterms:W3CDTF">2018-08-29T07:30:11Z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