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粗宋简体" panose="03000509000000000000" pitchFamily="65" charset="-122"/>
      <p:regular r:id="rId20"/>
    </p:embeddedFont>
    <p:embeddedFont>
      <p:font typeface="Dotum" panose="020B0600000101010101" pitchFamily="34" charset="-127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FF9B4D-CDB0-4BBC-BAB6-4AB1B92BB02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9F37F0E-971D-4452-97A5-7DDED1A8BBD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676">
            <a:off x="738188" y="-123825"/>
            <a:ext cx="24257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4"/>
          <p:cNvSpPr txBox="1"/>
          <p:nvPr userDrawn="1"/>
        </p:nvSpPr>
        <p:spPr bwMode="auto">
          <a:xfrm>
            <a:off x="34925" y="4763"/>
            <a:ext cx="1363663" cy="1785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丰</a:t>
            </a:r>
            <a:endParaRPr lang="zh-CN" altLang="en-US" sz="11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sp>
        <p:nvSpPr>
          <p:cNvPr id="6" name="TextBox 25"/>
          <p:cNvSpPr txBox="1"/>
          <p:nvPr userDrawn="1"/>
        </p:nvSpPr>
        <p:spPr bwMode="auto">
          <a:xfrm>
            <a:off x="1223963" y="284163"/>
            <a:ext cx="930275" cy="1322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spc="200" dirty="0">
                <a:solidFill>
                  <a:schemeClr val="bg1"/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rPr>
              <a:t>收</a:t>
            </a:r>
            <a:endParaRPr lang="zh-CN" altLang="en-US" sz="8000" b="1" spc="200" dirty="0">
              <a:solidFill>
                <a:schemeClr val="bg1"/>
              </a:solidFill>
              <a:latin typeface="方正行楷简体" panose="02010601030101010101" pitchFamily="65" charset="-122"/>
              <a:ea typeface="方正行楷简体" panose="02010601030101010101" pitchFamily="65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0965-F19F-49E3-8412-3B7A4746C48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F2EDD0-D86C-46D4-9F10-0B60E3B4CC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0044-BF97-4FA1-9F5B-063573E07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BCAF8-3532-41B1-9F87-E087A40DF0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F8B6B-B932-422F-B217-2EE3EE063D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CD4C5-0ED9-4E65-91FD-A84E4BD0B8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458DB-A90F-4E35-8FE9-EB7D994BBD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E3FED-273A-404C-B261-A9199E744F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8BBF-26D4-4B2E-B0F6-530301184A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FA93-DA9B-4CFA-8C52-D9A25AD980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F5F8-7147-4FD6-B235-C0F0520495E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C9035-680B-451A-B4C1-A9C54EF17A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54E0-8060-42F6-BA78-41BD3B74AC6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AEA16-9D78-4D43-80F9-E39427363E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BFB47-AA79-4241-B479-297704B0371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9B1C-5E42-42DA-A3CA-CFF6F6CDBA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806AD-F520-4186-A7BB-41E2EBAA11F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D442-90B8-4D13-B081-F10A67F656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EB551-D380-4028-A0D6-E15AF7157CA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8533-78EB-4D36-8B07-195FE3D71C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A575-AF05-47D8-AE52-950014FB2FC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6F261-D93A-4D33-891C-D29E3E78FF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B5C9C-5996-4E13-86A7-7B9AB6366A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1A8FE-C994-4D6B-874E-C1DECB6486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A1CF5-A743-4BA1-A41D-C24678D712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AAB599-A8E9-45B1-931B-E0CBEEBEF482}" type="slidenum">
              <a:rPr lang="zh-CN" altLang="en-US"/>
            </a:fld>
            <a:endParaRPr lang="zh-CN" altLang="en-US"/>
          </a:p>
        </p:txBody>
      </p:sp>
      <p:pic>
        <p:nvPicPr>
          <p:cNvPr id="10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275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 userDrawn="1"/>
        </p:nvSpPr>
        <p:spPr>
          <a:xfrm>
            <a:off x="1588" y="612775"/>
            <a:ext cx="9140825" cy="43767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2" name="组合 6"/>
          <p:cNvGrpSpPr/>
          <p:nvPr userDrawn="1"/>
        </p:nvGrpSpPr>
        <p:grpSpPr bwMode="auto">
          <a:xfrm>
            <a:off x="7950200" y="-112713"/>
            <a:ext cx="1463675" cy="1338263"/>
            <a:chOff x="110164" y="63500"/>
            <a:chExt cx="2743766" cy="2506721"/>
          </a:xfrm>
        </p:grpSpPr>
        <p:pic>
          <p:nvPicPr>
            <p:cNvPr id="1038" name="图片 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665" y="63500"/>
              <a:ext cx="1859265" cy="163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110164" y="90263"/>
              <a:ext cx="1365932" cy="24799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0" b="1" spc="200" dirty="0">
                  <a:solidFill>
                    <a:schemeClr val="bg1">
                      <a:lumMod val="85000"/>
                    </a:schemeClr>
                  </a:solidFill>
                  <a:latin typeface="方正行楷简体" panose="02010601030101010101" pitchFamily="65" charset="-122"/>
                  <a:ea typeface="方正行楷简体" panose="02010601030101010101" pitchFamily="65" charset="-122"/>
                </a:rPr>
                <a:t>丰</a:t>
              </a:r>
              <a:endParaRPr lang="zh-CN" altLang="en-US" sz="8000" b="1" spc="200" dirty="0">
                <a:solidFill>
                  <a:schemeClr val="bg1">
                    <a:lumMod val="85000"/>
                  </a:schemeClr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1300518" y="366806"/>
              <a:ext cx="928476" cy="10972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200" dirty="0">
                  <a:solidFill>
                    <a:schemeClr val="bg1">
                      <a:lumMod val="85000"/>
                    </a:schemeClr>
                  </a:solidFill>
                  <a:latin typeface="方正行楷简体" panose="02010601030101010101" pitchFamily="65" charset="-122"/>
                  <a:ea typeface="方正行楷简体" panose="02010601030101010101" pitchFamily="65" charset="-122"/>
                </a:rPr>
                <a:t>收</a:t>
              </a:r>
              <a:endParaRPr lang="zh-CN" altLang="en-US" sz="3200" b="1" spc="200" dirty="0">
                <a:solidFill>
                  <a:schemeClr val="bg1">
                    <a:lumMod val="85000"/>
                  </a:schemeClr>
                </a:solidFill>
                <a:latin typeface="方正行楷简体" panose="02010601030101010101" pitchFamily="65" charset="-122"/>
                <a:ea typeface="方正行楷简体" panose="02010601030101010101" pitchFamily="65" charset="-122"/>
              </a:endParaRPr>
            </a:p>
          </p:txBody>
        </p:sp>
      </p:grpSp>
      <p:sp>
        <p:nvSpPr>
          <p:cNvPr id="21" name="矩形 20"/>
          <p:cNvSpPr/>
          <p:nvPr userDrawn="1"/>
        </p:nvSpPr>
        <p:spPr>
          <a:xfrm>
            <a:off x="-11113" y="622300"/>
            <a:ext cx="9140826" cy="4376738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-12700" y="555625"/>
            <a:ext cx="915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组合 22"/>
          <p:cNvGrpSpPr/>
          <p:nvPr userDrawn="1"/>
        </p:nvGrpSpPr>
        <p:grpSpPr bwMode="auto">
          <a:xfrm>
            <a:off x="107950" y="160338"/>
            <a:ext cx="311150" cy="179387"/>
            <a:chOff x="167952" y="295275"/>
            <a:chExt cx="311150" cy="179389"/>
          </a:xfrm>
        </p:grpSpPr>
        <p:sp>
          <p:nvSpPr>
            <p:cNvPr id="17" name="等腰三角形 16"/>
            <p:cNvSpPr/>
            <p:nvPr userDrawn="1"/>
          </p:nvSpPr>
          <p:spPr>
            <a:xfrm rot="5400000">
              <a:off x="156045" y="307182"/>
              <a:ext cx="179389" cy="1555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5400000">
              <a:off x="311620" y="307182"/>
              <a:ext cx="179389" cy="1555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8"/>
          <p:cNvGrpSpPr/>
          <p:nvPr/>
        </p:nvGrpSpPr>
        <p:grpSpPr bwMode="auto">
          <a:xfrm>
            <a:off x="1398588" y="1508125"/>
            <a:ext cx="5200650" cy="1211263"/>
            <a:chOff x="2647545" y="286569"/>
            <a:chExt cx="5198262" cy="1210702"/>
          </a:xfrm>
        </p:grpSpPr>
        <p:sp>
          <p:nvSpPr>
            <p:cNvPr id="11" name="TextBox 10"/>
            <p:cNvSpPr txBox="1"/>
            <p:nvPr/>
          </p:nvSpPr>
          <p:spPr>
            <a:xfrm>
              <a:off x="5549749" y="286569"/>
              <a:ext cx="2296058" cy="337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2647545" y="573774"/>
              <a:ext cx="5198262" cy="923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  <a:cs typeface="Arial" panose="020B0604020202020204" pitchFamily="34" charset="0"/>
                </a:rPr>
                <a:t>POWERPOINT</a:t>
              </a:r>
              <a:endParaRPr lang="en-US" altLang="zh-CN" sz="5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 flipV="1">
              <a:off x="2872866" y="618203"/>
              <a:ext cx="4972941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827088" y="1398588"/>
            <a:ext cx="76787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827088" y="2592388"/>
            <a:ext cx="7678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Our PPT is clear, beautiful, creative, valuable which have brought unexpected value to our hundreds of clients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前言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目录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9219" name="组合 4"/>
          <p:cNvGrpSpPr/>
          <p:nvPr/>
        </p:nvGrpSpPr>
        <p:grpSpPr bwMode="auto">
          <a:xfrm>
            <a:off x="1581150" y="1619250"/>
            <a:ext cx="6048375" cy="427038"/>
            <a:chOff x="1580470" y="1769382"/>
            <a:chExt cx="6048375" cy="427038"/>
          </a:xfrm>
        </p:grpSpPr>
        <p:grpSp>
          <p:nvGrpSpPr>
            <p:cNvPr id="9238" name="组合 5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40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10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43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41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39" name="TextBox 1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0" name="组合 13"/>
          <p:cNvGrpSpPr/>
          <p:nvPr/>
        </p:nvGrpSpPr>
        <p:grpSpPr bwMode="auto">
          <a:xfrm>
            <a:off x="1581150" y="2346325"/>
            <a:ext cx="6048375" cy="427038"/>
            <a:chOff x="1580470" y="1769382"/>
            <a:chExt cx="6048375" cy="427038"/>
          </a:xfrm>
        </p:grpSpPr>
        <p:grpSp>
          <p:nvGrpSpPr>
            <p:cNvPr id="9230" name="组合 35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32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19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35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33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31" name="TextBox 36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21" name="组合 22"/>
          <p:cNvGrpSpPr/>
          <p:nvPr/>
        </p:nvGrpSpPr>
        <p:grpSpPr bwMode="auto">
          <a:xfrm>
            <a:off x="1581150" y="3071813"/>
            <a:ext cx="6048375" cy="427037"/>
            <a:chOff x="1580470" y="1769382"/>
            <a:chExt cx="6048375" cy="427038"/>
          </a:xfrm>
        </p:grpSpPr>
        <p:grpSp>
          <p:nvGrpSpPr>
            <p:cNvPr id="9222" name="组合 44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9224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28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9227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25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223" name="TextBox 45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8"/>
          <p:cNvGrpSpPr/>
          <p:nvPr/>
        </p:nvGrpSpPr>
        <p:grpSpPr bwMode="auto">
          <a:xfrm>
            <a:off x="1581150" y="2297113"/>
            <a:ext cx="6048375" cy="427037"/>
            <a:chOff x="1580470" y="1769382"/>
            <a:chExt cx="6048375" cy="427038"/>
          </a:xfrm>
        </p:grpSpPr>
        <p:grpSp>
          <p:nvGrpSpPr>
            <p:cNvPr id="10244" name="组合 43"/>
            <p:cNvGrpSpPr/>
            <p:nvPr/>
          </p:nvGrpSpPr>
          <p:grpSpPr bwMode="auto">
            <a:xfrm>
              <a:off x="1580470" y="1769382"/>
              <a:ext cx="6048375" cy="427038"/>
              <a:chOff x="1115616" y="1012344"/>
              <a:chExt cx="6048672" cy="427503"/>
            </a:xfrm>
          </p:grpSpPr>
          <p:grpSp>
            <p:nvGrpSpPr>
              <p:cNvPr id="10246" name="组合 4"/>
              <p:cNvGrpSpPr/>
              <p:nvPr/>
            </p:nvGrpSpPr>
            <p:grpSpPr bwMode="auto">
              <a:xfrm>
                <a:off x="1115616" y="1012344"/>
                <a:ext cx="6048672" cy="427503"/>
                <a:chOff x="1465881" y="1012344"/>
                <a:chExt cx="5616624" cy="427503"/>
              </a:xfrm>
            </p:grpSpPr>
            <p:sp>
              <p:nvSpPr>
                <p:cNvPr id="34" name="AutoShape 142"/>
                <p:cNvSpPr>
                  <a:spLocks noChangeArrowheads="1"/>
                </p:cNvSpPr>
                <p:nvPr/>
              </p:nvSpPr>
              <p:spPr bwMode="auto">
                <a:xfrm>
                  <a:off x="1465881" y="1012344"/>
                  <a:ext cx="5616624" cy="42750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altLang="zh-CN">
                    <a:latin typeface="+mn-lt"/>
                    <a:ea typeface="+mn-ea"/>
                  </a:endParaRPr>
                </a:p>
              </p:txBody>
            </p:sp>
            <p:grpSp>
              <p:nvGrpSpPr>
                <p:cNvPr id="10249" name="组合 7"/>
                <p:cNvGrpSpPr/>
                <p:nvPr/>
              </p:nvGrpSpPr>
              <p:grpSpPr bwMode="auto">
                <a:xfrm>
                  <a:off x="1465881" y="1012344"/>
                  <a:ext cx="5616624" cy="427503"/>
                  <a:chOff x="1465881" y="1012344"/>
                  <a:chExt cx="5616624" cy="427503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1465881" y="1347672"/>
                    <a:ext cx="5616624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1987741" y="1012344"/>
                    <a:ext cx="0" cy="42750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247" name="TextBox 5"/>
              <p:cNvSpPr txBox="1">
                <a:spLocks noChangeArrowheads="1"/>
              </p:cNvSpPr>
              <p:nvPr/>
            </p:nvSpPr>
            <p:spPr bwMode="auto">
              <a:xfrm>
                <a:off x="3432031" y="1012344"/>
                <a:ext cx="1415842" cy="338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en-US" altLang="zh-CN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245" name="TextBox 44"/>
            <p:cNvSpPr txBox="1">
              <a:spLocks noChangeArrowheads="1"/>
            </p:cNvSpPr>
            <p:nvPr/>
          </p:nvSpPr>
          <p:spPr bwMode="auto">
            <a:xfrm>
              <a:off x="1692520" y="177396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过渡页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3"/>
          <p:cNvGrpSpPr/>
          <p:nvPr/>
        </p:nvGrpSpPr>
        <p:grpSpPr bwMode="auto">
          <a:xfrm>
            <a:off x="2771775" y="911225"/>
            <a:ext cx="4046538" cy="2995613"/>
            <a:chOff x="2616343" y="1395627"/>
            <a:chExt cx="4045469" cy="2996010"/>
          </a:xfrm>
        </p:grpSpPr>
        <p:grpSp>
          <p:nvGrpSpPr>
            <p:cNvPr id="3" name="组合 39"/>
            <p:cNvGrpSpPr/>
            <p:nvPr/>
          </p:nvGrpSpPr>
          <p:grpSpPr>
            <a:xfrm>
              <a:off x="4846543" y="1465942"/>
              <a:ext cx="1815269" cy="2925695"/>
              <a:chOff x="5101397" y="2046571"/>
              <a:chExt cx="1884867" cy="3070916"/>
            </a:xfrm>
            <a:solidFill>
              <a:srgbClr val="0070C0"/>
            </a:solidFill>
          </p:grpSpPr>
          <p:sp>
            <p:nvSpPr>
              <p:cNvPr id="7" name="空心弧 13"/>
              <p:cNvSpPr/>
              <p:nvPr/>
            </p:nvSpPr>
            <p:spPr>
              <a:xfrm rot="14821424" flipH="1">
                <a:off x="4447902" y="2700066"/>
                <a:ext cx="3070916" cy="1763926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6468471" y="4106796"/>
                <a:ext cx="517793" cy="678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289" name="组合 5"/>
            <p:cNvGrpSpPr/>
            <p:nvPr/>
          </p:nvGrpSpPr>
          <p:grpSpPr bwMode="auto">
            <a:xfrm flipH="1">
              <a:off x="2616343" y="1395627"/>
              <a:ext cx="1894800" cy="2973174"/>
              <a:chOff x="1931230" y="992568"/>
              <a:chExt cx="2304227" cy="3768929"/>
            </a:xfrm>
          </p:grpSpPr>
          <p:sp>
            <p:nvSpPr>
              <p:cNvPr id="5" name="空心弧 13"/>
              <p:cNvSpPr/>
              <p:nvPr/>
            </p:nvSpPr>
            <p:spPr>
              <a:xfrm rot="17578576">
                <a:off x="1117327" y="1806259"/>
                <a:ext cx="3769700" cy="2142317"/>
              </a:xfrm>
              <a:custGeom>
                <a:avLst/>
                <a:gdLst/>
                <a:ahLst/>
                <a:cxnLst/>
                <a:rect l="l" t="t" r="r" b="b"/>
                <a:pathLst>
                  <a:path w="5022717" h="2854509">
                    <a:moveTo>
                      <a:pt x="5022717" y="1184507"/>
                    </a:moveTo>
                    <a:lnTo>
                      <a:pt x="4714007" y="2854509"/>
                    </a:lnTo>
                    <a:lnTo>
                      <a:pt x="3299038" y="1915323"/>
                    </a:lnTo>
                    <a:lnTo>
                      <a:pt x="3803232" y="1701552"/>
                    </a:lnTo>
                    <a:cubicBezTo>
                      <a:pt x="3562338" y="1134599"/>
                      <a:pt x="3066325" y="693643"/>
                      <a:pt x="2428573" y="554079"/>
                    </a:cubicBezTo>
                    <a:cubicBezTo>
                      <a:pt x="1363729" y="321052"/>
                      <a:pt x="306971" y="1016504"/>
                      <a:pt x="68241" y="2107414"/>
                    </a:cubicBezTo>
                    <a:cubicBezTo>
                      <a:pt x="18868" y="2333024"/>
                      <a:pt x="8351" y="2557878"/>
                      <a:pt x="34176" y="2774480"/>
                    </a:cubicBezTo>
                    <a:cubicBezTo>
                      <a:pt x="-73420" y="2148278"/>
                      <a:pt x="74250" y="1495420"/>
                      <a:pt x="460103" y="969762"/>
                    </a:cubicBezTo>
                    <a:cubicBezTo>
                      <a:pt x="966350" y="280089"/>
                      <a:pt x="1804377" y="-84044"/>
                      <a:pt x="2653981" y="16495"/>
                    </a:cubicBezTo>
                    <a:cubicBezTo>
                      <a:pt x="3480110" y="114255"/>
                      <a:pt x="4193051" y="636675"/>
                      <a:pt x="4535198" y="139120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631362" y="1336732"/>
                <a:ext cx="604095" cy="7929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800">
                    <a:solidFill>
                      <a:schemeClr val="bg1"/>
                    </a:solidFill>
                    <a:effectLst/>
                    <a:latin typeface="Dotum" panose="020B0600000101010101" pitchFamily="34" charset="-127"/>
                    <a:ea typeface="Dotum" panose="020B0600000101010101" pitchFamily="34" charset="-127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endParaRPr lang="zh-CN" alt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267" name="组合 10"/>
          <p:cNvGrpSpPr/>
          <p:nvPr/>
        </p:nvGrpSpPr>
        <p:grpSpPr bwMode="auto">
          <a:xfrm>
            <a:off x="1108075" y="2051050"/>
            <a:ext cx="2460625" cy="1319213"/>
            <a:chOff x="951735" y="2535462"/>
            <a:chExt cx="2461115" cy="1320189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 flipH="1">
              <a:off x="1042241" y="3121683"/>
              <a:ext cx="1251199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 flipH="1">
              <a:off x="1364567" y="2737224"/>
              <a:ext cx="1590992" cy="3383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1042241" y="3348863"/>
              <a:ext cx="1251199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1042241" y="3579222"/>
              <a:ext cx="1251199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1735" y="2535462"/>
              <a:ext cx="492223" cy="6465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1"/>
                  </a:solidFill>
                  <a:effectLst/>
                  <a:latin typeface="Dotum" panose="020B0600000101010101" pitchFamily="34" charset="-127"/>
                  <a:ea typeface="Dotum" panose="020B0600000101010101" pitchFamily="34" charset="-127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2241" y="3037483"/>
              <a:ext cx="2297569" cy="460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1"/>
            <p:cNvSpPr txBox="1">
              <a:spLocks noChangeArrowheads="1"/>
            </p:cNvSpPr>
            <p:nvPr/>
          </p:nvSpPr>
          <p:spPr bwMode="auto">
            <a:xfrm flipH="1">
              <a:off x="2160064" y="3121683"/>
              <a:ext cx="1252786" cy="2780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2160064" y="3348863"/>
              <a:ext cx="1252786" cy="2780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2160064" y="3579222"/>
              <a:ext cx="1252786" cy="2764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8" name="组合 20"/>
          <p:cNvGrpSpPr/>
          <p:nvPr/>
        </p:nvGrpSpPr>
        <p:grpSpPr bwMode="auto">
          <a:xfrm>
            <a:off x="5707063" y="1150938"/>
            <a:ext cx="2462212" cy="1320800"/>
            <a:chOff x="5551628" y="1636215"/>
            <a:chExt cx="2461115" cy="1320189"/>
          </a:xfrm>
        </p:grpSpPr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 flipH="1">
              <a:off x="5642075" y="2223318"/>
              <a:ext cx="1251980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5964194" y="1837734"/>
              <a:ext cx="1591553" cy="3379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16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r>
                <a:rPr lang="zh-CN" altLang="en-US" sz="1600" b="1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sz="1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 flipH="1">
              <a:off x="5642075" y="2450225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>
              <a:spLocks noChangeArrowheads="1"/>
            </p:cNvSpPr>
            <p:nvPr/>
          </p:nvSpPr>
          <p:spPr bwMode="auto">
            <a:xfrm flipH="1">
              <a:off x="5642075" y="2678720"/>
              <a:ext cx="1251980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5"/>
            <p:cNvSpPr txBox="1">
              <a:spLocks noChangeArrowheads="1"/>
            </p:cNvSpPr>
            <p:nvPr/>
          </p:nvSpPr>
          <p:spPr bwMode="auto">
            <a:xfrm>
              <a:off x="5551628" y="1636215"/>
              <a:ext cx="498253" cy="64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accent6">
                      <a:lumMod val="50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B</a:t>
              </a:r>
              <a:endParaRPr lang="zh-CN" altLang="en-US" sz="3600" dirty="0">
                <a:solidFill>
                  <a:schemeClr val="accent6">
                    <a:lumMod val="50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642075" y="2139219"/>
              <a:ext cx="2297676" cy="4442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 flipH="1">
              <a:off x="6760764" y="2223318"/>
              <a:ext cx="1251979" cy="2760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760764" y="2450225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6760764" y="2678720"/>
              <a:ext cx="1251979" cy="2776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grpSp>
        <p:nvGrpSpPr>
          <p:cNvPr id="12291" name="组合 29"/>
          <p:cNvGrpSpPr/>
          <p:nvPr/>
        </p:nvGrpSpPr>
        <p:grpSpPr bwMode="auto">
          <a:xfrm>
            <a:off x="1585913" y="1044575"/>
            <a:ext cx="6337300" cy="3246438"/>
            <a:chOff x="1258032" y="1196902"/>
            <a:chExt cx="6336651" cy="3246328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1880268" y="1238176"/>
              <a:ext cx="0" cy="297487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6598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76598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76598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772329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1459623" y="4073355"/>
              <a:ext cx="30476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1258032" y="3524098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1258032" y="2919282"/>
              <a:ext cx="579378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1258032" y="2333513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1258032" y="1741397"/>
              <a:ext cx="579378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400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880268" y="4214638"/>
              <a:ext cx="480645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772329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697837" y="1336597"/>
              <a:ext cx="0" cy="2876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96250" y="192395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696250" y="2514482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696250" y="3106600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704186" y="3698717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761330" y="349552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6761330" y="2900232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6761330" y="2314464"/>
              <a:ext cx="579379" cy="3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6761330" y="1754096"/>
              <a:ext cx="579379" cy="369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80%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765980" y="137787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1258032" y="1196902"/>
              <a:ext cx="579378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6696250" y="1465181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6761330" y="1279449"/>
              <a:ext cx="833353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6688313" y="4214638"/>
              <a:ext cx="11428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6745457" y="4067005"/>
              <a:ext cx="579379" cy="3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0%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2" name="组合 57"/>
          <p:cNvGrpSpPr/>
          <p:nvPr/>
        </p:nvGrpSpPr>
        <p:grpSpPr bwMode="auto">
          <a:xfrm>
            <a:off x="2481263" y="2689225"/>
            <a:ext cx="915987" cy="1685925"/>
            <a:chOff x="2152853" y="2840163"/>
            <a:chExt cx="915701" cy="1686738"/>
          </a:xfrm>
        </p:grpSpPr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2154440" y="4250543"/>
              <a:ext cx="912528" cy="2763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上箭头 59"/>
            <p:cNvSpPr/>
            <p:nvPr/>
          </p:nvSpPr>
          <p:spPr>
            <a:xfrm>
              <a:off x="2152853" y="2840163"/>
              <a:ext cx="915701" cy="1373850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3" name="组合 60"/>
          <p:cNvGrpSpPr/>
          <p:nvPr/>
        </p:nvGrpSpPr>
        <p:grpSpPr bwMode="auto">
          <a:xfrm>
            <a:off x="3624263" y="2955925"/>
            <a:ext cx="915987" cy="1419225"/>
            <a:chOff x="3295991" y="3107243"/>
            <a:chExt cx="915701" cy="1419643"/>
          </a:xfrm>
        </p:grpSpPr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3297578" y="4250580"/>
              <a:ext cx="912528" cy="27630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上箭头 62"/>
            <p:cNvSpPr/>
            <p:nvPr/>
          </p:nvSpPr>
          <p:spPr>
            <a:xfrm>
              <a:off x="3295991" y="3107243"/>
              <a:ext cx="915701" cy="1106814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4" name="组合 63"/>
          <p:cNvGrpSpPr/>
          <p:nvPr/>
        </p:nvGrpSpPr>
        <p:grpSpPr bwMode="auto">
          <a:xfrm>
            <a:off x="4760913" y="3509963"/>
            <a:ext cx="915987" cy="865187"/>
            <a:chOff x="4432817" y="3660478"/>
            <a:chExt cx="915701" cy="866454"/>
          </a:xfrm>
        </p:grpSpPr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4434404" y="4250302"/>
              <a:ext cx="912528" cy="2766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上箭头 65"/>
            <p:cNvSpPr/>
            <p:nvPr/>
          </p:nvSpPr>
          <p:spPr>
            <a:xfrm>
              <a:off x="4432817" y="3660478"/>
              <a:ext cx="915701" cy="553259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5" name="组合 66"/>
          <p:cNvGrpSpPr/>
          <p:nvPr/>
        </p:nvGrpSpPr>
        <p:grpSpPr bwMode="auto">
          <a:xfrm>
            <a:off x="5978525" y="3683000"/>
            <a:ext cx="915988" cy="692150"/>
            <a:chOff x="5650107" y="3833249"/>
            <a:chExt cx="915701" cy="693715"/>
          </a:xfrm>
        </p:grpSpPr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5651695" y="4250114"/>
              <a:ext cx="912526" cy="2768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上箭头 68"/>
            <p:cNvSpPr/>
            <p:nvPr/>
          </p:nvSpPr>
          <p:spPr>
            <a:xfrm>
              <a:off x="5650107" y="3833249"/>
              <a:ext cx="915701" cy="380271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2296" name="组合 69"/>
          <p:cNvGrpSpPr/>
          <p:nvPr/>
        </p:nvGrpSpPr>
        <p:grpSpPr bwMode="auto">
          <a:xfrm>
            <a:off x="2484438" y="839788"/>
            <a:ext cx="4406900" cy="1692275"/>
            <a:chOff x="2155219" y="990203"/>
            <a:chExt cx="4408224" cy="1692515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2610968" y="2295313"/>
              <a:ext cx="1130640" cy="32230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774955" y="1915846"/>
              <a:ext cx="1108408" cy="36200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4932590" y="1477634"/>
              <a:ext cx="1173515" cy="419159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2561741" y="2585866"/>
              <a:ext cx="96866" cy="968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705084" y="2244506"/>
              <a:ext cx="96866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842076" y="1858688"/>
              <a:ext cx="96866" cy="9843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060054" y="1431591"/>
              <a:ext cx="96867" cy="968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TextBox 11"/>
            <p:cNvSpPr txBox="1">
              <a:spLocks noChangeArrowheads="1"/>
            </p:cNvSpPr>
            <p:nvPr/>
          </p:nvSpPr>
          <p:spPr bwMode="auto">
            <a:xfrm flipH="1">
              <a:off x="5651944" y="990203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11"/>
            <p:cNvSpPr txBox="1">
              <a:spLocks noChangeArrowheads="1"/>
            </p:cNvSpPr>
            <p:nvPr/>
          </p:nvSpPr>
          <p:spPr bwMode="auto">
            <a:xfrm flipH="1">
              <a:off x="4435554" y="1453819"/>
              <a:ext cx="909910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11"/>
            <p:cNvSpPr txBox="1">
              <a:spLocks noChangeArrowheads="1"/>
            </p:cNvSpPr>
            <p:nvPr/>
          </p:nvSpPr>
          <p:spPr bwMode="auto">
            <a:xfrm flipH="1">
              <a:off x="3298562" y="1836460"/>
              <a:ext cx="911499" cy="46202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Box 11"/>
            <p:cNvSpPr txBox="1">
              <a:spLocks noChangeArrowheads="1"/>
            </p:cNvSpPr>
            <p:nvPr/>
          </p:nvSpPr>
          <p:spPr bwMode="auto">
            <a:xfrm flipH="1">
              <a:off x="2155219" y="2171471"/>
              <a:ext cx="911499" cy="46202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1"/>
          <p:cNvSpPr txBox="1">
            <a:spLocks noChangeArrowheads="1"/>
          </p:cNvSpPr>
          <p:nvPr/>
        </p:nvSpPr>
        <p:spPr bwMode="auto">
          <a:xfrm>
            <a:off x="409575" y="508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点击添加标题</a:t>
            </a:r>
            <a:endParaRPr lang="zh-CN" altLang="en-US" sz="2400" b="1">
              <a:solidFill>
                <a:schemeClr val="bg1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3315" name="Text Box 11"/>
          <p:cNvSpPr txBox="1">
            <a:spLocks noChangeArrowheads="1"/>
          </p:cNvSpPr>
          <p:nvPr/>
        </p:nvSpPr>
        <p:spPr bwMode="auto">
          <a:xfrm>
            <a:off x="4521200" y="1622425"/>
            <a:ext cx="37846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588" y="1482725"/>
            <a:ext cx="3603625" cy="24066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8"/>
          <p:cNvGrpSpPr/>
          <p:nvPr/>
        </p:nvGrpSpPr>
        <p:grpSpPr bwMode="auto">
          <a:xfrm>
            <a:off x="2057400" y="1508125"/>
            <a:ext cx="4541838" cy="1211263"/>
            <a:chOff x="3306102" y="286569"/>
            <a:chExt cx="4539705" cy="1210701"/>
          </a:xfrm>
        </p:grpSpPr>
        <p:sp>
          <p:nvSpPr>
            <p:cNvPr id="11" name="TextBox 10"/>
            <p:cNvSpPr txBox="1"/>
            <p:nvPr/>
          </p:nvSpPr>
          <p:spPr>
            <a:xfrm>
              <a:off x="6841391" y="286569"/>
              <a:ext cx="1004416" cy="337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3306102" y="573774"/>
              <a:ext cx="4539705" cy="9234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spc="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  <a:cs typeface="Arial" panose="020B0604020202020204" pitchFamily="34" charset="0"/>
                </a:rPr>
                <a:t>THANK YOU</a:t>
              </a:r>
              <a:endParaRPr lang="en-US" altLang="zh-CN" sz="5400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 flipV="1">
              <a:off x="3402895" y="618203"/>
              <a:ext cx="4442912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全屏显示(16:9)</PresentationFormat>
  <Paragraphs>125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方正行楷简体</vt:lpstr>
      <vt:lpstr>微软雅黑</vt:lpstr>
      <vt:lpstr>方正粗宋简体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M120180J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7</cp:revision>
  <dcterms:created xsi:type="dcterms:W3CDTF">2012-09-26T06:19:00Z</dcterms:created>
  <dcterms:modified xsi:type="dcterms:W3CDTF">2018-08-28T06:36:31Z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