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Baskerville Old Face" panose="02020602080505020303" pitchFamily="18" charset="0"/>
      <p:regular r:id="rId19"/>
    </p:embeddedFont>
    <p:embeddedFont>
      <p:font typeface="微软雅黑" panose="020B0503020204020204" pitchFamily="34" charset="-122"/>
      <p:regular r:id="rId20"/>
    </p:embeddedFont>
    <p:embeddedFont>
      <p:font typeface="Dotum" panose="020B0600000101010101" pitchFamily="34" charset="-127"/>
      <p:regular r:id="rId21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D5C5C64-46CA-45A7-A048-02D5E9EEB5B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4956BA3-B3FD-4510-8DBB-2A325A6C1D4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BBE33B-54BF-405D-9837-50F63D4944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9140826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888" y="2241550"/>
            <a:ext cx="4314825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152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8" y="1885950"/>
            <a:ext cx="7239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1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454150"/>
            <a:ext cx="8253413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2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163" y="2989263"/>
            <a:ext cx="6889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38" y="3914775"/>
            <a:ext cx="420687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2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4256088"/>
            <a:ext cx="325437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16E3A-B10D-4A6E-AA71-67A8390981C7}" type="datetimeFigureOut">
              <a:rPr lang="zh-CN" altLang="en-US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CD76DF-F9F5-459A-B1F1-C764D59199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B02EC-2D6A-47F4-AFBF-60786F880AC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6B10F-85F0-444B-AC1A-D7A30C87A8C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78366-4F59-43AC-9E30-E3761C696EC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0665E-37B2-4710-B28E-14CC4AC9642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40D2F0-9429-4200-926A-542A8BD98D5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79256-CCCB-4534-B2FA-BEBC580F17B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0231D-E512-4A00-8333-98E4027ED21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BD433-4616-48F8-BD21-CCA3E380D8E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224D9-89F6-42BF-8682-F588AC58528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3A71F8-85DC-4E87-B9AF-F6EBA6007C7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386A6-F029-4C51-ACA7-8345AC213A1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FC7CB-BFA1-4367-8D7D-C6201AAD05E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E87ED-1195-4322-B401-C873D0380DB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94080-2BFA-4AB2-8344-FB3B51ABC2E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7D9CC-FD97-4EC0-90CE-880FB985E82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1A22D-616F-4522-BAC4-EE1D9A57475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1C3B3-B666-43E8-A084-2F3864498DC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0AF55-1B38-4BFE-AF0F-6F65FF944E8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28228-4106-4D12-8933-40DBD0618C5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16283-328B-42F5-A5C3-611A12D572C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091FC-D5B6-4817-8766-96CB73FC451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65AF3-506C-4A32-98A1-BFF58478CC2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7.png"/><Relationship Id="rId18" Type="http://schemas.openxmlformats.org/officeDocument/2006/relationships/image" Target="../media/image6.png"/><Relationship Id="rId17" Type="http://schemas.openxmlformats.org/officeDocument/2006/relationships/image" Target="../media/image5.png"/><Relationship Id="rId16" Type="http://schemas.openxmlformats.org/officeDocument/2006/relationships/image" Target="../media/image4.png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8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159C908-E050-4278-9C58-74BC18EB61E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8DA19B1-3461-4E8E-8D99-41D95026516B}" type="slidenum">
              <a:rPr lang="zh-CN" altLang="en-US"/>
            </a:fld>
            <a:endParaRPr lang="zh-CN" altLang="en-US"/>
          </a:p>
        </p:txBody>
      </p:sp>
      <p:pic>
        <p:nvPicPr>
          <p:cNvPr id="1029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9140826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组合 20"/>
          <p:cNvGrpSpPr/>
          <p:nvPr userDrawn="1"/>
        </p:nvGrpSpPr>
        <p:grpSpPr bwMode="auto">
          <a:xfrm>
            <a:off x="-1588" y="3481388"/>
            <a:ext cx="9145588" cy="3689350"/>
            <a:chOff x="-1551" y="3481443"/>
            <a:chExt cx="9145173" cy="3688613"/>
          </a:xfrm>
        </p:grpSpPr>
        <p:pic>
          <p:nvPicPr>
            <p:cNvPr id="1033" name="图片 21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494" y="4267636"/>
              <a:ext cx="4315612" cy="889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图片 22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" y="4067448"/>
              <a:ext cx="9143245" cy="3102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图片 23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129" y="3912507"/>
              <a:ext cx="723900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6" name="图片 24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51" y="3481443"/>
              <a:ext cx="8253302" cy="212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图片 25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1254" y="5015911"/>
              <a:ext cx="688791" cy="688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图片 26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7029" y="5941332"/>
              <a:ext cx="420595" cy="420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图片 27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854" y="6282736"/>
              <a:ext cx="325346" cy="325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矩形 26"/>
          <p:cNvSpPr/>
          <p:nvPr userDrawn="1"/>
        </p:nvSpPr>
        <p:spPr>
          <a:xfrm>
            <a:off x="0" y="0"/>
            <a:ext cx="107950" cy="5556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等腰三角形 27"/>
          <p:cNvSpPr/>
          <p:nvPr userDrawn="1"/>
        </p:nvSpPr>
        <p:spPr>
          <a:xfrm rot="5400000">
            <a:off x="193675" y="152400"/>
            <a:ext cx="288925" cy="250825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3" name="组合 9"/>
          <p:cNvGrpSpPr/>
          <p:nvPr/>
        </p:nvGrpSpPr>
        <p:grpSpPr bwMode="auto">
          <a:xfrm>
            <a:off x="850900" y="806450"/>
            <a:ext cx="7443788" cy="889000"/>
            <a:chOff x="1042754" y="670606"/>
            <a:chExt cx="7443326" cy="888246"/>
          </a:xfrm>
        </p:grpSpPr>
        <p:sp>
          <p:nvSpPr>
            <p:cNvPr id="5124" name="TextBox 67"/>
            <p:cNvSpPr txBox="1">
              <a:spLocks noChangeArrowheads="1"/>
            </p:cNvSpPr>
            <p:nvPr/>
          </p:nvSpPr>
          <p:spPr bwMode="auto">
            <a:xfrm>
              <a:off x="1042754" y="670606"/>
              <a:ext cx="744332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000">
                  <a:solidFill>
                    <a:srgbClr val="404040"/>
                  </a:solidFill>
                  <a:latin typeface="Baskerville Old Face" panose="02020602080505020303" pitchFamily="18" charset="0"/>
                  <a:ea typeface="微软雅黑" panose="020B0503020204020204" pitchFamily="34" charset="-122"/>
                </a:rPr>
                <a:t>POWERPOINT TEMPLATE</a:t>
              </a:r>
              <a:endParaRPr lang="zh-CN" altLang="zh-CN" sz="4000">
                <a:solidFill>
                  <a:srgbClr val="404040"/>
                </a:solidFill>
                <a:latin typeface="Baskerville Old Face" panose="02020602080505020303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125" name="矩形 23"/>
            <p:cNvSpPr>
              <a:spLocks noChangeArrowheads="1"/>
            </p:cNvSpPr>
            <p:nvPr/>
          </p:nvSpPr>
          <p:spPr bwMode="auto">
            <a:xfrm>
              <a:off x="2184096" y="1251138"/>
              <a:ext cx="5079685" cy="307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404040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Shanghai Rapidesign Advertising Co.,ltd</a:t>
              </a:r>
              <a:endParaRPr lang="zh-CN" altLang="en-US" sz="14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1"/>
          <p:cNvSpPr txBox="1">
            <a:spLocks noChangeArrowheads="1"/>
          </p:cNvSpPr>
          <p:nvPr/>
        </p:nvSpPr>
        <p:spPr bwMode="auto">
          <a:xfrm>
            <a:off x="428625" y="50800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404040"/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前言</a:t>
            </a:r>
            <a:endParaRPr lang="zh-CN" altLang="en-US" sz="2400" b="1">
              <a:solidFill>
                <a:srgbClr val="404040"/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  <p:sp>
        <p:nvSpPr>
          <p:cNvPr id="37" name="TextBox 2"/>
          <p:cNvSpPr txBox="1">
            <a:spLocks noChangeArrowheads="1"/>
          </p:cNvSpPr>
          <p:nvPr/>
        </p:nvSpPr>
        <p:spPr bwMode="auto">
          <a:xfrm>
            <a:off x="827088" y="1042988"/>
            <a:ext cx="7678737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"/>
          <p:cNvSpPr>
            <a:spLocks noChangeArrowheads="1"/>
          </p:cNvSpPr>
          <p:nvPr/>
        </p:nvSpPr>
        <p:spPr bwMode="auto">
          <a:xfrm>
            <a:off x="827088" y="2236788"/>
            <a:ext cx="76787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rPr>
              <a:t>RAPIDPPT, the leader of professional PPT designer in China. </a:t>
            </a: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rPr>
              <a:t>Our PPT is clear, beautiful, creative, valuable which have brought unexpected value to our hundreds of clients</a:t>
            </a: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1"/>
          <p:cNvSpPr txBox="1">
            <a:spLocks noChangeArrowheads="1"/>
          </p:cNvSpPr>
          <p:nvPr/>
        </p:nvSpPr>
        <p:spPr bwMode="auto">
          <a:xfrm>
            <a:off x="428625" y="50800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404040"/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目录</a:t>
            </a:r>
            <a:endParaRPr lang="zh-CN" altLang="en-US" sz="2400" b="1">
              <a:solidFill>
                <a:srgbClr val="404040"/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  <p:grpSp>
        <p:nvGrpSpPr>
          <p:cNvPr id="10243" name="组合 2"/>
          <p:cNvGrpSpPr/>
          <p:nvPr/>
        </p:nvGrpSpPr>
        <p:grpSpPr bwMode="auto">
          <a:xfrm>
            <a:off x="1581150" y="1274763"/>
            <a:ext cx="6048375" cy="427037"/>
            <a:chOff x="1115616" y="1012344"/>
            <a:chExt cx="6048672" cy="427503"/>
          </a:xfrm>
        </p:grpSpPr>
        <p:grpSp>
          <p:nvGrpSpPr>
            <p:cNvPr id="10258" name="组合 4"/>
            <p:cNvGrpSpPr/>
            <p:nvPr/>
          </p:nvGrpSpPr>
          <p:grpSpPr bwMode="auto">
            <a:xfrm>
              <a:off x="1115616" y="1012344"/>
              <a:ext cx="6048672" cy="427503"/>
              <a:chOff x="1465881" y="1012344"/>
              <a:chExt cx="5616624" cy="427503"/>
            </a:xfrm>
          </p:grpSpPr>
          <p:sp>
            <p:nvSpPr>
              <p:cNvPr id="10260" name="AutoShape 142"/>
              <p:cNvSpPr>
                <a:spLocks noChangeArrowheads="1"/>
              </p:cNvSpPr>
              <p:nvPr/>
            </p:nvSpPr>
            <p:spPr bwMode="auto">
              <a:xfrm>
                <a:off x="1465881" y="1012344"/>
                <a:ext cx="5616624" cy="427503"/>
              </a:xfrm>
              <a:prstGeom prst="roundRect">
                <a:avLst>
                  <a:gd name="adj" fmla="val 50000"/>
                </a:avLst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grpSp>
            <p:nvGrpSpPr>
              <p:cNvPr id="10261" name="组合 7"/>
              <p:cNvGrpSpPr/>
              <p:nvPr/>
            </p:nvGrpSpPr>
            <p:grpSpPr bwMode="auto">
              <a:xfrm>
                <a:off x="1465881" y="1012344"/>
                <a:ext cx="5616624" cy="427503"/>
                <a:chOff x="1465881" y="1012344"/>
                <a:chExt cx="5616624" cy="427503"/>
              </a:xfrm>
            </p:grpSpPr>
            <p:cxnSp>
              <p:nvCxnSpPr>
                <p:cNvPr id="8" name="直接连接符 7"/>
                <p:cNvCxnSpPr/>
                <p:nvPr/>
              </p:nvCxnSpPr>
              <p:spPr>
                <a:xfrm>
                  <a:off x="1465881" y="1347672"/>
                  <a:ext cx="561662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/>
                <p:nvPr/>
              </p:nvCxnSpPr>
              <p:spPr>
                <a:xfrm>
                  <a:off x="6803886" y="1012344"/>
                  <a:ext cx="0" cy="42750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259" name="TextBox 5"/>
            <p:cNvSpPr txBox="1">
              <a:spLocks noChangeArrowheads="1"/>
            </p:cNvSpPr>
            <p:nvPr/>
          </p:nvSpPr>
          <p:spPr bwMode="auto">
            <a:xfrm>
              <a:off x="3432031" y="1012344"/>
              <a:ext cx="1415842" cy="338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4" name="组合 9"/>
          <p:cNvGrpSpPr/>
          <p:nvPr/>
        </p:nvGrpSpPr>
        <p:grpSpPr bwMode="auto">
          <a:xfrm>
            <a:off x="1581150" y="1966913"/>
            <a:ext cx="6048375" cy="433387"/>
            <a:chOff x="1115616" y="1704312"/>
            <a:chExt cx="6048672" cy="434398"/>
          </a:xfrm>
        </p:grpSpPr>
        <p:grpSp>
          <p:nvGrpSpPr>
            <p:cNvPr id="10252" name="组合 11"/>
            <p:cNvGrpSpPr/>
            <p:nvPr/>
          </p:nvGrpSpPr>
          <p:grpSpPr bwMode="auto">
            <a:xfrm>
              <a:off x="1115616" y="1704312"/>
              <a:ext cx="6048672" cy="434398"/>
              <a:chOff x="1465881" y="1698144"/>
              <a:chExt cx="5616624" cy="434398"/>
            </a:xfrm>
          </p:grpSpPr>
          <p:sp>
            <p:nvSpPr>
              <p:cNvPr id="13" name="AutoShape 142"/>
              <p:cNvSpPr>
                <a:spLocks noChangeArrowheads="1"/>
              </p:cNvSpPr>
              <p:nvPr/>
            </p:nvSpPr>
            <p:spPr bwMode="auto">
              <a:xfrm>
                <a:off x="1465881" y="1704509"/>
                <a:ext cx="5616624" cy="42803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</a:endParaRPr>
              </a:p>
            </p:txBody>
          </p:sp>
          <p:grpSp>
            <p:nvGrpSpPr>
              <p:cNvPr id="10255" name="组合 14"/>
              <p:cNvGrpSpPr/>
              <p:nvPr/>
            </p:nvGrpSpPr>
            <p:grpSpPr bwMode="auto">
              <a:xfrm>
                <a:off x="1465881" y="1698144"/>
                <a:ext cx="5616624" cy="427503"/>
                <a:chOff x="1465881" y="1012344"/>
                <a:chExt cx="5616624" cy="427503"/>
              </a:xfrm>
            </p:grpSpPr>
            <p:cxnSp>
              <p:nvCxnSpPr>
                <p:cNvPr id="15" name="直接连接符 14"/>
                <p:cNvCxnSpPr/>
                <p:nvPr/>
              </p:nvCxnSpPr>
              <p:spPr>
                <a:xfrm>
                  <a:off x="1465881" y="1348087"/>
                  <a:ext cx="561662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/>
                <p:nvPr/>
              </p:nvCxnSpPr>
              <p:spPr>
                <a:xfrm>
                  <a:off x="6803886" y="1012344"/>
                  <a:ext cx="0" cy="42803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253" name="TextBox 12"/>
            <p:cNvSpPr txBox="1">
              <a:spLocks noChangeArrowheads="1"/>
            </p:cNvSpPr>
            <p:nvPr/>
          </p:nvSpPr>
          <p:spPr bwMode="auto">
            <a:xfrm>
              <a:off x="3432031" y="1710844"/>
              <a:ext cx="1415842" cy="339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5" name="组合 16"/>
          <p:cNvGrpSpPr/>
          <p:nvPr/>
        </p:nvGrpSpPr>
        <p:grpSpPr bwMode="auto">
          <a:xfrm>
            <a:off x="1581150" y="2665413"/>
            <a:ext cx="6048375" cy="439737"/>
            <a:chOff x="1115616" y="2403175"/>
            <a:chExt cx="6048672" cy="440203"/>
          </a:xfrm>
        </p:grpSpPr>
        <p:grpSp>
          <p:nvGrpSpPr>
            <p:cNvPr id="10246" name="组合 18"/>
            <p:cNvGrpSpPr/>
            <p:nvPr/>
          </p:nvGrpSpPr>
          <p:grpSpPr bwMode="auto">
            <a:xfrm>
              <a:off x="1115616" y="2403175"/>
              <a:ext cx="6048672" cy="440203"/>
              <a:chOff x="1465881" y="2409344"/>
              <a:chExt cx="5616624" cy="440203"/>
            </a:xfrm>
          </p:grpSpPr>
          <p:sp>
            <p:nvSpPr>
              <p:cNvPr id="10248" name="AutoShape 142"/>
              <p:cNvSpPr>
                <a:spLocks noChangeArrowheads="1"/>
              </p:cNvSpPr>
              <p:nvPr/>
            </p:nvSpPr>
            <p:spPr bwMode="auto">
              <a:xfrm>
                <a:off x="1465881" y="2422044"/>
                <a:ext cx="5616624" cy="427503"/>
              </a:xfrm>
              <a:prstGeom prst="roundRect">
                <a:avLst>
                  <a:gd name="adj" fmla="val 50000"/>
                </a:avLst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grpSp>
            <p:nvGrpSpPr>
              <p:cNvPr id="10249" name="组合 21"/>
              <p:cNvGrpSpPr/>
              <p:nvPr/>
            </p:nvGrpSpPr>
            <p:grpSpPr bwMode="auto">
              <a:xfrm>
                <a:off x="1465881" y="2409344"/>
                <a:ext cx="5616624" cy="427503"/>
                <a:chOff x="1465881" y="1012344"/>
                <a:chExt cx="5616624" cy="427503"/>
              </a:xfrm>
            </p:grpSpPr>
            <p:cxnSp>
              <p:nvCxnSpPr>
                <p:cNvPr id="22" name="直接连接符 21"/>
                <p:cNvCxnSpPr/>
                <p:nvPr/>
              </p:nvCxnSpPr>
              <p:spPr>
                <a:xfrm>
                  <a:off x="1465881" y="1347661"/>
                  <a:ext cx="561662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>
                  <a:off x="6803886" y="1012344"/>
                  <a:ext cx="0" cy="42749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247" name="TextBox 19"/>
            <p:cNvSpPr txBox="1">
              <a:spLocks noChangeArrowheads="1"/>
            </p:cNvSpPr>
            <p:nvPr/>
          </p:nvSpPr>
          <p:spPr bwMode="auto">
            <a:xfrm>
              <a:off x="3432031" y="2409344"/>
              <a:ext cx="1415842" cy="338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1"/>
          <p:cNvSpPr txBox="1">
            <a:spLocks noChangeArrowheads="1"/>
          </p:cNvSpPr>
          <p:nvPr/>
        </p:nvSpPr>
        <p:spPr bwMode="auto">
          <a:xfrm>
            <a:off x="428625" y="50800"/>
            <a:ext cx="1263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404040"/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过渡页</a:t>
            </a:r>
            <a:endParaRPr lang="zh-CN" altLang="en-US" sz="2400" b="1">
              <a:solidFill>
                <a:srgbClr val="404040"/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  <p:grpSp>
        <p:nvGrpSpPr>
          <p:cNvPr id="11267" name="组合 9"/>
          <p:cNvGrpSpPr/>
          <p:nvPr/>
        </p:nvGrpSpPr>
        <p:grpSpPr bwMode="auto">
          <a:xfrm>
            <a:off x="1581150" y="1966913"/>
            <a:ext cx="6048375" cy="433387"/>
            <a:chOff x="1115616" y="1704312"/>
            <a:chExt cx="6048672" cy="434398"/>
          </a:xfrm>
        </p:grpSpPr>
        <p:grpSp>
          <p:nvGrpSpPr>
            <p:cNvPr id="11268" name="组合 11"/>
            <p:cNvGrpSpPr/>
            <p:nvPr/>
          </p:nvGrpSpPr>
          <p:grpSpPr bwMode="auto">
            <a:xfrm>
              <a:off x="1115616" y="1704312"/>
              <a:ext cx="6048672" cy="434398"/>
              <a:chOff x="1465881" y="1698144"/>
              <a:chExt cx="5616624" cy="434398"/>
            </a:xfrm>
          </p:grpSpPr>
          <p:sp>
            <p:nvSpPr>
              <p:cNvPr id="13" name="AutoShape 142"/>
              <p:cNvSpPr>
                <a:spLocks noChangeArrowheads="1"/>
              </p:cNvSpPr>
              <p:nvPr/>
            </p:nvSpPr>
            <p:spPr bwMode="auto">
              <a:xfrm>
                <a:off x="1465881" y="1704509"/>
                <a:ext cx="5616624" cy="42803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</a:endParaRPr>
              </a:p>
            </p:txBody>
          </p:sp>
          <p:grpSp>
            <p:nvGrpSpPr>
              <p:cNvPr id="11271" name="组合 14"/>
              <p:cNvGrpSpPr/>
              <p:nvPr/>
            </p:nvGrpSpPr>
            <p:grpSpPr bwMode="auto">
              <a:xfrm>
                <a:off x="1465881" y="1698144"/>
                <a:ext cx="5616624" cy="427503"/>
                <a:chOff x="1465881" y="1012344"/>
                <a:chExt cx="5616624" cy="427503"/>
              </a:xfrm>
            </p:grpSpPr>
            <p:cxnSp>
              <p:nvCxnSpPr>
                <p:cNvPr id="15" name="直接连接符 14"/>
                <p:cNvCxnSpPr/>
                <p:nvPr/>
              </p:nvCxnSpPr>
              <p:spPr>
                <a:xfrm>
                  <a:off x="1465881" y="1348087"/>
                  <a:ext cx="561662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/>
                <p:nvPr/>
              </p:nvCxnSpPr>
              <p:spPr>
                <a:xfrm>
                  <a:off x="6803886" y="1012344"/>
                  <a:ext cx="0" cy="42803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269" name="TextBox 12"/>
            <p:cNvSpPr txBox="1">
              <a:spLocks noChangeArrowheads="1"/>
            </p:cNvSpPr>
            <p:nvPr/>
          </p:nvSpPr>
          <p:spPr bwMode="auto">
            <a:xfrm>
              <a:off x="3432031" y="1710844"/>
              <a:ext cx="1415842" cy="339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1"/>
          <p:cNvSpPr txBox="1">
            <a:spLocks noChangeArrowheads="1"/>
          </p:cNvSpPr>
          <p:nvPr/>
        </p:nvSpPr>
        <p:spPr bwMode="auto">
          <a:xfrm>
            <a:off x="428625" y="50800"/>
            <a:ext cx="1695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404040"/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添加标题   </a:t>
            </a:r>
            <a:endParaRPr lang="zh-CN" altLang="en-US" sz="2400" b="1">
              <a:solidFill>
                <a:srgbClr val="404040"/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  <p:grpSp>
        <p:nvGrpSpPr>
          <p:cNvPr id="12291" name="组合 3"/>
          <p:cNvGrpSpPr/>
          <p:nvPr/>
        </p:nvGrpSpPr>
        <p:grpSpPr bwMode="auto">
          <a:xfrm>
            <a:off x="2771775" y="911225"/>
            <a:ext cx="4046538" cy="2995613"/>
            <a:chOff x="2616343" y="1395627"/>
            <a:chExt cx="4045469" cy="2996010"/>
          </a:xfrm>
        </p:grpSpPr>
        <p:grpSp>
          <p:nvGrpSpPr>
            <p:cNvPr id="4" name="组合 39"/>
            <p:cNvGrpSpPr/>
            <p:nvPr/>
          </p:nvGrpSpPr>
          <p:grpSpPr>
            <a:xfrm>
              <a:off x="4846543" y="1465942"/>
              <a:ext cx="1815269" cy="2925695"/>
              <a:chOff x="5101397" y="2046571"/>
              <a:chExt cx="1884867" cy="3070916"/>
            </a:xfrm>
            <a:solidFill>
              <a:srgbClr val="0070C0"/>
            </a:solidFill>
          </p:grpSpPr>
          <p:sp>
            <p:nvSpPr>
              <p:cNvPr id="8" name="空心弧 13"/>
              <p:cNvSpPr/>
              <p:nvPr/>
            </p:nvSpPr>
            <p:spPr>
              <a:xfrm rot="14821424" flipH="1">
                <a:off x="4447902" y="2700066"/>
                <a:ext cx="3070916" cy="1763926"/>
              </a:xfrm>
              <a:custGeom>
                <a:avLst/>
                <a:gdLst/>
                <a:ahLst/>
                <a:cxnLst/>
                <a:rect l="l" t="t" r="r" b="b"/>
                <a:pathLst>
                  <a:path w="5022717" h="2854509">
                    <a:moveTo>
                      <a:pt x="5022717" y="1184507"/>
                    </a:moveTo>
                    <a:lnTo>
                      <a:pt x="4714007" y="2854509"/>
                    </a:lnTo>
                    <a:lnTo>
                      <a:pt x="3299038" y="1915323"/>
                    </a:lnTo>
                    <a:lnTo>
                      <a:pt x="3803232" y="1701552"/>
                    </a:lnTo>
                    <a:cubicBezTo>
                      <a:pt x="3562338" y="1134599"/>
                      <a:pt x="3066325" y="693643"/>
                      <a:pt x="2428573" y="554079"/>
                    </a:cubicBezTo>
                    <a:cubicBezTo>
                      <a:pt x="1363729" y="321052"/>
                      <a:pt x="306971" y="1016504"/>
                      <a:pt x="68241" y="2107414"/>
                    </a:cubicBezTo>
                    <a:cubicBezTo>
                      <a:pt x="18868" y="2333024"/>
                      <a:pt x="8351" y="2557878"/>
                      <a:pt x="34176" y="2774480"/>
                    </a:cubicBezTo>
                    <a:cubicBezTo>
                      <a:pt x="-73420" y="2148278"/>
                      <a:pt x="74250" y="1495420"/>
                      <a:pt x="460103" y="969762"/>
                    </a:cubicBezTo>
                    <a:cubicBezTo>
                      <a:pt x="966350" y="280089"/>
                      <a:pt x="1804377" y="-84044"/>
                      <a:pt x="2653981" y="16495"/>
                    </a:cubicBezTo>
                    <a:cubicBezTo>
                      <a:pt x="3480110" y="114255"/>
                      <a:pt x="4193051" y="636675"/>
                      <a:pt x="4535198" y="1391208"/>
                    </a:cubicBezTo>
                    <a:close/>
                  </a:path>
                </a:pathLst>
              </a:custGeom>
              <a:solidFill>
                <a:srgbClr val="00B0F0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flipH="1">
                <a:off x="6468471" y="4106796"/>
                <a:ext cx="517793" cy="678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4800">
                    <a:solidFill>
                      <a:schemeClr val="bg1"/>
                    </a:solidFill>
                    <a:effectLst/>
                    <a:latin typeface="Dotum" panose="020B0600000101010101" pitchFamily="34" charset="-127"/>
                    <a:ea typeface="Dotum" panose="020B0600000101010101" pitchFamily="34" charset="-127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</a:t>
                </a:r>
                <a:endParaRPr lang="zh-CN" altLang="en-US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2313" name="组合 5"/>
            <p:cNvGrpSpPr/>
            <p:nvPr/>
          </p:nvGrpSpPr>
          <p:grpSpPr bwMode="auto">
            <a:xfrm flipH="1">
              <a:off x="2616343" y="1395627"/>
              <a:ext cx="1894800" cy="2973174"/>
              <a:chOff x="1931230" y="992568"/>
              <a:chExt cx="2304227" cy="3768929"/>
            </a:xfrm>
          </p:grpSpPr>
          <p:sp>
            <p:nvSpPr>
              <p:cNvPr id="6" name="空心弧 13"/>
              <p:cNvSpPr/>
              <p:nvPr/>
            </p:nvSpPr>
            <p:spPr>
              <a:xfrm rot="17578576">
                <a:off x="1117327" y="1806259"/>
                <a:ext cx="3769700" cy="2142317"/>
              </a:xfrm>
              <a:custGeom>
                <a:avLst/>
                <a:gdLst/>
                <a:ahLst/>
                <a:cxnLst/>
                <a:rect l="l" t="t" r="r" b="b"/>
                <a:pathLst>
                  <a:path w="5022717" h="2854509">
                    <a:moveTo>
                      <a:pt x="5022717" y="1184507"/>
                    </a:moveTo>
                    <a:lnTo>
                      <a:pt x="4714007" y="2854509"/>
                    </a:lnTo>
                    <a:lnTo>
                      <a:pt x="3299038" y="1915323"/>
                    </a:lnTo>
                    <a:lnTo>
                      <a:pt x="3803232" y="1701552"/>
                    </a:lnTo>
                    <a:cubicBezTo>
                      <a:pt x="3562338" y="1134599"/>
                      <a:pt x="3066325" y="693643"/>
                      <a:pt x="2428573" y="554079"/>
                    </a:cubicBezTo>
                    <a:cubicBezTo>
                      <a:pt x="1363729" y="321052"/>
                      <a:pt x="306971" y="1016504"/>
                      <a:pt x="68241" y="2107414"/>
                    </a:cubicBezTo>
                    <a:cubicBezTo>
                      <a:pt x="18868" y="2333024"/>
                      <a:pt x="8351" y="2557878"/>
                      <a:pt x="34176" y="2774480"/>
                    </a:cubicBezTo>
                    <a:cubicBezTo>
                      <a:pt x="-73420" y="2148278"/>
                      <a:pt x="74250" y="1495420"/>
                      <a:pt x="460103" y="969762"/>
                    </a:cubicBezTo>
                    <a:cubicBezTo>
                      <a:pt x="966350" y="280089"/>
                      <a:pt x="1804377" y="-84044"/>
                      <a:pt x="2653981" y="16495"/>
                    </a:cubicBezTo>
                    <a:cubicBezTo>
                      <a:pt x="3480110" y="114255"/>
                      <a:pt x="4193051" y="636675"/>
                      <a:pt x="4535198" y="1391208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31362" y="1336732"/>
                <a:ext cx="604095" cy="79298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4800">
                    <a:solidFill>
                      <a:schemeClr val="bg1"/>
                    </a:solidFill>
                    <a:effectLst/>
                    <a:latin typeface="Dotum" panose="020B0600000101010101" pitchFamily="34" charset="-127"/>
                    <a:ea typeface="Dotum" panose="020B0600000101010101" pitchFamily="34" charset="-127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</a:t>
                </a:r>
                <a:endParaRPr lang="zh-CN" altLang="en-US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2292" name="组合 10"/>
          <p:cNvGrpSpPr/>
          <p:nvPr/>
        </p:nvGrpSpPr>
        <p:grpSpPr bwMode="auto">
          <a:xfrm>
            <a:off x="1108075" y="2051050"/>
            <a:ext cx="2460625" cy="1319213"/>
            <a:chOff x="951735" y="2535462"/>
            <a:chExt cx="2461115" cy="1320189"/>
          </a:xfrm>
        </p:grpSpPr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 flipH="1">
              <a:off x="1042241" y="3121683"/>
              <a:ext cx="1251199" cy="2780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 flipH="1">
              <a:off x="1364567" y="2737224"/>
              <a:ext cx="1590992" cy="3383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</a:t>
              </a:r>
              <a:r>
                <a:rPr lang="zh-CN" altLang="en-US" sz="160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z="16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r>
                <a:rPr lang="zh-CN" altLang="en-US" sz="160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endParaRPr lang="en-US" altLang="zh-CN" sz="16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 flipH="1">
              <a:off x="1042241" y="3348863"/>
              <a:ext cx="1251199" cy="27801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1"/>
            <p:cNvSpPr txBox="1">
              <a:spLocks noChangeArrowheads="1"/>
            </p:cNvSpPr>
            <p:nvPr/>
          </p:nvSpPr>
          <p:spPr bwMode="auto">
            <a:xfrm flipH="1">
              <a:off x="1042241" y="3579222"/>
              <a:ext cx="1251199" cy="2764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7" name="TextBox 20"/>
            <p:cNvSpPr txBox="1">
              <a:spLocks noChangeArrowheads="1"/>
            </p:cNvSpPr>
            <p:nvPr/>
          </p:nvSpPr>
          <p:spPr bwMode="auto">
            <a:xfrm>
              <a:off x="951735" y="2535462"/>
              <a:ext cx="492223" cy="646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>
                  <a:solidFill>
                    <a:srgbClr val="00B05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A</a:t>
              </a:r>
              <a:endParaRPr lang="zh-CN" altLang="en-US" sz="360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042241" y="3037483"/>
              <a:ext cx="2297569" cy="460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7" name="TextBox 11"/>
            <p:cNvSpPr txBox="1">
              <a:spLocks noChangeArrowheads="1"/>
            </p:cNvSpPr>
            <p:nvPr/>
          </p:nvSpPr>
          <p:spPr bwMode="auto">
            <a:xfrm flipH="1">
              <a:off x="2160064" y="3121683"/>
              <a:ext cx="1252786" cy="2780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11"/>
            <p:cNvSpPr txBox="1">
              <a:spLocks noChangeArrowheads="1"/>
            </p:cNvSpPr>
            <p:nvPr/>
          </p:nvSpPr>
          <p:spPr bwMode="auto">
            <a:xfrm flipH="1">
              <a:off x="2160064" y="3348863"/>
              <a:ext cx="1252786" cy="27801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1"/>
            <p:cNvSpPr txBox="1">
              <a:spLocks noChangeArrowheads="1"/>
            </p:cNvSpPr>
            <p:nvPr/>
          </p:nvSpPr>
          <p:spPr bwMode="auto">
            <a:xfrm flipH="1">
              <a:off x="2160064" y="3579222"/>
              <a:ext cx="1252786" cy="2764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3" name="组合 20"/>
          <p:cNvGrpSpPr/>
          <p:nvPr/>
        </p:nvGrpSpPr>
        <p:grpSpPr bwMode="auto">
          <a:xfrm>
            <a:off x="5707063" y="1150938"/>
            <a:ext cx="2462212" cy="1320800"/>
            <a:chOff x="5551628" y="1636215"/>
            <a:chExt cx="2461115" cy="1320189"/>
          </a:xfrm>
        </p:grpSpPr>
        <p:sp>
          <p:nvSpPr>
            <p:cNvPr id="21" name="TextBox 11"/>
            <p:cNvSpPr txBox="1">
              <a:spLocks noChangeArrowheads="1"/>
            </p:cNvSpPr>
            <p:nvPr/>
          </p:nvSpPr>
          <p:spPr bwMode="auto">
            <a:xfrm flipH="1">
              <a:off x="5642075" y="2223318"/>
              <a:ext cx="1251980" cy="2760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11"/>
            <p:cNvSpPr txBox="1">
              <a:spLocks noChangeArrowheads="1"/>
            </p:cNvSpPr>
            <p:nvPr/>
          </p:nvSpPr>
          <p:spPr bwMode="auto">
            <a:xfrm flipH="1">
              <a:off x="5964194" y="1837734"/>
              <a:ext cx="1591553" cy="3379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</a:t>
              </a:r>
              <a:r>
                <a:rPr lang="zh-CN" altLang="en-US" sz="160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z="16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r>
                <a:rPr lang="zh-CN" altLang="en-US" sz="160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endParaRPr lang="en-US" altLang="zh-CN" sz="16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11"/>
            <p:cNvSpPr txBox="1">
              <a:spLocks noChangeArrowheads="1"/>
            </p:cNvSpPr>
            <p:nvPr/>
          </p:nvSpPr>
          <p:spPr bwMode="auto">
            <a:xfrm flipH="1">
              <a:off x="5642075" y="2450225"/>
              <a:ext cx="1251980" cy="27768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11"/>
            <p:cNvSpPr txBox="1">
              <a:spLocks noChangeArrowheads="1"/>
            </p:cNvSpPr>
            <p:nvPr/>
          </p:nvSpPr>
          <p:spPr bwMode="auto">
            <a:xfrm flipH="1">
              <a:off x="5642075" y="2678720"/>
              <a:ext cx="1251980" cy="27768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98" name="TextBox 25"/>
            <p:cNvSpPr txBox="1">
              <a:spLocks noChangeArrowheads="1"/>
            </p:cNvSpPr>
            <p:nvPr/>
          </p:nvSpPr>
          <p:spPr bwMode="auto">
            <a:xfrm>
              <a:off x="5551628" y="1636215"/>
              <a:ext cx="49885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>
                  <a:solidFill>
                    <a:srgbClr val="00B0F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B</a:t>
              </a:r>
              <a:endParaRPr lang="zh-CN" altLang="en-US" sz="3600">
                <a:solidFill>
                  <a:srgbClr val="00B0F0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642075" y="2139219"/>
              <a:ext cx="2297676" cy="4442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TextBox 11"/>
            <p:cNvSpPr txBox="1">
              <a:spLocks noChangeArrowheads="1"/>
            </p:cNvSpPr>
            <p:nvPr/>
          </p:nvSpPr>
          <p:spPr bwMode="auto">
            <a:xfrm flipH="1">
              <a:off x="6760764" y="2223318"/>
              <a:ext cx="1251979" cy="2760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11"/>
            <p:cNvSpPr txBox="1">
              <a:spLocks noChangeArrowheads="1"/>
            </p:cNvSpPr>
            <p:nvPr/>
          </p:nvSpPr>
          <p:spPr bwMode="auto">
            <a:xfrm flipH="1">
              <a:off x="6760764" y="2450225"/>
              <a:ext cx="1251979" cy="27768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Box 11"/>
            <p:cNvSpPr txBox="1">
              <a:spLocks noChangeArrowheads="1"/>
            </p:cNvSpPr>
            <p:nvPr/>
          </p:nvSpPr>
          <p:spPr bwMode="auto">
            <a:xfrm flipH="1">
              <a:off x="6760764" y="2678720"/>
              <a:ext cx="1251979" cy="27768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1"/>
          <p:cNvGrpSpPr/>
          <p:nvPr/>
        </p:nvGrpSpPr>
        <p:grpSpPr bwMode="auto">
          <a:xfrm>
            <a:off x="1585913" y="790575"/>
            <a:ext cx="6337300" cy="3246438"/>
            <a:chOff x="1258032" y="1196902"/>
            <a:chExt cx="6336651" cy="3246328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880268" y="1238176"/>
              <a:ext cx="0" cy="2974874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1765980" y="1923952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765980" y="2514482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1765980" y="3106600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772329" y="3698717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1459623" y="4073355"/>
              <a:ext cx="304769" cy="3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1258032" y="3524098"/>
              <a:ext cx="579378" cy="3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100</a:t>
              </a: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1258032" y="2919282"/>
              <a:ext cx="579378" cy="368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200</a:t>
              </a: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1258032" y="2333513"/>
              <a:ext cx="579378" cy="3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300</a:t>
              </a: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1258032" y="1741397"/>
              <a:ext cx="579378" cy="369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400</a:t>
              </a: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880268" y="4214638"/>
              <a:ext cx="480645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772329" y="4214638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6697837" y="1336597"/>
              <a:ext cx="0" cy="287645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696250" y="1923952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696250" y="2514482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696250" y="3106600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704186" y="3698717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6761330" y="3495524"/>
              <a:ext cx="579379" cy="368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20%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6761330" y="2900232"/>
              <a:ext cx="579379" cy="368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40%</a:t>
              </a: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6761330" y="2314464"/>
              <a:ext cx="579379" cy="368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60%</a:t>
              </a: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6761330" y="1754096"/>
              <a:ext cx="579379" cy="369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80%</a:t>
              </a: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1765980" y="1377871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1258032" y="1196902"/>
              <a:ext cx="579378" cy="3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500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6696250" y="1465181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6761330" y="1279449"/>
              <a:ext cx="833353" cy="3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100%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688313" y="4214638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>
              <a:spLocks noChangeArrowheads="1"/>
            </p:cNvSpPr>
            <p:nvPr/>
          </p:nvSpPr>
          <p:spPr bwMode="auto">
            <a:xfrm>
              <a:off x="6745457" y="4067005"/>
              <a:ext cx="579379" cy="3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0%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315" name="组合 29"/>
          <p:cNvGrpSpPr/>
          <p:nvPr/>
        </p:nvGrpSpPr>
        <p:grpSpPr bwMode="auto">
          <a:xfrm>
            <a:off x="2481263" y="2435225"/>
            <a:ext cx="915987" cy="1685925"/>
            <a:chOff x="2152853" y="2840163"/>
            <a:chExt cx="915701" cy="1686738"/>
          </a:xfrm>
        </p:grpSpPr>
        <p:sp>
          <p:nvSpPr>
            <p:cNvPr id="31" name="TextBox 11"/>
            <p:cNvSpPr txBox="1">
              <a:spLocks noChangeArrowheads="1"/>
            </p:cNvSpPr>
            <p:nvPr/>
          </p:nvSpPr>
          <p:spPr bwMode="auto">
            <a:xfrm flipH="1">
              <a:off x="2154440" y="4250543"/>
              <a:ext cx="912528" cy="27635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    </a:t>
              </a:r>
              <a:endParaRPr lang="en-US" altLang="zh-CN" sz="1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上箭头 31"/>
            <p:cNvSpPr/>
            <p:nvPr/>
          </p:nvSpPr>
          <p:spPr>
            <a:xfrm>
              <a:off x="2152853" y="2840163"/>
              <a:ext cx="915701" cy="1373850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rgbClr val="00B050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316" name="组合 32"/>
          <p:cNvGrpSpPr/>
          <p:nvPr/>
        </p:nvGrpSpPr>
        <p:grpSpPr bwMode="auto">
          <a:xfrm>
            <a:off x="3624263" y="2701925"/>
            <a:ext cx="915987" cy="1419225"/>
            <a:chOff x="3295991" y="3107243"/>
            <a:chExt cx="915701" cy="1419643"/>
          </a:xfrm>
        </p:grpSpPr>
        <p:sp>
          <p:nvSpPr>
            <p:cNvPr id="34" name="TextBox 11"/>
            <p:cNvSpPr txBox="1">
              <a:spLocks noChangeArrowheads="1"/>
            </p:cNvSpPr>
            <p:nvPr/>
          </p:nvSpPr>
          <p:spPr bwMode="auto">
            <a:xfrm flipH="1">
              <a:off x="3297578" y="4250580"/>
              <a:ext cx="912528" cy="27630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    </a:t>
              </a:r>
              <a:endParaRPr lang="en-US" altLang="zh-CN" sz="1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上箭头 34"/>
            <p:cNvSpPr/>
            <p:nvPr/>
          </p:nvSpPr>
          <p:spPr>
            <a:xfrm>
              <a:off x="3295991" y="3107243"/>
              <a:ext cx="915701" cy="1106814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rgbClr val="00B0F0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317" name="组合 35"/>
          <p:cNvGrpSpPr/>
          <p:nvPr/>
        </p:nvGrpSpPr>
        <p:grpSpPr bwMode="auto">
          <a:xfrm>
            <a:off x="4760913" y="3255963"/>
            <a:ext cx="915987" cy="865187"/>
            <a:chOff x="4432817" y="3660478"/>
            <a:chExt cx="915701" cy="866454"/>
          </a:xfrm>
        </p:grpSpPr>
        <p:sp>
          <p:nvSpPr>
            <p:cNvPr id="37" name="TextBox 11"/>
            <p:cNvSpPr txBox="1">
              <a:spLocks noChangeArrowheads="1"/>
            </p:cNvSpPr>
            <p:nvPr/>
          </p:nvSpPr>
          <p:spPr bwMode="auto">
            <a:xfrm flipH="1">
              <a:off x="4434404" y="4250302"/>
              <a:ext cx="912528" cy="27663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    </a:t>
              </a:r>
              <a:endParaRPr lang="en-US" altLang="zh-CN" sz="1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上箭头 37"/>
            <p:cNvSpPr/>
            <p:nvPr/>
          </p:nvSpPr>
          <p:spPr>
            <a:xfrm>
              <a:off x="4432817" y="3660478"/>
              <a:ext cx="915701" cy="553259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rgbClr val="00B050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318" name="组合 38"/>
          <p:cNvGrpSpPr/>
          <p:nvPr/>
        </p:nvGrpSpPr>
        <p:grpSpPr bwMode="auto">
          <a:xfrm>
            <a:off x="5978525" y="3429000"/>
            <a:ext cx="915988" cy="692150"/>
            <a:chOff x="5650107" y="3833249"/>
            <a:chExt cx="915701" cy="693715"/>
          </a:xfrm>
        </p:grpSpPr>
        <p:sp>
          <p:nvSpPr>
            <p:cNvPr id="40" name="TextBox 11"/>
            <p:cNvSpPr txBox="1">
              <a:spLocks noChangeArrowheads="1"/>
            </p:cNvSpPr>
            <p:nvPr/>
          </p:nvSpPr>
          <p:spPr bwMode="auto">
            <a:xfrm flipH="1">
              <a:off x="5651695" y="4250114"/>
              <a:ext cx="912526" cy="2768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    </a:t>
              </a:r>
              <a:endParaRPr lang="en-US" altLang="zh-CN" sz="1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上箭头 40"/>
            <p:cNvSpPr/>
            <p:nvPr/>
          </p:nvSpPr>
          <p:spPr>
            <a:xfrm>
              <a:off x="5650107" y="3833249"/>
              <a:ext cx="915701" cy="380271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rgbClr val="00B0F0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319" name="组合 41"/>
          <p:cNvGrpSpPr/>
          <p:nvPr/>
        </p:nvGrpSpPr>
        <p:grpSpPr bwMode="auto">
          <a:xfrm>
            <a:off x="2484438" y="585788"/>
            <a:ext cx="4406900" cy="1692275"/>
            <a:chOff x="2155219" y="990203"/>
            <a:chExt cx="4408224" cy="1692515"/>
          </a:xfrm>
        </p:grpSpPr>
        <p:cxnSp>
          <p:nvCxnSpPr>
            <p:cNvPr id="43" name="直接连接符 42"/>
            <p:cNvCxnSpPr/>
            <p:nvPr/>
          </p:nvCxnSpPr>
          <p:spPr>
            <a:xfrm flipV="1">
              <a:off x="2610968" y="2295313"/>
              <a:ext cx="1130640" cy="32230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3774955" y="1915846"/>
              <a:ext cx="1108408" cy="36200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V="1">
              <a:off x="4932590" y="1477634"/>
              <a:ext cx="1173515" cy="41915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2561741" y="2585866"/>
              <a:ext cx="96866" cy="96852"/>
            </a:xfrm>
            <a:prstGeom prst="rect">
              <a:avLst/>
            </a:prstGeom>
            <a:solidFill>
              <a:srgbClr val="00B050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705084" y="2244506"/>
              <a:ext cx="96866" cy="96851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842076" y="1858688"/>
              <a:ext cx="96866" cy="98439"/>
            </a:xfrm>
            <a:prstGeom prst="rect">
              <a:avLst/>
            </a:prstGeom>
            <a:solidFill>
              <a:srgbClr val="00B050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6060054" y="1431591"/>
              <a:ext cx="96867" cy="96851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TextBox 11"/>
            <p:cNvSpPr txBox="1">
              <a:spLocks noChangeArrowheads="1"/>
            </p:cNvSpPr>
            <p:nvPr/>
          </p:nvSpPr>
          <p:spPr bwMode="auto">
            <a:xfrm flipH="1">
              <a:off x="5651944" y="990203"/>
              <a:ext cx="911499" cy="46202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Box 11"/>
            <p:cNvSpPr txBox="1">
              <a:spLocks noChangeArrowheads="1"/>
            </p:cNvSpPr>
            <p:nvPr/>
          </p:nvSpPr>
          <p:spPr bwMode="auto">
            <a:xfrm flipH="1">
              <a:off x="4435554" y="1453819"/>
              <a:ext cx="909910" cy="46202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Box 11"/>
            <p:cNvSpPr txBox="1">
              <a:spLocks noChangeArrowheads="1"/>
            </p:cNvSpPr>
            <p:nvPr/>
          </p:nvSpPr>
          <p:spPr bwMode="auto">
            <a:xfrm flipH="1">
              <a:off x="3298562" y="1836460"/>
              <a:ext cx="911499" cy="46202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Box 11"/>
            <p:cNvSpPr txBox="1">
              <a:spLocks noChangeArrowheads="1"/>
            </p:cNvSpPr>
            <p:nvPr/>
          </p:nvSpPr>
          <p:spPr bwMode="auto">
            <a:xfrm flipH="1">
              <a:off x="2155219" y="2171471"/>
              <a:ext cx="911499" cy="46202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320" name="Text Box 11"/>
          <p:cNvSpPr txBox="1">
            <a:spLocks noChangeArrowheads="1"/>
          </p:cNvSpPr>
          <p:nvPr/>
        </p:nvSpPr>
        <p:spPr bwMode="auto">
          <a:xfrm>
            <a:off x="428625" y="50800"/>
            <a:ext cx="1695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404040"/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添加标题   </a:t>
            </a:r>
            <a:endParaRPr lang="zh-CN" altLang="en-US" sz="2400" b="1">
              <a:solidFill>
                <a:srgbClr val="404040"/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4363" y="1089025"/>
            <a:ext cx="7915275" cy="272732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547688" y="1104900"/>
            <a:ext cx="3949700" cy="2740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0" name="Text Box 11"/>
          <p:cNvSpPr txBox="1">
            <a:spLocks noChangeArrowheads="1"/>
          </p:cNvSpPr>
          <p:nvPr/>
        </p:nvSpPr>
        <p:spPr bwMode="auto">
          <a:xfrm>
            <a:off x="4521200" y="1751013"/>
            <a:ext cx="3784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1" name="Text Box 11"/>
          <p:cNvSpPr txBox="1">
            <a:spLocks noChangeArrowheads="1"/>
          </p:cNvSpPr>
          <p:nvPr/>
        </p:nvSpPr>
        <p:spPr bwMode="auto">
          <a:xfrm>
            <a:off x="428625" y="50800"/>
            <a:ext cx="1695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404040"/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添加标题   </a:t>
            </a:r>
            <a:endParaRPr lang="zh-CN" altLang="en-US" sz="2400" b="1">
              <a:solidFill>
                <a:srgbClr val="404040"/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Box 10"/>
          <p:cNvSpPr txBox="1">
            <a:spLocks noChangeArrowheads="1"/>
          </p:cNvSpPr>
          <p:nvPr/>
        </p:nvSpPr>
        <p:spPr bwMode="auto">
          <a:xfrm>
            <a:off x="-19050" y="962025"/>
            <a:ext cx="91249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>
                <a:solidFill>
                  <a:srgbClr val="404040"/>
                </a:solidFill>
                <a:latin typeface="Baskerville Old Face" panose="02020602080505020303" pitchFamily="18" charset="0"/>
                <a:ea typeface="微软雅黑" panose="020B0503020204020204" pitchFamily="34" charset="-122"/>
              </a:rPr>
              <a:t>THANK YOU</a:t>
            </a:r>
            <a:endParaRPr lang="zh-CN" altLang="zh-CN" sz="4000">
              <a:solidFill>
                <a:srgbClr val="404040"/>
              </a:solidFill>
              <a:latin typeface="Baskerville Old Face" panose="02020602080505020303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1159</Words>
  <Application>WPS 演示</Application>
  <PresentationFormat>全屏显示(16:9)</PresentationFormat>
  <Paragraphs>114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Baskerville Old Face</vt:lpstr>
      <vt:lpstr>微软雅黑</vt:lpstr>
      <vt:lpstr>方正中等线简体</vt:lpstr>
      <vt:lpstr>Dotum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M120175J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6</cp:revision>
  <dcterms:created xsi:type="dcterms:W3CDTF">2012-09-10T07:17:00Z</dcterms:created>
  <dcterms:modified xsi:type="dcterms:W3CDTF">2018-08-28T06:37:34Z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