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微软雅黑" panose="020B0503020204020204" pitchFamily="34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2C3535C-3810-4887-B69B-9E0E6479188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45FA0E-25E0-4E5D-8B48-CC45370227F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913"/>
            <a:ext cx="914400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5350"/>
            <a:ext cx="91440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12700"/>
            <a:ext cx="2438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-12700"/>
            <a:ext cx="672941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54A09-9E74-4FB6-A9D0-98A877C97F52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F7AB69-9B92-4B60-8403-BE862608FF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739D6-14A8-4DC0-A914-726B8847A6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EB99D-390F-4FB1-8735-74C5D24F85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FB2E5-B07F-42E9-A0AE-408FDD28D98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D1435-C1A5-4473-BE3C-7D722A4092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D2A6EF-6867-430A-A1D6-D81D0C77A2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EE1B-0973-464E-BC4D-A388A5E703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28584-6005-49E8-BDC6-2A7E0C2243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D0F7-0D52-442E-AFD3-12DB0A92AF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1E11D-A44C-4ECD-BA1A-6568998D99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43D3C-89C1-4CAA-BCC7-2F6226BDFC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AF4A-9B8C-4E40-B5AF-109A3442433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D486A-05C4-46E5-8222-3702B06E06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B36BC-7F04-4607-BB17-228F711B546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33C2-DDCE-487A-B1A9-67855D7B6E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16A51-07AA-48B6-B37D-513A85104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7BC29-5FE2-46D4-A2FC-EDC47E03EF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A0E42-7742-4323-9FA7-68293311A41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972A2-4D90-41F1-B16D-8817E2EDA7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D4DF-94B7-49A0-8CC4-D8CCA15AA14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1B5DE-1173-43CE-9150-5489EB1C58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1467B-5F77-4DF4-A34C-6068480367C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90F0-BF7C-40C1-97D5-3E6BD97B3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6CAA04-1712-47E0-A28E-091BB09133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031872-0B21-4434-88E0-E47AE89FF0CE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5350"/>
            <a:ext cx="91440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12700"/>
            <a:ext cx="2438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-12700"/>
            <a:ext cx="672941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21200" y="2065338"/>
            <a:ext cx="4391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大标宋简体" panose="02010601030101010101" pitchFamily="65" charset="-122"/>
                <a:cs typeface="Arial" panose="020B0604020202020204" pitchFamily="34" charset="0"/>
              </a:rPr>
              <a:t>POWERPOINT</a:t>
            </a:r>
            <a:endParaRPr lang="en-US" altLang="zh-CN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方正大标宋简体" panose="02010601030101010101" pitchFamily="65" charset="-122"/>
              <a:cs typeface="Arial" panose="020B0604020202020204" pitchFamily="34" charset="0"/>
            </a:endParaRPr>
          </a:p>
        </p:txBody>
      </p:sp>
      <p:sp>
        <p:nvSpPr>
          <p:cNvPr id="5123" name="矩形 8"/>
          <p:cNvSpPr>
            <a:spLocks noChangeArrowheads="1"/>
          </p:cNvSpPr>
          <p:nvPr/>
        </p:nvSpPr>
        <p:spPr bwMode="auto">
          <a:xfrm>
            <a:off x="4568825" y="2747963"/>
            <a:ext cx="398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595959"/>
                </a:solidFill>
                <a:latin typeface="Arial" panose="020B0604020202020204" pitchFamily="34" charset="0"/>
                <a:ea typeface="方正大标宋简体" panose="02010601030101010101" pitchFamily="65" charset="-122"/>
              </a:rPr>
              <a:t>Shanghai Rapidesign Advertising Co.,Ltd</a:t>
            </a:r>
            <a:endParaRPr lang="zh-CN" altLang="en-US" sz="1600">
              <a:solidFill>
                <a:srgbClr val="595959"/>
              </a:solidFill>
              <a:latin typeface="Arial" panose="020B0604020202020204" pitchFamily="34" charset="0"/>
              <a:ea typeface="方正大标宋简体" panose="02010601030101010101" pitchFamily="65" charset="-122"/>
            </a:endParaRPr>
          </a:p>
        </p:txBody>
      </p:sp>
      <p:grpSp>
        <p:nvGrpSpPr>
          <p:cNvPr id="5124" name="组合 9"/>
          <p:cNvGrpSpPr/>
          <p:nvPr/>
        </p:nvGrpSpPr>
        <p:grpSpPr bwMode="auto">
          <a:xfrm>
            <a:off x="4627563" y="3181350"/>
            <a:ext cx="1049337" cy="338138"/>
            <a:chOff x="4565244" y="4072378"/>
            <a:chExt cx="1048685" cy="339365"/>
          </a:xfrm>
        </p:grpSpPr>
        <p:sp>
          <p:nvSpPr>
            <p:cNvPr id="11" name="圆角矩形 10"/>
            <p:cNvSpPr/>
            <p:nvPr/>
          </p:nvSpPr>
          <p:spPr>
            <a:xfrm>
              <a:off x="4571590" y="4072378"/>
              <a:ext cx="1037580" cy="339365"/>
            </a:xfrm>
            <a:prstGeom prst="roundRect">
              <a:avLst>
                <a:gd name="adj" fmla="val 287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30" name="矩形 11"/>
            <p:cNvSpPr>
              <a:spLocks noChangeArrowheads="1"/>
            </p:cNvSpPr>
            <p:nvPr/>
          </p:nvSpPr>
          <p:spPr bwMode="auto">
            <a:xfrm>
              <a:off x="4565244" y="4110110"/>
              <a:ext cx="104868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rPr>
                <a:t>READ MORE</a:t>
              </a:r>
              <a:endParaRPr lang="zh-CN" altLang="en-US" sz="1100" b="1">
                <a:solidFill>
                  <a:schemeClr val="bg1"/>
                </a:solidFill>
                <a:latin typeface="Arial" panose="020B0604020202020204" pitchFamily="34" charset="0"/>
                <a:ea typeface="方正大标宋简体" panose="02010601030101010101" pitchFamily="65" charset="-122"/>
              </a:endParaRPr>
            </a:p>
          </p:txBody>
        </p:sp>
      </p:grpSp>
      <p:grpSp>
        <p:nvGrpSpPr>
          <p:cNvPr id="5125" name="组合 12"/>
          <p:cNvGrpSpPr/>
          <p:nvPr/>
        </p:nvGrpSpPr>
        <p:grpSpPr bwMode="auto">
          <a:xfrm>
            <a:off x="5726113" y="3187700"/>
            <a:ext cx="1247775" cy="339725"/>
            <a:chOff x="4565244" y="4072378"/>
            <a:chExt cx="1249060" cy="339365"/>
          </a:xfrm>
        </p:grpSpPr>
        <p:sp>
          <p:nvSpPr>
            <p:cNvPr id="14" name="圆角矩形 13"/>
            <p:cNvSpPr/>
            <p:nvPr/>
          </p:nvSpPr>
          <p:spPr>
            <a:xfrm>
              <a:off x="4571601" y="4072378"/>
              <a:ext cx="1218866" cy="339365"/>
            </a:xfrm>
            <a:prstGeom prst="roundRect">
              <a:avLst>
                <a:gd name="adj" fmla="val 28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28" name="矩形 14"/>
            <p:cNvSpPr>
              <a:spLocks noChangeArrowheads="1"/>
            </p:cNvSpPr>
            <p:nvPr/>
          </p:nvSpPr>
          <p:spPr bwMode="auto">
            <a:xfrm>
              <a:off x="4565244" y="4110110"/>
              <a:ext cx="124906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rPr>
                <a:t>Join our program</a:t>
              </a:r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方正大标宋简体" panose="02010601030101010101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755650" y="1390650"/>
            <a:ext cx="77771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8198" name="矩形 18"/>
          <p:cNvSpPr>
            <a:spLocks noChangeArrowheads="1"/>
          </p:cNvSpPr>
          <p:nvPr/>
        </p:nvSpPr>
        <p:spPr bwMode="auto">
          <a:xfrm>
            <a:off x="755650" y="2967038"/>
            <a:ext cx="77771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221" name="组合 2"/>
          <p:cNvGrpSpPr/>
          <p:nvPr/>
        </p:nvGrpSpPr>
        <p:grpSpPr bwMode="auto">
          <a:xfrm>
            <a:off x="1060450" y="1828800"/>
            <a:ext cx="8094663" cy="617538"/>
            <a:chOff x="1060098" y="1828945"/>
            <a:chExt cx="8094293" cy="616632"/>
          </a:xfrm>
        </p:grpSpPr>
        <p:sp>
          <p:nvSpPr>
            <p:cNvPr id="4" name="矩形 3"/>
            <p:cNvSpPr/>
            <p:nvPr/>
          </p:nvSpPr>
          <p:spPr>
            <a:xfrm>
              <a:off x="1066801" y="1976714"/>
              <a:ext cx="808759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9241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098" y="1828945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/>
            <p:cNvSpPr>
              <a:spLocks noChangeArrowheads="1"/>
            </p:cNvSpPr>
            <p:nvPr/>
          </p:nvSpPr>
          <p:spPr bwMode="white">
            <a:xfrm>
              <a:off x="1643866" y="2046530"/>
              <a:ext cx="7500134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6"/>
          <p:cNvGrpSpPr/>
          <p:nvPr/>
        </p:nvGrpSpPr>
        <p:grpSpPr bwMode="auto">
          <a:xfrm>
            <a:off x="1801813" y="2500313"/>
            <a:ext cx="7353300" cy="615950"/>
            <a:chOff x="1802516" y="2499724"/>
            <a:chExt cx="7351875" cy="616632"/>
          </a:xfrm>
        </p:grpSpPr>
        <p:sp>
          <p:nvSpPr>
            <p:cNvPr id="8" name="矩形 7"/>
            <p:cNvSpPr/>
            <p:nvPr/>
          </p:nvSpPr>
          <p:spPr>
            <a:xfrm>
              <a:off x="1809750" y="2643464"/>
              <a:ext cx="7344641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9234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516" y="2499724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3"/>
            <p:cNvSpPr>
              <a:spLocks noChangeArrowheads="1"/>
            </p:cNvSpPr>
            <p:nvPr/>
          </p:nvSpPr>
          <p:spPr bwMode="white">
            <a:xfrm>
              <a:off x="2383604" y="2675501"/>
              <a:ext cx="6760396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3" name="组合 10"/>
          <p:cNvGrpSpPr/>
          <p:nvPr/>
        </p:nvGrpSpPr>
        <p:grpSpPr bwMode="auto">
          <a:xfrm>
            <a:off x="2659063" y="3263900"/>
            <a:ext cx="6484937" cy="615950"/>
            <a:chOff x="2658358" y="3263332"/>
            <a:chExt cx="6485642" cy="616632"/>
          </a:xfrm>
        </p:grpSpPr>
        <p:sp>
          <p:nvSpPr>
            <p:cNvPr id="12" name="矩形 11"/>
            <p:cNvSpPr/>
            <p:nvPr/>
          </p:nvSpPr>
          <p:spPr>
            <a:xfrm>
              <a:off x="2667000" y="3376889"/>
              <a:ext cx="647700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9227" name="Picture 12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358" y="3263332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>
              <a:spLocks noChangeArrowheads="1"/>
            </p:cNvSpPr>
            <p:nvPr/>
          </p:nvSpPr>
          <p:spPr bwMode="white">
            <a:xfrm>
              <a:off x="3238500" y="3456337"/>
              <a:ext cx="590550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245" name="组合 6"/>
          <p:cNvGrpSpPr/>
          <p:nvPr/>
        </p:nvGrpSpPr>
        <p:grpSpPr bwMode="auto">
          <a:xfrm>
            <a:off x="1801813" y="2500313"/>
            <a:ext cx="7353300" cy="615950"/>
            <a:chOff x="1802516" y="2499724"/>
            <a:chExt cx="7351875" cy="616632"/>
          </a:xfrm>
        </p:grpSpPr>
        <p:sp>
          <p:nvSpPr>
            <p:cNvPr id="8" name="矩形 7"/>
            <p:cNvSpPr/>
            <p:nvPr/>
          </p:nvSpPr>
          <p:spPr>
            <a:xfrm>
              <a:off x="1809750" y="2643464"/>
              <a:ext cx="7344641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49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516" y="2499724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3"/>
            <p:cNvSpPr>
              <a:spLocks noChangeArrowheads="1"/>
            </p:cNvSpPr>
            <p:nvPr/>
          </p:nvSpPr>
          <p:spPr bwMode="white">
            <a:xfrm>
              <a:off x="2383604" y="2675501"/>
              <a:ext cx="6760396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269" name="组合 2"/>
          <p:cNvGrpSpPr/>
          <p:nvPr/>
        </p:nvGrpSpPr>
        <p:grpSpPr bwMode="auto">
          <a:xfrm>
            <a:off x="1219200" y="1270000"/>
            <a:ext cx="6986588" cy="3238500"/>
            <a:chOff x="888596" y="1523525"/>
            <a:chExt cx="6986639" cy="3237819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961754" y="3864596"/>
              <a:ext cx="1203334" cy="276167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63342" y="2864681"/>
              <a:ext cx="4418044" cy="276167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961754" y="1864766"/>
              <a:ext cx="4438682" cy="276167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11273" name="Text Box 13"/>
            <p:cNvSpPr txBox="1">
              <a:spLocks noChangeArrowheads="1"/>
            </p:cNvSpPr>
            <p:nvPr/>
          </p:nvSpPr>
          <p:spPr bwMode="auto">
            <a:xfrm>
              <a:off x="888596" y="1852637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11274" name="Text Box 14"/>
            <p:cNvSpPr txBox="1">
              <a:spLocks noChangeArrowheads="1"/>
            </p:cNvSpPr>
            <p:nvPr/>
          </p:nvSpPr>
          <p:spPr bwMode="auto">
            <a:xfrm>
              <a:off x="888596" y="2852251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11275" name="Text Box 15"/>
            <p:cNvSpPr txBox="1">
              <a:spLocks noChangeArrowheads="1"/>
            </p:cNvSpPr>
            <p:nvPr/>
          </p:nvSpPr>
          <p:spPr bwMode="auto">
            <a:xfrm>
              <a:off x="888596" y="3851865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11276" name="Text Box 16"/>
            <p:cNvSpPr txBox="1">
              <a:spLocks noChangeArrowheads="1"/>
            </p:cNvSpPr>
            <p:nvPr/>
          </p:nvSpPr>
          <p:spPr bwMode="auto">
            <a:xfrm>
              <a:off x="2041870" y="4459723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11277" name="Text Box 17"/>
            <p:cNvSpPr txBox="1">
              <a:spLocks noChangeArrowheads="1"/>
            </p:cNvSpPr>
            <p:nvPr/>
          </p:nvSpPr>
          <p:spPr bwMode="auto">
            <a:xfrm>
              <a:off x="3620391" y="4459723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11278" name="Text Box 18"/>
            <p:cNvSpPr txBox="1">
              <a:spLocks noChangeArrowheads="1"/>
            </p:cNvSpPr>
            <p:nvPr/>
          </p:nvSpPr>
          <p:spPr bwMode="auto">
            <a:xfrm>
              <a:off x="5312785" y="4459723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pic>
          <p:nvPicPr>
            <p:cNvPr id="11279" name="Picture 20" descr="OS5409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503" y="1676494"/>
              <a:ext cx="803470" cy="88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0" name="Picture 21" descr="OS540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338" y="2600514"/>
              <a:ext cx="893801" cy="8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1" name="Picture 22" descr="OS5406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393" y="2591003"/>
              <a:ext cx="998395" cy="885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Line 28"/>
            <p:cNvSpPr>
              <a:spLocks noChangeShapeType="1"/>
            </p:cNvSpPr>
            <p:nvPr/>
          </p:nvSpPr>
          <p:spPr bwMode="auto">
            <a:xfrm flipH="1">
              <a:off x="1947467" y="4350268"/>
              <a:ext cx="5927768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>
              <a:off x="1958579" y="1523525"/>
              <a:ext cx="14288" cy="2821981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pic>
          <p:nvPicPr>
            <p:cNvPr id="11284" name="Picture 30" descr="OS540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841" y="2604080"/>
              <a:ext cx="1045937" cy="86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5" name="Picture 27" descr="AA0498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44" y="3470656"/>
              <a:ext cx="884292" cy="87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6" name="Picture 27" descr="AA0498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63" y="1690761"/>
              <a:ext cx="884292" cy="87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293" name="TextBox 24"/>
          <p:cNvSpPr txBox="1">
            <a:spLocks noChangeArrowheads="1"/>
          </p:cNvSpPr>
          <p:nvPr/>
        </p:nvSpPr>
        <p:spPr bwMode="auto">
          <a:xfrm>
            <a:off x="1684338" y="4229100"/>
            <a:ext cx="676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TextBox 58"/>
          <p:cNvSpPr txBox="1">
            <a:spLocks noChangeArrowheads="1"/>
          </p:cNvSpPr>
          <p:nvPr/>
        </p:nvSpPr>
        <p:spPr bwMode="auto">
          <a:xfrm>
            <a:off x="7215188" y="4224338"/>
            <a:ext cx="6778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5" name="TextBox 59"/>
          <p:cNvSpPr txBox="1">
            <a:spLocks noChangeArrowheads="1"/>
          </p:cNvSpPr>
          <p:nvPr/>
        </p:nvSpPr>
        <p:spPr bwMode="auto">
          <a:xfrm>
            <a:off x="3124200" y="4224338"/>
            <a:ext cx="677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6" name="TextBox 60"/>
          <p:cNvSpPr txBox="1">
            <a:spLocks noChangeArrowheads="1"/>
          </p:cNvSpPr>
          <p:nvPr/>
        </p:nvSpPr>
        <p:spPr bwMode="auto">
          <a:xfrm>
            <a:off x="4510088" y="4224338"/>
            <a:ext cx="6778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entagon 78"/>
          <p:cNvSpPr/>
          <p:nvPr/>
        </p:nvSpPr>
        <p:spPr>
          <a:xfrm>
            <a:off x="1314450" y="3881438"/>
            <a:ext cx="1493838" cy="342900"/>
          </a:xfrm>
          <a:prstGeom prst="homePlate">
            <a:avLst/>
          </a:prstGeom>
          <a:solidFill>
            <a:srgbClr val="FD742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hevron 252"/>
          <p:cNvSpPr/>
          <p:nvPr/>
        </p:nvSpPr>
        <p:spPr>
          <a:xfrm>
            <a:off x="2717800" y="3881438"/>
            <a:ext cx="1493838" cy="3429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hevron 250"/>
          <p:cNvSpPr/>
          <p:nvPr/>
        </p:nvSpPr>
        <p:spPr>
          <a:xfrm>
            <a:off x="5529263" y="3881438"/>
            <a:ext cx="1439862" cy="3429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hevron 251"/>
          <p:cNvSpPr/>
          <p:nvPr/>
        </p:nvSpPr>
        <p:spPr>
          <a:xfrm>
            <a:off x="4127500" y="3881438"/>
            <a:ext cx="1493838" cy="342900"/>
          </a:xfrm>
          <a:prstGeom prst="chevron">
            <a:avLst/>
          </a:prstGeom>
          <a:solidFill>
            <a:srgbClr val="FD742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79"/>
          <p:cNvSpPr/>
          <p:nvPr/>
        </p:nvSpPr>
        <p:spPr>
          <a:xfrm>
            <a:off x="6834188" y="3881438"/>
            <a:ext cx="1441450" cy="342900"/>
          </a:xfrm>
          <a:prstGeom prst="chevron">
            <a:avLst/>
          </a:prstGeom>
          <a:solidFill>
            <a:srgbClr val="FD742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58"/>
          <p:cNvSpPr txBox="1">
            <a:spLocks noChangeArrowheads="1"/>
          </p:cNvSpPr>
          <p:nvPr/>
        </p:nvSpPr>
        <p:spPr bwMode="auto">
          <a:xfrm>
            <a:off x="5927725" y="4224338"/>
            <a:ext cx="677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3" name="组合 12"/>
          <p:cNvGrpSpPr/>
          <p:nvPr/>
        </p:nvGrpSpPr>
        <p:grpSpPr bwMode="auto">
          <a:xfrm>
            <a:off x="1046163" y="2630488"/>
            <a:ext cx="1296987" cy="1236662"/>
            <a:chOff x="824167" y="2656607"/>
            <a:chExt cx="1296558" cy="1235226"/>
          </a:xfrm>
        </p:grpSpPr>
        <p:sp>
          <p:nvSpPr>
            <p:cNvPr id="12320" name="TextBox 12"/>
            <p:cNvSpPr txBox="1">
              <a:spLocks noChangeArrowheads="1"/>
            </p:cNvSpPr>
            <p:nvPr/>
          </p:nvSpPr>
          <p:spPr bwMode="auto">
            <a:xfrm>
              <a:off x="824167" y="2656607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Straight Connector 22"/>
            <p:cNvCxnSpPr/>
            <p:nvPr/>
          </p:nvCxnSpPr>
          <p:spPr>
            <a:xfrm>
              <a:off x="1097127" y="3011794"/>
              <a:ext cx="0" cy="880039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2" name="矩形 66"/>
            <p:cNvSpPr>
              <a:spLocks noChangeArrowheads="1"/>
            </p:cNvSpPr>
            <p:nvPr/>
          </p:nvSpPr>
          <p:spPr bwMode="auto">
            <a:xfrm>
              <a:off x="1117647" y="3020831"/>
              <a:ext cx="1003078" cy="73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4" name="组合 16"/>
          <p:cNvGrpSpPr/>
          <p:nvPr/>
        </p:nvGrpSpPr>
        <p:grpSpPr bwMode="auto">
          <a:xfrm>
            <a:off x="2441575" y="2384425"/>
            <a:ext cx="1290638" cy="1471613"/>
            <a:chOff x="2219718" y="2409414"/>
            <a:chExt cx="1290408" cy="1472232"/>
          </a:xfrm>
        </p:grpSpPr>
        <p:sp>
          <p:nvSpPr>
            <p:cNvPr id="12317" name="TextBox 16"/>
            <p:cNvSpPr txBox="1">
              <a:spLocks noChangeArrowheads="1"/>
            </p:cNvSpPr>
            <p:nvPr/>
          </p:nvSpPr>
          <p:spPr bwMode="auto">
            <a:xfrm>
              <a:off x="2219718" y="2409414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Straight Connector 82"/>
            <p:cNvCxnSpPr/>
            <p:nvPr/>
          </p:nvCxnSpPr>
          <p:spPr>
            <a:xfrm>
              <a:off x="2499068" y="2733400"/>
              <a:ext cx="0" cy="1148246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9" name="矩形 66"/>
            <p:cNvSpPr>
              <a:spLocks noChangeArrowheads="1"/>
            </p:cNvSpPr>
            <p:nvPr/>
          </p:nvSpPr>
          <p:spPr bwMode="auto">
            <a:xfrm>
              <a:off x="2506923" y="2739298"/>
              <a:ext cx="1003203" cy="954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5" name="组合 20"/>
          <p:cNvGrpSpPr/>
          <p:nvPr/>
        </p:nvGrpSpPr>
        <p:grpSpPr bwMode="auto">
          <a:xfrm>
            <a:off x="3863975" y="2166938"/>
            <a:ext cx="1238250" cy="1689100"/>
            <a:chOff x="3642078" y="2192484"/>
            <a:chExt cx="1238127" cy="1689161"/>
          </a:xfrm>
        </p:grpSpPr>
        <p:sp>
          <p:nvSpPr>
            <p:cNvPr id="12314" name="TextBox 20"/>
            <p:cNvSpPr txBox="1">
              <a:spLocks noChangeArrowheads="1"/>
            </p:cNvSpPr>
            <p:nvPr/>
          </p:nvSpPr>
          <p:spPr bwMode="auto">
            <a:xfrm>
              <a:off x="3642078" y="2192484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Straight Connector 86"/>
            <p:cNvCxnSpPr/>
            <p:nvPr/>
          </p:nvCxnSpPr>
          <p:spPr>
            <a:xfrm>
              <a:off x="3924625" y="2530633"/>
              <a:ext cx="0" cy="1351012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6" name="矩形 66"/>
            <p:cNvSpPr>
              <a:spLocks noChangeArrowheads="1"/>
            </p:cNvSpPr>
            <p:nvPr/>
          </p:nvSpPr>
          <p:spPr bwMode="auto">
            <a:xfrm>
              <a:off x="3930137" y="2555412"/>
              <a:ext cx="950068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6" name="组合 24"/>
          <p:cNvGrpSpPr/>
          <p:nvPr/>
        </p:nvGrpSpPr>
        <p:grpSpPr bwMode="auto">
          <a:xfrm>
            <a:off x="5265738" y="1711325"/>
            <a:ext cx="1243012" cy="2155825"/>
            <a:chOff x="5044779" y="1736669"/>
            <a:chExt cx="1242105" cy="2155164"/>
          </a:xfrm>
        </p:grpSpPr>
        <p:sp>
          <p:nvSpPr>
            <p:cNvPr id="12311" name="TextBox 24"/>
            <p:cNvSpPr txBox="1">
              <a:spLocks noChangeArrowheads="1"/>
            </p:cNvSpPr>
            <p:nvPr/>
          </p:nvSpPr>
          <p:spPr bwMode="auto">
            <a:xfrm>
              <a:off x="5044779" y="1736669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Straight Connector 90"/>
            <p:cNvCxnSpPr/>
            <p:nvPr/>
          </p:nvCxnSpPr>
          <p:spPr>
            <a:xfrm>
              <a:off x="5312870" y="2077877"/>
              <a:ext cx="0" cy="1813956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3" name="矩形 66"/>
            <p:cNvSpPr>
              <a:spLocks noChangeArrowheads="1"/>
            </p:cNvSpPr>
            <p:nvPr/>
          </p:nvSpPr>
          <p:spPr bwMode="auto">
            <a:xfrm>
              <a:off x="5336816" y="2030714"/>
              <a:ext cx="950068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7" name="组合 28"/>
          <p:cNvGrpSpPr/>
          <p:nvPr/>
        </p:nvGrpSpPr>
        <p:grpSpPr bwMode="auto">
          <a:xfrm>
            <a:off x="6570663" y="1323975"/>
            <a:ext cx="1258887" cy="2597150"/>
            <a:chOff x="6348937" y="1349382"/>
            <a:chExt cx="1258747" cy="2597103"/>
          </a:xfrm>
        </p:grpSpPr>
        <p:cxnSp>
          <p:nvCxnSpPr>
            <p:cNvPr id="30" name="Straight Connector 95"/>
            <p:cNvCxnSpPr/>
            <p:nvPr/>
          </p:nvCxnSpPr>
          <p:spPr>
            <a:xfrm>
              <a:off x="6634655" y="1704976"/>
              <a:ext cx="0" cy="2187535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9" name="TextBox 29"/>
            <p:cNvSpPr txBox="1">
              <a:spLocks noChangeArrowheads="1"/>
            </p:cNvSpPr>
            <p:nvPr/>
          </p:nvSpPr>
          <p:spPr bwMode="auto">
            <a:xfrm>
              <a:off x="6348937" y="1349382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矩形 66"/>
            <p:cNvSpPr>
              <a:spLocks noChangeArrowheads="1"/>
            </p:cNvSpPr>
            <p:nvPr/>
          </p:nvSpPr>
          <p:spPr bwMode="auto">
            <a:xfrm>
              <a:off x="6657616" y="1699716"/>
              <a:ext cx="950068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Rectangle 5" descr="Bild11"/>
          <p:cNvSpPr>
            <a:spLocks noChangeArrowheads="1"/>
          </p:cNvSpPr>
          <p:nvPr/>
        </p:nvSpPr>
        <p:spPr bwMode="gray">
          <a:xfrm>
            <a:off x="3454400" y="1366838"/>
            <a:ext cx="4876800" cy="25463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12700">
            <a:solidFill>
              <a:srgbClr val="DDDDDD"/>
            </a:solidFill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 anchor="ctr"/>
          <a:lstStyle/>
          <a:p>
            <a:pPr marL="190500" indent="-1905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noProof="1">
                <a:latin typeface="Arial" panose="020B0604020202020204" pitchFamily="34" charset="0"/>
                <a:ea typeface="+mn-ea"/>
              </a:rPr>
              <a:t>Bild</a:t>
            </a:r>
            <a:endParaRPr lang="de-DE" noProof="1">
              <a:latin typeface="Arial" panose="020B0604020202020204" pitchFamily="34" charset="0"/>
              <a:ea typeface="+mn-ea"/>
            </a:endParaRPr>
          </a:p>
          <a:p>
            <a:pPr marL="190500" indent="-190500" eaLnBrk="1" fontAlgn="auto" hangingPunct="1">
              <a:lnSpc>
                <a:spcPct val="95000"/>
              </a:lnSpc>
              <a:spcBef>
                <a:spcPts val="0"/>
              </a:spcBef>
              <a:spcAft>
                <a:spcPct val="40000"/>
              </a:spcAft>
              <a:buClr>
                <a:srgbClr val="292929"/>
              </a:buClr>
              <a:buFont typeface="Wingdings" panose="05000000000000000000" pitchFamily="2" charset="2"/>
              <a:buNone/>
              <a:defRPr/>
            </a:pPr>
            <a:endParaRPr lang="de-DE" noProof="1"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矩形​​ 2"/>
          <p:cNvSpPr/>
          <p:nvPr/>
        </p:nvSpPr>
        <p:spPr bwMode="auto">
          <a:xfrm>
            <a:off x="660400" y="1639888"/>
            <a:ext cx="2551113" cy="2000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08625" y="2311400"/>
            <a:ext cx="2747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大标宋简体" panose="02010601030101010101" pitchFamily="65" charset="-122"/>
                <a:cs typeface="Arial" panose="020B0604020202020204" pitchFamily="34" charset="0"/>
              </a:rPr>
              <a:t>THANKS</a:t>
            </a:r>
            <a:endParaRPr lang="en-US" altLang="zh-CN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方正大标宋简体" panose="02010601030101010101" pitchFamily="65" charset="-122"/>
              <a:cs typeface="Arial" panose="020B0604020202020204" pitchFamily="34" charset="0"/>
            </a:endParaRPr>
          </a:p>
        </p:txBody>
      </p:sp>
      <p:grpSp>
        <p:nvGrpSpPr>
          <p:cNvPr id="14339" name="组合 8"/>
          <p:cNvGrpSpPr/>
          <p:nvPr/>
        </p:nvGrpSpPr>
        <p:grpSpPr bwMode="auto">
          <a:xfrm>
            <a:off x="5614988" y="3167063"/>
            <a:ext cx="1049337" cy="338137"/>
            <a:chOff x="4565244" y="4072378"/>
            <a:chExt cx="1048685" cy="339365"/>
          </a:xfrm>
        </p:grpSpPr>
        <p:sp>
          <p:nvSpPr>
            <p:cNvPr id="10" name="圆角矩形 9"/>
            <p:cNvSpPr/>
            <p:nvPr/>
          </p:nvSpPr>
          <p:spPr>
            <a:xfrm>
              <a:off x="4571590" y="4072378"/>
              <a:ext cx="1037580" cy="339365"/>
            </a:xfrm>
            <a:prstGeom prst="roundRect">
              <a:avLst>
                <a:gd name="adj" fmla="val 287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45" name="矩形 10"/>
            <p:cNvSpPr>
              <a:spLocks noChangeArrowheads="1"/>
            </p:cNvSpPr>
            <p:nvPr/>
          </p:nvSpPr>
          <p:spPr bwMode="auto">
            <a:xfrm>
              <a:off x="4565244" y="4110110"/>
              <a:ext cx="104868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rPr>
                <a:t>READ MORE</a:t>
              </a:r>
              <a:endParaRPr lang="zh-CN" altLang="en-US" sz="1100" b="1">
                <a:solidFill>
                  <a:schemeClr val="bg1"/>
                </a:solidFill>
                <a:latin typeface="Arial" panose="020B0604020202020204" pitchFamily="34" charset="0"/>
                <a:ea typeface="方正大标宋简体" panose="02010601030101010101" pitchFamily="65" charset="-122"/>
              </a:endParaRPr>
            </a:p>
          </p:txBody>
        </p:sp>
      </p:grpSp>
      <p:grpSp>
        <p:nvGrpSpPr>
          <p:cNvPr id="14340" name="组合 11"/>
          <p:cNvGrpSpPr/>
          <p:nvPr/>
        </p:nvGrpSpPr>
        <p:grpSpPr bwMode="auto">
          <a:xfrm>
            <a:off x="6711950" y="3173413"/>
            <a:ext cx="1249363" cy="339725"/>
            <a:chOff x="4565244" y="4072378"/>
            <a:chExt cx="1249060" cy="339365"/>
          </a:xfrm>
        </p:grpSpPr>
        <p:sp>
          <p:nvSpPr>
            <p:cNvPr id="13" name="圆角矩形 12"/>
            <p:cNvSpPr/>
            <p:nvPr/>
          </p:nvSpPr>
          <p:spPr>
            <a:xfrm>
              <a:off x="4571592" y="4072378"/>
              <a:ext cx="1218904" cy="339365"/>
            </a:xfrm>
            <a:prstGeom prst="roundRect">
              <a:avLst>
                <a:gd name="adj" fmla="val 28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43" name="矩形 13"/>
            <p:cNvSpPr>
              <a:spLocks noChangeArrowheads="1"/>
            </p:cNvSpPr>
            <p:nvPr/>
          </p:nvSpPr>
          <p:spPr bwMode="auto">
            <a:xfrm>
              <a:off x="4565244" y="4110110"/>
              <a:ext cx="124906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rPr>
                <a:t>Join our program</a:t>
              </a:r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方正大标宋简体" panose="02010601030101010101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WPS 演示</Application>
  <PresentationFormat>全屏显示(16:9)</PresentationFormat>
  <Paragraphs>124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方正大标宋简体</vt:lpstr>
      <vt:lpstr>Arial Black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2012-06-05T06:22:00Z</dcterms:created>
  <dcterms:modified xsi:type="dcterms:W3CDTF">2018-08-28T07:13:46Z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