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方正细圆简体" panose="03000509000000000000" pitchFamily="65" charset="-122"/>
      <p:regular r:id="rId19"/>
    </p:embeddedFont>
    <p:embeddedFont>
      <p:font typeface="方正粗倩简体" panose="03000509000000000000" pitchFamily="65" charset="-122"/>
      <p:regular r:id="rId20"/>
    </p:embeddedFont>
    <p:embeddedFont>
      <p:font typeface="微软雅黑" panose="020B0503020204020204" pitchFamily="34" charset="-122"/>
      <p:regular r:id="rId21"/>
    </p:embeddedFont>
    <p:embeddedFont>
      <p:font typeface="Arial Black" panose="020B0A04020102020204" pitchFamily="34" charset="0"/>
      <p:bold r:id="rId22"/>
    </p:embeddedFont>
    <p:embeddedFont>
      <p:font typeface="等线" panose="02010600030101010101" charset="-122"/>
      <p:regular r:id="rId23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101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55CC3E0-096B-47E9-8AF0-9F0372E611E7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0DECC19-D0BE-491B-9B6B-EA511A9968A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jpe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7"/>
          <p:cNvGrpSpPr/>
          <p:nvPr userDrawn="1"/>
        </p:nvGrpSpPr>
        <p:grpSpPr bwMode="auto">
          <a:xfrm>
            <a:off x="11113" y="-388938"/>
            <a:ext cx="9567862" cy="5459413"/>
            <a:chOff x="11894" y="-389246"/>
            <a:chExt cx="9566572" cy="5459347"/>
          </a:xfrm>
        </p:grpSpPr>
        <p:pic>
          <p:nvPicPr>
            <p:cNvPr id="4" name="图片 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994" y="1591954"/>
              <a:ext cx="1590925" cy="1560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图片 7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443" y="-173364"/>
              <a:ext cx="1529970" cy="1261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图片 7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2055" y="-294639"/>
              <a:ext cx="1609211" cy="1487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7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2043" y="1744336"/>
              <a:ext cx="1529970" cy="1261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图片 7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7843" y="2785736"/>
              <a:ext cx="1529970" cy="1261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图片 7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3794" y="3509654"/>
              <a:ext cx="1590925" cy="1560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图片 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4894" y="3484254"/>
              <a:ext cx="1590925" cy="1560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图片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9894" y="2493654"/>
              <a:ext cx="1590925" cy="1560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图片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94" y="-389246"/>
              <a:ext cx="1590925" cy="1560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图片 8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55" y="645161"/>
              <a:ext cx="1609211" cy="1487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图片 8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5455" y="632461"/>
              <a:ext cx="1609211" cy="1487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图片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4043" y="804536"/>
              <a:ext cx="1529970" cy="1261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图片 1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8394" y="1566554"/>
              <a:ext cx="1590925" cy="1560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图片 1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9655" y="3515361"/>
              <a:ext cx="1609211" cy="1487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图片 1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855" y="619761"/>
              <a:ext cx="1609211" cy="1487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图片 1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9255" y="2588261"/>
              <a:ext cx="1609211" cy="1487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图片 1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143" y="1858636"/>
              <a:ext cx="1529970" cy="1261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图片 1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4194" y="2531754"/>
              <a:ext cx="1590925" cy="1560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图片 1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8655" y="2613661"/>
              <a:ext cx="1609211" cy="1487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图片 1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643" y="3395336"/>
              <a:ext cx="1529970" cy="1261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图片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8094" y="1630054"/>
              <a:ext cx="1590925" cy="1560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5" name="图片 2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913" y="427038"/>
            <a:ext cx="2290763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3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663" y="573088"/>
            <a:ext cx="1871662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3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8300" y="3625850"/>
            <a:ext cx="1933575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3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5" y="4341813"/>
            <a:ext cx="1871663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3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50" y="3376613"/>
            <a:ext cx="2676525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3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-323850"/>
            <a:ext cx="2530475" cy="234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0" y="3149600"/>
            <a:ext cx="2674938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613A6-B0E1-4F2E-A144-EEBD29CA37D1}" type="datetimeFigureOut">
              <a:rPr lang="zh-CN" altLang="en-US"/>
            </a:fld>
            <a:endParaRPr lang="zh-CN" altLang="en-US"/>
          </a:p>
        </p:txBody>
      </p:sp>
      <p:sp>
        <p:nvSpPr>
          <p:cNvPr id="3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B9BD2B1-41D7-4EB4-A7E6-8E592E0C3BD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D9828-4518-4140-A090-8CD11769959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FEB07-D80E-483F-A99F-A485074D6DE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F2D8B-3331-4D4C-AE50-7CFD90CD8E9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0582-04D5-4FF9-B92A-7BBB7DCA2B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FCAA4A-1E31-4D60-B222-8ABE1B50AB2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B00F2-0509-4E36-85CC-6B23B3209EA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E29EE-5B21-405F-A2D5-225861C8DFE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769E1-9F37-426E-A44E-8BA3E9A6CC9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F906D-AC96-4D7D-A83C-DF4D6E99ECA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68008-52AE-4925-AA16-2CCE04FC19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5AE21-C12C-40C3-A2B5-5173D9F9C94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CE3DD-D41C-470E-89E3-2B55D178612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E01AD-D1E9-4F7E-9ED0-F554D5902BD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82409-419F-4C1F-8D64-4CD47CFD4D5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E9541-81D3-48C5-AFA5-6AE9C815977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A84A6-618C-4204-AA6F-8810F19143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344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650" y="19050"/>
            <a:ext cx="17907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344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538" y="-6350"/>
            <a:ext cx="1792287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63985">
            <a:off x="7820025" y="3881438"/>
            <a:ext cx="158273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4149725"/>
            <a:ext cx="1214437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58750"/>
            <a:ext cx="971550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4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90500"/>
            <a:ext cx="9461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组合 27"/>
          <p:cNvGrpSpPr/>
          <p:nvPr userDrawn="1"/>
        </p:nvGrpSpPr>
        <p:grpSpPr bwMode="auto">
          <a:xfrm>
            <a:off x="498475" y="398463"/>
            <a:ext cx="530225" cy="509587"/>
            <a:chOff x="499133" y="398659"/>
            <a:chExt cx="529282" cy="508821"/>
          </a:xfrm>
        </p:grpSpPr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 rot="-2711895">
              <a:off x="509364" y="388429"/>
              <a:ext cx="508821" cy="529282"/>
            </a:xfrm>
            <a:prstGeom prst="rect">
              <a:avLst/>
            </a:prstGeom>
            <a:solidFill>
              <a:schemeClr val="bg1">
                <a:alpha val="9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pic>
          <p:nvPicPr>
            <p:cNvPr id="12" name="图片 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700000">
              <a:off x="536791" y="472429"/>
              <a:ext cx="473632" cy="393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C1A4B-10A1-4C70-B13D-5D086B3E857A}" type="datetimeFigureOut">
              <a:rPr lang="zh-CN" altLang="en-US"/>
            </a:fld>
            <a:endParaRPr lang="zh-CN" altLang="en-US"/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D72585-89C2-4635-A69B-E52A489C2A4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0F88B-3B9A-4EF2-A810-92A980C83F3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636A3-F46E-4BAD-8D22-27E9E18F63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01E26-FCEE-4270-9A8A-992343CE757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01095-FA93-4405-BECD-B1C31D2B032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713147-93F5-4F64-8B26-DE9295ED9EA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D4B336F-A2D3-4E08-B227-234197E9C02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组合 64"/>
          <p:cNvGrpSpPr/>
          <p:nvPr/>
        </p:nvGrpSpPr>
        <p:grpSpPr bwMode="auto">
          <a:xfrm>
            <a:off x="2432050" y="1728788"/>
            <a:ext cx="5419725" cy="1341437"/>
            <a:chOff x="2584451" y="1728096"/>
            <a:chExt cx="5419472" cy="1341370"/>
          </a:xfrm>
        </p:grpSpPr>
        <p:sp>
          <p:nvSpPr>
            <p:cNvPr id="6148" name="矩形​​ 38"/>
            <p:cNvSpPr>
              <a:spLocks noChangeArrowheads="1"/>
            </p:cNvSpPr>
            <p:nvPr/>
          </p:nvSpPr>
          <p:spPr bwMode="auto">
            <a:xfrm>
              <a:off x="3684244" y="2701166"/>
              <a:ext cx="2489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上海锐普广告有限公司</a:t>
              </a:r>
              <a:endParaRPr lang="en-US" altLang="zh-CN" sz="1800" b="1"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6149" name="TextBox 83"/>
            <p:cNvSpPr txBox="1">
              <a:spLocks noChangeArrowheads="1"/>
            </p:cNvSpPr>
            <p:nvPr/>
          </p:nvSpPr>
          <p:spPr bwMode="auto">
            <a:xfrm>
              <a:off x="6022010" y="2705168"/>
              <a:ext cx="172354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 b="1"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适用于家居及相关类别演示</a:t>
              </a:r>
              <a:endParaRPr lang="zh-CN" altLang="en-US" sz="1000" b="1"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68" name="矩形​​ 42"/>
            <p:cNvSpPr>
              <a:spLocks noChangeArrowheads="1"/>
            </p:cNvSpPr>
            <p:nvPr/>
          </p:nvSpPr>
          <p:spPr bwMode="auto">
            <a:xfrm>
              <a:off x="2584451" y="1728096"/>
              <a:ext cx="5419472" cy="1108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b="1" spc="300" dirty="0">
                  <a:solidFill>
                    <a:srgbClr val="FFFF00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PowerPoint</a:t>
              </a:r>
              <a:endParaRPr lang="zh-CN" altLang="en-US" sz="6600" b="1" spc="300" dirty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2"/>
          <p:cNvSpPr txBox="1">
            <a:spLocks noChangeArrowheads="1"/>
          </p:cNvSpPr>
          <p:nvPr/>
        </p:nvSpPr>
        <p:spPr bwMode="auto">
          <a:xfrm>
            <a:off x="1273175" y="398463"/>
            <a:ext cx="903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方正细圆简体" panose="03000509000000000000" pitchFamily="65" charset="-122"/>
                <a:ea typeface="方正细圆简体" panose="03000509000000000000" pitchFamily="65" charset="-122"/>
              </a:rPr>
              <a:t>前言</a:t>
            </a:r>
            <a:endParaRPr lang="zh-CN" altLang="en-US" sz="2800"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sp>
        <p:nvSpPr>
          <p:cNvPr id="39" name="矩形​​ 57"/>
          <p:cNvSpPr/>
          <p:nvPr/>
        </p:nvSpPr>
        <p:spPr bwMode="auto">
          <a:xfrm>
            <a:off x="1489075" y="1382713"/>
            <a:ext cx="6135688" cy="18859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4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4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3"/>
          <p:cNvGrpSpPr/>
          <p:nvPr/>
        </p:nvGrpSpPr>
        <p:grpSpPr bwMode="auto">
          <a:xfrm>
            <a:off x="1770063" y="1597025"/>
            <a:ext cx="5502275" cy="758825"/>
            <a:chOff x="1770837" y="1596989"/>
            <a:chExt cx="5500726" cy="759240"/>
          </a:xfrm>
        </p:grpSpPr>
        <p:sp>
          <p:nvSpPr>
            <p:cNvPr id="5" name="矩形 4"/>
            <p:cNvSpPr/>
            <p:nvPr/>
          </p:nvSpPr>
          <p:spPr>
            <a:xfrm>
              <a:off x="1770837" y="1878131"/>
              <a:ext cx="5500726" cy="47809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0255" name="组合 76"/>
            <p:cNvGrpSpPr/>
            <p:nvPr/>
          </p:nvGrpSpPr>
          <p:grpSpPr bwMode="auto">
            <a:xfrm>
              <a:off x="2045873" y="1596989"/>
              <a:ext cx="3850508" cy="560880"/>
              <a:chOff x="275036" y="44423"/>
              <a:chExt cx="3850508" cy="560880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274560" y="44423"/>
                <a:ext cx="3850191" cy="560695"/>
              </a:xfrm>
              <a:prstGeom prst="roundRect">
                <a:avLst/>
              </a:prstGeom>
              <a:solidFill>
                <a:srgbClr val="00B0F0"/>
              </a:solidFill>
              <a:effectLst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圆角矩形 5"/>
              <p:cNvSpPr/>
              <p:nvPr/>
            </p:nvSpPr>
            <p:spPr>
              <a:xfrm>
                <a:off x="301541" y="71426"/>
                <a:ext cx="3796231" cy="5066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45540" tIns="0" rIns="145540" bIns="0" spcCol="1270" anchor="ctr"/>
              <a:lstStyle/>
              <a:p>
                <a:pPr algn="ctr" defTabSz="84455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zh-CN" altLang="en-US" sz="1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0243" name="组合 8"/>
          <p:cNvGrpSpPr/>
          <p:nvPr/>
        </p:nvGrpSpPr>
        <p:grpSpPr bwMode="auto">
          <a:xfrm>
            <a:off x="1770063" y="2459038"/>
            <a:ext cx="5502275" cy="758825"/>
            <a:chOff x="1770837" y="2458829"/>
            <a:chExt cx="5500726" cy="759241"/>
          </a:xfrm>
        </p:grpSpPr>
        <p:sp>
          <p:nvSpPr>
            <p:cNvPr id="10" name="矩形 9"/>
            <p:cNvSpPr/>
            <p:nvPr/>
          </p:nvSpPr>
          <p:spPr>
            <a:xfrm>
              <a:off x="1770837" y="2739970"/>
              <a:ext cx="5500726" cy="4781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1">
              <a:schemeClr val="accent3">
                <a:hueOff val="5625132"/>
                <a:satOff val="-8438"/>
                <a:lumOff val="-1371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0251" name="组合 81"/>
            <p:cNvGrpSpPr/>
            <p:nvPr/>
          </p:nvGrpSpPr>
          <p:grpSpPr bwMode="auto">
            <a:xfrm>
              <a:off x="2045873" y="2458829"/>
              <a:ext cx="3850508" cy="560880"/>
              <a:chOff x="275036" y="906263"/>
              <a:chExt cx="3850508" cy="560880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274560" y="906263"/>
                <a:ext cx="3850191" cy="560694"/>
              </a:xfrm>
              <a:prstGeom prst="roundRect">
                <a:avLst/>
              </a:prstGeom>
              <a:solidFill>
                <a:srgbClr val="00B0F0"/>
              </a:solidFill>
              <a:effectLst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5625132"/>
                  <a:satOff val="-8438"/>
                  <a:lumOff val="-1371"/>
                  <a:alphaOff val="0"/>
                </a:schemeClr>
              </a:fillRef>
              <a:effectRef idx="2">
                <a:schemeClr val="accent3">
                  <a:hueOff val="5625132"/>
                  <a:satOff val="-8438"/>
                  <a:lumOff val="-1371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圆角矩形 8"/>
              <p:cNvSpPr/>
              <p:nvPr/>
            </p:nvSpPr>
            <p:spPr>
              <a:xfrm>
                <a:off x="301541" y="933265"/>
                <a:ext cx="3796231" cy="506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45540" tIns="0" rIns="145540" bIns="0" spcCol="1270" anchor="ctr"/>
              <a:lstStyle/>
              <a:p>
                <a:pPr algn="ctr" defTabSz="84455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zh-CN" altLang="en-US" sz="1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0244" name="组合 13"/>
          <p:cNvGrpSpPr/>
          <p:nvPr/>
        </p:nvGrpSpPr>
        <p:grpSpPr bwMode="auto">
          <a:xfrm>
            <a:off x="1770063" y="3321050"/>
            <a:ext cx="5502275" cy="758825"/>
            <a:chOff x="1770837" y="3320670"/>
            <a:chExt cx="5500726" cy="759240"/>
          </a:xfrm>
        </p:grpSpPr>
        <p:sp>
          <p:nvSpPr>
            <p:cNvPr id="15" name="矩形 14"/>
            <p:cNvSpPr/>
            <p:nvPr/>
          </p:nvSpPr>
          <p:spPr>
            <a:xfrm>
              <a:off x="1770837" y="3601812"/>
              <a:ext cx="5500726" cy="47809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1">
              <a:schemeClr val="accent3">
                <a:hueOff val="11250264"/>
                <a:satOff val="-16878"/>
                <a:lumOff val="-2743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0247" name="组合 117"/>
            <p:cNvGrpSpPr/>
            <p:nvPr/>
          </p:nvGrpSpPr>
          <p:grpSpPr bwMode="auto">
            <a:xfrm>
              <a:off x="2045873" y="3320670"/>
              <a:ext cx="3850508" cy="560880"/>
              <a:chOff x="275036" y="1768104"/>
              <a:chExt cx="3850508" cy="560880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274560" y="1768104"/>
                <a:ext cx="3850191" cy="560695"/>
              </a:xfrm>
              <a:prstGeom prst="roundRect">
                <a:avLst/>
              </a:prstGeom>
              <a:solidFill>
                <a:srgbClr val="00B0F0"/>
              </a:solidFill>
              <a:effectLst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11250264"/>
                  <a:satOff val="-16878"/>
                  <a:lumOff val="-2743"/>
                  <a:alphaOff val="0"/>
                </a:schemeClr>
              </a:fillRef>
              <a:effectRef idx="2">
                <a:schemeClr val="accent3">
                  <a:hueOff val="11250264"/>
                  <a:satOff val="-16878"/>
                  <a:lumOff val="-2743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圆角矩形 11"/>
              <p:cNvSpPr/>
              <p:nvPr/>
            </p:nvSpPr>
            <p:spPr>
              <a:xfrm>
                <a:off x="301541" y="1795107"/>
                <a:ext cx="3796231" cy="5066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45540" tIns="0" rIns="145540" bIns="0" spcCol="1270" anchor="ctr"/>
              <a:lstStyle/>
              <a:p>
                <a:pPr algn="ctr" defTabSz="84455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zh-CN" altLang="en-US" sz="1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0245" name="TextBox 18"/>
          <p:cNvSpPr txBox="1">
            <a:spLocks noChangeArrowheads="1"/>
          </p:cNvSpPr>
          <p:nvPr/>
        </p:nvSpPr>
        <p:spPr bwMode="auto">
          <a:xfrm>
            <a:off x="1273175" y="398463"/>
            <a:ext cx="903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目录</a:t>
            </a:r>
            <a:endParaRPr lang="zh-CN" altLang="en-US" sz="2800"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8"/>
          <p:cNvSpPr txBox="1">
            <a:spLocks noChangeArrowheads="1"/>
          </p:cNvSpPr>
          <p:nvPr/>
        </p:nvSpPr>
        <p:spPr bwMode="auto">
          <a:xfrm>
            <a:off x="1273175" y="398463"/>
            <a:ext cx="1262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方正细圆简体" panose="03000509000000000000" pitchFamily="65" charset="-122"/>
                <a:ea typeface="方正细圆简体" panose="03000509000000000000" pitchFamily="65" charset="-122"/>
              </a:rPr>
              <a:t>过渡页</a:t>
            </a:r>
            <a:endParaRPr lang="zh-CN" altLang="en-US" sz="2800"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11267" name="组合 19"/>
          <p:cNvGrpSpPr/>
          <p:nvPr/>
        </p:nvGrpSpPr>
        <p:grpSpPr bwMode="auto">
          <a:xfrm>
            <a:off x="1763713" y="2271713"/>
            <a:ext cx="5500687" cy="758825"/>
            <a:chOff x="1770837" y="1596989"/>
            <a:chExt cx="5500726" cy="759240"/>
          </a:xfrm>
        </p:grpSpPr>
        <p:sp>
          <p:nvSpPr>
            <p:cNvPr id="21" name="矩形 20"/>
            <p:cNvSpPr/>
            <p:nvPr/>
          </p:nvSpPr>
          <p:spPr>
            <a:xfrm>
              <a:off x="1770837" y="1878130"/>
              <a:ext cx="5500726" cy="478099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1270" name="组合 24"/>
            <p:cNvGrpSpPr/>
            <p:nvPr/>
          </p:nvGrpSpPr>
          <p:grpSpPr bwMode="auto">
            <a:xfrm>
              <a:off x="2045873" y="1596989"/>
              <a:ext cx="3850508" cy="560880"/>
              <a:chOff x="275036" y="44423"/>
              <a:chExt cx="3850508" cy="560880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274639" y="44423"/>
                <a:ext cx="3851302" cy="560694"/>
              </a:xfrm>
              <a:prstGeom prst="roundRect">
                <a:avLst/>
              </a:prstGeom>
              <a:solidFill>
                <a:srgbClr val="00B0F0"/>
              </a:solidFill>
              <a:effectLst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圆角矩形 5"/>
              <p:cNvSpPr/>
              <p:nvPr/>
            </p:nvSpPr>
            <p:spPr>
              <a:xfrm>
                <a:off x="301627" y="71425"/>
                <a:ext cx="3797327" cy="506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45540" tIns="0" rIns="145540" bIns="0" spcCol="1270" anchor="ctr"/>
              <a:lstStyle/>
              <a:p>
                <a:pPr algn="ctr" defTabSz="84455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zh-CN" altLang="en-US" sz="1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268" name="TextBox 29"/>
          <p:cNvSpPr txBox="1">
            <a:spLocks noChangeArrowheads="1"/>
          </p:cNvSpPr>
          <p:nvPr/>
        </p:nvSpPr>
        <p:spPr bwMode="auto">
          <a:xfrm>
            <a:off x="1273175" y="398463"/>
            <a:ext cx="1262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方正细圆简体" panose="03000509000000000000" pitchFamily="65" charset="-122"/>
                <a:ea typeface="方正细圆简体" panose="03000509000000000000" pitchFamily="65" charset="-122"/>
              </a:rPr>
              <a:t>过渡页</a:t>
            </a:r>
            <a:endParaRPr lang="zh-CN" altLang="en-US" sz="2800"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1273175" y="398463"/>
            <a:ext cx="162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添加标题</a:t>
            </a:r>
            <a:endParaRPr lang="zh-CN" altLang="en-US" sz="2800"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sp>
        <p:nvSpPr>
          <p:cNvPr id="12291" name="AutoShape 2"/>
          <p:cNvSpPr>
            <a:spLocks noChangeArrowheads="1"/>
          </p:cNvSpPr>
          <p:nvPr/>
        </p:nvSpPr>
        <p:spPr bwMode="auto">
          <a:xfrm>
            <a:off x="1187450" y="1552575"/>
            <a:ext cx="7007225" cy="652463"/>
          </a:xfrm>
          <a:prstGeom prst="rightArrow">
            <a:avLst>
              <a:gd name="adj1" fmla="val 51269"/>
              <a:gd name="adj2" fmla="val 86812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8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Arial Black" panose="020B0A04020102020204" pitchFamily="34" charset="0"/>
              </a:rPr>
              <a:t>          </a:t>
            </a:r>
            <a:r>
              <a:rPr lang="en-US" altLang="zh-CN" sz="2200" b="1"/>
              <a:t>    </a:t>
            </a:r>
            <a:endParaRPr lang="en-US" altLang="zh-CN" sz="2200" b="1">
              <a:solidFill>
                <a:srgbClr val="FFFFFF"/>
              </a:solidFill>
            </a:endParaRPr>
          </a:p>
        </p:txBody>
      </p:sp>
      <p:grpSp>
        <p:nvGrpSpPr>
          <p:cNvPr id="12292" name="组合 7"/>
          <p:cNvGrpSpPr/>
          <p:nvPr/>
        </p:nvGrpSpPr>
        <p:grpSpPr bwMode="auto">
          <a:xfrm>
            <a:off x="1609725" y="1709738"/>
            <a:ext cx="825500" cy="342900"/>
            <a:chOff x="1609397" y="1710418"/>
            <a:chExt cx="826464" cy="342704"/>
          </a:xfrm>
        </p:grpSpPr>
        <p:sp>
          <p:nvSpPr>
            <p:cNvPr id="12330" name="Rectangle 3"/>
            <p:cNvSpPr>
              <a:spLocks noChangeArrowheads="1"/>
            </p:cNvSpPr>
            <p:nvPr/>
          </p:nvSpPr>
          <p:spPr bwMode="auto">
            <a:xfrm>
              <a:off x="1609397" y="1710418"/>
              <a:ext cx="812160" cy="342704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4404" rIns="90000" bIns="4500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 </a:t>
              </a:r>
              <a:endParaRPr lang="en-US" altLang="zh-CN" sz="1800" b="1"/>
            </a:p>
          </p:txBody>
        </p:sp>
        <p:sp>
          <p:nvSpPr>
            <p:cNvPr id="10" name="矩形​​ 38"/>
            <p:cNvSpPr>
              <a:spLocks noChangeArrowheads="1"/>
            </p:cNvSpPr>
            <p:nvPr/>
          </p:nvSpPr>
          <p:spPr bwMode="auto">
            <a:xfrm>
              <a:off x="1611529" y="1734672"/>
              <a:ext cx="824332" cy="27700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​​ 38"/>
          <p:cNvSpPr>
            <a:spLocks noChangeArrowheads="1"/>
          </p:cNvSpPr>
          <p:nvPr/>
        </p:nvSpPr>
        <p:spPr bwMode="auto">
          <a:xfrm>
            <a:off x="2823671" y="1734672"/>
            <a:ext cx="824332" cy="27700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​ 38"/>
          <p:cNvSpPr>
            <a:spLocks noChangeArrowheads="1"/>
          </p:cNvSpPr>
          <p:nvPr/>
        </p:nvSpPr>
        <p:spPr bwMode="auto">
          <a:xfrm>
            <a:off x="4097574" y="1734672"/>
            <a:ext cx="824332" cy="27700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​​ 38"/>
          <p:cNvSpPr>
            <a:spLocks noChangeArrowheads="1"/>
          </p:cNvSpPr>
          <p:nvPr/>
        </p:nvSpPr>
        <p:spPr bwMode="auto">
          <a:xfrm>
            <a:off x="5339174" y="1734672"/>
            <a:ext cx="824332" cy="27700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​​ 38"/>
          <p:cNvSpPr>
            <a:spLocks noChangeArrowheads="1"/>
          </p:cNvSpPr>
          <p:nvPr/>
        </p:nvSpPr>
        <p:spPr bwMode="auto">
          <a:xfrm>
            <a:off x="6582178" y="1734672"/>
            <a:ext cx="824332" cy="27700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05" name="组合 14"/>
          <p:cNvGrpSpPr/>
          <p:nvPr/>
        </p:nvGrpSpPr>
        <p:grpSpPr bwMode="auto">
          <a:xfrm>
            <a:off x="1423988" y="2130425"/>
            <a:ext cx="1138237" cy="1889125"/>
            <a:chOff x="1424000" y="2130371"/>
            <a:chExt cx="1137665" cy="1889729"/>
          </a:xfrm>
        </p:grpSpPr>
        <p:sp>
          <p:nvSpPr>
            <p:cNvPr id="16" name="AutoShape 4"/>
            <p:cNvSpPr>
              <a:spLocks noChangeArrowheads="1"/>
            </p:cNvSpPr>
            <p:nvPr/>
          </p:nvSpPr>
          <p:spPr bwMode="auto">
            <a:xfrm>
              <a:off x="1424000" y="2130371"/>
              <a:ext cx="1137665" cy="1889729"/>
            </a:xfrm>
            <a:prstGeom prst="roundRect">
              <a:avLst>
                <a:gd name="adj" fmla="val 1174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lIns="90000" tIns="45000" rIns="90000" bIns="45000" anchor="ctr"/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723900" algn="l"/>
                </a:tabLst>
                <a:defRPr/>
              </a:pPr>
              <a:endParaRPr lang="en-US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矩形​​ 38"/>
            <p:cNvSpPr>
              <a:spLocks noChangeArrowheads="1"/>
            </p:cNvSpPr>
            <p:nvPr/>
          </p:nvSpPr>
          <p:spPr bwMode="auto">
            <a:xfrm>
              <a:off x="1621468" y="2370775"/>
              <a:ext cx="824332" cy="138543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6" name="组合 17"/>
          <p:cNvGrpSpPr/>
          <p:nvPr/>
        </p:nvGrpSpPr>
        <p:grpSpPr bwMode="auto">
          <a:xfrm>
            <a:off x="2667000" y="2130425"/>
            <a:ext cx="1138238" cy="1900238"/>
            <a:chOff x="2667005" y="2130371"/>
            <a:chExt cx="1137665" cy="1901163"/>
          </a:xfrm>
        </p:grpSpPr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>
              <a:off x="2667005" y="2130371"/>
              <a:ext cx="1137665" cy="1901163"/>
            </a:xfrm>
            <a:prstGeom prst="roundRect">
              <a:avLst>
                <a:gd name="adj" fmla="val 1174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lIns="90000" tIns="45000" rIns="90000" bIns="450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723900" algn="l"/>
                </a:tabLst>
                <a:defRPr/>
              </a:pPr>
              <a:endParaRPr lang="en-US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矩形​​ 38"/>
            <p:cNvSpPr>
              <a:spLocks noChangeArrowheads="1"/>
            </p:cNvSpPr>
            <p:nvPr/>
          </p:nvSpPr>
          <p:spPr bwMode="auto">
            <a:xfrm>
              <a:off x="2863859" y="2370775"/>
              <a:ext cx="824332" cy="138543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7" name="组合 20"/>
          <p:cNvGrpSpPr/>
          <p:nvPr/>
        </p:nvGrpSpPr>
        <p:grpSpPr bwMode="auto">
          <a:xfrm>
            <a:off x="3940175" y="2130425"/>
            <a:ext cx="1138238" cy="1900238"/>
            <a:chOff x="3940908" y="2130371"/>
            <a:chExt cx="1137665" cy="1901163"/>
          </a:xfrm>
        </p:grpSpPr>
        <p:sp>
          <p:nvSpPr>
            <p:cNvPr id="22" name="AutoShape 8"/>
            <p:cNvSpPr>
              <a:spLocks noChangeArrowheads="1"/>
            </p:cNvSpPr>
            <p:nvPr/>
          </p:nvSpPr>
          <p:spPr bwMode="auto">
            <a:xfrm>
              <a:off x="3940908" y="2130371"/>
              <a:ext cx="1137665" cy="1901163"/>
            </a:xfrm>
            <a:prstGeom prst="roundRect">
              <a:avLst>
                <a:gd name="adj" fmla="val 1174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lIns="90000" tIns="45000" rIns="90000" bIns="450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723900" algn="l"/>
                </a:tabLst>
                <a:defRPr/>
              </a:pPr>
              <a:endParaRPr lang="en-US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矩形​​ 38"/>
            <p:cNvSpPr>
              <a:spLocks noChangeArrowheads="1"/>
            </p:cNvSpPr>
            <p:nvPr/>
          </p:nvSpPr>
          <p:spPr bwMode="auto">
            <a:xfrm>
              <a:off x="4136068" y="2370775"/>
              <a:ext cx="824332" cy="138543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8" name="组合 23"/>
          <p:cNvGrpSpPr/>
          <p:nvPr/>
        </p:nvGrpSpPr>
        <p:grpSpPr bwMode="auto">
          <a:xfrm>
            <a:off x="5183188" y="2130425"/>
            <a:ext cx="1136650" cy="1900238"/>
            <a:chOff x="5182508" y="2130371"/>
            <a:chExt cx="1137665" cy="1901163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5182508" y="2130371"/>
              <a:ext cx="1137665" cy="1901163"/>
            </a:xfrm>
            <a:prstGeom prst="roundRect">
              <a:avLst>
                <a:gd name="adj" fmla="val 1174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lIns="90000" tIns="45000" rIns="90000" bIns="450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723900" algn="l"/>
                </a:tabLst>
                <a:defRPr/>
              </a:pPr>
              <a:endParaRPr lang="en-US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矩形​​ 38"/>
            <p:cNvSpPr>
              <a:spLocks noChangeArrowheads="1"/>
            </p:cNvSpPr>
            <p:nvPr/>
          </p:nvSpPr>
          <p:spPr bwMode="auto">
            <a:xfrm>
              <a:off x="5358581" y="2370775"/>
              <a:ext cx="824332" cy="138543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9" name="组合 26"/>
          <p:cNvGrpSpPr/>
          <p:nvPr/>
        </p:nvGrpSpPr>
        <p:grpSpPr bwMode="auto">
          <a:xfrm>
            <a:off x="6426200" y="2130425"/>
            <a:ext cx="1136650" cy="1900238"/>
            <a:chOff x="6425512" y="2130371"/>
            <a:chExt cx="1137665" cy="1901163"/>
          </a:xfrm>
        </p:grpSpPr>
        <p:sp>
          <p:nvSpPr>
            <p:cNvPr id="28" name="AutoShape 9"/>
            <p:cNvSpPr>
              <a:spLocks noChangeArrowheads="1"/>
            </p:cNvSpPr>
            <p:nvPr/>
          </p:nvSpPr>
          <p:spPr bwMode="auto">
            <a:xfrm>
              <a:off x="6425512" y="2130371"/>
              <a:ext cx="1137665" cy="1901163"/>
            </a:xfrm>
            <a:prstGeom prst="roundRect">
              <a:avLst>
                <a:gd name="adj" fmla="val 1174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lIns="90000" tIns="45000" rIns="90000" bIns="450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723900" algn="l"/>
                </a:tabLst>
                <a:defRPr/>
              </a:pPr>
              <a:endParaRPr lang="en-US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矩形​​ 38"/>
            <p:cNvSpPr>
              <a:spLocks noChangeArrowheads="1"/>
            </p:cNvSpPr>
            <p:nvPr/>
          </p:nvSpPr>
          <p:spPr bwMode="auto">
            <a:xfrm>
              <a:off x="6620850" y="2370775"/>
              <a:ext cx="824332" cy="138543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5"/>
          <p:cNvSpPr>
            <a:spLocks noChangeArrowheads="1"/>
          </p:cNvSpPr>
          <p:nvPr/>
        </p:nvSpPr>
        <p:spPr bwMode="auto">
          <a:xfrm>
            <a:off x="658813" y="1266825"/>
            <a:ext cx="7826375" cy="3392488"/>
          </a:xfrm>
          <a:prstGeom prst="roundRect">
            <a:avLst>
              <a:gd name="adj" fmla="val 3231"/>
            </a:avLst>
          </a:prstGeom>
          <a:noFill/>
          <a:ln w="25400">
            <a:solidFill>
              <a:srgbClr val="00003A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5" tIns="45713" rIns="91425" bIns="45713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4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zh-CN" altLang="en-US" sz="8800" b="1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Line 11"/>
          <p:cNvSpPr>
            <a:spLocks noChangeShapeType="1"/>
          </p:cNvSpPr>
          <p:nvPr/>
        </p:nvSpPr>
        <p:spPr bwMode="auto">
          <a:xfrm>
            <a:off x="2808288" y="1703388"/>
            <a:ext cx="1587" cy="2447925"/>
          </a:xfrm>
          <a:prstGeom prst="line">
            <a:avLst/>
          </a:prstGeom>
          <a:noFill/>
          <a:ln w="25400">
            <a:solidFill>
              <a:srgbClr val="00003A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25" tIns="45713" rIns="91425" bIns="45713" anchor="ctr"/>
          <a:lstStyle/>
          <a:p>
            <a:endParaRPr lang="zh-CN" altLang="en-US"/>
          </a:p>
        </p:txBody>
      </p:sp>
      <p:sp>
        <p:nvSpPr>
          <p:cNvPr id="13316" name="Line 12"/>
          <p:cNvSpPr>
            <a:spLocks noChangeShapeType="1"/>
          </p:cNvSpPr>
          <p:nvPr/>
        </p:nvSpPr>
        <p:spPr bwMode="auto">
          <a:xfrm>
            <a:off x="4562475" y="1703388"/>
            <a:ext cx="1588" cy="2447925"/>
          </a:xfrm>
          <a:prstGeom prst="line">
            <a:avLst/>
          </a:prstGeom>
          <a:noFill/>
          <a:ln w="15875">
            <a:solidFill>
              <a:srgbClr val="00003A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7" name="Line 13"/>
          <p:cNvSpPr>
            <a:spLocks noChangeShapeType="1"/>
          </p:cNvSpPr>
          <p:nvPr/>
        </p:nvSpPr>
        <p:spPr bwMode="auto">
          <a:xfrm>
            <a:off x="6305550" y="1703388"/>
            <a:ext cx="3175" cy="2447925"/>
          </a:xfrm>
          <a:prstGeom prst="line">
            <a:avLst/>
          </a:prstGeom>
          <a:noFill/>
          <a:ln w="25400">
            <a:solidFill>
              <a:srgbClr val="00003A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25" tIns="45713" rIns="91425" bIns="45713" anchor="ctr"/>
          <a:lstStyle/>
          <a:p>
            <a:endParaRPr lang="zh-CN" altLang="en-US"/>
          </a:p>
        </p:txBody>
      </p:sp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1473200" y="4208463"/>
            <a:ext cx="903288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添加文本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ext Box 57"/>
          <p:cNvSpPr txBox="1">
            <a:spLocks noChangeArrowheads="1"/>
          </p:cNvSpPr>
          <p:nvPr/>
        </p:nvSpPr>
        <p:spPr bwMode="auto">
          <a:xfrm>
            <a:off x="3225800" y="4208463"/>
            <a:ext cx="903288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添加文本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Text Box 58"/>
          <p:cNvSpPr txBox="1">
            <a:spLocks noChangeArrowheads="1"/>
          </p:cNvSpPr>
          <p:nvPr/>
        </p:nvSpPr>
        <p:spPr bwMode="auto">
          <a:xfrm>
            <a:off x="4981575" y="4208463"/>
            <a:ext cx="901700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添加文本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Text Box 59"/>
          <p:cNvSpPr txBox="1">
            <a:spLocks noChangeArrowheads="1"/>
          </p:cNvSpPr>
          <p:nvPr/>
        </p:nvSpPr>
        <p:spPr bwMode="auto">
          <a:xfrm>
            <a:off x="6743700" y="4208463"/>
            <a:ext cx="903288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添加文本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1428750" y="3998913"/>
            <a:ext cx="506413" cy="152400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AutoShape 26"/>
          <p:cNvSpPr>
            <a:spLocks noChangeArrowheads="1"/>
          </p:cNvSpPr>
          <p:nvPr/>
        </p:nvSpPr>
        <p:spPr bwMode="auto">
          <a:xfrm>
            <a:off x="3175000" y="3643313"/>
            <a:ext cx="503238" cy="508000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AutoShape 27"/>
          <p:cNvSpPr>
            <a:spLocks noChangeArrowheads="1"/>
          </p:cNvSpPr>
          <p:nvPr/>
        </p:nvSpPr>
        <p:spPr bwMode="auto">
          <a:xfrm>
            <a:off x="4929188" y="3144838"/>
            <a:ext cx="506412" cy="1006475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AutoShape 28"/>
          <p:cNvSpPr>
            <a:spLocks noChangeArrowheads="1"/>
          </p:cNvSpPr>
          <p:nvPr/>
        </p:nvSpPr>
        <p:spPr bwMode="auto">
          <a:xfrm>
            <a:off x="6673850" y="2994025"/>
            <a:ext cx="504825" cy="1157288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AutoShape 29"/>
          <p:cNvSpPr>
            <a:spLocks noChangeArrowheads="1"/>
          </p:cNvSpPr>
          <p:nvPr/>
        </p:nvSpPr>
        <p:spPr bwMode="auto">
          <a:xfrm>
            <a:off x="1935163" y="2895600"/>
            <a:ext cx="492125" cy="1255713"/>
          </a:xfrm>
          <a:prstGeom prst="rect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AutoShape 30"/>
          <p:cNvSpPr>
            <a:spLocks noChangeArrowheads="1"/>
          </p:cNvSpPr>
          <p:nvPr/>
        </p:nvSpPr>
        <p:spPr bwMode="auto">
          <a:xfrm>
            <a:off x="3678238" y="3092450"/>
            <a:ext cx="506412" cy="1058863"/>
          </a:xfrm>
          <a:prstGeom prst="rect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AutoShape 31"/>
          <p:cNvSpPr>
            <a:spLocks noChangeArrowheads="1"/>
          </p:cNvSpPr>
          <p:nvPr/>
        </p:nvSpPr>
        <p:spPr bwMode="auto">
          <a:xfrm>
            <a:off x="5435600" y="2486025"/>
            <a:ext cx="492125" cy="1665288"/>
          </a:xfrm>
          <a:prstGeom prst="rect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AutoShape 32"/>
          <p:cNvSpPr>
            <a:spLocks noChangeArrowheads="1"/>
          </p:cNvSpPr>
          <p:nvPr/>
        </p:nvSpPr>
        <p:spPr bwMode="auto">
          <a:xfrm>
            <a:off x="7178675" y="2789238"/>
            <a:ext cx="495300" cy="1362075"/>
          </a:xfrm>
          <a:prstGeom prst="rect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330" name="组合 45"/>
          <p:cNvGrpSpPr/>
          <p:nvPr/>
        </p:nvGrpSpPr>
        <p:grpSpPr bwMode="auto">
          <a:xfrm>
            <a:off x="1374775" y="1041400"/>
            <a:ext cx="6443663" cy="450850"/>
            <a:chOff x="1374775" y="1040780"/>
            <a:chExt cx="6443663" cy="450850"/>
          </a:xfrm>
        </p:grpSpPr>
        <p:sp>
          <p:nvSpPr>
            <p:cNvPr id="21" name="AutoShape 3"/>
            <p:cNvSpPr>
              <a:spLocks noChangeArrowheads="1"/>
            </p:cNvSpPr>
            <p:nvPr/>
          </p:nvSpPr>
          <p:spPr bwMode="gray">
            <a:xfrm>
              <a:off x="1374775" y="1040780"/>
              <a:ext cx="6443663" cy="45085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343" name="Rectangle 13"/>
            <p:cNvSpPr>
              <a:spLocks noChangeArrowheads="1"/>
            </p:cNvSpPr>
            <p:nvPr/>
          </p:nvSpPr>
          <p:spPr bwMode="auto">
            <a:xfrm>
              <a:off x="3735388" y="1066181"/>
              <a:ext cx="17240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 Box 56"/>
          <p:cNvSpPr txBox="1">
            <a:spLocks noChangeArrowheads="1"/>
          </p:cNvSpPr>
          <p:nvPr/>
        </p:nvSpPr>
        <p:spPr bwMode="auto">
          <a:xfrm>
            <a:off x="1901825" y="2566988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文本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Text Box 56"/>
          <p:cNvSpPr txBox="1">
            <a:spLocks noChangeArrowheads="1"/>
          </p:cNvSpPr>
          <p:nvPr/>
        </p:nvSpPr>
        <p:spPr bwMode="auto">
          <a:xfrm>
            <a:off x="1406525" y="3673475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文本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Text Box 56"/>
          <p:cNvSpPr txBox="1">
            <a:spLocks noChangeArrowheads="1"/>
          </p:cNvSpPr>
          <p:nvPr/>
        </p:nvSpPr>
        <p:spPr bwMode="auto">
          <a:xfrm>
            <a:off x="3641725" y="2762250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文本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Text Box 56"/>
          <p:cNvSpPr txBox="1">
            <a:spLocks noChangeArrowheads="1"/>
          </p:cNvSpPr>
          <p:nvPr/>
        </p:nvSpPr>
        <p:spPr bwMode="auto">
          <a:xfrm>
            <a:off x="3146425" y="3306763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文本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Text Box 56"/>
          <p:cNvSpPr txBox="1">
            <a:spLocks noChangeArrowheads="1"/>
          </p:cNvSpPr>
          <p:nvPr/>
        </p:nvSpPr>
        <p:spPr bwMode="auto">
          <a:xfrm>
            <a:off x="5381625" y="2151063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文本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Text Box 56"/>
          <p:cNvSpPr txBox="1">
            <a:spLocks noChangeArrowheads="1"/>
          </p:cNvSpPr>
          <p:nvPr/>
        </p:nvSpPr>
        <p:spPr bwMode="auto">
          <a:xfrm>
            <a:off x="4886325" y="2811463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文本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Text Box 56"/>
          <p:cNvSpPr txBox="1">
            <a:spLocks noChangeArrowheads="1"/>
          </p:cNvSpPr>
          <p:nvPr/>
        </p:nvSpPr>
        <p:spPr bwMode="auto">
          <a:xfrm>
            <a:off x="7146925" y="2459038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文本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Text Box 56"/>
          <p:cNvSpPr txBox="1">
            <a:spLocks noChangeArrowheads="1"/>
          </p:cNvSpPr>
          <p:nvPr/>
        </p:nvSpPr>
        <p:spPr bwMode="auto">
          <a:xfrm>
            <a:off x="6638925" y="2660650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文本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339" name="Line 8"/>
          <p:cNvSpPr>
            <a:spLocks noChangeShapeType="1"/>
          </p:cNvSpPr>
          <p:nvPr/>
        </p:nvSpPr>
        <p:spPr bwMode="auto">
          <a:xfrm>
            <a:off x="1119188" y="1492250"/>
            <a:ext cx="0" cy="2659063"/>
          </a:xfrm>
          <a:prstGeom prst="line">
            <a:avLst/>
          </a:prstGeom>
          <a:noFill/>
          <a:ln w="25400">
            <a:solidFill>
              <a:srgbClr val="00003A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0" name="Line 8"/>
          <p:cNvSpPr>
            <a:spLocks noChangeShapeType="1"/>
          </p:cNvSpPr>
          <p:nvPr/>
        </p:nvSpPr>
        <p:spPr bwMode="auto">
          <a:xfrm rot="-5400000">
            <a:off x="4529932" y="731044"/>
            <a:ext cx="0" cy="6840537"/>
          </a:xfrm>
          <a:prstGeom prst="line">
            <a:avLst/>
          </a:prstGeom>
          <a:noFill/>
          <a:ln w="25400">
            <a:solidFill>
              <a:srgbClr val="00003A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1" name="TextBox 32"/>
          <p:cNvSpPr txBox="1">
            <a:spLocks noChangeArrowheads="1"/>
          </p:cNvSpPr>
          <p:nvPr/>
        </p:nvSpPr>
        <p:spPr bwMode="auto">
          <a:xfrm>
            <a:off x="1273175" y="398463"/>
            <a:ext cx="162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添加标题</a:t>
            </a:r>
            <a:endParaRPr lang="zh-CN" altLang="en-US" sz="2800"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blackWhite">
          <a:xfrm>
            <a:off x="1668463" y="1144588"/>
            <a:ext cx="2152650" cy="1479550"/>
          </a:xfrm>
          <a:prstGeom prst="roundRect">
            <a:avLst>
              <a:gd name="adj" fmla="val 9106"/>
            </a:avLst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blackWhite">
          <a:xfrm>
            <a:off x="919163" y="1982788"/>
            <a:ext cx="2241550" cy="1528762"/>
          </a:xfrm>
          <a:prstGeom prst="roundRect">
            <a:avLst>
              <a:gd name="adj" fmla="val 9106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blackWhite">
          <a:xfrm>
            <a:off x="2057400" y="2933700"/>
            <a:ext cx="2197100" cy="1576388"/>
          </a:xfrm>
          <a:prstGeom prst="roundRect">
            <a:avLst>
              <a:gd name="adj" fmla="val 9106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矩形​​ 2"/>
          <p:cNvSpPr/>
          <p:nvPr/>
        </p:nvSpPr>
        <p:spPr bwMode="auto">
          <a:xfrm>
            <a:off x="4568825" y="1254125"/>
            <a:ext cx="3109913" cy="26352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6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2" name="TextBox 7"/>
          <p:cNvSpPr txBox="1">
            <a:spLocks noChangeArrowheads="1"/>
          </p:cNvSpPr>
          <p:nvPr/>
        </p:nvSpPr>
        <p:spPr bwMode="auto">
          <a:xfrm>
            <a:off x="1273175" y="398463"/>
            <a:ext cx="162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添加标题</a:t>
            </a:r>
            <a:endParaRPr lang="zh-CN" altLang="en-US" sz="2800"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2794000" y="1539875"/>
            <a:ext cx="3349625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200" spc="3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粗倩简体" panose="03000509000000000000" pitchFamily="65" charset="-122"/>
                <a:ea typeface="方正粗倩简体" panose="03000509000000000000" pitchFamily="65" charset="-122"/>
              </a:rPr>
              <a:t>THANKS!</a:t>
            </a:r>
            <a:endParaRPr lang="en-US" altLang="zh-CN" sz="5200" spc="300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spc="3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谢谢观看</a:t>
            </a:r>
            <a:endParaRPr lang="zh-CN" altLang="en-US" sz="2800" spc="300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</Words>
  <Application>WPS 演示</Application>
  <PresentationFormat>全屏显示(16:9)</PresentationFormat>
  <Paragraphs>112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方正细圆简体</vt:lpstr>
      <vt:lpstr>方正粗倩简体</vt:lpstr>
      <vt:lpstr>微软雅黑</vt:lpstr>
      <vt:lpstr>Arial Black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M110119J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2011-08-24T09:42:00Z</dcterms:created>
  <dcterms:modified xsi:type="dcterms:W3CDTF">2018-08-28T07:57:21Z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