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4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43F7E0-B0D7-43DA-A66E-AA23ACC40BB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C2E255-05D6-49D8-BD8F-D52522042E9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25"/>
            <a:ext cx="914400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465138" y="0"/>
            <a:ext cx="2020887" cy="1349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1301750"/>
            <a:ext cx="4427538" cy="460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4427538" y="1301750"/>
            <a:ext cx="2214562" cy="46038"/>
          </a:xfrm>
          <a:prstGeom prst="rect">
            <a:avLst/>
          </a:prstGeom>
          <a:solidFill>
            <a:srgbClr val="E3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6642100" y="1301750"/>
            <a:ext cx="2501900" cy="460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4684713"/>
            <a:ext cx="9144000" cy="268287"/>
          </a:xfrm>
          <a:prstGeom prst="rect">
            <a:avLst/>
          </a:prstGeom>
          <a:gradFill flip="none" rotWithShape="1">
            <a:gsLst>
              <a:gs pos="0">
                <a:srgbClr val="F09AB9"/>
              </a:gs>
              <a:gs pos="45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411288"/>
            <a:ext cx="66262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2A56-EFD0-4EF9-937B-C152808C650D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698F68-7A51-4983-A424-F26C5352E7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F7C7-F951-4C07-9328-F4DE200B6E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6BE40-3059-47A7-BF69-EDFB416FE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6F17-88EB-49F8-B2F3-B8DCDD9F7F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D3A7-3FED-414E-9ABA-7466BF2A82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9D0609-DD9E-445F-89BD-F6AC539103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F724B-C832-4A75-812D-DBD4FDDF60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24DF-4EAF-4C02-B7A5-B3F05CCAB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407B-06D8-44CF-BCD0-ECB70D3EC5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3BFE-D86E-479C-A80A-D118CCB74B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4B119-FE4D-41B8-BD68-6AEBF3E05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42242-4922-4CBC-9145-043E4CF6E5A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8C91-965F-49B4-91DF-5F0142226A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ACA5-3A74-4591-9E1F-4D20D0F0C2F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0637-015E-4096-9799-2D51F0E124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3EAE2-5D35-416E-8BF5-F93AC681309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F80B9-6204-4FE3-9C8C-8E0D00A7C7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 descr="E:\公司作品\新logo应用\new logo红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841875"/>
            <a:ext cx="5762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"/>
          <p:cNvSpPr>
            <a:spLocks noChangeArrowheads="1"/>
          </p:cNvSpPr>
          <p:nvPr userDrawn="1"/>
        </p:nvSpPr>
        <p:spPr bwMode="auto">
          <a:xfrm>
            <a:off x="7843838" y="4795838"/>
            <a:ext cx="1338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869238" y="4852988"/>
            <a:ext cx="30162" cy="1174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63A6-4C5B-42E1-8CAA-80BD79388104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8D7BE1-52AD-4025-9B7B-45217806D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CCA37-6A23-47AE-A627-2E34B960A5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FA5E8-1D7C-4316-9520-52ABDE1BF3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C6657-7C6E-41A7-8485-38D97B9D33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616-7AF0-4352-AFD7-ACB400C214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A6E108-3976-4758-876D-98C32FFB4A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C3DDE2-821E-4925-9EB6-D9360284F31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368300" y="19050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适用于纺织等相关类别的演示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66700" y="384175"/>
            <a:ext cx="42878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58EC4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>
              <a:solidFill>
                <a:srgbClr val="058EC4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349250" y="912813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&gt;&gt;POWERPOINT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942975" y="1231900"/>
            <a:ext cx="7561263" cy="2859088"/>
            <a:chOff x="724531" y="924538"/>
            <a:chExt cx="8064896" cy="2857342"/>
          </a:xfrm>
        </p:grpSpPr>
        <p:sp>
          <p:nvSpPr>
            <p:cNvPr id="9220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1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1" name="矩形 3"/>
            <p:cNvSpPr>
              <a:spLocks noChangeArrowheads="1"/>
            </p:cNvSpPr>
            <p:nvPr/>
          </p:nvSpPr>
          <p:spPr bwMode="auto">
            <a:xfrm>
              <a:off x="724531" y="2469315"/>
              <a:ext cx="8064896" cy="131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900">
                <a:latin typeface="Arial" panose="020B0604020202020204" pitchFamily="34" charset="0"/>
              </a:endParaRPr>
            </a:p>
          </p:txBody>
        </p:sp>
      </p:grp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92288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6975"/>
            <a:ext cx="425450" cy="376238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41663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5" name="组合 4"/>
          <p:cNvGrpSpPr/>
          <p:nvPr/>
        </p:nvGrpSpPr>
        <p:grpSpPr bwMode="auto">
          <a:xfrm>
            <a:off x="1628775" y="1792288"/>
            <a:ext cx="6696075" cy="376237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4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46" name="组合 7"/>
          <p:cNvGrpSpPr/>
          <p:nvPr/>
        </p:nvGrpSpPr>
        <p:grpSpPr bwMode="auto">
          <a:xfrm>
            <a:off x="1628775" y="2466975"/>
            <a:ext cx="6696075" cy="376238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2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47" name="组合 10"/>
          <p:cNvGrpSpPr/>
          <p:nvPr/>
        </p:nvGrpSpPr>
        <p:grpSpPr bwMode="auto">
          <a:xfrm>
            <a:off x="1628775" y="3141663"/>
            <a:ext cx="6696075" cy="376237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0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0248" name="TextBox 13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5388" y="2462213"/>
            <a:ext cx="425450" cy="376237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67" name="组合 20"/>
          <p:cNvGrpSpPr/>
          <p:nvPr/>
        </p:nvGrpSpPr>
        <p:grpSpPr bwMode="auto">
          <a:xfrm>
            <a:off x="1628775" y="2462213"/>
            <a:ext cx="6696075" cy="376237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0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1268" name="TextBox 13"/>
          <p:cNvSpPr txBox="1">
            <a:spLocks noChangeArrowheads="1"/>
          </p:cNvSpPr>
          <p:nvPr/>
        </p:nvSpPr>
        <p:spPr bwMode="auto">
          <a:xfrm>
            <a:off x="173038" y="4921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052513" y="1347788"/>
            <a:ext cx="7083425" cy="2794000"/>
          </a:xfrm>
          <a:prstGeom prst="round2Diag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2291" name="组合 19"/>
          <p:cNvGrpSpPr/>
          <p:nvPr/>
        </p:nvGrpSpPr>
        <p:grpSpPr bwMode="auto">
          <a:xfrm>
            <a:off x="3697288" y="2001838"/>
            <a:ext cx="1800225" cy="1763712"/>
            <a:chOff x="1619672" y="2103698"/>
            <a:chExt cx="1800200" cy="1764196"/>
          </a:xfrm>
        </p:grpSpPr>
        <p:sp>
          <p:nvSpPr>
            <p:cNvPr id="4" name="圆角矩形 3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8" name="TextBox 21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9" name="TextBox 22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23"/>
          <p:cNvGrpSpPr/>
          <p:nvPr/>
        </p:nvGrpSpPr>
        <p:grpSpPr bwMode="auto">
          <a:xfrm>
            <a:off x="5757863" y="2001838"/>
            <a:ext cx="1800225" cy="1763712"/>
            <a:chOff x="1619672" y="2103698"/>
            <a:chExt cx="1800200" cy="1764196"/>
          </a:xfrm>
        </p:grpSpPr>
        <p:sp>
          <p:nvSpPr>
            <p:cNvPr id="8" name="圆角矩形 7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5" name="TextBox 25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6" name="TextBox 26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579910" y="1131590"/>
            <a:ext cx="2051050" cy="431800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6" name="组合 18"/>
          <p:cNvGrpSpPr/>
          <p:nvPr/>
        </p:nvGrpSpPr>
        <p:grpSpPr bwMode="auto">
          <a:xfrm>
            <a:off x="1652588" y="2001838"/>
            <a:ext cx="1800225" cy="1763712"/>
            <a:chOff x="1619672" y="2103698"/>
            <a:chExt cx="1800200" cy="1764196"/>
          </a:xfrm>
        </p:grpSpPr>
        <p:sp>
          <p:nvSpPr>
            <p:cNvPr id="13" name="圆角矩形 12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2" name="TextBox 16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17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797148" y="1822152"/>
            <a:ext cx="1512887" cy="360363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3841848" y="1822152"/>
            <a:ext cx="1511300" cy="360363"/>
          </a:xfrm>
          <a:prstGeom prst="rect">
            <a:avLst/>
          </a:prstGeom>
          <a:solidFill>
            <a:srgbClr val="00C0A7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5900835" y="1822152"/>
            <a:ext cx="1512888" cy="360363"/>
          </a:xfrm>
          <a:prstGeom prst="rect">
            <a:avLst/>
          </a:prstGeom>
          <a:solidFill>
            <a:srgbClr val="00C0A7"/>
          </a:solidFill>
          <a:ln w="952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6" name="TextBox 26"/>
          <p:cNvSpPr txBox="1">
            <a:spLocks noChangeArrowheads="1"/>
          </p:cNvSpPr>
          <p:nvPr/>
        </p:nvSpPr>
        <p:spPr bwMode="auto">
          <a:xfrm>
            <a:off x="3468688" y="11652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TextBox 26"/>
          <p:cNvSpPr txBox="1">
            <a:spLocks noChangeArrowheads="1"/>
          </p:cNvSpPr>
          <p:nvPr/>
        </p:nvSpPr>
        <p:spPr bwMode="auto">
          <a:xfrm>
            <a:off x="1558925" y="182086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35687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6388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TextBox 22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05237" y="1087785"/>
            <a:ext cx="1570038" cy="368300"/>
            <a:chOff x="3689158" y="1194194"/>
            <a:chExt cx="1570038" cy="368300"/>
          </a:xfrm>
          <a:solidFill>
            <a:srgbClr val="D4456D"/>
          </a:solidFill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solidFill>
              <a:srgbClr val="00C0A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5" name="Line 8"/>
          <p:cNvSpPr>
            <a:spLocks noChangeShapeType="1"/>
          </p:cNvSpPr>
          <p:nvPr/>
        </p:nvSpPr>
        <p:spPr bwMode="auto">
          <a:xfrm>
            <a:off x="1590675" y="151923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rot="-5400000">
            <a:off x="4831557" y="640556"/>
            <a:ext cx="0" cy="6481763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71646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05631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41680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35915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32"/>
          <p:cNvSpPr/>
          <p:nvPr/>
        </p:nvSpPr>
        <p:spPr bwMode="auto">
          <a:xfrm>
            <a:off x="1989138" y="2582863"/>
            <a:ext cx="5427662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Rectangle 34"/>
          <p:cNvSpPr>
            <a:spLocks noChangeArrowheads="1"/>
          </p:cNvSpPr>
          <p:nvPr/>
        </p:nvSpPr>
        <p:spPr bwMode="auto">
          <a:xfrm>
            <a:off x="1957388" y="2719388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3" name="Rectangle 39"/>
          <p:cNvSpPr>
            <a:spLocks noChangeArrowheads="1"/>
          </p:cNvSpPr>
          <p:nvPr/>
        </p:nvSpPr>
        <p:spPr bwMode="auto">
          <a:xfrm>
            <a:off x="3333750" y="3625850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938463" y="2132013"/>
            <a:ext cx="1317625" cy="304800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5" name="Rectangle 44"/>
          <p:cNvSpPr>
            <a:spLocks noChangeArrowheads="1"/>
          </p:cNvSpPr>
          <p:nvPr/>
        </p:nvSpPr>
        <p:spPr bwMode="auto">
          <a:xfrm>
            <a:off x="6027738" y="3230563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Rectangle 49"/>
          <p:cNvSpPr>
            <a:spLocks noChangeArrowheads="1"/>
          </p:cNvSpPr>
          <p:nvPr/>
        </p:nvSpPr>
        <p:spPr bwMode="auto">
          <a:xfrm>
            <a:off x="7388225" y="2767013"/>
            <a:ext cx="53975" cy="53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7" name="Freeform 59"/>
          <p:cNvSpPr/>
          <p:nvPr/>
        </p:nvSpPr>
        <p:spPr bwMode="auto">
          <a:xfrm>
            <a:off x="1995488" y="2119313"/>
            <a:ext cx="5421312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D4456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Rectangle 61"/>
          <p:cNvSpPr>
            <a:spLocks noChangeArrowheads="1"/>
          </p:cNvSpPr>
          <p:nvPr/>
        </p:nvSpPr>
        <p:spPr bwMode="auto">
          <a:xfrm>
            <a:off x="1947863" y="3284538"/>
            <a:ext cx="73025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9" name="Rectangle 66"/>
          <p:cNvSpPr>
            <a:spLocks noChangeArrowheads="1"/>
          </p:cNvSpPr>
          <p:nvPr/>
        </p:nvSpPr>
        <p:spPr bwMode="auto">
          <a:xfrm>
            <a:off x="3322638" y="2987675"/>
            <a:ext cx="73025" cy="71438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0" name="Rectangle 71"/>
          <p:cNvSpPr>
            <a:spLocks noChangeArrowheads="1"/>
          </p:cNvSpPr>
          <p:nvPr/>
        </p:nvSpPr>
        <p:spPr bwMode="auto">
          <a:xfrm>
            <a:off x="6027738" y="2160588"/>
            <a:ext cx="63500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1" name="Rectangle 76"/>
          <p:cNvSpPr>
            <a:spLocks noChangeArrowheads="1"/>
          </p:cNvSpPr>
          <p:nvPr/>
        </p:nvSpPr>
        <p:spPr bwMode="auto">
          <a:xfrm>
            <a:off x="7381875" y="3128963"/>
            <a:ext cx="71438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2" name="Freeform 80"/>
          <p:cNvSpPr/>
          <p:nvPr/>
        </p:nvSpPr>
        <p:spPr bwMode="auto">
          <a:xfrm>
            <a:off x="2014538" y="1630363"/>
            <a:ext cx="5402262" cy="20621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C0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Rectangle 82"/>
          <p:cNvSpPr>
            <a:spLocks noChangeAspect="1" noChangeArrowheads="1"/>
          </p:cNvSpPr>
          <p:nvPr/>
        </p:nvSpPr>
        <p:spPr bwMode="auto">
          <a:xfrm>
            <a:off x="1939925" y="3638550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4" name="Rectangle 87"/>
          <p:cNvSpPr>
            <a:spLocks noChangeAspect="1" noChangeArrowheads="1"/>
          </p:cNvSpPr>
          <p:nvPr/>
        </p:nvSpPr>
        <p:spPr bwMode="auto">
          <a:xfrm>
            <a:off x="3316288" y="3389313"/>
            <a:ext cx="90487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5" name="Rectangle 92"/>
          <p:cNvSpPr>
            <a:spLocks noChangeAspect="1" noChangeArrowheads="1"/>
          </p:cNvSpPr>
          <p:nvPr/>
        </p:nvSpPr>
        <p:spPr bwMode="auto">
          <a:xfrm>
            <a:off x="6010275" y="1806575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6" name="Rectangle 97"/>
          <p:cNvSpPr>
            <a:spLocks noChangeAspect="1" noChangeArrowheads="1"/>
          </p:cNvSpPr>
          <p:nvPr/>
        </p:nvSpPr>
        <p:spPr bwMode="auto">
          <a:xfrm>
            <a:off x="7372350" y="2884488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7" name="Oval 8"/>
          <p:cNvSpPr>
            <a:spLocks noChangeArrowheads="1"/>
          </p:cNvSpPr>
          <p:nvPr/>
        </p:nvSpPr>
        <p:spPr bwMode="gray">
          <a:xfrm>
            <a:off x="4605338" y="2487613"/>
            <a:ext cx="223837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D4456D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38" name="Rectangle 121"/>
          <p:cNvSpPr>
            <a:spLocks noChangeAspect="1" noChangeArrowheads="1"/>
          </p:cNvSpPr>
          <p:nvPr/>
        </p:nvSpPr>
        <p:spPr bwMode="auto">
          <a:xfrm>
            <a:off x="4672013" y="2554288"/>
            <a:ext cx="90487" cy="9048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9" name="Rectangle 133"/>
          <p:cNvSpPr>
            <a:spLocks noChangeArrowheads="1"/>
          </p:cNvSpPr>
          <p:nvPr/>
        </p:nvSpPr>
        <p:spPr bwMode="auto">
          <a:xfrm>
            <a:off x="2938463" y="213201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40" name="Text Box 9"/>
          <p:cNvSpPr txBox="1">
            <a:spLocks noChangeArrowheads="1"/>
          </p:cNvSpPr>
          <p:nvPr/>
        </p:nvSpPr>
        <p:spPr bwMode="auto">
          <a:xfrm>
            <a:off x="166370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1" name="Text Box 9"/>
          <p:cNvSpPr txBox="1">
            <a:spLocks noChangeArrowheads="1"/>
          </p:cNvSpPr>
          <p:nvPr/>
        </p:nvSpPr>
        <p:spPr bwMode="auto">
          <a:xfrm>
            <a:off x="297815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2" name="Text Box 9"/>
          <p:cNvSpPr txBox="1">
            <a:spLocks noChangeArrowheads="1"/>
          </p:cNvSpPr>
          <p:nvPr/>
        </p:nvSpPr>
        <p:spPr bwMode="auto">
          <a:xfrm>
            <a:off x="4216400" y="392588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3" name="Text Box 9"/>
          <p:cNvSpPr txBox="1">
            <a:spLocks noChangeArrowheads="1"/>
          </p:cNvSpPr>
          <p:nvPr/>
        </p:nvSpPr>
        <p:spPr bwMode="auto">
          <a:xfrm>
            <a:off x="5624513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4" name="Text Box 9"/>
          <p:cNvSpPr txBox="1">
            <a:spLocks noChangeArrowheads="1"/>
          </p:cNvSpPr>
          <p:nvPr/>
        </p:nvSpPr>
        <p:spPr bwMode="auto">
          <a:xfrm>
            <a:off x="6853238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355602" y="2129184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00C0A7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00C0A7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346" name="TextBox 37"/>
          <p:cNvSpPr txBox="1">
            <a:spLocks noChangeArrowheads="1"/>
          </p:cNvSpPr>
          <p:nvPr/>
        </p:nvSpPr>
        <p:spPr bwMode="auto">
          <a:xfrm>
            <a:off x="173038" y="4921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2711450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2500" y="2770188"/>
            <a:ext cx="4895850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5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27138"/>
            <a:ext cx="2271713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492500" y="2239963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368300" y="19050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适用于纺织等相关类别的演示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" y="287338"/>
            <a:ext cx="3459163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" spc="300" dirty="0">
                <a:solidFill>
                  <a:srgbClr val="058EC4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THANKS!</a:t>
            </a:r>
            <a:endParaRPr lang="zh-CN" altLang="en-US" sz="5200" spc="300" dirty="0">
              <a:solidFill>
                <a:srgbClr val="058EC4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0" y="963613"/>
            <a:ext cx="1417638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1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1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全屏显示(16:9)</PresentationFormat>
  <Paragraphs>77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M110087J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2011-07-07T06:15:00Z</dcterms:created>
  <dcterms:modified xsi:type="dcterms:W3CDTF">2018-08-28T07:56:55Z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