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方正粗倩简体" panose="03000509000000000000" pitchFamily="65" charset="-122"/>
      <p:regular r:id="rId20"/>
    </p:embeddedFont>
    <p:embeddedFont>
      <p:font typeface="微软雅黑" panose="020B0503020204020204" pitchFamily="34" charset="-122"/>
      <p:regular r:id="rId21"/>
    </p:embeddedFont>
    <p:embeddedFont>
      <p:font typeface="等线" panose="02010600030101010101" charset="-122"/>
      <p:regular r:id="rId2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6B0000"/>
    <a:srgbClr val="DCD9D9"/>
    <a:srgbClr val="E6D9D9"/>
    <a:srgbClr val="FA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83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6BB0F24-21A5-4EBC-B956-3127EB1B9E4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7DF768-7945-4BEB-B7E5-5971C84BF96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40E3EA6-BD56-40B6-AC9B-5B259142802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06E3F8C-4780-493B-8CB1-58C7037D72E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5400000">
            <a:off x="4998244" y="2528094"/>
            <a:ext cx="5143500" cy="8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 rot="5400000">
            <a:off x="5402263" y="4443413"/>
            <a:ext cx="1312862" cy="8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 rot="5400000">
            <a:off x="1985169" y="2528094"/>
            <a:ext cx="5143500" cy="8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406650"/>
            <a:ext cx="9144000" cy="1423988"/>
          </a:xfrm>
          <a:prstGeom prst="rect">
            <a:avLst/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pic>
        <p:nvPicPr>
          <p:cNvPr id="6" name="Picture 4" descr="E:\209_7008x4672_zcool.com.cn_259999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13263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E:\209_7008x4672_zcool.com.cn_259999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0"/>
            <a:ext cx="153035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E:\209_7008x4672_zcool.com.cn_259999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3830638"/>
            <a:ext cx="1530350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E:\209_7008x4672_zcool.com.cn_259999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30638"/>
            <a:ext cx="4513263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E:\209_7008x4672_zcool.com.cn_259999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0"/>
            <a:ext cx="2925763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E:\209_7008x4672_zcool.com.cn_259999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3830638"/>
            <a:ext cx="1423988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E:\209_7008x4672_zcool.com.cn_2599996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3830638"/>
            <a:ext cx="1414463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E09D5-5CF2-4F08-BD01-FDE98F9DDB6D}" type="datetimeFigureOut">
              <a:rPr lang="en-US" altLang="zh-CN"/>
            </a:fld>
            <a:endParaRPr lang="en-US" altLang="zh-CN" dirty="0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1B5889-7C20-42E6-93EA-708B99EA564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2674C-F61B-4CF0-823F-E698E7A95888}" type="datetimeFigureOut">
              <a:rPr lang="en-US" altLang="zh-CN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B5EE5-6E1E-4B07-B928-21043FCE3A6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14D7B-ACE0-4EE7-9188-C5544808AB02}" type="datetimeFigureOut">
              <a:rPr lang="en-US" altLang="zh-CN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602A1-5003-4808-9F57-D0F9A97EFF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7AAD7-480F-4979-8EC3-30E7174B79D3}" type="datetimeFigureOut">
              <a:rPr lang="en-US" altLang="zh-CN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561C0-352A-44A1-996C-EC05FD7F14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73960-3F4B-47DF-BAFD-B11486987BC8}" type="datetimeFigureOut">
              <a:rPr lang="en-US" altLang="zh-CN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0A524-6A63-48C3-8C2D-97B7AC79A2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05887-CBCB-418C-871E-A45CC4BDFF81}" type="datetimeFigureOut">
              <a:rPr lang="en-US" altLang="zh-CN"/>
            </a:fld>
            <a:endParaRPr lang="en-US" altLang="zh-CN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CF70C-9674-4F01-BC4B-AEF37A0DF15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6EF3A-DC22-4532-9D5F-B1CD590AB0E6}" type="datetimeFigureOut">
              <a:rPr lang="en-US" altLang="zh-CN"/>
            </a:fld>
            <a:endParaRPr lang="en-US" altLang="zh-CN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0C3F8-6DEE-4A74-B153-8A4E68BADE3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9F758-0556-4EB1-A6A2-5DCB09C1401A}" type="datetimeFigureOut">
              <a:rPr lang="en-US" altLang="zh-CN"/>
            </a:fld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18512-5DB9-4E1B-BDB7-2AECF0013C7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pic>
        <p:nvPicPr>
          <p:cNvPr id="3" name="Picture 4" descr="E:\209_7008x4672_zcool.com.cn_259999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 rot="16200000">
            <a:off x="4460081" y="-4001293"/>
            <a:ext cx="223837" cy="9144000"/>
          </a:xfrm>
          <a:prstGeom prst="rect">
            <a:avLst/>
          </a:prstGeom>
          <a:gradFill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ACBEA-D3D2-4603-B25E-059E94608542}" type="datetimeFigureOut">
              <a:rPr lang="en-US" altLang="zh-CN"/>
            </a:fld>
            <a:endParaRPr lang="en-US" altLang="zh-CN" dirty="0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1B8165-9CB3-402E-9CC3-16FEFA42CB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86DCC-2D1F-4F50-9139-788EC3D69886}" type="datetimeFigureOut">
              <a:rPr lang="en-US" altLang="zh-CN"/>
            </a:fld>
            <a:endParaRPr lang="en-US" altLang="zh-CN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1396F-AD62-4E9A-90C7-77A4BD7150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7F5A0-75FE-40B3-873F-97666813DB95}" type="datetimeFigureOut">
              <a:rPr lang="en-US" altLang="zh-CN"/>
            </a:fld>
            <a:endParaRPr lang="en-US" altLang="zh-CN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F8AFF-7050-4F6A-B0FC-C1BCC86E9B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7D34011-245A-49BE-85F4-F78FFEE4891E}" type="datetimeFigureOut">
              <a:rPr lang="en-US" altLang="zh-CN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7D2E627-EC20-4E0F-8EE0-D3D5F1043F4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5"/>
          <p:cNvSpPr txBox="1">
            <a:spLocks noChangeArrowheads="1"/>
          </p:cNvSpPr>
          <p:nvPr/>
        </p:nvSpPr>
        <p:spPr bwMode="auto">
          <a:xfrm>
            <a:off x="7421563" y="3465513"/>
            <a:ext cx="11080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grpSp>
        <p:nvGrpSpPr>
          <p:cNvPr id="7171" name="组合 36"/>
          <p:cNvGrpSpPr/>
          <p:nvPr/>
        </p:nvGrpSpPr>
        <p:grpSpPr bwMode="auto">
          <a:xfrm>
            <a:off x="7067550" y="3348038"/>
            <a:ext cx="454025" cy="423862"/>
            <a:chOff x="-2441575" y="2146300"/>
            <a:chExt cx="1196975" cy="1114425"/>
          </a:xfrm>
        </p:grpSpPr>
        <p:sp>
          <p:nvSpPr>
            <p:cNvPr id="32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35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33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tx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34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tx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35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7188" name="Freeform 52"/>
            <p:cNvSpPr/>
            <p:nvPr/>
          </p:nvSpPr>
          <p:spPr bwMode="auto">
            <a:xfrm>
              <a:off x="-1981200" y="2434296"/>
              <a:ext cx="426893" cy="434084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673100" y="2438400"/>
            <a:ext cx="2628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</a:rPr>
              <a:t>BUSINESS</a:t>
            </a:r>
            <a:endParaRPr lang="en-US" altLang="zh-CN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814388" y="2976563"/>
            <a:ext cx="763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4" name="TextBox 20"/>
          <p:cNvSpPr txBox="1">
            <a:spLocks noChangeArrowheads="1"/>
          </p:cNvSpPr>
          <p:nvPr/>
        </p:nvSpPr>
        <p:spPr bwMode="auto">
          <a:xfrm>
            <a:off x="685800" y="2957513"/>
            <a:ext cx="40401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PowerPoint Template</a:t>
            </a:r>
            <a:endParaRPr lang="en-US" altLang="zh-CN" sz="3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3"/>
          <p:cNvSpPr>
            <a:spLocks noChangeArrowheads="1"/>
          </p:cNvSpPr>
          <p:nvPr/>
        </p:nvSpPr>
        <p:spPr bwMode="auto">
          <a:xfrm>
            <a:off x="693738" y="3414713"/>
            <a:ext cx="4117975" cy="3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7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57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88963" y="1552575"/>
            <a:ext cx="7966075" cy="2787650"/>
          </a:xfrm>
          <a:prstGeom prst="rect">
            <a:avLst/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43" name="Text Box 11"/>
          <p:cNvSpPr txBox="1">
            <a:spLocks noChangeArrowheads="1"/>
          </p:cNvSpPr>
          <p:nvPr/>
        </p:nvSpPr>
        <p:spPr bwMode="auto">
          <a:xfrm>
            <a:off x="1160463" y="1862138"/>
            <a:ext cx="6823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10244" name="矩形 18"/>
          <p:cNvSpPr>
            <a:spLocks noChangeArrowheads="1"/>
          </p:cNvSpPr>
          <p:nvPr/>
        </p:nvSpPr>
        <p:spPr bwMode="auto">
          <a:xfrm>
            <a:off x="1160463" y="3062288"/>
            <a:ext cx="682307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755650" y="2960688"/>
            <a:ext cx="763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33525" y="1741488"/>
            <a:ext cx="6076950" cy="346075"/>
          </a:xfrm>
          <a:prstGeom prst="rect">
            <a:avLst/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3525" y="2468563"/>
            <a:ext cx="6076950" cy="346075"/>
          </a:xfrm>
          <a:prstGeom prst="rect">
            <a:avLst/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33525" y="3195638"/>
            <a:ext cx="6076950" cy="346075"/>
          </a:xfrm>
          <a:prstGeom prst="rect">
            <a:avLst/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33525" y="3924300"/>
            <a:ext cx="6076950" cy="344488"/>
          </a:xfrm>
          <a:prstGeom prst="rect">
            <a:avLst/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270" name="TextBox 20"/>
          <p:cNvSpPr txBox="1">
            <a:spLocks noChangeArrowheads="1"/>
          </p:cNvSpPr>
          <p:nvPr/>
        </p:nvSpPr>
        <p:spPr bwMode="auto">
          <a:xfrm>
            <a:off x="4270375" y="1754188"/>
            <a:ext cx="603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1" name="TextBox 20"/>
          <p:cNvSpPr txBox="1">
            <a:spLocks noChangeArrowheads="1"/>
          </p:cNvSpPr>
          <p:nvPr/>
        </p:nvSpPr>
        <p:spPr bwMode="auto">
          <a:xfrm>
            <a:off x="4270375" y="2468563"/>
            <a:ext cx="603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2" name="TextBox 20"/>
          <p:cNvSpPr txBox="1">
            <a:spLocks noChangeArrowheads="1"/>
          </p:cNvSpPr>
          <p:nvPr/>
        </p:nvSpPr>
        <p:spPr bwMode="auto">
          <a:xfrm>
            <a:off x="4270375" y="3203575"/>
            <a:ext cx="603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3" name="TextBox 20"/>
          <p:cNvSpPr txBox="1">
            <a:spLocks noChangeArrowheads="1"/>
          </p:cNvSpPr>
          <p:nvPr/>
        </p:nvSpPr>
        <p:spPr bwMode="auto">
          <a:xfrm>
            <a:off x="4270375" y="3930650"/>
            <a:ext cx="603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4" name="矩形 67"/>
          <p:cNvSpPr>
            <a:spLocks noChangeArrowheads="1"/>
          </p:cNvSpPr>
          <p:nvPr/>
        </p:nvSpPr>
        <p:spPr bwMode="auto">
          <a:xfrm>
            <a:off x="82550" y="222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Title</a:t>
            </a: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33525" y="2689225"/>
            <a:ext cx="6076950" cy="346075"/>
          </a:xfrm>
          <a:prstGeom prst="rect">
            <a:avLst/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291" name="矩形 67"/>
          <p:cNvSpPr>
            <a:spLocks noChangeArrowheads="1"/>
          </p:cNvSpPr>
          <p:nvPr/>
        </p:nvSpPr>
        <p:spPr bwMode="auto">
          <a:xfrm>
            <a:off x="82550" y="222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Title</a:t>
            </a:r>
            <a:endParaRPr lang="en-US" altLang="zh-CN" sz="2000" b="1"/>
          </a:p>
        </p:txBody>
      </p:sp>
      <p:sp>
        <p:nvSpPr>
          <p:cNvPr id="12292" name="TextBox 20"/>
          <p:cNvSpPr txBox="1">
            <a:spLocks noChangeArrowheads="1"/>
          </p:cNvSpPr>
          <p:nvPr/>
        </p:nvSpPr>
        <p:spPr bwMode="auto">
          <a:xfrm>
            <a:off x="4270375" y="2697163"/>
            <a:ext cx="603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963" y="1552575"/>
            <a:ext cx="7966075" cy="2787650"/>
          </a:xfrm>
          <a:prstGeom prst="rect">
            <a:avLst/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3315" name="矩形 67"/>
          <p:cNvSpPr>
            <a:spLocks noChangeArrowheads="1"/>
          </p:cNvSpPr>
          <p:nvPr/>
        </p:nvSpPr>
        <p:spPr bwMode="auto">
          <a:xfrm>
            <a:off x="82550" y="222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Title</a:t>
            </a:r>
            <a:endParaRPr lang="en-US" altLang="zh-CN" sz="2000" b="1"/>
          </a:p>
        </p:txBody>
      </p:sp>
      <p:sp>
        <p:nvSpPr>
          <p:cNvPr id="13316" name="Text Box 11"/>
          <p:cNvSpPr txBox="1">
            <a:spLocks noChangeArrowheads="1"/>
          </p:cNvSpPr>
          <p:nvPr/>
        </p:nvSpPr>
        <p:spPr bwMode="auto">
          <a:xfrm>
            <a:off x="3611563" y="2955925"/>
            <a:ext cx="1920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矩形 67"/>
          <p:cNvSpPr>
            <a:spLocks noChangeArrowheads="1"/>
          </p:cNvSpPr>
          <p:nvPr/>
        </p:nvSpPr>
        <p:spPr bwMode="auto">
          <a:xfrm>
            <a:off x="742950" y="1633538"/>
            <a:ext cx="6048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55650" y="2030413"/>
            <a:ext cx="763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67"/>
          <p:cNvSpPr>
            <a:spLocks noChangeArrowheads="1"/>
          </p:cNvSpPr>
          <p:nvPr/>
        </p:nvSpPr>
        <p:spPr bwMode="auto">
          <a:xfrm>
            <a:off x="82550" y="222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Title</a:t>
            </a:r>
            <a:endParaRPr lang="en-US" altLang="zh-CN" sz="2000" b="1"/>
          </a:p>
        </p:txBody>
      </p:sp>
      <p:sp>
        <p:nvSpPr>
          <p:cNvPr id="4" name="饼形 3"/>
          <p:cNvSpPr>
            <a:spLocks noChangeAspect="1"/>
          </p:cNvSpPr>
          <p:nvPr/>
        </p:nvSpPr>
        <p:spPr bwMode="auto">
          <a:xfrm flipH="1">
            <a:off x="2565400" y="971550"/>
            <a:ext cx="3684588" cy="3683000"/>
          </a:xfrm>
          <a:prstGeom prst="pie">
            <a:avLst>
              <a:gd name="adj1" fmla="val 11958916"/>
              <a:gd name="adj2" fmla="val 16157643"/>
            </a:avLst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饼形 5"/>
          <p:cNvSpPr>
            <a:spLocks noChangeAspect="1"/>
          </p:cNvSpPr>
          <p:nvPr/>
        </p:nvSpPr>
        <p:spPr bwMode="auto">
          <a:xfrm flipH="1">
            <a:off x="2432050" y="971550"/>
            <a:ext cx="3683000" cy="3683000"/>
          </a:xfrm>
          <a:prstGeom prst="pie">
            <a:avLst>
              <a:gd name="adj1" fmla="val 16194836"/>
              <a:gd name="adj2" fmla="val 2044161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7" name="饼形 6"/>
          <p:cNvSpPr>
            <a:spLocks noChangeAspect="1"/>
          </p:cNvSpPr>
          <p:nvPr/>
        </p:nvSpPr>
        <p:spPr bwMode="auto">
          <a:xfrm flipH="1">
            <a:off x="2374900" y="1104900"/>
            <a:ext cx="3683000" cy="3683000"/>
          </a:xfrm>
          <a:prstGeom prst="pie">
            <a:avLst>
              <a:gd name="adj1" fmla="val 20434198"/>
              <a:gd name="adj2" fmla="val 3276420"/>
            </a:avLst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饼形 7"/>
          <p:cNvSpPr>
            <a:spLocks noChangeAspect="1"/>
          </p:cNvSpPr>
          <p:nvPr/>
        </p:nvSpPr>
        <p:spPr bwMode="auto">
          <a:xfrm flipH="1">
            <a:off x="2584450" y="1104900"/>
            <a:ext cx="3683000" cy="3683000"/>
          </a:xfrm>
          <a:prstGeom prst="pie">
            <a:avLst>
              <a:gd name="adj1" fmla="val 7470231"/>
              <a:gd name="adj2" fmla="val 11952153"/>
            </a:avLst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9" name="饼形 8"/>
          <p:cNvSpPr>
            <a:spLocks noChangeAspect="1"/>
          </p:cNvSpPr>
          <p:nvPr/>
        </p:nvSpPr>
        <p:spPr bwMode="auto">
          <a:xfrm flipH="1">
            <a:off x="2489200" y="1192213"/>
            <a:ext cx="3683000" cy="3683000"/>
          </a:xfrm>
          <a:prstGeom prst="pie">
            <a:avLst>
              <a:gd name="adj1" fmla="val 3282485"/>
              <a:gd name="adj2" fmla="val 7472916"/>
            </a:avLst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3548063" y="4187825"/>
            <a:ext cx="16398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2690813" y="1730375"/>
            <a:ext cx="16398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6" name="Text Box 9"/>
          <p:cNvSpPr txBox="1">
            <a:spLocks noChangeArrowheads="1"/>
          </p:cNvSpPr>
          <p:nvPr/>
        </p:nvSpPr>
        <p:spPr bwMode="auto">
          <a:xfrm>
            <a:off x="2374900" y="3001963"/>
            <a:ext cx="1639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7" name="Text Box 9"/>
          <p:cNvSpPr txBox="1">
            <a:spLocks noChangeArrowheads="1"/>
          </p:cNvSpPr>
          <p:nvPr/>
        </p:nvSpPr>
        <p:spPr bwMode="auto">
          <a:xfrm>
            <a:off x="4406900" y="1749425"/>
            <a:ext cx="1639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8" name="Text Box 9"/>
          <p:cNvSpPr txBox="1">
            <a:spLocks noChangeArrowheads="1"/>
          </p:cNvSpPr>
          <p:nvPr/>
        </p:nvSpPr>
        <p:spPr bwMode="auto">
          <a:xfrm>
            <a:off x="4665663" y="2946400"/>
            <a:ext cx="16398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88963" y="1552575"/>
            <a:ext cx="7966075" cy="2787650"/>
          </a:xfrm>
          <a:prstGeom prst="rect">
            <a:avLst/>
          </a:prstGeom>
          <a:gradFill flip="none" rotWithShape="1">
            <a:gsLst>
              <a:gs pos="0">
                <a:srgbClr val="D9D9D9"/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5363" name="矩形 67"/>
          <p:cNvSpPr>
            <a:spLocks noChangeArrowheads="1"/>
          </p:cNvSpPr>
          <p:nvPr/>
        </p:nvSpPr>
        <p:spPr bwMode="auto">
          <a:xfrm>
            <a:off x="82550" y="22225"/>
            <a:ext cx="6604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Title</a:t>
            </a:r>
            <a:endParaRPr lang="en-US" altLang="zh-CN" sz="2000" b="1"/>
          </a:p>
        </p:txBody>
      </p:sp>
      <p:pic>
        <p:nvPicPr>
          <p:cNvPr id="15364" name="Picture 2" descr="E:\4544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770063"/>
            <a:ext cx="42862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11"/>
          <p:cNvSpPr txBox="1">
            <a:spLocks noChangeArrowheads="1"/>
          </p:cNvSpPr>
          <p:nvPr/>
        </p:nvSpPr>
        <p:spPr bwMode="auto">
          <a:xfrm>
            <a:off x="5892800" y="2887663"/>
            <a:ext cx="19208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Your Text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685800" y="2957513"/>
            <a:ext cx="40147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>
                <a:latin typeface="微软雅黑" panose="020B0503020204020204" pitchFamily="34" charset="-122"/>
                <a:ea typeface="微软雅黑" panose="020B0503020204020204" pitchFamily="34" charset="-122"/>
              </a:rPr>
              <a:t>PowerPoint Template</a:t>
            </a:r>
            <a:endParaRPr lang="en-US" altLang="zh-CN" sz="3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23"/>
          <p:cNvSpPr>
            <a:spLocks noChangeArrowheads="1"/>
          </p:cNvSpPr>
          <p:nvPr/>
        </p:nvSpPr>
        <p:spPr bwMode="auto">
          <a:xfrm>
            <a:off x="693738" y="3414713"/>
            <a:ext cx="4117975" cy="33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7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</a:t>
            </a:r>
            <a:endParaRPr lang="zh-CN" altLang="en-US" sz="157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TextBox 35"/>
          <p:cNvSpPr txBox="1">
            <a:spLocks noChangeArrowheads="1"/>
          </p:cNvSpPr>
          <p:nvPr/>
        </p:nvSpPr>
        <p:spPr bwMode="auto">
          <a:xfrm>
            <a:off x="7421563" y="3465513"/>
            <a:ext cx="11080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方正粗倩简体" panose="03000509000000000000" pitchFamily="65" charset="-122"/>
                <a:ea typeface="方正粗倩简体" panose="03000509000000000000" pitchFamily="65" charset="-122"/>
              </a:rPr>
              <a:t>RAPIDESIGN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grpSp>
        <p:nvGrpSpPr>
          <p:cNvPr id="16389" name="组合 36"/>
          <p:cNvGrpSpPr/>
          <p:nvPr/>
        </p:nvGrpSpPr>
        <p:grpSpPr bwMode="auto">
          <a:xfrm>
            <a:off x="7067550" y="3348038"/>
            <a:ext cx="454025" cy="423862"/>
            <a:chOff x="-2441575" y="2146300"/>
            <a:chExt cx="1196975" cy="1114425"/>
          </a:xfrm>
        </p:grpSpPr>
        <p:sp>
          <p:nvSpPr>
            <p:cNvPr id="8" name="Freeform 48"/>
            <p:cNvSpPr/>
            <p:nvPr/>
          </p:nvSpPr>
          <p:spPr bwMode="auto">
            <a:xfrm>
              <a:off x="-2441575" y="2325688"/>
              <a:ext cx="1054100" cy="781050"/>
            </a:xfrm>
            <a:custGeom>
              <a:avLst/>
              <a:gdLst>
                <a:gd name="T0" fmla="*/ 262 w 281"/>
                <a:gd name="T1" fmla="*/ 47 h 208"/>
                <a:gd name="T2" fmla="*/ 241 w 281"/>
                <a:gd name="T3" fmla="*/ 31 h 208"/>
                <a:gd name="T4" fmla="*/ 187 w 281"/>
                <a:gd name="T5" fmla="*/ 18 h 208"/>
                <a:gd name="T6" fmla="*/ 118 w 281"/>
                <a:gd name="T7" fmla="*/ 41 h 208"/>
                <a:gd name="T8" fmla="*/ 17 w 281"/>
                <a:gd name="T9" fmla="*/ 208 h 208"/>
                <a:gd name="T10" fmla="*/ 0 w 281"/>
                <a:gd name="T11" fmla="*/ 203 h 208"/>
                <a:gd name="T12" fmla="*/ 108 w 281"/>
                <a:gd name="T13" fmla="*/ 27 h 208"/>
                <a:gd name="T14" fmla="*/ 187 w 281"/>
                <a:gd name="T15" fmla="*/ 1 h 208"/>
                <a:gd name="T16" fmla="*/ 248 w 281"/>
                <a:gd name="T17" fmla="*/ 16 h 208"/>
                <a:gd name="T18" fmla="*/ 278 w 281"/>
                <a:gd name="T19" fmla="*/ 40 h 208"/>
                <a:gd name="T20" fmla="*/ 279 w 281"/>
                <a:gd name="T21" fmla="*/ 48 h 208"/>
                <a:gd name="T22" fmla="*/ 262 w 281"/>
                <a:gd name="T23" fmla="*/ 4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08">
                  <a:moveTo>
                    <a:pt x="262" y="47"/>
                  </a:moveTo>
                  <a:cubicBezTo>
                    <a:pt x="261" y="45"/>
                    <a:pt x="254" y="38"/>
                    <a:pt x="241" y="31"/>
                  </a:cubicBezTo>
                  <a:cubicBezTo>
                    <a:pt x="227" y="24"/>
                    <a:pt x="208" y="18"/>
                    <a:pt x="187" y="18"/>
                  </a:cubicBezTo>
                  <a:cubicBezTo>
                    <a:pt x="166" y="18"/>
                    <a:pt x="142" y="23"/>
                    <a:pt x="118" y="41"/>
                  </a:cubicBezTo>
                  <a:cubicBezTo>
                    <a:pt x="82" y="66"/>
                    <a:pt x="46" y="117"/>
                    <a:pt x="17" y="20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31" y="107"/>
                    <a:pt x="69" y="54"/>
                    <a:pt x="108" y="27"/>
                  </a:cubicBezTo>
                  <a:cubicBezTo>
                    <a:pt x="135" y="7"/>
                    <a:pt x="162" y="0"/>
                    <a:pt x="187" y="1"/>
                  </a:cubicBezTo>
                  <a:cubicBezTo>
                    <a:pt x="211" y="1"/>
                    <a:pt x="233" y="8"/>
                    <a:pt x="248" y="16"/>
                  </a:cubicBezTo>
                  <a:cubicBezTo>
                    <a:pt x="263" y="24"/>
                    <a:pt x="274" y="34"/>
                    <a:pt x="278" y="40"/>
                  </a:cubicBezTo>
                  <a:cubicBezTo>
                    <a:pt x="279" y="42"/>
                    <a:pt x="281" y="45"/>
                    <a:pt x="279" y="48"/>
                  </a:cubicBezTo>
                  <a:cubicBezTo>
                    <a:pt x="277" y="52"/>
                    <a:pt x="271" y="56"/>
                    <a:pt x="262" y="47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35000">
                  <a:schemeClr val="tx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9" name="Freeform 49"/>
            <p:cNvSpPr/>
            <p:nvPr/>
          </p:nvSpPr>
          <p:spPr bwMode="auto">
            <a:xfrm>
              <a:off x="-2117725" y="2146300"/>
              <a:ext cx="501650" cy="1114425"/>
            </a:xfrm>
            <a:custGeom>
              <a:avLst/>
              <a:gdLst>
                <a:gd name="T0" fmla="*/ 133 w 134"/>
                <a:gd name="T1" fmla="*/ 5 h 297"/>
                <a:gd name="T2" fmla="*/ 126 w 134"/>
                <a:gd name="T3" fmla="*/ 1 h 297"/>
                <a:gd name="T4" fmla="*/ 91 w 134"/>
                <a:gd name="T5" fmla="*/ 6 h 297"/>
                <a:gd name="T6" fmla="*/ 40 w 134"/>
                <a:gd name="T7" fmla="*/ 38 h 297"/>
                <a:gd name="T8" fmla="*/ 7 w 134"/>
                <a:gd name="T9" fmla="*/ 109 h 297"/>
                <a:gd name="T10" fmla="*/ 57 w 134"/>
                <a:gd name="T11" fmla="*/ 297 h 297"/>
                <a:gd name="T12" fmla="*/ 71 w 134"/>
                <a:gd name="T13" fmla="*/ 289 h 297"/>
                <a:gd name="T14" fmla="*/ 23 w 134"/>
                <a:gd name="T15" fmla="*/ 111 h 297"/>
                <a:gd name="T16" fmla="*/ 52 w 134"/>
                <a:gd name="T17" fmla="*/ 49 h 297"/>
                <a:gd name="T18" fmla="*/ 96 w 134"/>
                <a:gd name="T19" fmla="*/ 21 h 297"/>
                <a:gd name="T20" fmla="*/ 121 w 134"/>
                <a:gd name="T21" fmla="*/ 16 h 297"/>
                <a:gd name="T22" fmla="*/ 133 w 134"/>
                <a:gd name="T23" fmla="*/ 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297">
                  <a:moveTo>
                    <a:pt x="133" y="5"/>
                  </a:moveTo>
                  <a:cubicBezTo>
                    <a:pt x="132" y="2"/>
                    <a:pt x="129" y="1"/>
                    <a:pt x="126" y="1"/>
                  </a:cubicBezTo>
                  <a:cubicBezTo>
                    <a:pt x="120" y="0"/>
                    <a:pt x="106" y="1"/>
                    <a:pt x="91" y="6"/>
                  </a:cubicBezTo>
                  <a:cubicBezTo>
                    <a:pt x="75" y="11"/>
                    <a:pt x="57" y="21"/>
                    <a:pt x="40" y="38"/>
                  </a:cubicBezTo>
                  <a:cubicBezTo>
                    <a:pt x="24" y="54"/>
                    <a:pt x="11" y="77"/>
                    <a:pt x="7" y="109"/>
                  </a:cubicBezTo>
                  <a:cubicBezTo>
                    <a:pt x="0" y="153"/>
                    <a:pt x="11" y="214"/>
                    <a:pt x="57" y="297"/>
                  </a:cubicBezTo>
                  <a:cubicBezTo>
                    <a:pt x="71" y="289"/>
                    <a:pt x="71" y="289"/>
                    <a:pt x="71" y="289"/>
                  </a:cubicBezTo>
                  <a:cubicBezTo>
                    <a:pt x="28" y="209"/>
                    <a:pt x="17" y="152"/>
                    <a:pt x="23" y="111"/>
                  </a:cubicBezTo>
                  <a:cubicBezTo>
                    <a:pt x="26" y="83"/>
                    <a:pt x="38" y="63"/>
                    <a:pt x="52" y="49"/>
                  </a:cubicBezTo>
                  <a:cubicBezTo>
                    <a:pt x="66" y="35"/>
                    <a:pt x="83" y="26"/>
                    <a:pt x="96" y="21"/>
                  </a:cubicBezTo>
                  <a:cubicBezTo>
                    <a:pt x="110" y="17"/>
                    <a:pt x="119" y="16"/>
                    <a:pt x="121" y="16"/>
                  </a:cubicBezTo>
                  <a:cubicBezTo>
                    <a:pt x="133" y="16"/>
                    <a:pt x="134" y="9"/>
                    <a:pt x="133" y="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tx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0" name="Freeform 50"/>
            <p:cNvSpPr/>
            <p:nvPr/>
          </p:nvSpPr>
          <p:spPr bwMode="auto">
            <a:xfrm>
              <a:off x="-2212975" y="2171700"/>
              <a:ext cx="712788" cy="995363"/>
            </a:xfrm>
            <a:custGeom>
              <a:avLst/>
              <a:gdLst>
                <a:gd name="T0" fmla="*/ 47 w 190"/>
                <a:gd name="T1" fmla="*/ 1 h 265"/>
                <a:gd name="T2" fmla="*/ 40 w 190"/>
                <a:gd name="T3" fmla="*/ 3 h 265"/>
                <a:gd name="T4" fmla="*/ 18 w 190"/>
                <a:gd name="T5" fmla="*/ 30 h 265"/>
                <a:gd name="T6" fmla="*/ 1 w 190"/>
                <a:gd name="T7" fmla="*/ 87 h 265"/>
                <a:gd name="T8" fmla="*/ 23 w 190"/>
                <a:gd name="T9" fmla="*/ 161 h 265"/>
                <a:gd name="T10" fmla="*/ 185 w 190"/>
                <a:gd name="T11" fmla="*/ 265 h 265"/>
                <a:gd name="T12" fmla="*/ 190 w 190"/>
                <a:gd name="T13" fmla="*/ 250 h 265"/>
                <a:gd name="T14" fmla="*/ 37 w 190"/>
                <a:gd name="T15" fmla="*/ 152 h 265"/>
                <a:gd name="T16" fmla="*/ 17 w 190"/>
                <a:gd name="T17" fmla="*/ 87 h 265"/>
                <a:gd name="T18" fmla="*/ 31 w 190"/>
                <a:gd name="T19" fmla="*/ 37 h 265"/>
                <a:gd name="T20" fmla="*/ 46 w 190"/>
                <a:gd name="T21" fmla="*/ 17 h 265"/>
                <a:gd name="T22" fmla="*/ 47 w 190"/>
                <a:gd name="T23" fmla="*/ 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0" h="265">
                  <a:moveTo>
                    <a:pt x="47" y="1"/>
                  </a:moveTo>
                  <a:cubicBezTo>
                    <a:pt x="45" y="0"/>
                    <a:pt x="42" y="2"/>
                    <a:pt x="40" y="3"/>
                  </a:cubicBezTo>
                  <a:cubicBezTo>
                    <a:pt x="34" y="6"/>
                    <a:pt x="25" y="16"/>
                    <a:pt x="18" y="30"/>
                  </a:cubicBezTo>
                  <a:cubicBezTo>
                    <a:pt x="10" y="44"/>
                    <a:pt x="2" y="64"/>
                    <a:pt x="1" y="87"/>
                  </a:cubicBezTo>
                  <a:cubicBezTo>
                    <a:pt x="0" y="109"/>
                    <a:pt x="6" y="135"/>
                    <a:pt x="23" y="161"/>
                  </a:cubicBezTo>
                  <a:cubicBezTo>
                    <a:pt x="48" y="197"/>
                    <a:pt x="97" y="234"/>
                    <a:pt x="185" y="265"/>
                  </a:cubicBezTo>
                  <a:cubicBezTo>
                    <a:pt x="190" y="250"/>
                    <a:pt x="190" y="250"/>
                    <a:pt x="190" y="250"/>
                  </a:cubicBezTo>
                  <a:cubicBezTo>
                    <a:pt x="105" y="221"/>
                    <a:pt x="59" y="186"/>
                    <a:pt x="37" y="152"/>
                  </a:cubicBezTo>
                  <a:cubicBezTo>
                    <a:pt x="21" y="129"/>
                    <a:pt x="16" y="107"/>
                    <a:pt x="17" y="87"/>
                  </a:cubicBezTo>
                  <a:cubicBezTo>
                    <a:pt x="18" y="67"/>
                    <a:pt x="24" y="50"/>
                    <a:pt x="31" y="37"/>
                  </a:cubicBezTo>
                  <a:cubicBezTo>
                    <a:pt x="38" y="25"/>
                    <a:pt x="44" y="18"/>
                    <a:pt x="46" y="17"/>
                  </a:cubicBezTo>
                  <a:cubicBezTo>
                    <a:pt x="55" y="10"/>
                    <a:pt x="51" y="3"/>
                    <a:pt x="4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tx1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1" name="Freeform 51"/>
            <p:cNvSpPr/>
            <p:nvPr/>
          </p:nvSpPr>
          <p:spPr bwMode="auto">
            <a:xfrm>
              <a:off x="-2317750" y="2454275"/>
              <a:ext cx="1073150" cy="547688"/>
            </a:xfrm>
            <a:custGeom>
              <a:avLst/>
              <a:gdLst>
                <a:gd name="T0" fmla="*/ 7 w 286"/>
                <a:gd name="T1" fmla="*/ 1 h 146"/>
                <a:gd name="T2" fmla="*/ 2 w 286"/>
                <a:gd name="T3" fmla="*/ 7 h 146"/>
                <a:gd name="T4" fmla="*/ 3 w 286"/>
                <a:gd name="T5" fmla="*/ 42 h 146"/>
                <a:gd name="T6" fmla="*/ 30 w 286"/>
                <a:gd name="T7" fmla="*/ 95 h 146"/>
                <a:gd name="T8" fmla="*/ 96 w 286"/>
                <a:gd name="T9" fmla="*/ 135 h 146"/>
                <a:gd name="T10" fmla="*/ 286 w 286"/>
                <a:gd name="T11" fmla="*/ 104 h 146"/>
                <a:gd name="T12" fmla="*/ 279 w 286"/>
                <a:gd name="T13" fmla="*/ 90 h 146"/>
                <a:gd name="T14" fmla="*/ 100 w 286"/>
                <a:gd name="T15" fmla="*/ 120 h 146"/>
                <a:gd name="T16" fmla="*/ 42 w 286"/>
                <a:gd name="T17" fmla="*/ 85 h 146"/>
                <a:gd name="T18" fmla="*/ 19 w 286"/>
                <a:gd name="T19" fmla="*/ 38 h 146"/>
                <a:gd name="T20" fmla="*/ 17 w 286"/>
                <a:gd name="T21" fmla="*/ 13 h 146"/>
                <a:gd name="T22" fmla="*/ 7 w 286"/>
                <a:gd name="T23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6" h="146">
                  <a:moveTo>
                    <a:pt x="7" y="1"/>
                  </a:moveTo>
                  <a:cubicBezTo>
                    <a:pt x="4" y="2"/>
                    <a:pt x="3" y="5"/>
                    <a:pt x="2" y="7"/>
                  </a:cubicBezTo>
                  <a:cubicBezTo>
                    <a:pt x="0" y="13"/>
                    <a:pt x="0" y="27"/>
                    <a:pt x="3" y="42"/>
                  </a:cubicBezTo>
                  <a:cubicBezTo>
                    <a:pt x="7" y="58"/>
                    <a:pt x="15" y="78"/>
                    <a:pt x="30" y="95"/>
                  </a:cubicBezTo>
                  <a:cubicBezTo>
                    <a:pt x="44" y="112"/>
                    <a:pt x="65" y="128"/>
                    <a:pt x="96" y="135"/>
                  </a:cubicBezTo>
                  <a:cubicBezTo>
                    <a:pt x="138" y="146"/>
                    <a:pt x="200" y="141"/>
                    <a:pt x="286" y="104"/>
                  </a:cubicBezTo>
                  <a:cubicBezTo>
                    <a:pt x="279" y="90"/>
                    <a:pt x="279" y="90"/>
                    <a:pt x="279" y="90"/>
                  </a:cubicBezTo>
                  <a:cubicBezTo>
                    <a:pt x="197" y="125"/>
                    <a:pt x="139" y="130"/>
                    <a:pt x="100" y="120"/>
                  </a:cubicBezTo>
                  <a:cubicBezTo>
                    <a:pt x="73" y="113"/>
                    <a:pt x="54" y="100"/>
                    <a:pt x="42" y="85"/>
                  </a:cubicBezTo>
                  <a:cubicBezTo>
                    <a:pt x="29" y="70"/>
                    <a:pt x="22" y="53"/>
                    <a:pt x="19" y="38"/>
                  </a:cubicBezTo>
                  <a:cubicBezTo>
                    <a:pt x="16" y="25"/>
                    <a:pt x="16" y="15"/>
                    <a:pt x="17" y="13"/>
                  </a:cubicBezTo>
                  <a:cubicBezTo>
                    <a:pt x="18" y="2"/>
                    <a:pt x="11" y="0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69900">
                    <a:alpha val="0"/>
                  </a:srgbClr>
                </a:gs>
                <a:gs pos="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404" name="Freeform 52"/>
            <p:cNvSpPr/>
            <p:nvPr/>
          </p:nvSpPr>
          <p:spPr bwMode="auto">
            <a:xfrm>
              <a:off x="-1981200" y="2434296"/>
              <a:ext cx="426893" cy="434084"/>
            </a:xfrm>
            <a:custGeom>
              <a:avLst/>
              <a:gdLst>
                <a:gd name="T0" fmla="*/ 2147483646 w 114"/>
                <a:gd name="T1" fmla="*/ 2147483646 h 116"/>
                <a:gd name="T2" fmla="*/ 2147483646 w 114"/>
                <a:gd name="T3" fmla="*/ 2147483646 h 116"/>
                <a:gd name="T4" fmla="*/ 2147483646 w 114"/>
                <a:gd name="T5" fmla="*/ 2147483646 h 116"/>
                <a:gd name="T6" fmla="*/ 2147483646 w 114"/>
                <a:gd name="T7" fmla="*/ 2147483646 h 116"/>
                <a:gd name="T8" fmla="*/ 2147483646 w 114"/>
                <a:gd name="T9" fmla="*/ 2147483646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" h="116">
                  <a:moveTo>
                    <a:pt x="2" y="55"/>
                  </a:moveTo>
                  <a:cubicBezTo>
                    <a:pt x="0" y="86"/>
                    <a:pt x="23" y="112"/>
                    <a:pt x="53" y="114"/>
                  </a:cubicBezTo>
                  <a:cubicBezTo>
                    <a:pt x="84" y="116"/>
                    <a:pt x="110" y="93"/>
                    <a:pt x="112" y="62"/>
                  </a:cubicBezTo>
                  <a:cubicBezTo>
                    <a:pt x="114" y="31"/>
                    <a:pt x="91" y="4"/>
                    <a:pt x="61" y="2"/>
                  </a:cubicBezTo>
                  <a:cubicBezTo>
                    <a:pt x="30" y="0"/>
                    <a:pt x="4" y="24"/>
                    <a:pt x="2" y="5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90" name="TextBox 6"/>
          <p:cNvSpPr txBox="1">
            <a:spLocks noChangeArrowheads="1"/>
          </p:cNvSpPr>
          <p:nvPr/>
        </p:nvSpPr>
        <p:spPr bwMode="auto">
          <a:xfrm>
            <a:off x="673100" y="2438400"/>
            <a:ext cx="3228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en-US" altLang="zh-CN" sz="4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14388" y="2976563"/>
            <a:ext cx="763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990</Words>
  <Application>WPS 演示</Application>
  <PresentationFormat>全屏显示(16:9)</PresentationFormat>
  <Paragraphs>61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Calibri Light</vt:lpstr>
      <vt:lpstr>方正粗倩简体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37</cp:revision>
  <dcterms:created xsi:type="dcterms:W3CDTF">2011-04-27T06:28:00Z</dcterms:created>
  <dcterms:modified xsi:type="dcterms:W3CDTF">2018-08-23T03:39:47Z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