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粗倩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A"/>
    <a:srgbClr val="29388C"/>
    <a:srgbClr val="1D71B8"/>
    <a:srgbClr val="D0D2D3"/>
    <a:srgbClr val="FFFFFF"/>
    <a:srgbClr val="274897"/>
    <a:srgbClr val="000050"/>
    <a:srgbClr val="6B7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C8B231-33AE-425A-B845-835E9F1096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9725365-75BD-4ED7-B579-5499897197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89DEA7-1206-46A8-93FD-684855B7F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9453D6-785E-4468-8F29-A4857EA09B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78A177-4A87-4090-9E83-6C58456EC5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7F56FB-7639-4E50-B4A8-389E09BF5E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十角星 38"/>
          <p:cNvSpPr/>
          <p:nvPr userDrawn="1"/>
        </p:nvSpPr>
        <p:spPr>
          <a:xfrm rot="20416906">
            <a:off x="2974975" y="3494088"/>
            <a:ext cx="995363" cy="102552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257849"/>
            <a:ext cx="9144000" cy="3727965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2322651"/>
            <a:ext cx="7788537" cy="774805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0" y="2653422"/>
            <a:ext cx="7875615" cy="995925"/>
          </a:xfrm>
          <a:custGeom>
            <a:avLst/>
            <a:gdLst>
              <a:gd name="connsiteX0" fmla="*/ 0 w 7896113"/>
              <a:gd name="connsiteY0" fmla="*/ 0 h 2495923"/>
              <a:gd name="connsiteX1" fmla="*/ 527125 w 7896113"/>
              <a:gd name="connsiteY1" fmla="*/ 516367 h 2495923"/>
              <a:gd name="connsiteX2" fmla="*/ 1000462 w 7896113"/>
              <a:gd name="connsiteY2" fmla="*/ 1183341 h 2495923"/>
              <a:gd name="connsiteX3" fmla="*/ 1463040 w 7896113"/>
              <a:gd name="connsiteY3" fmla="*/ 1828800 h 2495923"/>
              <a:gd name="connsiteX4" fmla="*/ 2086984 w 7896113"/>
              <a:gd name="connsiteY4" fmla="*/ 2312894 h 2495923"/>
              <a:gd name="connsiteX5" fmla="*/ 2775473 w 7896113"/>
              <a:gd name="connsiteY5" fmla="*/ 2452743 h 2495923"/>
              <a:gd name="connsiteX6" fmla="*/ 3410175 w 7896113"/>
              <a:gd name="connsiteY6" fmla="*/ 2495774 h 2495923"/>
              <a:gd name="connsiteX7" fmla="*/ 4378363 w 7896113"/>
              <a:gd name="connsiteY7" fmla="*/ 2441986 h 2495923"/>
              <a:gd name="connsiteX8" fmla="*/ 5002306 w 7896113"/>
              <a:gd name="connsiteY8" fmla="*/ 2302136 h 2495923"/>
              <a:gd name="connsiteX9" fmla="*/ 5680038 w 7896113"/>
              <a:gd name="connsiteY9" fmla="*/ 2054710 h 2495923"/>
              <a:gd name="connsiteX10" fmla="*/ 6336255 w 7896113"/>
              <a:gd name="connsiteY10" fmla="*/ 1914861 h 2495923"/>
              <a:gd name="connsiteX11" fmla="*/ 7250655 w 7896113"/>
              <a:gd name="connsiteY11" fmla="*/ 1850315 h 2495923"/>
              <a:gd name="connsiteX12" fmla="*/ 7896113 w 7896113"/>
              <a:gd name="connsiteY12" fmla="*/ 1850315 h 2495923"/>
              <a:gd name="connsiteX13" fmla="*/ 7896113 w 7896113"/>
              <a:gd name="connsiteY13" fmla="*/ 1850315 h 249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6113" h="2495923">
                <a:moveTo>
                  <a:pt x="0" y="0"/>
                </a:moveTo>
                <a:cubicBezTo>
                  <a:pt x="180190" y="159572"/>
                  <a:pt x="360381" y="319144"/>
                  <a:pt x="527125" y="516367"/>
                </a:cubicBezTo>
                <a:cubicBezTo>
                  <a:pt x="693869" y="713590"/>
                  <a:pt x="1000462" y="1183341"/>
                  <a:pt x="1000462" y="1183341"/>
                </a:cubicBezTo>
                <a:cubicBezTo>
                  <a:pt x="1156448" y="1402080"/>
                  <a:pt x="1281953" y="1640541"/>
                  <a:pt x="1463040" y="1828800"/>
                </a:cubicBezTo>
                <a:cubicBezTo>
                  <a:pt x="1644127" y="2017059"/>
                  <a:pt x="1868245" y="2208904"/>
                  <a:pt x="2086984" y="2312894"/>
                </a:cubicBezTo>
                <a:cubicBezTo>
                  <a:pt x="2305723" y="2416884"/>
                  <a:pt x="2554941" y="2422263"/>
                  <a:pt x="2775473" y="2452743"/>
                </a:cubicBezTo>
                <a:cubicBezTo>
                  <a:pt x="2996005" y="2483223"/>
                  <a:pt x="3143027" y="2497567"/>
                  <a:pt x="3410175" y="2495774"/>
                </a:cubicBezTo>
                <a:cubicBezTo>
                  <a:pt x="3677323" y="2493981"/>
                  <a:pt x="4113008" y="2474259"/>
                  <a:pt x="4378363" y="2441986"/>
                </a:cubicBezTo>
                <a:cubicBezTo>
                  <a:pt x="4643718" y="2409713"/>
                  <a:pt x="4785360" y="2366682"/>
                  <a:pt x="5002306" y="2302136"/>
                </a:cubicBezTo>
                <a:cubicBezTo>
                  <a:pt x="5219252" y="2237590"/>
                  <a:pt x="5457713" y="2119256"/>
                  <a:pt x="5680038" y="2054710"/>
                </a:cubicBezTo>
                <a:cubicBezTo>
                  <a:pt x="5902363" y="1990164"/>
                  <a:pt x="6074486" y="1948927"/>
                  <a:pt x="6336255" y="1914861"/>
                </a:cubicBezTo>
                <a:cubicBezTo>
                  <a:pt x="6598024" y="1880795"/>
                  <a:pt x="6990679" y="1861073"/>
                  <a:pt x="7250655" y="1850315"/>
                </a:cubicBezTo>
                <a:cubicBezTo>
                  <a:pt x="7510631" y="1839557"/>
                  <a:pt x="7896113" y="1850315"/>
                  <a:pt x="7896113" y="1850315"/>
                </a:cubicBezTo>
                <a:lnTo>
                  <a:pt x="7896113" y="1850315"/>
                </a:ln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2710054"/>
            <a:ext cx="7982174" cy="837260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249803"/>
            <a:ext cx="7885690" cy="378711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29"/>
          <p:cNvGrpSpPr/>
          <p:nvPr userDrawn="1"/>
        </p:nvGrpSpPr>
        <p:grpSpPr bwMode="auto">
          <a:xfrm>
            <a:off x="4314825" y="3609975"/>
            <a:ext cx="4175125" cy="815975"/>
            <a:chOff x="2258951" y="3559664"/>
            <a:chExt cx="4626098" cy="842342"/>
          </a:xfrm>
        </p:grpSpPr>
        <p:grpSp>
          <p:nvGrpSpPr>
            <p:cNvPr id="10" name="组合 25"/>
            <p:cNvGrpSpPr/>
            <p:nvPr/>
          </p:nvGrpSpPr>
          <p:grpSpPr bwMode="auto">
            <a:xfrm>
              <a:off x="2258951" y="3559664"/>
              <a:ext cx="4626098" cy="842342"/>
              <a:chOff x="2034134" y="3348922"/>
              <a:chExt cx="5040560" cy="121018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034134" y="3474349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0">
                    <a:srgbClr val="6B7887"/>
                  </a:gs>
                  <a:gs pos="55000">
                    <a:srgbClr val="929CA8"/>
                  </a:gs>
                  <a:gs pos="100000">
                    <a:srgbClr val="B2B9C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034134" y="3348922"/>
                <a:ext cx="5040560" cy="1084755"/>
              </a:xfrm>
              <a:prstGeom prst="ellipse">
                <a:avLst/>
              </a:prstGeom>
              <a:gradFill flip="none" rotWithShape="1">
                <a:gsLst>
                  <a:gs pos="65000">
                    <a:schemeClr val="bg1"/>
                  </a:gs>
                  <a:gs pos="0">
                    <a:schemeClr val="bg1">
                      <a:alpha val="29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4513438" y="4342838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07904" y="4314819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364088" y="4314703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949434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084168" y="4234866"/>
              <a:ext cx="110398" cy="45720"/>
            </a:xfrm>
            <a:prstGeom prst="ellipse">
              <a:avLst/>
            </a:prstGeom>
            <a:gradFill>
              <a:gsLst>
                <a:gs pos="60000">
                  <a:schemeClr val="bg1"/>
                </a:gs>
                <a:gs pos="83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8" name="Picture 3" descr="F:\商务图片\gears5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274763"/>
            <a:ext cx="19081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十角星 38"/>
          <p:cNvSpPr/>
          <p:nvPr userDrawn="1"/>
        </p:nvSpPr>
        <p:spPr>
          <a:xfrm rot="21229015">
            <a:off x="6405563" y="942975"/>
            <a:ext cx="630237" cy="649288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noFill/>
          <a:ln w="12700">
            <a:solidFill>
              <a:srgbClr val="929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十角星 38"/>
          <p:cNvSpPr/>
          <p:nvPr userDrawn="1"/>
        </p:nvSpPr>
        <p:spPr>
          <a:xfrm rot="20049118">
            <a:off x="6975475" y="846138"/>
            <a:ext cx="412750" cy="423862"/>
          </a:xfrm>
          <a:custGeom>
            <a:avLst/>
            <a:gdLst/>
            <a:ahLst/>
            <a:cxnLst/>
            <a:rect l="l" t="t" r="r" b="b"/>
            <a:pathLst>
              <a:path w="1207234" h="1244090">
                <a:moveTo>
                  <a:pt x="603617" y="0"/>
                </a:moveTo>
                <a:lnTo>
                  <a:pt x="638414" y="3508"/>
                </a:lnTo>
                <a:lnTo>
                  <a:pt x="671213" y="144130"/>
                </a:lnTo>
                <a:cubicBezTo>
                  <a:pt x="725152" y="150042"/>
                  <a:pt x="775849" y="167002"/>
                  <a:pt x="820937" y="193383"/>
                </a:cubicBezTo>
                <a:lnTo>
                  <a:pt x="933511" y="96521"/>
                </a:lnTo>
                <a:cubicBezTo>
                  <a:pt x="953838" y="107372"/>
                  <a:pt x="972567" y="120658"/>
                  <a:pt x="988778" y="137068"/>
                </a:cubicBezTo>
                <a:lnTo>
                  <a:pt x="930958" y="271890"/>
                </a:lnTo>
                <a:cubicBezTo>
                  <a:pt x="968076" y="308092"/>
                  <a:pt x="998945" y="350613"/>
                  <a:pt x="1020485" y="398416"/>
                </a:cubicBezTo>
                <a:lnTo>
                  <a:pt x="1178279" y="384751"/>
                </a:lnTo>
                <a:lnTo>
                  <a:pt x="1197642" y="447127"/>
                </a:lnTo>
                <a:lnTo>
                  <a:pt x="1062365" y="527580"/>
                </a:lnTo>
                <a:cubicBezTo>
                  <a:pt x="1067912" y="552200"/>
                  <a:pt x="1070042" y="577722"/>
                  <a:pt x="1070042" y="603741"/>
                </a:cubicBezTo>
                <a:lnTo>
                  <a:pt x="1062364" y="679904"/>
                </a:lnTo>
                <a:lnTo>
                  <a:pt x="1207234" y="766062"/>
                </a:lnTo>
                <a:lnTo>
                  <a:pt x="1189345" y="823691"/>
                </a:lnTo>
                <a:lnTo>
                  <a:pt x="1020485" y="809067"/>
                </a:lnTo>
                <a:cubicBezTo>
                  <a:pt x="998945" y="856870"/>
                  <a:pt x="968075" y="899391"/>
                  <a:pt x="930957" y="935593"/>
                </a:cubicBezTo>
                <a:lnTo>
                  <a:pt x="1000373" y="1097455"/>
                </a:lnTo>
                <a:lnTo>
                  <a:pt x="958228" y="1132228"/>
                </a:lnTo>
                <a:lnTo>
                  <a:pt x="820936" y="1014099"/>
                </a:lnTo>
                <a:cubicBezTo>
                  <a:pt x="775849" y="1040480"/>
                  <a:pt x="725152" y="1057440"/>
                  <a:pt x="671213" y="1063352"/>
                </a:cubicBezTo>
                <a:lnTo>
                  <a:pt x="629669" y="1241464"/>
                </a:lnTo>
                <a:cubicBezTo>
                  <a:pt x="621088" y="1243909"/>
                  <a:pt x="612374" y="1244090"/>
                  <a:pt x="603617" y="1244090"/>
                </a:cubicBezTo>
                <a:lnTo>
                  <a:pt x="577565" y="1241464"/>
                </a:lnTo>
                <a:lnTo>
                  <a:pt x="536022" y="1063352"/>
                </a:lnTo>
                <a:cubicBezTo>
                  <a:pt x="482082" y="1057440"/>
                  <a:pt x="431386" y="1040480"/>
                  <a:pt x="386298" y="1014099"/>
                </a:cubicBezTo>
                <a:lnTo>
                  <a:pt x="249007" y="1132228"/>
                </a:lnTo>
                <a:lnTo>
                  <a:pt x="206861" y="1097455"/>
                </a:lnTo>
                <a:lnTo>
                  <a:pt x="276277" y="935593"/>
                </a:lnTo>
                <a:cubicBezTo>
                  <a:pt x="239159" y="899391"/>
                  <a:pt x="208290" y="856870"/>
                  <a:pt x="186750" y="809067"/>
                </a:cubicBezTo>
                <a:lnTo>
                  <a:pt x="17889" y="823691"/>
                </a:lnTo>
                <a:lnTo>
                  <a:pt x="0" y="766062"/>
                </a:lnTo>
                <a:lnTo>
                  <a:pt x="144870" y="679904"/>
                </a:lnTo>
                <a:cubicBezTo>
                  <a:pt x="139323" y="655283"/>
                  <a:pt x="137192" y="629761"/>
                  <a:pt x="137192" y="603741"/>
                </a:cubicBezTo>
                <a:lnTo>
                  <a:pt x="144870" y="527580"/>
                </a:lnTo>
                <a:lnTo>
                  <a:pt x="9593" y="447126"/>
                </a:lnTo>
                <a:lnTo>
                  <a:pt x="28955" y="384751"/>
                </a:lnTo>
                <a:lnTo>
                  <a:pt x="186749" y="398416"/>
                </a:lnTo>
                <a:cubicBezTo>
                  <a:pt x="208289" y="350613"/>
                  <a:pt x="239159" y="308092"/>
                  <a:pt x="276277" y="271890"/>
                </a:cubicBezTo>
                <a:lnTo>
                  <a:pt x="218457" y="137068"/>
                </a:lnTo>
                <a:cubicBezTo>
                  <a:pt x="234667" y="120658"/>
                  <a:pt x="253396" y="107372"/>
                  <a:pt x="273724" y="96521"/>
                </a:cubicBezTo>
                <a:lnTo>
                  <a:pt x="386298" y="193383"/>
                </a:lnTo>
                <a:cubicBezTo>
                  <a:pt x="431385" y="167002"/>
                  <a:pt x="482082" y="150042"/>
                  <a:pt x="536022" y="144130"/>
                </a:cubicBezTo>
                <a:lnTo>
                  <a:pt x="568821" y="3508"/>
                </a:lnTo>
                <a:cubicBezTo>
                  <a:pt x="580245" y="324"/>
                  <a:pt x="591893" y="0"/>
                  <a:pt x="603617" y="0"/>
                </a:cubicBezTo>
                <a:close/>
              </a:path>
            </a:pathLst>
          </a:custGeom>
          <a:solidFill>
            <a:srgbClr val="6B788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十角星 38"/>
          <p:cNvSpPr/>
          <p:nvPr userDrawn="1"/>
        </p:nvSpPr>
        <p:spPr>
          <a:xfrm rot="20302504">
            <a:off x="7226300" y="946150"/>
            <a:ext cx="1041400" cy="1073150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rgbClr val="6B78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十角星 38"/>
          <p:cNvSpPr/>
          <p:nvPr userDrawn="1"/>
        </p:nvSpPr>
        <p:spPr>
          <a:xfrm rot="20416572">
            <a:off x="6864350" y="-315913"/>
            <a:ext cx="1185863" cy="1223963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十角星 38"/>
          <p:cNvSpPr/>
          <p:nvPr userDrawn="1"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Picture 4" descr="F:\新开\L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2725"/>
            <a:ext cx="18573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4D975-B825-447F-9276-39A68B5FE3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CEFC6-228A-4424-97F9-B9F5251DA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95A6-E196-4646-97CE-9C472E7CA3C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26788-F499-4CF3-88A9-BE251E3216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58000">
                <a:srgbClr val="2A004C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十角星 38"/>
          <p:cNvSpPr/>
          <p:nvPr userDrawn="1"/>
        </p:nvSpPr>
        <p:spPr>
          <a:xfrm>
            <a:off x="2290763" y="4224338"/>
            <a:ext cx="1187450" cy="1223962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十角星 38"/>
          <p:cNvSpPr/>
          <p:nvPr userDrawn="1"/>
        </p:nvSpPr>
        <p:spPr>
          <a:xfrm rot="20416572">
            <a:off x="6818313" y="-158750"/>
            <a:ext cx="1185862" cy="1222375"/>
          </a:xfrm>
          <a:custGeom>
            <a:avLst/>
            <a:gdLst/>
            <a:ahLst/>
            <a:cxnLst/>
            <a:rect l="l" t="t" r="r" b="b"/>
            <a:pathLst>
              <a:path w="1041710" h="1073512">
                <a:moveTo>
                  <a:pt x="585657" y="373293"/>
                </a:moveTo>
                <a:cubicBezTo>
                  <a:pt x="495379" y="337503"/>
                  <a:pt x="393181" y="381675"/>
                  <a:pt x="357392" y="471954"/>
                </a:cubicBezTo>
                <a:cubicBezTo>
                  <a:pt x="321602" y="562233"/>
                  <a:pt x="365774" y="664431"/>
                  <a:pt x="456053" y="700220"/>
                </a:cubicBezTo>
                <a:cubicBezTo>
                  <a:pt x="546332" y="736009"/>
                  <a:pt x="648530" y="691837"/>
                  <a:pt x="684319" y="601558"/>
                </a:cubicBezTo>
                <a:cubicBezTo>
                  <a:pt x="720108" y="511280"/>
                  <a:pt x="675936" y="409082"/>
                  <a:pt x="585657" y="373293"/>
                </a:cubicBezTo>
                <a:close/>
                <a:moveTo>
                  <a:pt x="805517" y="83287"/>
                </a:moveTo>
                <a:cubicBezTo>
                  <a:pt x="823057" y="92650"/>
                  <a:pt x="839218" y="104115"/>
                  <a:pt x="853207" y="118275"/>
                </a:cubicBezTo>
                <a:lnTo>
                  <a:pt x="803315" y="234611"/>
                </a:lnTo>
                <a:cubicBezTo>
                  <a:pt x="835343" y="265849"/>
                  <a:pt x="861980" y="302540"/>
                  <a:pt x="880567" y="343789"/>
                </a:cubicBezTo>
                <a:lnTo>
                  <a:pt x="1016725" y="331998"/>
                </a:lnTo>
                <a:lnTo>
                  <a:pt x="1033433" y="385821"/>
                </a:lnTo>
                <a:lnTo>
                  <a:pt x="916705" y="455243"/>
                </a:lnTo>
                <a:cubicBezTo>
                  <a:pt x="921491" y="476488"/>
                  <a:pt x="923329" y="498510"/>
                  <a:pt x="923329" y="520962"/>
                </a:cubicBezTo>
                <a:lnTo>
                  <a:pt x="916703" y="586682"/>
                </a:lnTo>
                <a:lnTo>
                  <a:pt x="1041710" y="661027"/>
                </a:lnTo>
                <a:lnTo>
                  <a:pt x="1026274" y="710754"/>
                </a:lnTo>
                <a:lnTo>
                  <a:pt x="880567" y="698136"/>
                </a:lnTo>
                <a:cubicBezTo>
                  <a:pt x="861980" y="739384"/>
                  <a:pt x="835343" y="776075"/>
                  <a:pt x="803314" y="807313"/>
                </a:cubicBezTo>
                <a:lnTo>
                  <a:pt x="863212" y="946982"/>
                </a:lnTo>
                <a:lnTo>
                  <a:pt x="826845" y="976988"/>
                </a:lnTo>
                <a:lnTo>
                  <a:pt x="708378" y="875056"/>
                </a:lnTo>
                <a:cubicBezTo>
                  <a:pt x="669473" y="897819"/>
                  <a:pt x="625727" y="912454"/>
                  <a:pt x="579183" y="917555"/>
                </a:cubicBezTo>
                <a:lnTo>
                  <a:pt x="543335" y="1071246"/>
                </a:lnTo>
                <a:cubicBezTo>
                  <a:pt x="535931" y="1073356"/>
                  <a:pt x="528411" y="1073512"/>
                  <a:pt x="520855" y="1073512"/>
                </a:cubicBezTo>
                <a:lnTo>
                  <a:pt x="498375" y="1071246"/>
                </a:lnTo>
                <a:lnTo>
                  <a:pt x="462528" y="917555"/>
                </a:lnTo>
                <a:cubicBezTo>
                  <a:pt x="415984" y="912454"/>
                  <a:pt x="372239" y="897819"/>
                  <a:pt x="333333" y="875056"/>
                </a:cubicBezTo>
                <a:lnTo>
                  <a:pt x="214866" y="976988"/>
                </a:lnTo>
                <a:lnTo>
                  <a:pt x="178499" y="946982"/>
                </a:lnTo>
                <a:lnTo>
                  <a:pt x="238397" y="807314"/>
                </a:lnTo>
                <a:cubicBezTo>
                  <a:pt x="206368" y="776075"/>
                  <a:pt x="179731" y="739384"/>
                  <a:pt x="161145" y="698136"/>
                </a:cubicBezTo>
                <a:lnTo>
                  <a:pt x="15437" y="710754"/>
                </a:lnTo>
                <a:lnTo>
                  <a:pt x="0" y="661027"/>
                </a:lnTo>
                <a:lnTo>
                  <a:pt x="125007" y="586682"/>
                </a:lnTo>
                <a:cubicBezTo>
                  <a:pt x="120221" y="565437"/>
                  <a:pt x="118382" y="543414"/>
                  <a:pt x="118382" y="520962"/>
                </a:cubicBezTo>
                <a:lnTo>
                  <a:pt x="125007" y="455243"/>
                </a:lnTo>
                <a:lnTo>
                  <a:pt x="8278" y="385820"/>
                </a:lnTo>
                <a:lnTo>
                  <a:pt x="24985" y="331998"/>
                </a:lnTo>
                <a:lnTo>
                  <a:pt x="161144" y="343789"/>
                </a:lnTo>
                <a:cubicBezTo>
                  <a:pt x="179731" y="302540"/>
                  <a:pt x="206368" y="265849"/>
                  <a:pt x="238397" y="234611"/>
                </a:cubicBezTo>
                <a:lnTo>
                  <a:pt x="188505" y="118275"/>
                </a:lnTo>
                <a:cubicBezTo>
                  <a:pt x="202492" y="104115"/>
                  <a:pt x="218653" y="92650"/>
                  <a:pt x="236194" y="83287"/>
                </a:cubicBezTo>
                <a:lnTo>
                  <a:pt x="333333" y="166868"/>
                </a:lnTo>
                <a:cubicBezTo>
                  <a:pt x="372238" y="144105"/>
                  <a:pt x="415984" y="129470"/>
                  <a:pt x="462528" y="124369"/>
                </a:cubicBezTo>
                <a:lnTo>
                  <a:pt x="490830" y="3027"/>
                </a:lnTo>
                <a:cubicBezTo>
                  <a:pt x="500688" y="280"/>
                  <a:pt x="510739" y="0"/>
                  <a:pt x="520856" y="0"/>
                </a:cubicBezTo>
                <a:lnTo>
                  <a:pt x="550881" y="3027"/>
                </a:lnTo>
                <a:lnTo>
                  <a:pt x="579183" y="124368"/>
                </a:lnTo>
                <a:cubicBezTo>
                  <a:pt x="625726" y="129470"/>
                  <a:pt x="669473" y="144104"/>
                  <a:pt x="708378" y="166868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257849"/>
            <a:ext cx="9144000" cy="4402133"/>
          </a:xfrm>
          <a:prstGeom prst="rect">
            <a:avLst/>
          </a:prstGeom>
          <a:gradFill flip="none" rotWithShape="1">
            <a:gsLst>
              <a:gs pos="100000">
                <a:srgbClr val="929CA8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3" descr="F:\新开\LJY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26923" r="31776" b="14021"/>
          <a:stretch>
            <a:fillRect/>
          </a:stretch>
        </p:blipFill>
        <p:spPr bwMode="auto">
          <a:xfrm>
            <a:off x="395288" y="217488"/>
            <a:ext cx="6337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/>
          <p:nvPr userDrawn="1"/>
        </p:nvSpPr>
        <p:spPr>
          <a:xfrm>
            <a:off x="0" y="4111288"/>
            <a:ext cx="7982174" cy="589529"/>
          </a:xfrm>
          <a:custGeom>
            <a:avLst/>
            <a:gdLst>
              <a:gd name="connsiteX0" fmla="*/ 0 w 7982174"/>
              <a:gd name="connsiteY0" fmla="*/ 72281 h 1249581"/>
              <a:gd name="connsiteX1" fmla="*/ 279699 w 7982174"/>
              <a:gd name="connsiteY1" fmla="*/ 29250 h 1249581"/>
              <a:gd name="connsiteX2" fmla="*/ 688489 w 7982174"/>
              <a:gd name="connsiteY2" fmla="*/ 190615 h 1249581"/>
              <a:gd name="connsiteX3" fmla="*/ 1678193 w 7982174"/>
              <a:gd name="connsiteY3" fmla="*/ 793043 h 1249581"/>
              <a:gd name="connsiteX4" fmla="*/ 2398955 w 7982174"/>
              <a:gd name="connsiteY4" fmla="*/ 1094257 h 1249581"/>
              <a:gd name="connsiteX5" fmla="*/ 2861534 w 7982174"/>
              <a:gd name="connsiteY5" fmla="*/ 1008196 h 1249581"/>
              <a:gd name="connsiteX6" fmla="*/ 3238052 w 7982174"/>
              <a:gd name="connsiteY6" fmla="*/ 663951 h 1249581"/>
              <a:gd name="connsiteX7" fmla="*/ 3571539 w 7982174"/>
              <a:gd name="connsiteY7" fmla="*/ 190615 h 1249581"/>
              <a:gd name="connsiteX8" fmla="*/ 3915783 w 7982174"/>
              <a:gd name="connsiteY8" fmla="*/ 7735 h 1249581"/>
              <a:gd name="connsiteX9" fmla="*/ 4453666 w 7982174"/>
              <a:gd name="connsiteY9" fmla="*/ 61523 h 1249581"/>
              <a:gd name="connsiteX10" fmla="*/ 4991548 w 7982174"/>
              <a:gd name="connsiteY10" fmla="*/ 308949 h 1249581"/>
              <a:gd name="connsiteX11" fmla="*/ 5368066 w 7982174"/>
              <a:gd name="connsiteY11" fmla="*/ 642436 h 1249581"/>
              <a:gd name="connsiteX12" fmla="*/ 5669280 w 7982174"/>
              <a:gd name="connsiteY12" fmla="*/ 900620 h 1249581"/>
              <a:gd name="connsiteX13" fmla="*/ 6110343 w 7982174"/>
              <a:gd name="connsiteY13" fmla="*/ 1094257 h 1249581"/>
              <a:gd name="connsiteX14" fmla="*/ 6831106 w 7982174"/>
              <a:gd name="connsiteY14" fmla="*/ 1234107 h 1249581"/>
              <a:gd name="connsiteX15" fmla="*/ 7648687 w 7982174"/>
              <a:gd name="connsiteY15" fmla="*/ 1244864 h 1249581"/>
              <a:gd name="connsiteX16" fmla="*/ 7982174 w 7982174"/>
              <a:gd name="connsiteY16" fmla="*/ 1223349 h 12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2174" h="1249581">
                <a:moveTo>
                  <a:pt x="0" y="72281"/>
                </a:moveTo>
                <a:cubicBezTo>
                  <a:pt x="82475" y="40904"/>
                  <a:pt x="164951" y="9528"/>
                  <a:pt x="279699" y="29250"/>
                </a:cubicBezTo>
                <a:cubicBezTo>
                  <a:pt x="394447" y="48972"/>
                  <a:pt x="455407" y="63316"/>
                  <a:pt x="688489" y="190615"/>
                </a:cubicBezTo>
                <a:cubicBezTo>
                  <a:pt x="921571" y="317914"/>
                  <a:pt x="1393115" y="642436"/>
                  <a:pt x="1678193" y="793043"/>
                </a:cubicBezTo>
                <a:cubicBezTo>
                  <a:pt x="1963271" y="943650"/>
                  <a:pt x="2201732" y="1058398"/>
                  <a:pt x="2398955" y="1094257"/>
                </a:cubicBezTo>
                <a:cubicBezTo>
                  <a:pt x="2596178" y="1130116"/>
                  <a:pt x="2721685" y="1079914"/>
                  <a:pt x="2861534" y="1008196"/>
                </a:cubicBezTo>
                <a:cubicBezTo>
                  <a:pt x="3001383" y="936478"/>
                  <a:pt x="3119718" y="800215"/>
                  <a:pt x="3238052" y="663951"/>
                </a:cubicBezTo>
                <a:cubicBezTo>
                  <a:pt x="3356386" y="527687"/>
                  <a:pt x="3458584" y="299984"/>
                  <a:pt x="3571539" y="190615"/>
                </a:cubicBezTo>
                <a:cubicBezTo>
                  <a:pt x="3684494" y="81246"/>
                  <a:pt x="3768762" y="29250"/>
                  <a:pt x="3915783" y="7735"/>
                </a:cubicBezTo>
                <a:cubicBezTo>
                  <a:pt x="4062804" y="-13780"/>
                  <a:pt x="4274372" y="11321"/>
                  <a:pt x="4453666" y="61523"/>
                </a:cubicBezTo>
                <a:cubicBezTo>
                  <a:pt x="4632960" y="111725"/>
                  <a:pt x="4839148" y="212130"/>
                  <a:pt x="4991548" y="308949"/>
                </a:cubicBezTo>
                <a:cubicBezTo>
                  <a:pt x="5143948" y="405768"/>
                  <a:pt x="5255111" y="543824"/>
                  <a:pt x="5368066" y="642436"/>
                </a:cubicBezTo>
                <a:cubicBezTo>
                  <a:pt x="5481021" y="741048"/>
                  <a:pt x="5545567" y="825317"/>
                  <a:pt x="5669280" y="900620"/>
                </a:cubicBezTo>
                <a:cubicBezTo>
                  <a:pt x="5792993" y="975924"/>
                  <a:pt x="5916705" y="1038676"/>
                  <a:pt x="6110343" y="1094257"/>
                </a:cubicBezTo>
                <a:cubicBezTo>
                  <a:pt x="6303981" y="1149838"/>
                  <a:pt x="6574715" y="1209006"/>
                  <a:pt x="6831106" y="1234107"/>
                </a:cubicBezTo>
                <a:cubicBezTo>
                  <a:pt x="7087497" y="1259208"/>
                  <a:pt x="7456842" y="1246657"/>
                  <a:pt x="7648687" y="1244864"/>
                </a:cubicBezTo>
                <a:cubicBezTo>
                  <a:pt x="7840532" y="1243071"/>
                  <a:pt x="7911353" y="1233210"/>
                  <a:pt x="7982174" y="122334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935046"/>
            <a:ext cx="7885690" cy="869392"/>
          </a:xfrm>
          <a:custGeom>
            <a:avLst/>
            <a:gdLst>
              <a:gd name="connsiteX0" fmla="*/ 0 w 7777779"/>
              <a:gd name="connsiteY0" fmla="*/ 869392 h 869392"/>
              <a:gd name="connsiteX1" fmla="*/ 505610 w 7777779"/>
              <a:gd name="connsiteY1" fmla="*/ 245448 h 869392"/>
              <a:gd name="connsiteX2" fmla="*/ 1108038 w 7777779"/>
              <a:gd name="connsiteY2" fmla="*/ 8780 h 869392"/>
              <a:gd name="connsiteX3" fmla="*/ 1914862 w 7777779"/>
              <a:gd name="connsiteY3" fmla="*/ 84084 h 869392"/>
              <a:gd name="connsiteX4" fmla="*/ 2667897 w 7777779"/>
              <a:gd name="connsiteY4" fmla="*/ 396055 h 869392"/>
              <a:gd name="connsiteX5" fmla="*/ 3453205 w 7777779"/>
              <a:gd name="connsiteY5" fmla="*/ 611208 h 869392"/>
              <a:gd name="connsiteX6" fmla="*/ 4399878 w 7777779"/>
              <a:gd name="connsiteY6" fmla="*/ 643481 h 869392"/>
              <a:gd name="connsiteX7" fmla="*/ 5303520 w 7777779"/>
              <a:gd name="connsiteY7" fmla="*/ 439086 h 869392"/>
              <a:gd name="connsiteX8" fmla="*/ 5992010 w 7777779"/>
              <a:gd name="connsiteY8" fmla="*/ 245448 h 869392"/>
              <a:gd name="connsiteX9" fmla="*/ 6712772 w 7777779"/>
              <a:gd name="connsiteY9" fmla="*/ 84084 h 869392"/>
              <a:gd name="connsiteX10" fmla="*/ 7498080 w 7777779"/>
              <a:gd name="connsiteY10" fmla="*/ 94841 h 869392"/>
              <a:gd name="connsiteX11" fmla="*/ 7777779 w 7777779"/>
              <a:gd name="connsiteY11" fmla="*/ 105599 h 8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779" h="869392">
                <a:moveTo>
                  <a:pt x="0" y="869392"/>
                </a:moveTo>
                <a:cubicBezTo>
                  <a:pt x="160468" y="629137"/>
                  <a:pt x="320937" y="388883"/>
                  <a:pt x="505610" y="245448"/>
                </a:cubicBezTo>
                <a:cubicBezTo>
                  <a:pt x="690283" y="102013"/>
                  <a:pt x="873163" y="35674"/>
                  <a:pt x="1108038" y="8780"/>
                </a:cubicBezTo>
                <a:cubicBezTo>
                  <a:pt x="1342913" y="-18114"/>
                  <a:pt x="1654886" y="19538"/>
                  <a:pt x="1914862" y="84084"/>
                </a:cubicBezTo>
                <a:cubicBezTo>
                  <a:pt x="2174838" y="148630"/>
                  <a:pt x="2411507" y="308201"/>
                  <a:pt x="2667897" y="396055"/>
                </a:cubicBezTo>
                <a:cubicBezTo>
                  <a:pt x="2924287" y="483909"/>
                  <a:pt x="3164542" y="569970"/>
                  <a:pt x="3453205" y="611208"/>
                </a:cubicBezTo>
                <a:cubicBezTo>
                  <a:pt x="3741868" y="652446"/>
                  <a:pt x="4091492" y="672168"/>
                  <a:pt x="4399878" y="643481"/>
                </a:cubicBezTo>
                <a:cubicBezTo>
                  <a:pt x="4708264" y="614794"/>
                  <a:pt x="5038165" y="505425"/>
                  <a:pt x="5303520" y="439086"/>
                </a:cubicBezTo>
                <a:cubicBezTo>
                  <a:pt x="5568875" y="372747"/>
                  <a:pt x="5757135" y="304615"/>
                  <a:pt x="5992010" y="245448"/>
                </a:cubicBezTo>
                <a:cubicBezTo>
                  <a:pt x="6226885" y="186281"/>
                  <a:pt x="6461760" y="109185"/>
                  <a:pt x="6712772" y="84084"/>
                </a:cubicBezTo>
                <a:cubicBezTo>
                  <a:pt x="6963784" y="58983"/>
                  <a:pt x="7320579" y="91255"/>
                  <a:pt x="7498080" y="94841"/>
                </a:cubicBezTo>
                <a:cubicBezTo>
                  <a:pt x="7675581" y="98427"/>
                  <a:pt x="7726680" y="102013"/>
                  <a:pt x="7777779" y="105599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3807680"/>
            <a:ext cx="7788537" cy="562062"/>
          </a:xfrm>
          <a:custGeom>
            <a:avLst/>
            <a:gdLst>
              <a:gd name="connsiteX0" fmla="*/ 0 w 7788537"/>
              <a:gd name="connsiteY0" fmla="*/ 574 h 1778691"/>
              <a:gd name="connsiteX1" fmla="*/ 279699 w 7788537"/>
              <a:gd name="connsiteY1" fmla="*/ 65120 h 1778691"/>
              <a:gd name="connsiteX2" fmla="*/ 817582 w 7788537"/>
              <a:gd name="connsiteY2" fmla="*/ 409365 h 1778691"/>
              <a:gd name="connsiteX3" fmla="*/ 1247888 w 7788537"/>
              <a:gd name="connsiteY3" fmla="*/ 775125 h 1778691"/>
              <a:gd name="connsiteX4" fmla="*/ 1904104 w 7788537"/>
              <a:gd name="connsiteY4" fmla="*/ 1173158 h 1778691"/>
              <a:gd name="connsiteX5" fmla="*/ 3065930 w 7788537"/>
              <a:gd name="connsiteY5" fmla="*/ 1549675 h 1778691"/>
              <a:gd name="connsiteX6" fmla="*/ 4658062 w 7788537"/>
              <a:gd name="connsiteY6" fmla="*/ 1743313 h 1778691"/>
              <a:gd name="connsiteX7" fmla="*/ 7003229 w 7788537"/>
              <a:gd name="connsiteY7" fmla="*/ 1775586 h 1778691"/>
              <a:gd name="connsiteX8" fmla="*/ 7788537 w 7788537"/>
              <a:gd name="connsiteY8" fmla="*/ 1775586 h 17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8537" h="1778691">
                <a:moveTo>
                  <a:pt x="0" y="574"/>
                </a:moveTo>
                <a:cubicBezTo>
                  <a:pt x="71717" y="-1219"/>
                  <a:pt x="143435" y="-3012"/>
                  <a:pt x="279699" y="65120"/>
                </a:cubicBezTo>
                <a:cubicBezTo>
                  <a:pt x="415963" y="133252"/>
                  <a:pt x="656217" y="291031"/>
                  <a:pt x="817582" y="409365"/>
                </a:cubicBezTo>
                <a:cubicBezTo>
                  <a:pt x="978947" y="527699"/>
                  <a:pt x="1066801" y="647826"/>
                  <a:pt x="1247888" y="775125"/>
                </a:cubicBezTo>
                <a:cubicBezTo>
                  <a:pt x="1428975" y="902424"/>
                  <a:pt x="1601097" y="1044066"/>
                  <a:pt x="1904104" y="1173158"/>
                </a:cubicBezTo>
                <a:cubicBezTo>
                  <a:pt x="2207111" y="1302250"/>
                  <a:pt x="2606937" y="1454649"/>
                  <a:pt x="3065930" y="1549675"/>
                </a:cubicBezTo>
                <a:cubicBezTo>
                  <a:pt x="3524923" y="1644701"/>
                  <a:pt x="4001846" y="1705661"/>
                  <a:pt x="4658062" y="1743313"/>
                </a:cubicBezTo>
                <a:cubicBezTo>
                  <a:pt x="5314278" y="1780965"/>
                  <a:pt x="6481483" y="1770207"/>
                  <a:pt x="7003229" y="1775586"/>
                </a:cubicBezTo>
                <a:cubicBezTo>
                  <a:pt x="7524975" y="1780965"/>
                  <a:pt x="7656756" y="1778275"/>
                  <a:pt x="7788537" y="1775586"/>
                </a:cubicBezTo>
              </a:path>
            </a:pathLst>
          </a:custGeom>
          <a:ln>
            <a:gradFill flip="none" rotWithShape="1">
              <a:gsLst>
                <a:gs pos="19000">
                  <a:srgbClr val="2A004C"/>
                </a:gs>
                <a:gs pos="61000">
                  <a:srgbClr val="0070C0"/>
                </a:gs>
                <a:gs pos="9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24C7B-E01E-4E5D-B36E-879E66188B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26FA-2B6D-448E-90E8-0DF8A54B24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DF42A-BF21-4772-8BFB-2BA4099CB7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D0465-F4D2-4455-BAF7-257959715A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3FF8F-4AD2-4A5D-A7B6-881CA8116B8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9DE9C-AD62-45AD-84E7-92BDCAE072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C1437-92E6-418B-97E0-A2B5E9C5536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45820-9A4E-42BA-809F-0851255BA2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4D24-0907-49C1-A315-1DD4B102C91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1038-C4C8-47BA-BE0A-0F66E2BE76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675D8-0892-4918-90D8-CE88348788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86B3B-67A6-456B-8799-3508AB9E51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90839-595F-4DDD-8EDC-E450C13B3C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9B5A4-6B52-45AF-A29E-F35ED16735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60D0C5-85EE-44E0-ADDB-6EDD016B08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66CB72-C9E8-43D2-ADB1-B2CF3BF8F47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61"/>
          <p:cNvGrpSpPr/>
          <p:nvPr/>
        </p:nvGrpSpPr>
        <p:grpSpPr bwMode="auto">
          <a:xfrm>
            <a:off x="1420994" y="272221"/>
            <a:ext cx="990344" cy="583658"/>
            <a:chOff x="2696367" y="2001310"/>
            <a:chExt cx="991342" cy="5829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TextBox 35"/>
            <p:cNvSpPr txBox="1">
              <a:spLocks noChangeArrowheads="1"/>
            </p:cNvSpPr>
            <p:nvPr/>
          </p:nvSpPr>
          <p:spPr bwMode="auto">
            <a:xfrm>
              <a:off x="2696367" y="2001310"/>
              <a:ext cx="99134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3" name="组合 36"/>
            <p:cNvGrpSpPr/>
            <p:nvPr/>
          </p:nvGrpSpPr>
          <p:grpSpPr bwMode="auto">
            <a:xfrm>
              <a:off x="2987781" y="2246158"/>
              <a:ext cx="361950" cy="338137"/>
              <a:chOff x="-1007641" y="2971801"/>
              <a:chExt cx="1196975" cy="1114425"/>
            </a:xfrm>
          </p:grpSpPr>
          <p:sp>
            <p:nvSpPr>
              <p:cNvPr id="14" name="Freeform 48"/>
              <p:cNvSpPr/>
              <p:nvPr/>
            </p:nvSpPr>
            <p:spPr bwMode="auto">
              <a:xfrm>
                <a:off x="-1007641" y="3151189"/>
                <a:ext cx="1054100" cy="781051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5" name="Freeform 49"/>
              <p:cNvSpPr/>
              <p:nvPr/>
            </p:nvSpPr>
            <p:spPr bwMode="auto">
              <a:xfrm>
                <a:off x="-683790" y="2971801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Freeform 50"/>
              <p:cNvSpPr/>
              <p:nvPr/>
            </p:nvSpPr>
            <p:spPr bwMode="auto">
              <a:xfrm>
                <a:off x="-779041" y="2997201"/>
                <a:ext cx="712789" cy="995362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7" name="Freeform 51"/>
              <p:cNvSpPr/>
              <p:nvPr/>
            </p:nvSpPr>
            <p:spPr bwMode="auto">
              <a:xfrm>
                <a:off x="-883816" y="3279775"/>
                <a:ext cx="1073150" cy="547689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52"/>
              <p:cNvSpPr/>
              <p:nvPr/>
            </p:nvSpPr>
            <p:spPr bwMode="auto">
              <a:xfrm>
                <a:off x="-545678" y="3260725"/>
                <a:ext cx="427037" cy="434974"/>
              </a:xfrm>
              <a:custGeom>
                <a:avLst/>
                <a:gdLst>
                  <a:gd name="T0" fmla="*/ 2147483647 w 114"/>
                  <a:gd name="T1" fmla="*/ 2147483647 h 116"/>
                  <a:gd name="T2" fmla="*/ 2147483647 w 114"/>
                  <a:gd name="T3" fmla="*/ 2147483647 h 116"/>
                  <a:gd name="T4" fmla="*/ 2147483647 w 114"/>
                  <a:gd name="T5" fmla="*/ 2147483647 h 116"/>
                  <a:gd name="T6" fmla="*/ 2147483647 w 114"/>
                  <a:gd name="T7" fmla="*/ 2147483647 h 116"/>
                  <a:gd name="T8" fmla="*/ 2147483647 w 114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9" name="矩形​​ 42"/>
          <p:cNvSpPr>
            <a:spLocks noChangeArrowheads="1"/>
          </p:cNvSpPr>
          <p:nvPr/>
        </p:nvSpPr>
        <p:spPr bwMode="auto">
          <a:xfrm>
            <a:off x="659056" y="1122322"/>
            <a:ext cx="5005388" cy="120032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POWERPOINT</a:t>
            </a:r>
            <a:endParaRPr lang="zh-CN" altLang="en-US" sz="4800" dirty="0">
              <a:gradFill flip="none" rotWithShape="1">
                <a:gsLst>
                  <a:gs pos="4000">
                    <a:srgbClr val="00B0F0"/>
                  </a:gs>
                  <a:gs pos="14000">
                    <a:srgbClr val="0070C0"/>
                  </a:gs>
                  <a:gs pos="57000">
                    <a:schemeClr val="tx2">
                      <a:lumMod val="75000"/>
                    </a:schemeClr>
                  </a:gs>
                  <a:gs pos="86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149" name="TextBox 83"/>
          <p:cNvSpPr txBox="1">
            <a:spLocks noChangeArrowheads="1"/>
          </p:cNvSpPr>
          <p:nvPr/>
        </p:nvSpPr>
        <p:spPr bwMode="auto">
          <a:xfrm>
            <a:off x="261938" y="3976688"/>
            <a:ext cx="1876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适用于工业及相关类别演示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​​ 57"/>
          <p:cNvSpPr/>
          <p:nvPr/>
        </p:nvSpPr>
        <p:spPr bwMode="auto">
          <a:xfrm>
            <a:off x="1585913" y="1631950"/>
            <a:ext cx="5972175" cy="185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771776" y="185738"/>
            <a:ext cx="2304473" cy="504581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32301" y="1652760"/>
            <a:ext cx="5479393" cy="526008"/>
            <a:chOff x="1832301" y="1652760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1" y="1660048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4114" y="170416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十角星 38"/>
            <p:cNvSpPr/>
            <p:nvPr/>
          </p:nvSpPr>
          <p:spPr>
            <a:xfrm rot="21444358">
              <a:off x="6188864" y="1652760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十角星 38"/>
            <p:cNvSpPr/>
            <p:nvPr/>
          </p:nvSpPr>
          <p:spPr>
            <a:xfrm rot="1027452">
              <a:off x="5566227" y="1707327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32302" y="2320627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32303" y="2988492"/>
            <a:ext cx="5479393" cy="526008"/>
            <a:chOff x="1832303" y="2988492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圆角矩形 7"/>
            <p:cNvSpPr/>
            <p:nvPr/>
          </p:nvSpPr>
          <p:spPr>
            <a:xfrm>
              <a:off x="1832303" y="3003797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9508" y="3047911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十角星 38"/>
            <p:cNvSpPr/>
            <p:nvPr/>
          </p:nvSpPr>
          <p:spPr>
            <a:xfrm rot="21444358">
              <a:off x="6188865" y="2988492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十角星 38"/>
            <p:cNvSpPr/>
            <p:nvPr/>
          </p:nvSpPr>
          <p:spPr>
            <a:xfrm rot="1027452">
              <a:off x="5566228" y="3043059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solidFill>
              <a:srgbClr val="1D71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TextBox 27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32302" y="2320627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TextBox 10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TextBox 2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611188" y="1190625"/>
            <a:ext cx="7921625" cy="2749550"/>
          </a:xfrm>
          <a:prstGeom prst="roundRect">
            <a:avLst>
              <a:gd name="adj" fmla="val 937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33671" y="1781177"/>
            <a:ext cx="2304256" cy="1942701"/>
            <a:chOff x="933671" y="1781177"/>
            <a:chExt cx="2304256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933671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93073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3073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32302" y="965622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19869" y="1781177"/>
            <a:ext cx="2304256" cy="1942701"/>
            <a:chOff x="933671" y="1781177"/>
            <a:chExt cx="2304256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933671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7913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7913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10960" y="1781177"/>
            <a:ext cx="2449589" cy="1942701"/>
            <a:chOff x="5978694" y="1781177"/>
            <a:chExt cx="2449589" cy="1942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5978694" y="1781177"/>
              <a:ext cx="2304256" cy="1942701"/>
            </a:xfrm>
            <a:prstGeom prst="roundRect">
              <a:avLst>
                <a:gd name="adj" fmla="val 9694"/>
              </a:avLst>
            </a:prstGeom>
            <a:solidFill>
              <a:srgbClr val="D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十角星 38"/>
            <p:cNvSpPr/>
            <p:nvPr/>
          </p:nvSpPr>
          <p:spPr>
            <a:xfrm rot="20416906">
              <a:off x="7613113" y="2200543"/>
              <a:ext cx="815170" cy="1025653"/>
            </a:xfrm>
            <a:custGeom>
              <a:avLst/>
              <a:gdLst/>
              <a:ahLst/>
              <a:cxnLst/>
              <a:rect l="l" t="t" r="r" b="b"/>
              <a:pathLst>
                <a:path w="815170" h="1025653">
                  <a:moveTo>
                    <a:pt x="559548" y="356651"/>
                  </a:moveTo>
                  <a:cubicBezTo>
                    <a:pt x="473295" y="322456"/>
                    <a:pt x="375653" y="364659"/>
                    <a:pt x="341459" y="450913"/>
                  </a:cubicBezTo>
                  <a:cubicBezTo>
                    <a:pt x="307265" y="537168"/>
                    <a:pt x="349468" y="634809"/>
                    <a:pt x="435722" y="669003"/>
                  </a:cubicBezTo>
                  <a:cubicBezTo>
                    <a:pt x="521976" y="703196"/>
                    <a:pt x="619618" y="660994"/>
                    <a:pt x="653812" y="574740"/>
                  </a:cubicBezTo>
                  <a:cubicBezTo>
                    <a:pt x="688005" y="488486"/>
                    <a:pt x="645802" y="390844"/>
                    <a:pt x="559548" y="356651"/>
                  </a:cubicBezTo>
                  <a:close/>
                  <a:moveTo>
                    <a:pt x="769607" y="79574"/>
                  </a:moveTo>
                  <a:cubicBezTo>
                    <a:pt x="786364" y="88519"/>
                    <a:pt x="801805" y="99473"/>
                    <a:pt x="815170" y="113002"/>
                  </a:cubicBezTo>
                  <a:lnTo>
                    <a:pt x="767503" y="224152"/>
                  </a:lnTo>
                  <a:lnTo>
                    <a:pt x="783120" y="242333"/>
                  </a:lnTo>
                  <a:lnTo>
                    <a:pt x="555977" y="876082"/>
                  </a:lnTo>
                  <a:cubicBezTo>
                    <a:pt x="555128" y="876452"/>
                    <a:pt x="554246" y="876552"/>
                    <a:pt x="553363" y="876649"/>
                  </a:cubicBezTo>
                  <a:lnTo>
                    <a:pt x="548869" y="895914"/>
                  </a:lnTo>
                  <a:lnTo>
                    <a:pt x="502547" y="1025158"/>
                  </a:lnTo>
                  <a:cubicBezTo>
                    <a:pt x="500918" y="1025645"/>
                    <a:pt x="499278" y="1025653"/>
                    <a:pt x="497635" y="1025653"/>
                  </a:cubicBezTo>
                  <a:lnTo>
                    <a:pt x="476157" y="1023488"/>
                  </a:lnTo>
                  <a:lnTo>
                    <a:pt x="441908" y="876649"/>
                  </a:lnTo>
                  <a:cubicBezTo>
                    <a:pt x="397439" y="871775"/>
                    <a:pt x="355645" y="857793"/>
                    <a:pt x="318473" y="836044"/>
                  </a:cubicBezTo>
                  <a:lnTo>
                    <a:pt x="205288" y="933432"/>
                  </a:lnTo>
                  <a:lnTo>
                    <a:pt x="170542" y="904764"/>
                  </a:lnTo>
                  <a:lnTo>
                    <a:pt x="227769" y="771323"/>
                  </a:lnTo>
                  <a:cubicBezTo>
                    <a:pt x="197169" y="741476"/>
                    <a:pt x="171719" y="706421"/>
                    <a:pt x="153962" y="667012"/>
                  </a:cubicBezTo>
                  <a:lnTo>
                    <a:pt x="14750" y="679067"/>
                  </a:lnTo>
                  <a:lnTo>
                    <a:pt x="0" y="631557"/>
                  </a:lnTo>
                  <a:lnTo>
                    <a:pt x="119435" y="560526"/>
                  </a:lnTo>
                  <a:cubicBezTo>
                    <a:pt x="114862" y="540229"/>
                    <a:pt x="113105" y="519187"/>
                    <a:pt x="113105" y="497737"/>
                  </a:cubicBezTo>
                  <a:lnTo>
                    <a:pt x="119435" y="434947"/>
                  </a:lnTo>
                  <a:lnTo>
                    <a:pt x="7910" y="368619"/>
                  </a:lnTo>
                  <a:lnTo>
                    <a:pt x="23872" y="317197"/>
                  </a:lnTo>
                  <a:lnTo>
                    <a:pt x="153960" y="328462"/>
                  </a:lnTo>
                  <a:cubicBezTo>
                    <a:pt x="171719" y="289052"/>
                    <a:pt x="197169" y="253997"/>
                    <a:pt x="227770" y="224151"/>
                  </a:cubicBezTo>
                  <a:lnTo>
                    <a:pt x="180102" y="113002"/>
                  </a:lnTo>
                  <a:cubicBezTo>
                    <a:pt x="193466" y="99473"/>
                    <a:pt x="208906" y="88519"/>
                    <a:pt x="225665" y="79574"/>
                  </a:cubicBezTo>
                  <a:lnTo>
                    <a:pt x="318473" y="159428"/>
                  </a:lnTo>
                  <a:cubicBezTo>
                    <a:pt x="355644" y="137680"/>
                    <a:pt x="397440" y="123698"/>
                    <a:pt x="441908" y="118824"/>
                  </a:cubicBezTo>
                  <a:lnTo>
                    <a:pt x="468949" y="2892"/>
                  </a:lnTo>
                  <a:cubicBezTo>
                    <a:pt x="478367" y="267"/>
                    <a:pt x="487970" y="0"/>
                    <a:pt x="497636" y="0"/>
                  </a:cubicBezTo>
                  <a:lnTo>
                    <a:pt x="526323" y="2892"/>
                  </a:lnTo>
                  <a:lnTo>
                    <a:pt x="553363" y="118823"/>
                  </a:lnTo>
                  <a:cubicBezTo>
                    <a:pt x="597831" y="123698"/>
                    <a:pt x="639627" y="137679"/>
                    <a:pt x="676798" y="15942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十角星 38"/>
            <p:cNvSpPr/>
            <p:nvPr/>
          </p:nvSpPr>
          <p:spPr>
            <a:xfrm>
              <a:off x="6924387" y="2901159"/>
              <a:ext cx="1186262" cy="822719"/>
            </a:xfrm>
            <a:custGeom>
              <a:avLst/>
              <a:gdLst/>
              <a:ahLst/>
              <a:cxnLst/>
              <a:rect l="l" t="t" r="r" b="b"/>
              <a:pathLst>
                <a:path w="1186262" h="822719">
                  <a:moveTo>
                    <a:pt x="588670" y="410996"/>
                  </a:moveTo>
                  <a:cubicBezTo>
                    <a:pt x="510657" y="412769"/>
                    <a:pt x="437552" y="460340"/>
                    <a:pt x="406985" y="537444"/>
                  </a:cubicBezTo>
                  <a:cubicBezTo>
                    <a:pt x="366229" y="640251"/>
                    <a:pt x="416531" y="756630"/>
                    <a:pt x="519337" y="797386"/>
                  </a:cubicBezTo>
                  <a:cubicBezTo>
                    <a:pt x="622144" y="838141"/>
                    <a:pt x="738523" y="787839"/>
                    <a:pt x="779278" y="685033"/>
                  </a:cubicBezTo>
                  <a:cubicBezTo>
                    <a:pt x="820033" y="582227"/>
                    <a:pt x="769732" y="465848"/>
                    <a:pt x="666925" y="425093"/>
                  </a:cubicBezTo>
                  <a:cubicBezTo>
                    <a:pt x="641224" y="414904"/>
                    <a:pt x="614674" y="410406"/>
                    <a:pt x="588670" y="410996"/>
                  </a:cubicBezTo>
                  <a:close/>
                  <a:moveTo>
                    <a:pt x="593132" y="0"/>
                  </a:moveTo>
                  <a:lnTo>
                    <a:pt x="627324" y="3447"/>
                  </a:lnTo>
                  <a:lnTo>
                    <a:pt x="659553" y="141626"/>
                  </a:lnTo>
                  <a:cubicBezTo>
                    <a:pt x="712555" y="147436"/>
                    <a:pt x="762372" y="164101"/>
                    <a:pt x="806676" y="190023"/>
                  </a:cubicBezTo>
                  <a:lnTo>
                    <a:pt x="917294" y="94844"/>
                  </a:lnTo>
                  <a:cubicBezTo>
                    <a:pt x="937268" y="105507"/>
                    <a:pt x="955672" y="118563"/>
                    <a:pt x="971602" y="134687"/>
                  </a:cubicBezTo>
                  <a:lnTo>
                    <a:pt x="914787" y="267167"/>
                  </a:lnTo>
                  <a:cubicBezTo>
                    <a:pt x="951259" y="302739"/>
                    <a:pt x="981592" y="344522"/>
                    <a:pt x="1002758" y="391495"/>
                  </a:cubicBezTo>
                  <a:lnTo>
                    <a:pt x="1157810" y="378068"/>
                  </a:lnTo>
                  <a:lnTo>
                    <a:pt x="1176837" y="439359"/>
                  </a:lnTo>
                  <a:lnTo>
                    <a:pt x="1043911" y="518415"/>
                  </a:lnTo>
                  <a:cubicBezTo>
                    <a:pt x="1049361" y="542608"/>
                    <a:pt x="1051454" y="567685"/>
                    <a:pt x="1051454" y="593253"/>
                  </a:cubicBezTo>
                  <a:lnTo>
                    <a:pt x="1043909" y="668093"/>
                  </a:lnTo>
                  <a:lnTo>
                    <a:pt x="1186262" y="752754"/>
                  </a:lnTo>
                  <a:lnTo>
                    <a:pt x="1168684" y="809381"/>
                  </a:lnTo>
                  <a:lnTo>
                    <a:pt x="1002758" y="795012"/>
                  </a:lnTo>
                  <a:lnTo>
                    <a:pt x="986808" y="822719"/>
                  </a:lnTo>
                  <a:lnTo>
                    <a:pt x="199456" y="822719"/>
                  </a:lnTo>
                  <a:cubicBezTo>
                    <a:pt x="192696" y="814305"/>
                    <a:pt x="187903" y="804771"/>
                    <a:pt x="183506" y="795012"/>
                  </a:cubicBezTo>
                  <a:lnTo>
                    <a:pt x="17579" y="809381"/>
                  </a:lnTo>
                  <a:lnTo>
                    <a:pt x="0" y="752754"/>
                  </a:lnTo>
                  <a:lnTo>
                    <a:pt x="142354" y="668093"/>
                  </a:lnTo>
                  <a:cubicBezTo>
                    <a:pt x="136904" y="643900"/>
                    <a:pt x="134809" y="618821"/>
                    <a:pt x="134809" y="593253"/>
                  </a:cubicBezTo>
                  <a:lnTo>
                    <a:pt x="142354" y="518415"/>
                  </a:lnTo>
                  <a:lnTo>
                    <a:pt x="9427" y="439358"/>
                  </a:lnTo>
                  <a:lnTo>
                    <a:pt x="28452" y="378068"/>
                  </a:lnTo>
                  <a:lnTo>
                    <a:pt x="183505" y="391495"/>
                  </a:lnTo>
                  <a:cubicBezTo>
                    <a:pt x="204671" y="344522"/>
                    <a:pt x="235005" y="302739"/>
                    <a:pt x="271478" y="267167"/>
                  </a:cubicBezTo>
                  <a:lnTo>
                    <a:pt x="214663" y="134687"/>
                  </a:lnTo>
                  <a:cubicBezTo>
                    <a:pt x="230591" y="118563"/>
                    <a:pt x="248994" y="105507"/>
                    <a:pt x="268969" y="94844"/>
                  </a:cubicBezTo>
                  <a:lnTo>
                    <a:pt x="379588" y="190023"/>
                  </a:lnTo>
                  <a:cubicBezTo>
                    <a:pt x="423892" y="164102"/>
                    <a:pt x="473708" y="147436"/>
                    <a:pt x="526711" y="141627"/>
                  </a:cubicBezTo>
                  <a:lnTo>
                    <a:pt x="558940" y="3447"/>
                  </a:lnTo>
                  <a:cubicBezTo>
                    <a:pt x="570166" y="319"/>
                    <a:pt x="581611" y="0"/>
                    <a:pt x="59313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1174" y="2375212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1174" y="293179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7353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10539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88442" y="1589843"/>
            <a:ext cx="1949293" cy="382668"/>
            <a:chOff x="3597353" y="1589843"/>
            <a:chExt cx="1949293" cy="3826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3597353" y="1589843"/>
              <a:ext cx="1949293" cy="38266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111" y="1611900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TextBox 2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" name="直接连接符​​ 8"/>
          <p:cNvCxnSpPr/>
          <p:nvPr/>
        </p:nvCxnSpPr>
        <p:spPr>
          <a:xfrm flipV="1">
            <a:off x="264318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9"/>
          <p:cNvCxnSpPr/>
          <p:nvPr/>
        </p:nvCxnSpPr>
        <p:spPr>
          <a:xfrm flipV="1">
            <a:off x="385603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10"/>
          <p:cNvCxnSpPr/>
          <p:nvPr/>
        </p:nvCxnSpPr>
        <p:spPr>
          <a:xfrm flipV="1">
            <a:off x="5062538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1"/>
          <p:cNvCxnSpPr/>
          <p:nvPr/>
        </p:nvCxnSpPr>
        <p:spPr>
          <a:xfrm flipV="1">
            <a:off x="6297613" y="1695450"/>
            <a:ext cx="0" cy="17922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1377950" y="1624013"/>
            <a:ext cx="14288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rot="-5400000">
            <a:off x="4073526" y="784225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32"/>
          <p:cNvSpPr/>
          <p:nvPr/>
        </p:nvSpPr>
        <p:spPr bwMode="auto">
          <a:xfrm>
            <a:off x="1381125" y="2200275"/>
            <a:ext cx="4953000" cy="976313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00002A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Rectangle 34"/>
          <p:cNvSpPr>
            <a:spLocks noChangeArrowheads="1"/>
          </p:cNvSpPr>
          <p:nvPr/>
        </p:nvSpPr>
        <p:spPr bwMode="auto">
          <a:xfrm>
            <a:off x="1349375" y="2349500"/>
            <a:ext cx="53975" cy="42863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1" name="Rectangle 39"/>
          <p:cNvSpPr>
            <a:spLocks noChangeArrowheads="1"/>
          </p:cNvSpPr>
          <p:nvPr/>
        </p:nvSpPr>
        <p:spPr bwMode="auto">
          <a:xfrm>
            <a:off x="2625725" y="3062288"/>
            <a:ext cx="53975" cy="42862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2" name="Rectangle 44"/>
          <p:cNvSpPr>
            <a:spLocks noChangeArrowheads="1"/>
          </p:cNvSpPr>
          <p:nvPr/>
        </p:nvSpPr>
        <p:spPr bwMode="auto">
          <a:xfrm>
            <a:off x="5038725" y="2767013"/>
            <a:ext cx="53975" cy="42862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3" name="Rectangle 49"/>
          <p:cNvSpPr>
            <a:spLocks noChangeArrowheads="1"/>
          </p:cNvSpPr>
          <p:nvPr/>
        </p:nvSpPr>
        <p:spPr bwMode="auto">
          <a:xfrm>
            <a:off x="6291263" y="2365375"/>
            <a:ext cx="53975" cy="42863"/>
          </a:xfrm>
          <a:prstGeom prst="rect">
            <a:avLst/>
          </a:prstGeom>
          <a:solidFill>
            <a:srgbClr val="00002A"/>
          </a:solidFill>
          <a:ln w="9525">
            <a:solidFill>
              <a:srgbClr val="00002A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4" name="Freeform 59"/>
          <p:cNvSpPr/>
          <p:nvPr/>
        </p:nvSpPr>
        <p:spPr bwMode="auto">
          <a:xfrm>
            <a:off x="1387475" y="1824038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Rectangle 61"/>
          <p:cNvSpPr>
            <a:spLocks noChangeArrowheads="1"/>
          </p:cNvSpPr>
          <p:nvPr/>
        </p:nvSpPr>
        <p:spPr bwMode="auto">
          <a:xfrm>
            <a:off x="1339850" y="2754313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6" name="Rectangle 66"/>
          <p:cNvSpPr>
            <a:spLocks noChangeArrowheads="1"/>
          </p:cNvSpPr>
          <p:nvPr/>
        </p:nvSpPr>
        <p:spPr bwMode="auto">
          <a:xfrm>
            <a:off x="2616200" y="2481263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7" name="Rectangle 71"/>
          <p:cNvSpPr>
            <a:spLocks noChangeArrowheads="1"/>
          </p:cNvSpPr>
          <p:nvPr/>
        </p:nvSpPr>
        <p:spPr bwMode="auto">
          <a:xfrm>
            <a:off x="5037138" y="1847850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8" name="Rectangle 76"/>
          <p:cNvSpPr>
            <a:spLocks noChangeArrowheads="1"/>
          </p:cNvSpPr>
          <p:nvPr/>
        </p:nvSpPr>
        <p:spPr bwMode="auto">
          <a:xfrm>
            <a:off x="6281738" y="2627313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9" name="Rectangle 82"/>
          <p:cNvSpPr>
            <a:spLocks noChangeAspect="1" noChangeArrowheads="1"/>
          </p:cNvSpPr>
          <p:nvPr/>
        </p:nvSpPr>
        <p:spPr bwMode="auto">
          <a:xfrm>
            <a:off x="1331913" y="3087688"/>
            <a:ext cx="90487" cy="71437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0" name="Rectangle 87"/>
          <p:cNvSpPr>
            <a:spLocks noChangeAspect="1" noChangeArrowheads="1"/>
          </p:cNvSpPr>
          <p:nvPr/>
        </p:nvSpPr>
        <p:spPr bwMode="auto">
          <a:xfrm>
            <a:off x="2608263" y="2857500"/>
            <a:ext cx="90487" cy="71438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1" name="Rectangle 92"/>
          <p:cNvSpPr>
            <a:spLocks noChangeAspect="1" noChangeArrowheads="1"/>
          </p:cNvSpPr>
          <p:nvPr/>
        </p:nvSpPr>
        <p:spPr bwMode="auto">
          <a:xfrm>
            <a:off x="5019675" y="1624013"/>
            <a:ext cx="90488" cy="71437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2" name="Rectangle 97"/>
          <p:cNvSpPr>
            <a:spLocks noChangeAspect="1" noChangeArrowheads="1"/>
          </p:cNvSpPr>
          <p:nvPr/>
        </p:nvSpPr>
        <p:spPr bwMode="auto">
          <a:xfrm>
            <a:off x="6262688" y="2508250"/>
            <a:ext cx="90487" cy="71438"/>
          </a:xfrm>
          <a:prstGeom prst="rect">
            <a:avLst/>
          </a:prstGeom>
          <a:solidFill>
            <a:srgbClr val="1D71B8"/>
          </a:solidFill>
          <a:ln w="9525">
            <a:solidFill>
              <a:srgbClr val="1D71B8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83" name="Freeform 80"/>
          <p:cNvSpPr/>
          <p:nvPr/>
        </p:nvSpPr>
        <p:spPr bwMode="auto">
          <a:xfrm>
            <a:off x="1403350" y="1492250"/>
            <a:ext cx="4935538" cy="1643063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rgbClr val="1D71B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84" name="组合 25"/>
          <p:cNvGrpSpPr/>
          <p:nvPr/>
        </p:nvGrpSpPr>
        <p:grpSpPr bwMode="auto">
          <a:xfrm>
            <a:off x="3744913" y="2147888"/>
            <a:ext cx="223837" cy="177800"/>
            <a:chOff x="4132263" y="2368550"/>
            <a:chExt cx="223837" cy="177800"/>
          </a:xfrm>
        </p:grpSpPr>
        <p:sp>
          <p:nvSpPr>
            <p:cNvPr id="15398" name="Oval 8"/>
            <p:cNvSpPr>
              <a:spLocks noChangeArrowheads="1"/>
            </p:cNvSpPr>
            <p:nvPr/>
          </p:nvSpPr>
          <p:spPr bwMode="gray">
            <a:xfrm>
              <a:off x="4132263" y="2368550"/>
              <a:ext cx="223837" cy="177800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5399" name="Rectangle 121"/>
            <p:cNvSpPr>
              <a:spLocks noChangeAspect="1" noChangeArrowheads="1"/>
            </p:cNvSpPr>
            <p:nvPr/>
          </p:nvSpPr>
          <p:spPr bwMode="auto">
            <a:xfrm>
              <a:off x="4205288" y="2420938"/>
              <a:ext cx="90487" cy="714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385" name="Text Box 9"/>
          <p:cNvSpPr txBox="1">
            <a:spLocks noChangeArrowheads="1"/>
          </p:cNvSpPr>
          <p:nvPr/>
        </p:nvSpPr>
        <p:spPr bwMode="auto">
          <a:xfrm>
            <a:off x="1546225" y="3567113"/>
            <a:ext cx="9445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5386" name="Text Box 9"/>
          <p:cNvSpPr txBox="1">
            <a:spLocks noChangeArrowheads="1"/>
          </p:cNvSpPr>
          <p:nvPr/>
        </p:nvSpPr>
        <p:spPr bwMode="auto">
          <a:xfrm>
            <a:off x="2784475" y="3567113"/>
            <a:ext cx="9461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5387" name="Text Box 9"/>
          <p:cNvSpPr txBox="1">
            <a:spLocks noChangeArrowheads="1"/>
          </p:cNvSpPr>
          <p:nvPr/>
        </p:nvSpPr>
        <p:spPr bwMode="auto">
          <a:xfrm>
            <a:off x="4027488" y="3567113"/>
            <a:ext cx="944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5388" name="Text Box 9"/>
          <p:cNvSpPr txBox="1">
            <a:spLocks noChangeArrowheads="1"/>
          </p:cNvSpPr>
          <p:nvPr/>
        </p:nvSpPr>
        <p:spPr bwMode="auto">
          <a:xfrm>
            <a:off x="5256213" y="3567113"/>
            <a:ext cx="944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15389" name="组合 32"/>
          <p:cNvGrpSpPr/>
          <p:nvPr/>
        </p:nvGrpSpPr>
        <p:grpSpPr bwMode="auto">
          <a:xfrm>
            <a:off x="1841500" y="1797050"/>
            <a:ext cx="1957388" cy="338138"/>
            <a:chOff x="2228850" y="2017713"/>
            <a:chExt cx="1957388" cy="338137"/>
          </a:xfrm>
        </p:grpSpPr>
        <p:sp>
          <p:nvSpPr>
            <p:cNvPr id="15393" name="AutoShape 14"/>
            <p:cNvSpPr/>
            <p:nvPr/>
          </p:nvSpPr>
          <p:spPr bwMode="auto">
            <a:xfrm>
              <a:off x="2228850" y="2046288"/>
              <a:ext cx="1620838" cy="25876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5394" name="Rectangle 133"/>
            <p:cNvSpPr>
              <a:spLocks noChangeArrowheads="1"/>
            </p:cNvSpPr>
            <p:nvPr/>
          </p:nvSpPr>
          <p:spPr bwMode="auto">
            <a:xfrm>
              <a:off x="2427288" y="2017713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5395" name="组合 146"/>
            <p:cNvGrpSpPr/>
            <p:nvPr/>
          </p:nvGrpSpPr>
          <p:grpSpPr bwMode="auto">
            <a:xfrm>
              <a:off x="3875088" y="2057400"/>
              <a:ext cx="311150" cy="298450"/>
              <a:chOff x="3587750" y="3263900"/>
              <a:chExt cx="266700" cy="374650"/>
            </a:xfrm>
          </p:grpSpPr>
          <p:sp>
            <p:nvSpPr>
              <p:cNvPr id="15396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" name="圆角矩形 38"/>
          <p:cNvSpPr/>
          <p:nvPr/>
        </p:nvSpPr>
        <p:spPr>
          <a:xfrm>
            <a:off x="611188" y="1190625"/>
            <a:ext cx="7921625" cy="2749550"/>
          </a:xfrm>
          <a:prstGeom prst="roundRect">
            <a:avLst>
              <a:gd name="adj" fmla="val 937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832302" y="965622"/>
            <a:ext cx="5479393" cy="526008"/>
            <a:chOff x="1832302" y="2320627"/>
            <a:chExt cx="5479393" cy="52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圆角矩形 40"/>
            <p:cNvSpPr/>
            <p:nvPr/>
          </p:nvSpPr>
          <p:spPr>
            <a:xfrm>
              <a:off x="1832302" y="2331923"/>
              <a:ext cx="5479393" cy="426783"/>
            </a:xfrm>
            <a:prstGeom prst="roundRect">
              <a:avLst>
                <a:gd name="adj" fmla="val 50000"/>
              </a:avLst>
            </a:prstGeom>
            <a:solidFill>
              <a:srgbClr val="007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64111" y="2376037"/>
              <a:ext cx="141577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十角星 38"/>
            <p:cNvSpPr/>
            <p:nvPr/>
          </p:nvSpPr>
          <p:spPr>
            <a:xfrm rot="21444358">
              <a:off x="6188865" y="2320627"/>
              <a:ext cx="484284" cy="353678"/>
            </a:xfrm>
            <a:custGeom>
              <a:avLst/>
              <a:gdLst/>
              <a:ahLst/>
              <a:cxnLst/>
              <a:rect l="l" t="t" r="r" b="b"/>
              <a:pathLst>
                <a:path w="484284" h="353678">
                  <a:moveTo>
                    <a:pt x="240321" y="22396"/>
                  </a:moveTo>
                  <a:cubicBezTo>
                    <a:pt x="208472" y="23120"/>
                    <a:pt x="178627" y="42540"/>
                    <a:pt x="166149" y="74018"/>
                  </a:cubicBezTo>
                  <a:cubicBezTo>
                    <a:pt x="149510" y="115988"/>
                    <a:pt x="170046" y="163499"/>
                    <a:pt x="212016" y="180137"/>
                  </a:cubicBezTo>
                  <a:cubicBezTo>
                    <a:pt x="253986" y="196775"/>
                    <a:pt x="301497" y="176240"/>
                    <a:pt x="318135" y="134270"/>
                  </a:cubicBezTo>
                  <a:cubicBezTo>
                    <a:pt x="334773" y="92300"/>
                    <a:pt x="314238" y="44789"/>
                    <a:pt x="272268" y="28151"/>
                  </a:cubicBezTo>
                  <a:cubicBezTo>
                    <a:pt x="261776" y="23992"/>
                    <a:pt x="250937" y="22155"/>
                    <a:pt x="240321" y="22396"/>
                  </a:cubicBezTo>
                  <a:close/>
                  <a:moveTo>
                    <a:pt x="85129" y="0"/>
                  </a:moveTo>
                  <a:lnTo>
                    <a:pt x="475378" y="17680"/>
                  </a:lnTo>
                  <a:lnTo>
                    <a:pt x="480436" y="33975"/>
                  </a:lnTo>
                  <a:lnTo>
                    <a:pt x="426170" y="66249"/>
                  </a:lnTo>
                  <a:cubicBezTo>
                    <a:pt x="428395" y="76126"/>
                    <a:pt x="429249" y="86364"/>
                    <a:pt x="429249" y="96801"/>
                  </a:cubicBezTo>
                  <a:lnTo>
                    <a:pt x="426169" y="127354"/>
                  </a:lnTo>
                  <a:lnTo>
                    <a:pt x="484284" y="161917"/>
                  </a:lnTo>
                  <a:lnTo>
                    <a:pt x="477108" y="185034"/>
                  </a:lnTo>
                  <a:lnTo>
                    <a:pt x="409370" y="179168"/>
                  </a:lnTo>
                  <a:cubicBezTo>
                    <a:pt x="400728" y="198344"/>
                    <a:pt x="388345" y="215402"/>
                    <a:pt x="373455" y="229924"/>
                  </a:cubicBezTo>
                  <a:lnTo>
                    <a:pt x="401302" y="294855"/>
                  </a:lnTo>
                  <a:lnTo>
                    <a:pt x="384394" y="308805"/>
                  </a:lnTo>
                  <a:lnTo>
                    <a:pt x="329320" y="261417"/>
                  </a:lnTo>
                  <a:cubicBezTo>
                    <a:pt x="311233" y="271999"/>
                    <a:pt x="290896" y="278803"/>
                    <a:pt x="269258" y="281175"/>
                  </a:cubicBezTo>
                  <a:lnTo>
                    <a:pt x="252593" y="352624"/>
                  </a:lnTo>
                  <a:cubicBezTo>
                    <a:pt x="249151" y="353605"/>
                    <a:pt x="245655" y="353678"/>
                    <a:pt x="242142" y="353678"/>
                  </a:cubicBezTo>
                  <a:lnTo>
                    <a:pt x="231691" y="352624"/>
                  </a:lnTo>
                  <a:lnTo>
                    <a:pt x="215026" y="281175"/>
                  </a:lnTo>
                  <a:cubicBezTo>
                    <a:pt x="193388" y="278803"/>
                    <a:pt x="173051" y="271999"/>
                    <a:pt x="154964" y="261417"/>
                  </a:cubicBezTo>
                  <a:lnTo>
                    <a:pt x="99890" y="308805"/>
                  </a:lnTo>
                  <a:lnTo>
                    <a:pt x="82983" y="294855"/>
                  </a:lnTo>
                  <a:lnTo>
                    <a:pt x="110829" y="229924"/>
                  </a:lnTo>
                  <a:cubicBezTo>
                    <a:pt x="95939" y="215402"/>
                    <a:pt x="83555" y="198344"/>
                    <a:pt x="74915" y="179168"/>
                  </a:cubicBezTo>
                  <a:lnTo>
                    <a:pt x="7177" y="185034"/>
                  </a:lnTo>
                  <a:lnTo>
                    <a:pt x="0" y="161917"/>
                  </a:lnTo>
                  <a:lnTo>
                    <a:pt x="58115" y="127354"/>
                  </a:lnTo>
                  <a:cubicBezTo>
                    <a:pt x="55890" y="117478"/>
                    <a:pt x="55035" y="107239"/>
                    <a:pt x="55035" y="96801"/>
                  </a:cubicBezTo>
                  <a:lnTo>
                    <a:pt x="58115" y="66249"/>
                  </a:lnTo>
                  <a:lnTo>
                    <a:pt x="3848" y="33975"/>
                  </a:lnTo>
                  <a:lnTo>
                    <a:pt x="11615" y="8953"/>
                  </a:lnTo>
                  <a:lnTo>
                    <a:pt x="74915" y="1443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十角星 38"/>
            <p:cNvSpPr/>
            <p:nvPr/>
          </p:nvSpPr>
          <p:spPr>
            <a:xfrm rot="1027452">
              <a:off x="5566228" y="2375194"/>
              <a:ext cx="738087" cy="471441"/>
            </a:xfrm>
            <a:custGeom>
              <a:avLst/>
              <a:gdLst/>
              <a:ahLst/>
              <a:cxnLst/>
              <a:rect l="l" t="t" r="r" b="b"/>
              <a:pathLst>
                <a:path w="738087" h="471441">
                  <a:moveTo>
                    <a:pt x="387108" y="2428"/>
                  </a:moveTo>
                  <a:cubicBezTo>
                    <a:pt x="395016" y="225"/>
                    <a:pt x="403079" y="0"/>
                    <a:pt x="411195" y="0"/>
                  </a:cubicBezTo>
                  <a:lnTo>
                    <a:pt x="435281" y="2428"/>
                  </a:lnTo>
                  <a:lnTo>
                    <a:pt x="457985" y="99769"/>
                  </a:lnTo>
                  <a:cubicBezTo>
                    <a:pt x="495323" y="103862"/>
                    <a:pt x="530417" y="115602"/>
                    <a:pt x="561627" y="133863"/>
                  </a:cubicBezTo>
                  <a:lnTo>
                    <a:pt x="639552" y="66814"/>
                  </a:lnTo>
                  <a:cubicBezTo>
                    <a:pt x="653623" y="74325"/>
                    <a:pt x="666588" y="83522"/>
                    <a:pt x="677810" y="94881"/>
                  </a:cubicBezTo>
                  <a:lnTo>
                    <a:pt x="637786" y="188207"/>
                  </a:lnTo>
                  <a:cubicBezTo>
                    <a:pt x="663479" y="213267"/>
                    <a:pt x="684848" y="242701"/>
                    <a:pt x="699758" y="275791"/>
                  </a:cubicBezTo>
                  <a:lnTo>
                    <a:pt x="738087" y="272472"/>
                  </a:lnTo>
                  <a:lnTo>
                    <a:pt x="517317" y="340492"/>
                  </a:lnTo>
                  <a:cubicBezTo>
                    <a:pt x="504257" y="322180"/>
                    <a:pt x="485470" y="308296"/>
                    <a:pt x="463179" y="299459"/>
                  </a:cubicBezTo>
                  <a:cubicBezTo>
                    <a:pt x="390757" y="270748"/>
                    <a:pt x="308772" y="306184"/>
                    <a:pt x="280062" y="378606"/>
                  </a:cubicBezTo>
                  <a:lnTo>
                    <a:pt x="273390" y="415646"/>
                  </a:lnTo>
                  <a:lnTo>
                    <a:pt x="92297" y="471441"/>
                  </a:lnTo>
                  <a:lnTo>
                    <a:pt x="93641" y="470642"/>
                  </a:lnTo>
                  <a:cubicBezTo>
                    <a:pt x="89801" y="453599"/>
                    <a:pt x="88326" y="435932"/>
                    <a:pt x="88326" y="417921"/>
                  </a:cubicBezTo>
                  <a:lnTo>
                    <a:pt x="93641" y="365201"/>
                  </a:lnTo>
                  <a:lnTo>
                    <a:pt x="0" y="309509"/>
                  </a:lnTo>
                  <a:lnTo>
                    <a:pt x="13402" y="266332"/>
                  </a:lnTo>
                  <a:lnTo>
                    <a:pt x="122630" y="275791"/>
                  </a:lnTo>
                  <a:cubicBezTo>
                    <a:pt x="137541" y="242701"/>
                    <a:pt x="158910" y="213267"/>
                    <a:pt x="184603" y="188207"/>
                  </a:cubicBezTo>
                  <a:lnTo>
                    <a:pt x="144579" y="94881"/>
                  </a:lnTo>
                  <a:cubicBezTo>
                    <a:pt x="155800" y="83522"/>
                    <a:pt x="168764" y="74325"/>
                    <a:pt x="182836" y="66814"/>
                  </a:cubicBezTo>
                  <a:lnTo>
                    <a:pt x="260762" y="133863"/>
                  </a:lnTo>
                  <a:cubicBezTo>
                    <a:pt x="291972" y="115603"/>
                    <a:pt x="327066" y="103862"/>
                    <a:pt x="364403" y="9977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122"/>
          <p:cNvGrpSpPr/>
          <p:nvPr/>
        </p:nvGrpSpPr>
        <p:grpSpPr bwMode="auto">
          <a:xfrm>
            <a:off x="6775209" y="2147267"/>
            <a:ext cx="1294496" cy="886480"/>
            <a:chOff x="6838346" y="3431170"/>
            <a:chExt cx="1293916" cy="886888"/>
          </a:xfrm>
          <a:noFill/>
        </p:grpSpPr>
        <p:grpSp>
          <p:nvGrpSpPr>
            <p:cNvPr id="48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00002A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00002A"/>
              </a:solidFill>
              <a:ln w="6350">
                <a:solidFill>
                  <a:srgbClr val="00002A"/>
                </a:solidFill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7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8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9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6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1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50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1D71B8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rgbClr val="1D71B8"/>
              </a:solidFill>
              <a:ln w="9525">
                <a:solidFill>
                  <a:srgbClr val="1D71B8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:\商务图片\patent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00150"/>
            <a:ext cx="2159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4356100" y="1749425"/>
            <a:ext cx="3478213" cy="164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71800" y="186232"/>
            <a:ext cx="2304256" cy="504177"/>
            <a:chOff x="2771800" y="186232"/>
            <a:chExt cx="2304256" cy="5041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2771800" y="186232"/>
              <a:ext cx="1584176" cy="50417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>
                <a:schemeClr val="bg1"/>
              </a:glow>
              <a:innerShdw blurRad="114300">
                <a:prstClr val="black"/>
              </a:innerShdw>
            </a:effectLst>
            <a:scene3d>
              <a:camera prst="orthographicFront"/>
              <a:lightRig rig="flood" dir="t"/>
            </a:scene3d>
            <a:sp3d extrusionH="114300" prstMaterial="metal">
              <a:extrusionClr>
                <a:schemeClr val="bg1"/>
              </a:extrusionClr>
            </a:sp3d>
          </p:spPr>
          <p:txBody>
            <a:bodyPr>
              <a:spAutoFit/>
              <a:sp3d prstMaterial="metal"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400">
                  <a:gradFill flip="none" rotWithShape="1">
                    <a:gsLst>
                      <a:gs pos="4000">
                        <a:srgbClr val="00B0F0"/>
                      </a:gs>
                      <a:gs pos="14000">
                        <a:srgbClr val="0070C0"/>
                      </a:gs>
                      <a:gs pos="57000">
                        <a:schemeClr val="tx2">
                          <a:lumMod val="75000"/>
                        </a:schemeClr>
                      </a:gs>
                      <a:gs pos="86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Title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67944" y="406801"/>
              <a:ext cx="1008112" cy="1750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61"/>
          <p:cNvGrpSpPr/>
          <p:nvPr/>
        </p:nvGrpSpPr>
        <p:grpSpPr bwMode="auto">
          <a:xfrm>
            <a:off x="1420994" y="272221"/>
            <a:ext cx="990344" cy="583658"/>
            <a:chOff x="2696367" y="2001310"/>
            <a:chExt cx="991342" cy="5829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TextBox 35"/>
            <p:cNvSpPr txBox="1">
              <a:spLocks noChangeArrowheads="1"/>
            </p:cNvSpPr>
            <p:nvPr/>
          </p:nvSpPr>
          <p:spPr bwMode="auto">
            <a:xfrm>
              <a:off x="2696367" y="2001310"/>
              <a:ext cx="99134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3" name="组合 36"/>
            <p:cNvGrpSpPr/>
            <p:nvPr/>
          </p:nvGrpSpPr>
          <p:grpSpPr bwMode="auto">
            <a:xfrm>
              <a:off x="2987781" y="2246158"/>
              <a:ext cx="361950" cy="338137"/>
              <a:chOff x="-1007641" y="2971801"/>
              <a:chExt cx="1196975" cy="1114425"/>
            </a:xfrm>
          </p:grpSpPr>
          <p:sp>
            <p:nvSpPr>
              <p:cNvPr id="14" name="Freeform 48"/>
              <p:cNvSpPr/>
              <p:nvPr/>
            </p:nvSpPr>
            <p:spPr bwMode="auto">
              <a:xfrm>
                <a:off x="-1007641" y="3151189"/>
                <a:ext cx="1054100" cy="781051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5" name="Freeform 49"/>
              <p:cNvSpPr/>
              <p:nvPr/>
            </p:nvSpPr>
            <p:spPr bwMode="auto">
              <a:xfrm>
                <a:off x="-683790" y="2971801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Freeform 50"/>
              <p:cNvSpPr/>
              <p:nvPr/>
            </p:nvSpPr>
            <p:spPr bwMode="auto">
              <a:xfrm>
                <a:off x="-779041" y="2997201"/>
                <a:ext cx="712789" cy="995362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7" name="Freeform 51"/>
              <p:cNvSpPr/>
              <p:nvPr/>
            </p:nvSpPr>
            <p:spPr bwMode="auto">
              <a:xfrm>
                <a:off x="-883816" y="3279775"/>
                <a:ext cx="1073150" cy="547689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52"/>
              <p:cNvSpPr/>
              <p:nvPr/>
            </p:nvSpPr>
            <p:spPr bwMode="auto">
              <a:xfrm>
                <a:off x="-545678" y="3260725"/>
                <a:ext cx="427037" cy="434974"/>
              </a:xfrm>
              <a:custGeom>
                <a:avLst/>
                <a:gdLst>
                  <a:gd name="T0" fmla="*/ 2147483647 w 114"/>
                  <a:gd name="T1" fmla="*/ 2147483647 h 116"/>
                  <a:gd name="T2" fmla="*/ 2147483647 w 114"/>
                  <a:gd name="T3" fmla="*/ 2147483647 h 116"/>
                  <a:gd name="T4" fmla="*/ 2147483647 w 114"/>
                  <a:gd name="T5" fmla="*/ 2147483647 h 116"/>
                  <a:gd name="T6" fmla="*/ 2147483647 w 114"/>
                  <a:gd name="T7" fmla="*/ 2147483647 h 116"/>
                  <a:gd name="T8" fmla="*/ 2147483647 w 114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9" name="矩形​​ 42"/>
          <p:cNvSpPr>
            <a:spLocks noChangeArrowheads="1"/>
          </p:cNvSpPr>
          <p:nvPr/>
        </p:nvSpPr>
        <p:spPr bwMode="auto">
          <a:xfrm>
            <a:off x="123266" y="1122322"/>
            <a:ext cx="5005388" cy="106881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THANKS</a:t>
            </a:r>
            <a:endParaRPr lang="zh-CN" altLang="en-US" sz="4800" dirty="0">
              <a:gradFill flip="none" rotWithShape="1">
                <a:gsLst>
                  <a:gs pos="4000">
                    <a:srgbClr val="00B0F0"/>
                  </a:gs>
                  <a:gs pos="14000">
                    <a:srgbClr val="0070C0"/>
                  </a:gs>
                  <a:gs pos="57000">
                    <a:schemeClr val="tx2">
                      <a:lumMod val="75000"/>
                    </a:schemeClr>
                  </a:gs>
                  <a:gs pos="86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0" name="矩形​​ 38"/>
          <p:cNvSpPr>
            <a:spLocks noChangeArrowheads="1"/>
          </p:cNvSpPr>
          <p:nvPr/>
        </p:nvSpPr>
        <p:spPr bwMode="auto">
          <a:xfrm>
            <a:off x="396881" y="1988292"/>
            <a:ext cx="3386578" cy="58657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gradFill flip="none" rotWithShape="1">
                  <a:gsLst>
                    <a:gs pos="4000">
                      <a:srgbClr val="00B0F0"/>
                    </a:gs>
                    <a:gs pos="14000">
                      <a:srgbClr val="0070C0"/>
                    </a:gs>
                    <a:gs pos="57000">
                      <a:schemeClr val="tx2">
                        <a:lumMod val="75000"/>
                      </a:schemeClr>
                    </a:gs>
                    <a:gs pos="86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endParaRPr lang="en-US" altLang="zh-CN" sz="2400" dirty="0">
              <a:gradFill flip="none" rotWithShape="1">
                <a:gsLst>
                  <a:gs pos="4000">
                    <a:srgbClr val="00B0F0"/>
                  </a:gs>
                  <a:gs pos="14000">
                    <a:srgbClr val="0070C0"/>
                  </a:gs>
                  <a:gs pos="57000">
                    <a:schemeClr val="tx2">
                      <a:lumMod val="75000"/>
                    </a:schemeClr>
                  </a:gs>
                  <a:gs pos="86000">
                    <a:schemeClr val="tx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全屏显示(16:9)</PresentationFormat>
  <Paragraphs>76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方正粗倩简体</vt:lpstr>
      <vt:lpstr>Kozuka Mincho Pro H</vt:lpstr>
      <vt:lpstr>方正综艺简体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14</cp:revision>
  <dcterms:created xsi:type="dcterms:W3CDTF">2011-03-02T01:54:00Z</dcterms:created>
  <dcterms:modified xsi:type="dcterms:W3CDTF">2018-08-28T08:27:58Z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