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Walkway UltraExpand Bold" panose="00000400000000000000" pitchFamily="2" charset="0"/>
      <p:regular r:id="rId19"/>
    </p:embeddedFont>
    <p:embeddedFont>
      <p:font typeface="方正粗倩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F6"/>
    <a:srgbClr val="7ABC32"/>
    <a:srgbClr val="C043FF"/>
    <a:srgbClr val="CC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3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D9CA8F6-DBCE-4F67-9039-C530C1F2853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94C1B5-CF45-4778-B743-CF4FAE2628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32B85-3D31-452F-ABC7-3621A6B364EB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088F-0E3C-4C85-BEB7-2F1848126F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B11FA-A8FC-4C81-ACF4-30462285DFC1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C68B9-C92D-485F-8841-353D550D43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64D91-FDD5-4648-9773-A12AA3A2C605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C7F88-D676-4043-8D34-9552BC9AF4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F3EB0-5B97-4A71-8180-90759246F92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14D65-0C20-4871-991F-E8834C0C57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F561D-489F-4E92-A57C-BBFABDE1C9AF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ECC2-6CEC-4D31-859B-9B828FBA52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E42CA-0A04-49E2-B132-E4961CC7AA8A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BB343-B22A-4CA9-B551-FEFB045FC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5894A-A6FB-4926-9729-D335B77B325F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8080A-A660-4803-9A3B-630EBE1CB0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D0ACB-8081-4A9B-8B38-6CE293257832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B98A-CEE1-48F7-B907-6B22217679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卡拉赞\通信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7787E-9656-4EB0-B483-22F818C46D68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547AA5-B910-4E28-A55B-C3115DC253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B309-E76D-4BA0-BAA4-FC077AB19E73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750B-72FB-4714-916A-09B4A33BF8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DFAE8-9249-4312-B69B-B5DED8BA6656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2704-121C-4EE3-B1A1-35A6E268C3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52CD887-315C-4085-BAAF-7778D78DA79D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085A65B-DD4F-431A-9080-F53D3D0577F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卡拉赞\通信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3714750" y="2855913"/>
            <a:ext cx="5164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8DF6"/>
                </a:solidFill>
                <a:latin typeface="Walkway UltraExpand Bold" panose="00000400000000000000" pitchFamily="2" charset="0"/>
              </a:rPr>
              <a:t>POWER POINT template</a:t>
            </a:r>
            <a:endParaRPr lang="en-US" altLang="zh-CN" sz="20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4100" name="TextBox 16"/>
          <p:cNvSpPr txBox="1">
            <a:spLocks noChangeArrowheads="1"/>
          </p:cNvSpPr>
          <p:nvPr/>
        </p:nvSpPr>
        <p:spPr bwMode="auto">
          <a:xfrm>
            <a:off x="3846513" y="2178050"/>
            <a:ext cx="48990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008DF6"/>
                </a:solidFill>
                <a:latin typeface="Walkway UltraExpand Bold" panose="00000400000000000000" pitchFamily="2" charset="0"/>
              </a:rPr>
              <a:t>COMMUNICATION</a:t>
            </a:r>
            <a:endParaRPr lang="en-US" altLang="zh-CN" sz="25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4101" name="TextBox 35"/>
          <p:cNvSpPr txBox="1">
            <a:spLocks noChangeArrowheads="1"/>
          </p:cNvSpPr>
          <p:nvPr/>
        </p:nvSpPr>
        <p:spPr bwMode="auto">
          <a:xfrm>
            <a:off x="392113" y="2000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8DF6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rgbClr val="008DF6"/>
              </a:solidFill>
              <a:latin typeface="Arial" panose="020B0604020202020204" pitchFamily="34" charset="0"/>
            </a:endParaRPr>
          </a:p>
        </p:txBody>
      </p:sp>
      <p:grpSp>
        <p:nvGrpSpPr>
          <p:cNvPr id="4102" name="组合 36"/>
          <p:cNvGrpSpPr/>
          <p:nvPr/>
        </p:nvGrpSpPr>
        <p:grpSpPr bwMode="auto">
          <a:xfrm>
            <a:off x="38100" y="82550"/>
            <a:ext cx="454025" cy="423863"/>
            <a:chOff x="-2441575" y="2146300"/>
            <a:chExt cx="1196975" cy="1114425"/>
          </a:xfrm>
        </p:grpSpPr>
        <p:sp>
          <p:nvSpPr>
            <p:cNvPr id="20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1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2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3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4116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rgbClr val="008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3" name="矩形 23"/>
          <p:cNvSpPr>
            <a:spLocks noChangeArrowheads="1"/>
          </p:cNvSpPr>
          <p:nvPr/>
        </p:nvSpPr>
        <p:spPr bwMode="auto">
          <a:xfrm>
            <a:off x="3806825" y="3457575"/>
            <a:ext cx="4979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8DF6"/>
                </a:solidFill>
                <a:latin typeface="Walkway UltraExpand Bold" panose="00000400000000000000" pitchFamily="2" charset="0"/>
              </a:rPr>
              <a:t>Shanghai Rapidesign Advertising Co.,ltd</a:t>
            </a:r>
            <a:endParaRPr lang="zh-CN" altLang="en-US" sz="12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620963"/>
            <a:ext cx="9144000" cy="142875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971550"/>
            <a:ext cx="9144000" cy="142875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172" name="Text Box 11"/>
          <p:cNvSpPr txBox="1">
            <a:spLocks noChangeArrowheads="1"/>
          </p:cNvSpPr>
          <p:nvPr/>
        </p:nvSpPr>
        <p:spPr bwMode="auto">
          <a:xfrm>
            <a:off x="1166813" y="1098550"/>
            <a:ext cx="6821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5"/>
          <p:cNvSpPr>
            <a:spLocks noChangeArrowheads="1"/>
          </p:cNvSpPr>
          <p:nvPr/>
        </p:nvSpPr>
        <p:spPr bwMode="auto">
          <a:xfrm>
            <a:off x="1166813" y="2827338"/>
            <a:ext cx="6821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0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chemeClr val="bg1"/>
                </a:solidFill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7491413" y="57150"/>
            <a:ext cx="159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Walkway UltraExpand Bold" panose="00000400000000000000" pitchFamily="2" charset="0"/>
              </a:rPr>
              <a:t>T I t l e</a:t>
            </a:r>
            <a:endParaRPr lang="zh-CN" altLang="en-US" sz="2000">
              <a:latin typeface="Walkway UltraExpand Bold" panose="00000400000000000000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971550"/>
            <a:ext cx="9144000" cy="6985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766888"/>
            <a:ext cx="9144000" cy="698500"/>
          </a:xfrm>
          <a:prstGeom prst="rect">
            <a:avLst/>
          </a:prstGeom>
          <a:solidFill>
            <a:srgbClr val="7AB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563813"/>
            <a:ext cx="9144000" cy="6985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359150"/>
            <a:ext cx="9144000" cy="698500"/>
          </a:xfrm>
          <a:prstGeom prst="rect">
            <a:avLst/>
          </a:prstGeom>
          <a:solidFill>
            <a:srgbClr val="7AB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3960813" y="1120775"/>
            <a:ext cx="145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T I t l e</a:t>
            </a:r>
            <a:endParaRPr lang="zh-CN" altLang="en-US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3960813" y="1916113"/>
            <a:ext cx="145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T I t l e</a:t>
            </a:r>
            <a:endParaRPr lang="zh-CN" altLang="en-US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8201" name="Text Box 11"/>
          <p:cNvSpPr txBox="1">
            <a:spLocks noChangeArrowheads="1"/>
          </p:cNvSpPr>
          <p:nvPr/>
        </p:nvSpPr>
        <p:spPr bwMode="auto">
          <a:xfrm>
            <a:off x="3960813" y="2713038"/>
            <a:ext cx="145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T I t l e</a:t>
            </a:r>
            <a:endParaRPr lang="zh-CN" altLang="en-US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3960813" y="3508375"/>
            <a:ext cx="145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T I t l e</a:t>
            </a:r>
            <a:endParaRPr lang="zh-CN" altLang="en-US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92350"/>
            <a:ext cx="9144000" cy="6985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3960813" y="2441575"/>
            <a:ext cx="145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T I t l e</a:t>
            </a:r>
            <a:endParaRPr lang="zh-CN" altLang="en-US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9220" name="Text Box 11"/>
          <p:cNvSpPr txBox="1">
            <a:spLocks noChangeArrowheads="1"/>
          </p:cNvSpPr>
          <p:nvPr/>
        </p:nvSpPr>
        <p:spPr bwMode="auto">
          <a:xfrm>
            <a:off x="7491413" y="57150"/>
            <a:ext cx="159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Walkway UltraExpand Bold" panose="00000400000000000000" pitchFamily="2" charset="0"/>
              </a:rPr>
              <a:t>T I t l e</a:t>
            </a:r>
            <a:endParaRPr lang="zh-CN" altLang="en-US" sz="2000">
              <a:latin typeface="Walkway UltraExpand Bold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85800"/>
            <a:ext cx="9144000" cy="36322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3602038" y="2387600"/>
            <a:ext cx="1939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Your Text</a:t>
            </a:r>
            <a:endParaRPr lang="en-US" altLang="zh-CN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7491413" y="57150"/>
            <a:ext cx="159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Walkway UltraExpand Bold" panose="00000400000000000000" pitchFamily="2" charset="0"/>
              </a:rPr>
              <a:t>T I t l e</a:t>
            </a:r>
            <a:endParaRPr lang="zh-CN" altLang="en-US" sz="2000">
              <a:latin typeface="Walkway UltraExpand Bold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85800"/>
            <a:ext cx="9144000" cy="36322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267" name="Text Box 11"/>
          <p:cNvSpPr txBox="1">
            <a:spLocks noChangeArrowheads="1"/>
          </p:cNvSpPr>
          <p:nvPr/>
        </p:nvSpPr>
        <p:spPr bwMode="auto">
          <a:xfrm>
            <a:off x="7491413" y="57150"/>
            <a:ext cx="159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Walkway UltraExpand Bold" panose="00000400000000000000" pitchFamily="2" charset="0"/>
              </a:rPr>
              <a:t>T I t l e</a:t>
            </a:r>
            <a:endParaRPr lang="zh-CN" altLang="en-US" sz="2000">
              <a:latin typeface="Walkway UltraExpand Bold" panose="00000400000000000000" pitchFamily="2" charset="0"/>
            </a:endParaRPr>
          </a:p>
        </p:txBody>
      </p:sp>
      <p:sp>
        <p:nvSpPr>
          <p:cNvPr id="2" name="半闭框 1"/>
          <p:cNvSpPr/>
          <p:nvPr/>
        </p:nvSpPr>
        <p:spPr>
          <a:xfrm rot="16200000">
            <a:off x="1038225" y="3587750"/>
            <a:ext cx="342900" cy="342900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00113" y="393065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31875" y="1117600"/>
            <a:ext cx="0" cy="2974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上箭头 9"/>
          <p:cNvSpPr/>
          <p:nvPr/>
        </p:nvSpPr>
        <p:spPr>
          <a:xfrm>
            <a:off x="1668463" y="2852738"/>
            <a:ext cx="450850" cy="90646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3071813" y="2322513"/>
            <a:ext cx="449262" cy="1436687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4473575" y="1944688"/>
            <a:ext cx="450850" cy="181451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5876925" y="1277938"/>
            <a:ext cx="449263" cy="248126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7278688" y="1538288"/>
            <a:ext cx="450850" cy="2220912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276" name="Text Box 9"/>
          <p:cNvSpPr txBox="1">
            <a:spLocks noChangeArrowheads="1"/>
          </p:cNvSpPr>
          <p:nvPr/>
        </p:nvSpPr>
        <p:spPr bwMode="auto">
          <a:xfrm>
            <a:off x="1236663" y="3984625"/>
            <a:ext cx="12652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Walkway UltraExpand Bold" panose="00000400000000000000" pitchFamily="2" charset="0"/>
              </a:rPr>
              <a:t>Contents</a:t>
            </a:r>
            <a:endParaRPr lang="zh-CN" altLang="en-US" sz="12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1277" name="Text Box 9"/>
          <p:cNvSpPr txBox="1">
            <a:spLocks noChangeArrowheads="1"/>
          </p:cNvSpPr>
          <p:nvPr/>
        </p:nvSpPr>
        <p:spPr bwMode="auto">
          <a:xfrm>
            <a:off x="2663825" y="3984625"/>
            <a:ext cx="12652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Walkway UltraExpand Bold" panose="00000400000000000000" pitchFamily="2" charset="0"/>
              </a:rPr>
              <a:t>Contents</a:t>
            </a:r>
            <a:endParaRPr lang="zh-CN" altLang="en-US" sz="12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1278" name="Text Box 9"/>
          <p:cNvSpPr txBox="1">
            <a:spLocks noChangeArrowheads="1"/>
          </p:cNvSpPr>
          <p:nvPr/>
        </p:nvSpPr>
        <p:spPr bwMode="auto">
          <a:xfrm>
            <a:off x="4067175" y="3984625"/>
            <a:ext cx="1263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Walkway UltraExpand Bold" panose="00000400000000000000" pitchFamily="2" charset="0"/>
              </a:rPr>
              <a:t>Contents</a:t>
            </a:r>
            <a:endParaRPr lang="zh-CN" altLang="en-US" sz="12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1279" name="Text Box 9"/>
          <p:cNvSpPr txBox="1">
            <a:spLocks noChangeArrowheads="1"/>
          </p:cNvSpPr>
          <p:nvPr/>
        </p:nvSpPr>
        <p:spPr bwMode="auto">
          <a:xfrm>
            <a:off x="5468938" y="3984625"/>
            <a:ext cx="12652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Walkway UltraExpand Bold" panose="00000400000000000000" pitchFamily="2" charset="0"/>
              </a:rPr>
              <a:t>Contents</a:t>
            </a:r>
            <a:endParaRPr lang="zh-CN" altLang="en-US" sz="12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1280" name="Text Box 9"/>
          <p:cNvSpPr txBox="1">
            <a:spLocks noChangeArrowheads="1"/>
          </p:cNvSpPr>
          <p:nvPr/>
        </p:nvSpPr>
        <p:spPr bwMode="auto">
          <a:xfrm>
            <a:off x="6870700" y="3984625"/>
            <a:ext cx="12652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chemeClr val="bg1"/>
                </a:solidFill>
                <a:latin typeface="Walkway UltraExpand Bold" panose="00000400000000000000" pitchFamily="2" charset="0"/>
              </a:rPr>
              <a:t>Contents</a:t>
            </a:r>
            <a:endParaRPr lang="zh-CN" altLang="en-US" sz="12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85800"/>
            <a:ext cx="9144000" cy="3632200"/>
          </a:xfrm>
          <a:prstGeom prst="rect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291" name="Text Box 11"/>
          <p:cNvSpPr txBox="1">
            <a:spLocks noChangeArrowheads="1"/>
          </p:cNvSpPr>
          <p:nvPr/>
        </p:nvSpPr>
        <p:spPr bwMode="auto">
          <a:xfrm>
            <a:off x="7491413" y="57150"/>
            <a:ext cx="159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Walkway UltraExpand Bold" panose="00000400000000000000" pitchFamily="2" charset="0"/>
              </a:rPr>
              <a:t>T I t l e</a:t>
            </a:r>
            <a:endParaRPr lang="zh-CN" altLang="en-US" sz="2000">
              <a:latin typeface="Walkway UltraExpand Bold" panose="00000400000000000000" pitchFamily="2" charset="0"/>
            </a:endParaRPr>
          </a:p>
        </p:txBody>
      </p:sp>
      <p:pic>
        <p:nvPicPr>
          <p:cNvPr id="12292" name="Picture 2" descr="E:\小素\Berlin_XVIII_by_Vilk4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9000"/>
            <a:ext cx="5116512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6291263" y="2387600"/>
            <a:ext cx="1939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Walkway UltraExpand Bold" panose="00000400000000000000" pitchFamily="2" charset="0"/>
              </a:rPr>
              <a:t>Your Text</a:t>
            </a:r>
            <a:endParaRPr lang="en-US" altLang="zh-CN" sz="1800">
              <a:solidFill>
                <a:schemeClr val="bg1"/>
              </a:solidFill>
              <a:latin typeface="Walkway UltraExpand Bold" panose="000004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:\卡拉赞\通信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3714750" y="2855913"/>
            <a:ext cx="5164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8DF6"/>
                </a:solidFill>
                <a:latin typeface="Walkway UltraExpand Bold" panose="00000400000000000000" pitchFamily="2" charset="0"/>
              </a:rPr>
              <a:t>POWER POINT template</a:t>
            </a:r>
            <a:endParaRPr lang="en-US" altLang="zh-CN" sz="20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3316" name="TextBox 16"/>
          <p:cNvSpPr txBox="1">
            <a:spLocks noChangeArrowheads="1"/>
          </p:cNvSpPr>
          <p:nvPr/>
        </p:nvSpPr>
        <p:spPr bwMode="auto">
          <a:xfrm>
            <a:off x="4564063" y="2178050"/>
            <a:ext cx="34655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008DF6"/>
                </a:solidFill>
                <a:latin typeface="Walkway UltraExpand Bold" panose="00000400000000000000" pitchFamily="2" charset="0"/>
              </a:rPr>
              <a:t>THANK YOU</a:t>
            </a:r>
            <a:endParaRPr lang="en-US" altLang="zh-CN" sz="25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3317" name="矩形 23"/>
          <p:cNvSpPr>
            <a:spLocks noChangeArrowheads="1"/>
          </p:cNvSpPr>
          <p:nvPr/>
        </p:nvSpPr>
        <p:spPr bwMode="auto">
          <a:xfrm>
            <a:off x="3806825" y="3457575"/>
            <a:ext cx="49799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8DF6"/>
                </a:solidFill>
                <a:latin typeface="Walkway UltraExpand Bold" panose="00000400000000000000" pitchFamily="2" charset="0"/>
              </a:rPr>
              <a:t>Shanghai Rapidesign Advertising Co.,ltd</a:t>
            </a:r>
            <a:endParaRPr lang="zh-CN" altLang="en-US" sz="1200">
              <a:solidFill>
                <a:srgbClr val="008DF6"/>
              </a:solidFill>
              <a:latin typeface="Walkway UltraExpand Bold" panose="00000400000000000000" pitchFamily="2" charset="0"/>
            </a:endParaRPr>
          </a:p>
        </p:txBody>
      </p:sp>
      <p:sp>
        <p:nvSpPr>
          <p:cNvPr id="13318" name="TextBox 35"/>
          <p:cNvSpPr txBox="1">
            <a:spLocks noChangeArrowheads="1"/>
          </p:cNvSpPr>
          <p:nvPr/>
        </p:nvSpPr>
        <p:spPr bwMode="auto">
          <a:xfrm>
            <a:off x="392113" y="200025"/>
            <a:ext cx="11080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8DF6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solidFill>
                <a:srgbClr val="008DF6"/>
              </a:solidFill>
              <a:latin typeface="Arial" panose="020B0604020202020204" pitchFamily="34" charset="0"/>
            </a:endParaRPr>
          </a:p>
        </p:txBody>
      </p:sp>
      <p:grpSp>
        <p:nvGrpSpPr>
          <p:cNvPr id="13319" name="组合 36"/>
          <p:cNvGrpSpPr/>
          <p:nvPr/>
        </p:nvGrpSpPr>
        <p:grpSpPr bwMode="auto">
          <a:xfrm>
            <a:off x="38100" y="82550"/>
            <a:ext cx="454025" cy="423863"/>
            <a:chOff x="-2441575" y="2146300"/>
            <a:chExt cx="1196975" cy="1114425"/>
          </a:xfrm>
        </p:grpSpPr>
        <p:sp>
          <p:nvSpPr>
            <p:cNvPr id="29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rgbClr val="008DF6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3332" name="Freeform 52"/>
            <p:cNvSpPr/>
            <p:nvPr/>
          </p:nvSpPr>
          <p:spPr bwMode="auto">
            <a:xfrm>
              <a:off x="-1979613" y="2435225"/>
              <a:ext cx="427038" cy="434975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rgbClr val="008D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WPS 演示</Application>
  <PresentationFormat>全屏显示(16:9)</PresentationFormat>
  <Paragraphs>59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Walkway UltraExpand Bold</vt:lpstr>
      <vt:lpstr>方正粗倩简体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25</cp:revision>
  <dcterms:created xsi:type="dcterms:W3CDTF">2011-01-10T08:10:00Z</dcterms:created>
  <dcterms:modified xsi:type="dcterms:W3CDTF">2018-08-23T03:57:34Z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