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6047946-8439-45AD-8875-BCF87E3222F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D9BFA72-DD2D-43BA-904D-FF5986DB0E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69158-7EFF-4107-BEA6-7E33B13836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59AE9-3F4C-43DE-A2F0-5075DF1D71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CFC6C-71F2-4970-B415-75CB2416AA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81602-A206-4431-8F5B-CABA85DC70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3958B-4A1A-4365-BB5B-15F62A4A4A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874DB-1C77-485A-9965-1EC4F73428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29EF3-F60F-4E0B-BBE1-1E9759D0519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8C052-90A2-473B-9046-8989FA5857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3CD6B-11BC-4DFD-9A25-032A3A6DB8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67C8-B951-495D-807F-8FD7941270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50CD-E8EF-4915-90AF-71C40ECAB25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44AE-809B-4AE5-943B-52DAC45793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8F1C4-4B26-4E60-BB1C-1B5B30120C2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2F0F3-54E7-4A2C-AD23-E4D3900849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15B9-0964-4E0A-AB8A-CC160B1782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7EA76-9301-4AAD-A5E2-3E65F0FCB1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"/>
          <a:stretch>
            <a:fillRect/>
          </a:stretch>
        </p:blipFill>
        <p:spPr bwMode="auto">
          <a:xfrm>
            <a:off x="0" y="0"/>
            <a:ext cx="9144000" cy="51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6350" y="4763"/>
            <a:ext cx="9144000" cy="51244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093200" y="4875213"/>
            <a:ext cx="50800" cy="217487"/>
          </a:xfrm>
          <a:prstGeom prst="rect">
            <a:avLst/>
          </a:prstGeom>
          <a:solidFill>
            <a:srgbClr val="D56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230A0-BFC4-400E-97F3-6FCE8070B06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2E1B59-0EBB-4ADB-9797-05FDC64457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66D41-7D19-41FB-9491-FD804608F4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3A064-29BC-45C5-9CCB-C935B94021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B2D15-71CA-4E67-BA0E-6E0BD786F1B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BEC0F-1529-447B-B67C-BB56066A6F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2D0C63-5558-47F3-9830-E7E7B525AD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448431-B952-42EB-A390-69CB4C93912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 r="2910"/>
          <a:stretch>
            <a:fillRect/>
          </a:stretch>
        </p:blipFill>
        <p:spPr bwMode="auto">
          <a:xfrm>
            <a:off x="1522413" y="-9525"/>
            <a:ext cx="7624762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任意多边形 46"/>
          <p:cNvSpPr/>
          <p:nvPr/>
        </p:nvSpPr>
        <p:spPr>
          <a:xfrm>
            <a:off x="-25400" y="-9525"/>
            <a:ext cx="3479800" cy="3546475"/>
          </a:xfrm>
          <a:custGeom>
            <a:avLst/>
            <a:gdLst/>
            <a:ahLst/>
            <a:cxnLst/>
            <a:rect l="l" t="t" r="r" b="b"/>
            <a:pathLst>
              <a:path w="3479891" h="3545955">
                <a:moveTo>
                  <a:pt x="102403" y="0"/>
                </a:moveTo>
                <a:lnTo>
                  <a:pt x="3479891" y="0"/>
                </a:lnTo>
                <a:lnTo>
                  <a:pt x="0" y="3545955"/>
                </a:lnTo>
                <a:lnTo>
                  <a:pt x="0" y="1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34225" y="4810125"/>
            <a:ext cx="2333625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spc="3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适用于室内装饰及</a:t>
            </a:r>
            <a:r>
              <a:rPr lang="zh-CN" altLang="en-US" sz="9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相关类别</a:t>
            </a:r>
            <a:endParaRPr lang="zh-CN" altLang="en-US" sz="900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 rot="18922180">
            <a:off x="3175" y="1931988"/>
            <a:ext cx="22669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普及精品</a:t>
            </a:r>
            <a:endParaRPr lang="zh-CN" altLang="en-US" sz="1400" spc="300" dirty="0">
              <a:solidFill>
                <a:srgbClr val="9BBB59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-50800" y="1319213"/>
            <a:ext cx="2081213" cy="20796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19063" y="677863"/>
            <a:ext cx="639762" cy="6365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5650" y="676275"/>
            <a:ext cx="1914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组合 24"/>
          <p:cNvGrpSpPr/>
          <p:nvPr/>
        </p:nvGrpSpPr>
        <p:grpSpPr bwMode="auto">
          <a:xfrm>
            <a:off x="0" y="5060950"/>
            <a:ext cx="9147175" cy="46038"/>
            <a:chOff x="0" y="5098846"/>
            <a:chExt cx="9147036" cy="45719"/>
          </a:xfrm>
        </p:grpSpPr>
        <p:sp>
          <p:nvSpPr>
            <p:cNvPr id="44" name="矩形 43"/>
            <p:cNvSpPr/>
            <p:nvPr/>
          </p:nvSpPr>
          <p:spPr>
            <a:xfrm>
              <a:off x="0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1179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16007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827185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436776" y="5098846"/>
              <a:ext cx="611178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027317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638495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49673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860851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59330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070508" y="5098846"/>
              <a:ext cx="612766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683273" y="5098846"/>
              <a:ext cx="611179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294452" y="5098846"/>
              <a:ext cx="611178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905630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518396" y="5098846"/>
              <a:ext cx="628640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06" name="组合 119"/>
          <p:cNvGrpSpPr/>
          <p:nvPr/>
        </p:nvGrpSpPr>
        <p:grpSpPr bwMode="auto">
          <a:xfrm>
            <a:off x="642938" y="-1663700"/>
            <a:ext cx="2698750" cy="7432675"/>
            <a:chOff x="643600" y="-1663028"/>
            <a:chExt cx="2697695" cy="7432602"/>
          </a:xfrm>
        </p:grpSpPr>
        <p:sp>
          <p:nvSpPr>
            <p:cNvPr id="35" name="矩形 34"/>
            <p:cNvSpPr/>
            <p:nvPr/>
          </p:nvSpPr>
          <p:spPr>
            <a:xfrm rot="18892243">
              <a:off x="-1184315" y="1243965"/>
              <a:ext cx="7432602" cy="1618617"/>
            </a:xfrm>
            <a:custGeom>
              <a:avLst/>
              <a:gdLst/>
              <a:ahLst/>
              <a:cxnLst/>
              <a:rect l="l" t="t" r="r" b="b"/>
              <a:pathLst>
                <a:path w="7432602" h="1618539">
                  <a:moveTo>
                    <a:pt x="5821351" y="0"/>
                  </a:moveTo>
                  <a:lnTo>
                    <a:pt x="7432602" y="1618539"/>
                  </a:lnTo>
                  <a:lnTo>
                    <a:pt x="715079" y="1618539"/>
                  </a:lnTo>
                  <a:lnTo>
                    <a:pt x="0" y="900225"/>
                  </a:lnTo>
                  <a:lnTo>
                    <a:pt x="904298" y="0"/>
                  </a:lnTo>
                  <a:close/>
                </a:path>
              </a:pathLst>
            </a:cu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643600" y="4077316"/>
              <a:ext cx="877544" cy="673093"/>
            </a:xfrm>
            <a:prstGeom prst="triangle">
              <a:avLst>
                <a:gd name="adj" fmla="val 100000"/>
              </a:avLst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 rot="0">
            <a:off x="1239520" y="4637405"/>
            <a:ext cx="207010" cy="45720"/>
            <a:chOff x="8447868" y="4984018"/>
            <a:chExt cx="326008" cy="72008"/>
          </a:xfrm>
          <a:solidFill>
            <a:schemeClr val="bg1"/>
          </a:solidFill>
        </p:grpSpPr>
        <p:sp>
          <p:nvSpPr>
            <p:cNvPr id="99" name="矩形 98"/>
            <p:cNvSpPr/>
            <p:nvPr/>
          </p:nvSpPr>
          <p:spPr>
            <a:xfrm>
              <a:off x="8447868" y="4984018"/>
              <a:ext cx="72008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574868" y="4984018"/>
              <a:ext cx="72008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8701868" y="4984018"/>
              <a:ext cx="72008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11175" y="674688"/>
            <a:ext cx="44640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zh-CN" altLang="en-US" sz="2800" b="1" spc="60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r>
              <a:rPr lang="zh-CN" altLang="en-US" sz="2800" b="1" spc="6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r>
              <a:rPr lang="zh-CN" altLang="en-US" sz="28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2800" b="1" spc="30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2713" y="1319213"/>
            <a:ext cx="192563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485775" y="1096963"/>
            <a:ext cx="34036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spc="5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</a:t>
            </a:r>
            <a:r>
              <a:rPr lang="en-US" altLang="zh-CN" sz="700" spc="5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ADVERTISING CO.,LTD </a:t>
            </a:r>
            <a:endParaRPr lang="en-US" altLang="zh-CN" sz="700" spc="5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H="1">
            <a:off x="2670175" y="-63500"/>
            <a:ext cx="738188" cy="7381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2" name="组合 9"/>
          <p:cNvGrpSpPr/>
          <p:nvPr/>
        </p:nvGrpSpPr>
        <p:grpSpPr bwMode="auto">
          <a:xfrm>
            <a:off x="3138488" y="1376363"/>
            <a:ext cx="1217612" cy="468312"/>
            <a:chOff x="3138035" y="1376189"/>
            <a:chExt cx="1217941" cy="468052"/>
          </a:xfrm>
        </p:grpSpPr>
        <p:sp>
          <p:nvSpPr>
            <p:cNvPr id="80" name="平行四边形 27"/>
            <p:cNvSpPr/>
            <p:nvPr/>
          </p:nvSpPr>
          <p:spPr>
            <a:xfrm>
              <a:off x="3142798" y="1376189"/>
              <a:ext cx="1213178" cy="468052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126" name="组合 8"/>
            <p:cNvGrpSpPr/>
            <p:nvPr/>
          </p:nvGrpSpPr>
          <p:grpSpPr bwMode="auto">
            <a:xfrm>
              <a:off x="3138035" y="1376189"/>
              <a:ext cx="1215560" cy="464877"/>
              <a:chOff x="3138035" y="1376189"/>
              <a:chExt cx="1215560" cy="464877"/>
            </a:xfrm>
          </p:grpSpPr>
          <p:cxnSp>
            <p:nvCxnSpPr>
              <p:cNvPr id="3" name="直接连接符 2"/>
              <p:cNvCxnSpPr/>
              <p:nvPr/>
            </p:nvCxnSpPr>
            <p:spPr>
              <a:xfrm flipH="1">
                <a:off x="3619177" y="1376189"/>
                <a:ext cx="735211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3138035" y="1376189"/>
                <a:ext cx="477966" cy="463293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141211" y="1841068"/>
                <a:ext cx="746326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13" name="组合 10"/>
          <p:cNvGrpSpPr/>
          <p:nvPr/>
        </p:nvGrpSpPr>
        <p:grpSpPr bwMode="auto">
          <a:xfrm>
            <a:off x="2600325" y="1908175"/>
            <a:ext cx="1220788" cy="469900"/>
            <a:chOff x="2599958" y="1908678"/>
            <a:chExt cx="1221911" cy="469640"/>
          </a:xfrm>
        </p:grpSpPr>
        <p:sp>
          <p:nvSpPr>
            <p:cNvPr id="81" name="平行四边形 27"/>
            <p:cNvSpPr/>
            <p:nvPr/>
          </p:nvSpPr>
          <p:spPr>
            <a:xfrm>
              <a:off x="2609492" y="1910265"/>
              <a:ext cx="1212377" cy="468053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121" name="组合 53"/>
            <p:cNvGrpSpPr/>
            <p:nvPr/>
          </p:nvGrpSpPr>
          <p:grpSpPr bwMode="auto">
            <a:xfrm>
              <a:off x="2599958" y="1908678"/>
              <a:ext cx="1215560" cy="464877"/>
              <a:chOff x="3138035" y="1376189"/>
              <a:chExt cx="1215560" cy="464877"/>
            </a:xfrm>
          </p:grpSpPr>
          <p:cxnSp>
            <p:nvCxnSpPr>
              <p:cNvPr id="56" name="直接连接符 55"/>
              <p:cNvCxnSpPr/>
              <p:nvPr/>
            </p:nvCxnSpPr>
            <p:spPr>
              <a:xfrm flipH="1">
                <a:off x="3619490" y="1376189"/>
                <a:ext cx="734100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3138035" y="1376189"/>
                <a:ext cx="478277" cy="463294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3141213" y="1841070"/>
                <a:ext cx="745223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14" name="组合 11"/>
          <p:cNvGrpSpPr/>
          <p:nvPr/>
        </p:nvGrpSpPr>
        <p:grpSpPr bwMode="auto">
          <a:xfrm>
            <a:off x="2057400" y="2455863"/>
            <a:ext cx="1219200" cy="468312"/>
            <a:chOff x="2057855" y="2456309"/>
            <a:chExt cx="1219528" cy="468052"/>
          </a:xfrm>
        </p:grpSpPr>
        <p:sp>
          <p:nvSpPr>
            <p:cNvPr id="82" name="平行四边形 27"/>
            <p:cNvSpPr/>
            <p:nvPr/>
          </p:nvSpPr>
          <p:spPr>
            <a:xfrm>
              <a:off x="2064207" y="2456309"/>
              <a:ext cx="1213176" cy="468052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116" name="组合 60"/>
            <p:cNvGrpSpPr/>
            <p:nvPr/>
          </p:nvGrpSpPr>
          <p:grpSpPr bwMode="auto">
            <a:xfrm>
              <a:off x="2057855" y="2457276"/>
              <a:ext cx="1215560" cy="464877"/>
              <a:chOff x="3138035" y="1376189"/>
              <a:chExt cx="1215560" cy="464877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H="1">
                <a:off x="3619177" y="1376808"/>
                <a:ext cx="735210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3138035" y="1376808"/>
                <a:ext cx="477967" cy="463293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141211" y="1841688"/>
                <a:ext cx="746326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33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135" name="直接连接符 134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等腰三角形 136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燕尾形 140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0" name="矩形 139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363" name="组合 142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144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5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5418" name="组合 146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149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21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48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364" name="组合 151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1540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407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411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160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413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365" name="组合 162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1539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99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9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402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03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6" name="组合 172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15387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9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93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394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7" name="组合 182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184" name="TextBox 183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5386" name="TextBox 184"/>
            <p:cNvSpPr txBox="1">
              <a:spLocks noChangeArrowheads="1"/>
            </p:cNvSpPr>
            <p:nvPr/>
          </p:nvSpPr>
          <p:spPr bwMode="auto">
            <a:xfrm>
              <a:off x="2540536" y="1359426"/>
              <a:ext cx="3398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8" name="组合 185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187" name="TextBox 186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2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grpSp>
        <p:nvGrpSpPr>
          <p:cNvPr id="15369" name="组合 188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190" name="TextBox 189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15370" name="组合 191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193" name="TextBox 192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cxnSp>
        <p:nvCxnSpPr>
          <p:cNvPr id="195" name="直接连接符 194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C:\Users\Administrator.MICROSO-BQCPAHA\Desktop\Nipic_8427427_2013062121003253112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15988"/>
            <a:ext cx="43862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2"/>
          <p:cNvGrpSpPr/>
          <p:nvPr/>
        </p:nvGrpSpPr>
        <p:grpSpPr bwMode="auto">
          <a:xfrm>
            <a:off x="4959350" y="915988"/>
            <a:ext cx="3357563" cy="1644650"/>
            <a:chOff x="5170856" y="1268750"/>
            <a:chExt cx="2925198" cy="1645292"/>
          </a:xfrm>
        </p:grpSpPr>
        <p:pic>
          <p:nvPicPr>
            <p:cNvPr id="16402" name="Picture 4" descr="C:\Users\Administrator.MICROSO-BQCPAHA\Desktop\Nipic_12071064_201303291934294740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31" r="27901"/>
            <a:stretch>
              <a:fillRect/>
            </a:stretch>
          </p:blipFill>
          <p:spPr bwMode="auto">
            <a:xfrm>
              <a:off x="6650080" y="1268751"/>
              <a:ext cx="1445974" cy="1645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3" name="Picture 5" descr="C:\Users\Administrator.MICROSO-BQCPAHA\Desktop\Nipic_8952533_201307261355147650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839"/>
            <a:stretch>
              <a:fillRect/>
            </a:stretch>
          </p:blipFill>
          <p:spPr bwMode="auto">
            <a:xfrm>
              <a:off x="5170856" y="1268750"/>
              <a:ext cx="1444720" cy="1645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5154613" y="3024188"/>
            <a:ext cx="3162300" cy="0"/>
          </a:xfrm>
          <a:prstGeom prst="line">
            <a:avLst/>
          </a:prstGeom>
          <a:ln w="9525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 flipH="1">
            <a:off x="4968875" y="2681288"/>
            <a:ext cx="13287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40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90" name="组合 7"/>
          <p:cNvGrpSpPr/>
          <p:nvPr/>
        </p:nvGrpSpPr>
        <p:grpSpPr bwMode="auto">
          <a:xfrm>
            <a:off x="4991100" y="3070225"/>
            <a:ext cx="3325813" cy="646113"/>
            <a:chOff x="4990951" y="3069927"/>
            <a:chExt cx="3325465" cy="646331"/>
          </a:xfrm>
        </p:grpSpPr>
        <p:sp>
          <p:nvSpPr>
            <p:cNvPr id="16397" name="矩形 8"/>
            <p:cNvSpPr>
              <a:spLocks noChangeArrowheads="1"/>
            </p:cNvSpPr>
            <p:nvPr/>
          </p:nvSpPr>
          <p:spPr bwMode="auto">
            <a:xfrm>
              <a:off x="5069138" y="3069927"/>
              <a:ext cx="3247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398" name="组合 9"/>
            <p:cNvGrpSpPr/>
            <p:nvPr/>
          </p:nvGrpSpPr>
          <p:grpSpPr bwMode="auto">
            <a:xfrm>
              <a:off x="4990951" y="3153385"/>
              <a:ext cx="115585" cy="115585"/>
              <a:chOff x="531716" y="4005263"/>
              <a:chExt cx="115585" cy="115585"/>
            </a:xfrm>
          </p:grpSpPr>
          <p:sp>
            <p:nvSpPr>
              <p:cNvPr id="11" name="虚尾箭头 10"/>
              <p:cNvSpPr/>
              <p:nvPr/>
            </p:nvSpPr>
            <p:spPr>
              <a:xfrm>
                <a:off x="558701" y="4026615"/>
                <a:ext cx="61906" cy="73050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400" name="椭圆 11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D56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虚尾箭头 12"/>
              <p:cNvSpPr/>
              <p:nvPr/>
            </p:nvSpPr>
            <p:spPr>
              <a:xfrm>
                <a:off x="558701" y="4026615"/>
                <a:ext cx="60319" cy="7146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6391" name="组合 13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6392" name="TextBox 14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等腰三角形 16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燕尾形 19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624138" y="2211388"/>
            <a:ext cx="100647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1" name="组合 2"/>
          <p:cNvGrpSpPr/>
          <p:nvPr/>
        </p:nvGrpSpPr>
        <p:grpSpPr bwMode="auto">
          <a:xfrm>
            <a:off x="763588" y="1947863"/>
            <a:ext cx="7297737" cy="2424112"/>
            <a:chOff x="683568" y="1771331"/>
            <a:chExt cx="7297955" cy="2423504"/>
          </a:xfrm>
        </p:grpSpPr>
        <p:grpSp>
          <p:nvGrpSpPr>
            <p:cNvPr id="4" name="组合 3"/>
            <p:cNvGrpSpPr/>
            <p:nvPr/>
          </p:nvGrpSpPr>
          <p:grpSpPr>
            <a:xfrm>
              <a:off x="683568" y="1771331"/>
              <a:ext cx="7297955" cy="2423504"/>
              <a:chOff x="959841" y="2589672"/>
              <a:chExt cx="7297955" cy="24235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椭圆 4"/>
              <p:cNvSpPr/>
              <p:nvPr/>
            </p:nvSpPr>
            <p:spPr>
              <a:xfrm>
                <a:off x="3276481" y="2592816"/>
                <a:ext cx="1159326" cy="1283853"/>
              </a:xfrm>
              <a:custGeom>
                <a:avLst/>
                <a:gdLst/>
                <a:ahLst/>
                <a:cxnLst/>
                <a:rect l="l" t="t" r="r" b="b"/>
                <a:pathLst>
                  <a:path w="1159326" h="1283853">
                    <a:moveTo>
                      <a:pt x="1149508" y="0"/>
                    </a:moveTo>
                    <a:lnTo>
                      <a:pt x="1042162" y="166571"/>
                    </a:lnTo>
                    <a:lnTo>
                      <a:pt x="1159326" y="334505"/>
                    </a:lnTo>
                    <a:cubicBezTo>
                      <a:pt x="699482" y="360553"/>
                      <a:pt x="335000" y="742015"/>
                      <a:pt x="335000" y="1208608"/>
                    </a:cubicBezTo>
                    <a:lnTo>
                      <a:pt x="335000" y="1208609"/>
                    </a:lnTo>
                    <a:lnTo>
                      <a:pt x="162052" y="1283853"/>
                    </a:lnTo>
                    <a:lnTo>
                      <a:pt x="0" y="1208609"/>
                    </a:lnTo>
                    <a:cubicBezTo>
                      <a:pt x="0" y="560279"/>
                      <a:pt x="509160" y="30870"/>
                      <a:pt x="114950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4"/>
              <p:cNvSpPr/>
              <p:nvPr/>
            </p:nvSpPr>
            <p:spPr>
              <a:xfrm>
                <a:off x="4368173" y="2589672"/>
                <a:ext cx="1317916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1317916" h="1183792">
                    <a:moveTo>
                      <a:pt x="107676" y="0"/>
                    </a:moveTo>
                    <a:cubicBezTo>
                      <a:pt x="766885" y="0"/>
                      <a:pt x="1303149" y="526391"/>
                      <a:pt x="1317916" y="1181798"/>
                    </a:cubicBezTo>
                    <a:lnTo>
                      <a:pt x="1147445" y="1101576"/>
                    </a:lnTo>
                    <a:lnTo>
                      <a:pt x="983014" y="1183792"/>
                    </a:lnTo>
                    <a:cubicBezTo>
                      <a:pt x="969208" y="712498"/>
                      <a:pt x="582526" y="335001"/>
                      <a:pt x="107676" y="335001"/>
                    </a:cubicBezTo>
                    <a:lnTo>
                      <a:pt x="0" y="1744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椭圆 4"/>
              <p:cNvSpPr/>
              <p:nvPr/>
            </p:nvSpPr>
            <p:spPr>
              <a:xfrm>
                <a:off x="3292467" y="3848922"/>
                <a:ext cx="4965329" cy="1164254"/>
              </a:xfrm>
              <a:custGeom>
                <a:avLst/>
                <a:gdLst>
                  <a:gd name="connsiteX0" fmla="*/ 334800 w 4809554"/>
                  <a:gd name="connsiteY0" fmla="*/ 0 h 1164254"/>
                  <a:gd name="connsiteX1" fmla="*/ 1203644 w 4809554"/>
                  <a:gd name="connsiteY1" fmla="*/ 828982 h 1164254"/>
                  <a:gd name="connsiteX2" fmla="*/ 4809554 w 4809554"/>
                  <a:gd name="connsiteY2" fmla="*/ 828982 h 1164254"/>
                  <a:gd name="connsiteX3" fmla="*/ 4801206 w 4809554"/>
                  <a:gd name="connsiteY3" fmla="*/ 999003 h 1164254"/>
                  <a:gd name="connsiteX4" fmla="*/ 4809554 w 4809554"/>
                  <a:gd name="connsiteY4" fmla="*/ 1163126 h 1164254"/>
                  <a:gd name="connsiteX5" fmla="*/ 1209154 w 4809554"/>
                  <a:gd name="connsiteY5" fmla="*/ 1163126 h 1164254"/>
                  <a:gd name="connsiteX6" fmla="*/ 1209154 w 4809554"/>
                  <a:gd name="connsiteY6" fmla="*/ 1164254 h 1164254"/>
                  <a:gd name="connsiteX7" fmla="*/ 0 w 4809554"/>
                  <a:gd name="connsiteY7" fmla="*/ 3956 h 1164254"/>
                  <a:gd name="connsiteX8" fmla="*/ 163264 w 4809554"/>
                  <a:gd name="connsiteY8" fmla="*/ 82039 h 1164254"/>
                  <a:gd name="connsiteX9" fmla="*/ 334800 w 4809554"/>
                  <a:gd name="connsiteY9" fmla="*/ 0 h 1164254"/>
                  <a:gd name="connsiteX0-1" fmla="*/ 334800 w 4965329"/>
                  <a:gd name="connsiteY0-2" fmla="*/ 0 h 1164254"/>
                  <a:gd name="connsiteX1-3" fmla="*/ 1203644 w 4965329"/>
                  <a:gd name="connsiteY1-4" fmla="*/ 828982 h 1164254"/>
                  <a:gd name="connsiteX2-5" fmla="*/ 4809554 w 4965329"/>
                  <a:gd name="connsiteY2-6" fmla="*/ 828982 h 1164254"/>
                  <a:gd name="connsiteX3-7" fmla="*/ 4965329 w 4965329"/>
                  <a:gd name="connsiteY3-8" fmla="*/ 987280 h 1164254"/>
                  <a:gd name="connsiteX4-9" fmla="*/ 4809554 w 4965329"/>
                  <a:gd name="connsiteY4-10" fmla="*/ 1163126 h 1164254"/>
                  <a:gd name="connsiteX5-11" fmla="*/ 1209154 w 4965329"/>
                  <a:gd name="connsiteY5-12" fmla="*/ 1163126 h 1164254"/>
                  <a:gd name="connsiteX6-13" fmla="*/ 1209154 w 4965329"/>
                  <a:gd name="connsiteY6-14" fmla="*/ 1164254 h 1164254"/>
                  <a:gd name="connsiteX7-15" fmla="*/ 0 w 4965329"/>
                  <a:gd name="connsiteY7-16" fmla="*/ 3956 h 1164254"/>
                  <a:gd name="connsiteX8-17" fmla="*/ 163264 w 4965329"/>
                  <a:gd name="connsiteY8-18" fmla="*/ 82039 h 1164254"/>
                  <a:gd name="connsiteX9-19" fmla="*/ 334800 w 4965329"/>
                  <a:gd name="connsiteY9-20" fmla="*/ 0 h 116425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4965329" h="1164254">
                    <a:moveTo>
                      <a:pt x="334800" y="0"/>
                    </a:moveTo>
                    <a:cubicBezTo>
                      <a:pt x="358278" y="460347"/>
                      <a:pt x="737895" y="826368"/>
                      <a:pt x="1203644" y="828982"/>
                    </a:cubicBezTo>
                    <a:lnTo>
                      <a:pt x="4809554" y="828982"/>
                    </a:lnTo>
                    <a:lnTo>
                      <a:pt x="4965329" y="987280"/>
                    </a:lnTo>
                    <a:lnTo>
                      <a:pt x="4809554" y="1163126"/>
                    </a:lnTo>
                    <a:lnTo>
                      <a:pt x="1209154" y="1163126"/>
                    </a:lnTo>
                    <a:lnTo>
                      <a:pt x="1209154" y="1164254"/>
                    </a:lnTo>
                    <a:cubicBezTo>
                      <a:pt x="557181" y="1164254"/>
                      <a:pt x="25469" y="649356"/>
                      <a:pt x="0" y="3956"/>
                    </a:cubicBezTo>
                    <a:lnTo>
                      <a:pt x="163264" y="82039"/>
                    </a:lnTo>
                    <a:lnTo>
                      <a:pt x="334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20"/>
              <p:cNvSpPr/>
              <p:nvPr/>
            </p:nvSpPr>
            <p:spPr>
              <a:xfrm>
                <a:off x="959841" y="3724268"/>
                <a:ext cx="4727760" cy="1288908"/>
              </a:xfrm>
              <a:custGeom>
                <a:avLst/>
                <a:gdLst>
                  <a:gd name="connsiteX0" fmla="*/ 4566138 w 4734946"/>
                  <a:gd name="connsiteY0" fmla="*/ 0 h 1288908"/>
                  <a:gd name="connsiteX1" fmla="*/ 4734946 w 4734946"/>
                  <a:gd name="connsiteY1" fmla="*/ 77156 h 1288908"/>
                  <a:gd name="connsiteX2" fmla="*/ 3619970 w 4734946"/>
                  <a:gd name="connsiteY2" fmla="*/ 1284021 h 1288908"/>
                  <a:gd name="connsiteX3" fmla="*/ 3619970 w 4734946"/>
                  <a:gd name="connsiteY3" fmla="*/ 1287780 h 1288908"/>
                  <a:gd name="connsiteX4" fmla="*/ 3545532 w 4734946"/>
                  <a:gd name="connsiteY4" fmla="*/ 1287780 h 1288908"/>
                  <a:gd name="connsiteX5" fmla="*/ 3523194 w 4734946"/>
                  <a:gd name="connsiteY5" fmla="*/ 1288908 h 1288908"/>
                  <a:gd name="connsiteX6" fmla="*/ 3523194 w 4734946"/>
                  <a:gd name="connsiteY6" fmla="*/ 1287780 h 1288908"/>
                  <a:gd name="connsiteX7" fmla="*/ 7186 w 4734946"/>
                  <a:gd name="connsiteY7" fmla="*/ 1287780 h 1288908"/>
                  <a:gd name="connsiteX8" fmla="*/ 0 w 4734946"/>
                  <a:gd name="connsiteY8" fmla="*/ 1135380 h 1288908"/>
                  <a:gd name="connsiteX9" fmla="*/ 7186 w 4734946"/>
                  <a:gd name="connsiteY9" fmla="*/ 953636 h 1288908"/>
                  <a:gd name="connsiteX10" fmla="*/ 3528521 w 4734946"/>
                  <a:gd name="connsiteY10" fmla="*/ 953636 h 1288908"/>
                  <a:gd name="connsiteX11" fmla="*/ 4399944 w 4734946"/>
                  <a:gd name="connsiteY11" fmla="*/ 77156 h 1288908"/>
                  <a:gd name="connsiteX12" fmla="*/ 4566138 w 4734946"/>
                  <a:gd name="connsiteY12" fmla="*/ 0 h 1288908"/>
                  <a:gd name="connsiteX0-1" fmla="*/ 4558952 w 4727760"/>
                  <a:gd name="connsiteY0-2" fmla="*/ 0 h 1288908"/>
                  <a:gd name="connsiteX1-3" fmla="*/ 4727760 w 4727760"/>
                  <a:gd name="connsiteY1-4" fmla="*/ 77156 h 1288908"/>
                  <a:gd name="connsiteX2-5" fmla="*/ 3612784 w 4727760"/>
                  <a:gd name="connsiteY2-6" fmla="*/ 1284021 h 1288908"/>
                  <a:gd name="connsiteX3-7" fmla="*/ 3612784 w 4727760"/>
                  <a:gd name="connsiteY3-8" fmla="*/ 1287780 h 1288908"/>
                  <a:gd name="connsiteX4-9" fmla="*/ 3538346 w 4727760"/>
                  <a:gd name="connsiteY4-10" fmla="*/ 1287780 h 1288908"/>
                  <a:gd name="connsiteX5-11" fmla="*/ 3516008 w 4727760"/>
                  <a:gd name="connsiteY5-12" fmla="*/ 1288908 h 1288908"/>
                  <a:gd name="connsiteX6-13" fmla="*/ 3516008 w 4727760"/>
                  <a:gd name="connsiteY6-14" fmla="*/ 1287780 h 1288908"/>
                  <a:gd name="connsiteX7-15" fmla="*/ 0 w 4727760"/>
                  <a:gd name="connsiteY7-16" fmla="*/ 1287780 h 1288908"/>
                  <a:gd name="connsiteX8-17" fmla="*/ 98322 w 4727760"/>
                  <a:gd name="connsiteY8-18" fmla="*/ 1135380 h 1288908"/>
                  <a:gd name="connsiteX9-19" fmla="*/ 0 w 4727760"/>
                  <a:gd name="connsiteY9-20" fmla="*/ 953636 h 1288908"/>
                  <a:gd name="connsiteX10-21" fmla="*/ 3521335 w 4727760"/>
                  <a:gd name="connsiteY10-22" fmla="*/ 953636 h 1288908"/>
                  <a:gd name="connsiteX11-23" fmla="*/ 4392758 w 4727760"/>
                  <a:gd name="connsiteY11-24" fmla="*/ 77156 h 1288908"/>
                  <a:gd name="connsiteX12-25" fmla="*/ 4558952 w 4727760"/>
                  <a:gd name="connsiteY12-26" fmla="*/ 0 h 12889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4727760" h="1288908">
                    <a:moveTo>
                      <a:pt x="4558952" y="0"/>
                    </a:moveTo>
                    <a:lnTo>
                      <a:pt x="4727760" y="77156"/>
                    </a:lnTo>
                    <a:cubicBezTo>
                      <a:pt x="4727760" y="713784"/>
                      <a:pt x="4236814" y="1235746"/>
                      <a:pt x="3612784" y="1284021"/>
                    </a:cubicBezTo>
                    <a:lnTo>
                      <a:pt x="3612784" y="1287780"/>
                    </a:lnTo>
                    <a:lnTo>
                      <a:pt x="3538346" y="1287780"/>
                    </a:lnTo>
                    <a:cubicBezTo>
                      <a:pt x="3530927" y="1288841"/>
                      <a:pt x="3523476" y="1288908"/>
                      <a:pt x="3516008" y="1288908"/>
                    </a:cubicBezTo>
                    <a:lnTo>
                      <a:pt x="3516008" y="1287780"/>
                    </a:lnTo>
                    <a:lnTo>
                      <a:pt x="0" y="1287780"/>
                    </a:lnTo>
                    <a:lnTo>
                      <a:pt x="98322" y="1135380"/>
                    </a:lnTo>
                    <a:lnTo>
                      <a:pt x="0" y="953636"/>
                    </a:lnTo>
                    <a:lnTo>
                      <a:pt x="3521335" y="953636"/>
                    </a:lnTo>
                    <a:cubicBezTo>
                      <a:pt x="4003099" y="951022"/>
                      <a:pt x="4392758" y="559594"/>
                      <a:pt x="4392758" y="77156"/>
                    </a:cubicBezTo>
                    <a:lnTo>
                      <a:pt x="4558952" y="0"/>
                    </a:lnTo>
                    <a:close/>
                  </a:path>
                </a:pathLst>
              </a:custGeom>
              <a:solidFill>
                <a:srgbClr val="C9600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499500" y="2313735"/>
              <a:ext cx="1411516" cy="1411516"/>
              <a:chOff x="1619672" y="4473115"/>
              <a:chExt cx="864096" cy="864096"/>
            </a:xfrm>
            <a:solidFill>
              <a:schemeClr val="bg1">
                <a:lumMod val="75000"/>
              </a:schemeClr>
            </a:solidFill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1619672" y="4473115"/>
                <a:ext cx="864096" cy="864096"/>
              </a:xfrm>
              <a:prstGeom prst="ellipse">
                <a:avLst/>
              </a:prstGeom>
              <a:grp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1700" y="4504639"/>
                <a:ext cx="360040" cy="178491"/>
              </a:xfrm>
              <a:prstGeom prst="ellipse">
                <a:avLst/>
              </a:prstGeom>
              <a:grp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flipH="1">
              <a:off x="3533215" y="2818818"/>
              <a:ext cx="1377991" cy="369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2" name="矩形 12"/>
          <p:cNvSpPr>
            <a:spLocks noChangeArrowheads="1"/>
          </p:cNvSpPr>
          <p:nvPr/>
        </p:nvSpPr>
        <p:spPr bwMode="auto">
          <a:xfrm>
            <a:off x="903288" y="1851025"/>
            <a:ext cx="15446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sp>
        <p:nvSpPr>
          <p:cNvPr id="17413" name="矩形 13"/>
          <p:cNvSpPr>
            <a:spLocks noChangeArrowheads="1"/>
          </p:cNvSpPr>
          <p:nvPr/>
        </p:nvSpPr>
        <p:spPr bwMode="auto">
          <a:xfrm>
            <a:off x="6030913" y="1858963"/>
            <a:ext cx="1822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19800" y="3219450"/>
            <a:ext cx="0" cy="97472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矩形 15"/>
          <p:cNvSpPr>
            <a:spLocks noChangeArrowheads="1"/>
          </p:cNvSpPr>
          <p:nvPr/>
        </p:nvSpPr>
        <p:spPr bwMode="auto">
          <a:xfrm>
            <a:off x="6030913" y="3209925"/>
            <a:ext cx="1822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清晰、美观、创意、有效、超值、保密，我们为数百家客户带来意想不到的价值。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868863" y="2211388"/>
            <a:ext cx="10064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矩形 17"/>
          <p:cNvSpPr>
            <a:spLocks noChangeArrowheads="1"/>
          </p:cNvSpPr>
          <p:nvPr/>
        </p:nvSpPr>
        <p:spPr bwMode="auto">
          <a:xfrm>
            <a:off x="847725" y="3067050"/>
            <a:ext cx="145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563813" y="3219450"/>
            <a:ext cx="0" cy="903288"/>
          </a:xfrm>
          <a:prstGeom prst="line">
            <a:avLst/>
          </a:prstGeom>
          <a:ln w="6350">
            <a:solidFill>
              <a:srgbClr val="C96009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矩形 19"/>
          <p:cNvSpPr>
            <a:spLocks noChangeArrowheads="1"/>
          </p:cNvSpPr>
          <p:nvPr/>
        </p:nvSpPr>
        <p:spPr bwMode="auto">
          <a:xfrm>
            <a:off x="874713" y="889000"/>
            <a:ext cx="4776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20" name="组合 20"/>
          <p:cNvGrpSpPr/>
          <p:nvPr/>
        </p:nvGrpSpPr>
        <p:grpSpPr bwMode="auto">
          <a:xfrm>
            <a:off x="796925" y="973138"/>
            <a:ext cx="115888" cy="115887"/>
            <a:chOff x="531716" y="4005263"/>
            <a:chExt cx="115585" cy="115585"/>
          </a:xfrm>
        </p:grpSpPr>
        <p:sp>
          <p:nvSpPr>
            <p:cNvPr id="22" name="虚尾箭头 21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7433" name="椭圆 22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4" name="虚尾箭头 23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421" name="矩形 24"/>
          <p:cNvSpPr>
            <a:spLocks noChangeArrowheads="1"/>
          </p:cNvSpPr>
          <p:nvPr/>
        </p:nvSpPr>
        <p:spPr bwMode="auto">
          <a:xfrm>
            <a:off x="858838" y="1162050"/>
            <a:ext cx="699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22" name="组合 25"/>
          <p:cNvGrpSpPr/>
          <p:nvPr/>
        </p:nvGrpSpPr>
        <p:grpSpPr bwMode="auto">
          <a:xfrm>
            <a:off x="793750" y="1296988"/>
            <a:ext cx="115888" cy="115887"/>
            <a:chOff x="531716" y="4005263"/>
            <a:chExt cx="115585" cy="115585"/>
          </a:xfrm>
        </p:grpSpPr>
        <p:sp>
          <p:nvSpPr>
            <p:cNvPr id="27" name="虚尾箭头 26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7430" name="椭圆 27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" name="虚尾箭头 28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423" name="组合 2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7424" name="TextBox 3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燕尾形 3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/>
          <p:nvPr/>
        </p:nvGrpSpPr>
        <p:grpSpPr bwMode="auto">
          <a:xfrm>
            <a:off x="725488" y="1395413"/>
            <a:ext cx="1681162" cy="1873250"/>
            <a:chOff x="873304" y="1640757"/>
            <a:chExt cx="1680885" cy="1873683"/>
          </a:xfrm>
        </p:grpSpPr>
        <p:sp>
          <p:nvSpPr>
            <p:cNvPr id="3" name="TextBox 11"/>
            <p:cNvSpPr txBox="1">
              <a:spLocks noChangeArrowheads="1"/>
            </p:cNvSpPr>
            <p:nvPr/>
          </p:nvSpPr>
          <p:spPr bwMode="auto">
            <a:xfrm flipH="1">
              <a:off x="873304" y="3206394"/>
              <a:ext cx="1423752" cy="3080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    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698668" y="2936456"/>
              <a:ext cx="0" cy="24929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环形箭头 4"/>
            <p:cNvSpPr/>
            <p:nvPr/>
          </p:nvSpPr>
          <p:spPr>
            <a:xfrm rot="434487">
              <a:off x="984411" y="1640757"/>
              <a:ext cx="1444387" cy="1444959"/>
            </a:xfrm>
            <a:prstGeom prst="circularArrow">
              <a:avLst>
                <a:gd name="adj1" fmla="val 9868"/>
                <a:gd name="adj2" fmla="val 1433190"/>
                <a:gd name="adj3" fmla="val 17263041"/>
                <a:gd name="adj4" fmla="val 1681093"/>
                <a:gd name="adj5" fmla="val 104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65" name="矩形 5"/>
            <p:cNvSpPr>
              <a:spLocks noChangeArrowheads="1"/>
            </p:cNvSpPr>
            <p:nvPr/>
          </p:nvSpPr>
          <p:spPr bwMode="auto">
            <a:xfrm>
              <a:off x="1224960" y="2061806"/>
              <a:ext cx="1329229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案例。</a:t>
              </a:r>
              <a:endParaRPr lang="zh-CN" altLang="en-US" sz="1100">
                <a:solidFill>
                  <a:srgbClr val="404040"/>
                </a:solidFill>
              </a:endParaRPr>
            </a:p>
          </p:txBody>
        </p:sp>
      </p:grpSp>
      <p:grpSp>
        <p:nvGrpSpPr>
          <p:cNvPr id="18435" name="组合 6"/>
          <p:cNvGrpSpPr/>
          <p:nvPr/>
        </p:nvGrpSpPr>
        <p:grpSpPr bwMode="auto">
          <a:xfrm>
            <a:off x="4838700" y="1395413"/>
            <a:ext cx="1746250" cy="1906587"/>
            <a:chOff x="4986260" y="1640757"/>
            <a:chExt cx="1745980" cy="1907048"/>
          </a:xfrm>
        </p:grpSpPr>
        <p:sp>
          <p:nvSpPr>
            <p:cNvPr id="8" name="环形箭头 7"/>
            <p:cNvSpPr/>
            <p:nvPr/>
          </p:nvSpPr>
          <p:spPr>
            <a:xfrm rot="434487">
              <a:off x="4986260" y="1640757"/>
              <a:ext cx="1444402" cy="1444974"/>
            </a:xfrm>
            <a:prstGeom prst="circularArrow">
              <a:avLst>
                <a:gd name="adj1" fmla="val 9868"/>
                <a:gd name="adj2" fmla="val 1433190"/>
                <a:gd name="adj3" fmla="val 17263041"/>
                <a:gd name="adj4" fmla="val 1681093"/>
                <a:gd name="adj5" fmla="val 104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5018005" y="3239756"/>
              <a:ext cx="1339643" cy="3080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    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716397" y="2960288"/>
              <a:ext cx="0" cy="24771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1" name="矩形 10"/>
            <p:cNvSpPr>
              <a:spLocks noChangeArrowheads="1"/>
            </p:cNvSpPr>
            <p:nvPr/>
          </p:nvSpPr>
          <p:spPr bwMode="auto">
            <a:xfrm>
              <a:off x="5203472" y="2061807"/>
              <a:ext cx="1528768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制作模式。 </a:t>
              </a:r>
              <a:endParaRPr lang="en-US" altLang="zh-CN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6" name="组合 11"/>
          <p:cNvGrpSpPr/>
          <p:nvPr/>
        </p:nvGrpSpPr>
        <p:grpSpPr bwMode="auto">
          <a:xfrm>
            <a:off x="6423025" y="1395413"/>
            <a:ext cx="1590675" cy="1884362"/>
            <a:chOff x="6569911" y="1640756"/>
            <a:chExt cx="1590677" cy="1883846"/>
          </a:xfrm>
        </p:grpSpPr>
        <p:sp>
          <p:nvSpPr>
            <p:cNvPr id="13" name="环形箭头 12"/>
            <p:cNvSpPr/>
            <p:nvPr/>
          </p:nvSpPr>
          <p:spPr>
            <a:xfrm rot="434487">
              <a:off x="6642936" y="1640756"/>
              <a:ext cx="1444627" cy="1444229"/>
            </a:xfrm>
            <a:prstGeom prst="circularArrow">
              <a:avLst>
                <a:gd name="adj1" fmla="val 9868"/>
                <a:gd name="adj2" fmla="val 1406544"/>
                <a:gd name="adj3" fmla="val 17263041"/>
                <a:gd name="adj4" fmla="val 1681093"/>
                <a:gd name="adj5" fmla="val 104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6569911" y="3216711"/>
              <a:ext cx="1484315" cy="3078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    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387475" y="2931040"/>
              <a:ext cx="0" cy="249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7" name="矩形 15"/>
            <p:cNvSpPr>
              <a:spLocks noChangeArrowheads="1"/>
            </p:cNvSpPr>
            <p:nvPr/>
          </p:nvSpPr>
          <p:spPr bwMode="auto">
            <a:xfrm>
              <a:off x="6850359" y="2143142"/>
              <a:ext cx="13102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清晰、美观、创意、有效、超值、保密。</a:t>
              </a: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7" name="组合 16"/>
          <p:cNvGrpSpPr/>
          <p:nvPr/>
        </p:nvGrpSpPr>
        <p:grpSpPr bwMode="auto">
          <a:xfrm>
            <a:off x="2486025" y="987425"/>
            <a:ext cx="2260600" cy="2641600"/>
            <a:chOff x="2632578" y="1232660"/>
            <a:chExt cx="2260855" cy="2641180"/>
          </a:xfrm>
        </p:grpSpPr>
        <p:sp>
          <p:nvSpPr>
            <p:cNvPr id="18" name="环形箭头 17"/>
            <p:cNvSpPr/>
            <p:nvPr/>
          </p:nvSpPr>
          <p:spPr>
            <a:xfrm rot="434487">
              <a:off x="2632578" y="1232660"/>
              <a:ext cx="2260855" cy="2260241"/>
            </a:xfrm>
            <a:prstGeom prst="circularArrow">
              <a:avLst>
                <a:gd name="adj1" fmla="val 9868"/>
                <a:gd name="adj2" fmla="val 1433190"/>
                <a:gd name="adj3" fmla="val 17263041"/>
                <a:gd name="adj4" fmla="val 1681093"/>
                <a:gd name="adj5" fmla="val 10475"/>
              </a:avLst>
            </a:prstGeom>
            <a:solidFill>
              <a:srgbClr val="C96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988218" y="3565914"/>
              <a:ext cx="1365404" cy="3079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    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矩形 19"/>
            <p:cNvSpPr>
              <a:spLocks noChangeArrowheads="1"/>
            </p:cNvSpPr>
            <p:nvPr/>
          </p:nvSpPr>
          <p:spPr bwMode="auto">
            <a:xfrm>
              <a:off x="3082692" y="1982539"/>
              <a:ext cx="158379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707437" y="3284972"/>
              <a:ext cx="0" cy="249197"/>
            </a:xfrm>
            <a:prstGeom prst="line">
              <a:avLst/>
            </a:prstGeom>
            <a:ln w="12700">
              <a:solidFill>
                <a:srgbClr val="C96009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8" name="组合 21"/>
          <p:cNvGrpSpPr/>
          <p:nvPr/>
        </p:nvGrpSpPr>
        <p:grpSpPr bwMode="auto">
          <a:xfrm>
            <a:off x="684213" y="3721100"/>
            <a:ext cx="7413625" cy="647700"/>
            <a:chOff x="683568" y="3721868"/>
            <a:chExt cx="7413657" cy="646331"/>
          </a:xfrm>
        </p:grpSpPr>
        <p:sp>
          <p:nvSpPr>
            <p:cNvPr id="18445" name="矩形 22"/>
            <p:cNvSpPr>
              <a:spLocks noChangeArrowheads="1"/>
            </p:cNvSpPr>
            <p:nvPr/>
          </p:nvSpPr>
          <p:spPr bwMode="auto">
            <a:xfrm>
              <a:off x="744789" y="3721868"/>
              <a:ext cx="73524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46" name="组合 23"/>
            <p:cNvGrpSpPr/>
            <p:nvPr/>
          </p:nvGrpSpPr>
          <p:grpSpPr bwMode="auto">
            <a:xfrm>
              <a:off x="683568" y="3863835"/>
              <a:ext cx="115585" cy="115585"/>
              <a:chOff x="531716" y="4005263"/>
              <a:chExt cx="115585" cy="115585"/>
            </a:xfrm>
          </p:grpSpPr>
          <p:sp>
            <p:nvSpPr>
              <p:cNvPr id="25" name="虚尾箭头 24"/>
              <p:cNvSpPr/>
              <p:nvPr/>
            </p:nvSpPr>
            <p:spPr>
              <a:xfrm>
                <a:off x="558703" y="4028047"/>
                <a:ext cx="61913" cy="71287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448" name="椭圆 25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D56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虚尾箭头 26"/>
              <p:cNvSpPr/>
              <p:nvPr/>
            </p:nvSpPr>
            <p:spPr>
              <a:xfrm>
                <a:off x="558703" y="4026463"/>
                <a:ext cx="60325" cy="72871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8439" name="组合 27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8440" name="TextBox 28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4" name="燕尾形 33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1"/>
          <p:cNvSpPr txBox="1">
            <a:spLocks noChangeArrowheads="1"/>
          </p:cNvSpPr>
          <p:nvPr/>
        </p:nvSpPr>
        <p:spPr bwMode="auto">
          <a:xfrm flipH="1">
            <a:off x="4757738" y="1838325"/>
            <a:ext cx="1457325" cy="3381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6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749795" flipH="1">
            <a:off x="3813175" y="2119313"/>
            <a:ext cx="430213" cy="196532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6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236788" y="3862388"/>
            <a:ext cx="1260475" cy="393700"/>
          </a:xfrm>
          <a:custGeom>
            <a:avLst/>
            <a:gdLst>
              <a:gd name="connsiteX0" fmla="*/ 1498600 w 1498600"/>
              <a:gd name="connsiteY0" fmla="*/ 0 h 393700"/>
              <a:gd name="connsiteX1" fmla="*/ 1498600 w 1498600"/>
              <a:gd name="connsiteY1" fmla="*/ 393700 h 393700"/>
              <a:gd name="connsiteX2" fmla="*/ 0 w 1498600"/>
              <a:gd name="connsiteY2" fmla="*/ 3937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393700">
                <a:moveTo>
                  <a:pt x="1498600" y="0"/>
                </a:moveTo>
                <a:lnTo>
                  <a:pt x="1498600" y="39370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C96009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61" name="组合 12"/>
          <p:cNvGrpSpPr/>
          <p:nvPr/>
        </p:nvGrpSpPr>
        <p:grpSpPr bwMode="auto">
          <a:xfrm>
            <a:off x="323850" y="-887413"/>
            <a:ext cx="8135938" cy="5299076"/>
            <a:chOff x="323528" y="-887124"/>
            <a:chExt cx="8136904" cy="5298836"/>
          </a:xfrm>
        </p:grpSpPr>
        <p:sp>
          <p:nvSpPr>
            <p:cNvPr id="14" name="饼形 13"/>
            <p:cNvSpPr/>
            <p:nvPr/>
          </p:nvSpPr>
          <p:spPr>
            <a:xfrm>
              <a:off x="2454206" y="-188656"/>
              <a:ext cx="3888250" cy="3887612"/>
            </a:xfrm>
            <a:prstGeom prst="pie">
              <a:avLst>
                <a:gd name="adj1" fmla="val 8047926"/>
                <a:gd name="adj2" fmla="val 1079872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9474" name="组合 14"/>
            <p:cNvGrpSpPr/>
            <p:nvPr/>
          </p:nvGrpSpPr>
          <p:grpSpPr bwMode="auto">
            <a:xfrm>
              <a:off x="323528" y="-887124"/>
              <a:ext cx="8136904" cy="5298836"/>
              <a:chOff x="323528" y="-887124"/>
              <a:chExt cx="8136904" cy="5298836"/>
            </a:xfrm>
          </p:grpSpPr>
          <p:sp>
            <p:nvSpPr>
              <p:cNvPr id="16" name="饼形 15"/>
              <p:cNvSpPr/>
              <p:nvPr/>
            </p:nvSpPr>
            <p:spPr>
              <a:xfrm>
                <a:off x="2446268" y="-196592"/>
                <a:ext cx="3888249" cy="3889199"/>
              </a:xfrm>
              <a:prstGeom prst="pie">
                <a:avLst>
                  <a:gd name="adj1" fmla="val 2721617"/>
                  <a:gd name="adj2" fmla="val 537258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598686" y="1838491"/>
                <a:ext cx="1455910" cy="3381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 rot="20424813" flipH="1">
                <a:off x="4672207" y="2128990"/>
                <a:ext cx="430263" cy="17001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478" name="组合 18"/>
              <p:cNvGrpSpPr/>
              <p:nvPr/>
            </p:nvGrpSpPr>
            <p:grpSpPr bwMode="auto">
              <a:xfrm>
                <a:off x="323528" y="-887124"/>
                <a:ext cx="8136904" cy="5298836"/>
                <a:chOff x="323528" y="-887124"/>
                <a:chExt cx="8136904" cy="5298836"/>
              </a:xfrm>
            </p:grpSpPr>
            <p:sp>
              <p:nvSpPr>
                <p:cNvPr id="23" name="弧形 22"/>
                <p:cNvSpPr/>
                <p:nvPr/>
              </p:nvSpPr>
              <p:spPr>
                <a:xfrm>
                  <a:off x="1763562" y="-887124"/>
                  <a:ext cx="5299704" cy="5298836"/>
                </a:xfrm>
                <a:prstGeom prst="arc">
                  <a:avLst>
                    <a:gd name="adj1" fmla="val 56280"/>
                    <a:gd name="adj2" fmla="val 10769809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饼形 23"/>
                <p:cNvSpPr/>
                <p:nvPr/>
              </p:nvSpPr>
              <p:spPr>
                <a:xfrm>
                  <a:off x="2454206" y="-188656"/>
                  <a:ext cx="3888250" cy="3887612"/>
                </a:xfrm>
                <a:prstGeom prst="pie">
                  <a:avLst>
                    <a:gd name="adj1" fmla="val 0"/>
                    <a:gd name="adj2" fmla="val 2731219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19484" name="Picture 6" descr="F:\807\Shadows - cut out\Type 12.png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8" t="68863" r="12479" b="7089"/>
                <a:stretch>
                  <a:fillRect/>
                </a:stretch>
              </p:blipFill>
              <p:spPr bwMode="auto">
                <a:xfrm>
                  <a:off x="323528" y="1423984"/>
                  <a:ext cx="8136904" cy="11677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" name="椭圆 15"/>
                <p:cNvSpPr/>
                <p:nvPr/>
              </p:nvSpPr>
              <p:spPr>
                <a:xfrm>
                  <a:off x="2022355" y="1403535"/>
                  <a:ext cx="4751952" cy="3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2528" h="350221">
                      <a:moveTo>
                        <a:pt x="28639" y="0"/>
                      </a:moveTo>
                      <a:lnTo>
                        <a:pt x="4723890" y="0"/>
                      </a:lnTo>
                      <a:cubicBezTo>
                        <a:pt x="4743761" y="113996"/>
                        <a:pt x="4752528" y="231085"/>
                        <a:pt x="4752528" y="350221"/>
                      </a:cubicBezTo>
                      <a:lnTo>
                        <a:pt x="0" y="350221"/>
                      </a:lnTo>
                      <a:cubicBezTo>
                        <a:pt x="0" y="231085"/>
                        <a:pt x="8768" y="113996"/>
                        <a:pt x="2863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  <a:alpha val="50000"/>
                  </a:schemeClr>
                </a:solidFill>
                <a:ln w="3175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3670375" y="1433697"/>
                  <a:ext cx="1455911" cy="3381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饼形 19"/>
              <p:cNvSpPr/>
              <p:nvPr/>
            </p:nvSpPr>
            <p:spPr>
              <a:xfrm>
                <a:off x="2022355" y="-620436"/>
                <a:ext cx="4751952" cy="4752761"/>
              </a:xfrm>
              <a:prstGeom prst="pie">
                <a:avLst>
                  <a:gd name="adj1" fmla="val 5387161"/>
                  <a:gd name="adj2" fmla="val 8072367"/>
                </a:avLst>
              </a:prstGeom>
              <a:solidFill>
                <a:srgbClr val="C960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 rot="1105350" flipH="1">
                <a:off x="3643385" y="2376629"/>
                <a:ext cx="431851" cy="16080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 rot="18119948" flipH="1">
                <a:off x="5480376" y="1490704"/>
                <a:ext cx="430193" cy="1700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462" name="矩形 27"/>
          <p:cNvSpPr>
            <a:spLocks noChangeArrowheads="1"/>
          </p:cNvSpPr>
          <p:nvPr/>
        </p:nvSpPr>
        <p:spPr bwMode="auto">
          <a:xfrm>
            <a:off x="971550" y="3867150"/>
            <a:ext cx="1296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制作模式。 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3" name="组合 28"/>
          <p:cNvGrpSpPr/>
          <p:nvPr/>
        </p:nvGrpSpPr>
        <p:grpSpPr bwMode="auto">
          <a:xfrm>
            <a:off x="938213" y="3937000"/>
            <a:ext cx="114300" cy="114300"/>
            <a:chOff x="531716" y="4005263"/>
            <a:chExt cx="115585" cy="115585"/>
          </a:xfrm>
        </p:grpSpPr>
        <p:sp>
          <p:nvSpPr>
            <p:cNvPr id="30" name="虚尾箭头 29"/>
            <p:cNvSpPr/>
            <p:nvPr/>
          </p:nvSpPr>
          <p:spPr>
            <a:xfrm>
              <a:off x="559006" y="4026133"/>
              <a:ext cx="61003" cy="73846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9471" name="椭圆 30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虚尾箭头 31"/>
            <p:cNvSpPr/>
            <p:nvPr/>
          </p:nvSpPr>
          <p:spPr>
            <a:xfrm>
              <a:off x="559006" y="4026133"/>
              <a:ext cx="59398" cy="72240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464" name="组合 32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9465" name="TextBox 33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燕尾形 38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7888" y="4452938"/>
            <a:ext cx="273843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" name="组合 2"/>
          <p:cNvGrpSpPr/>
          <p:nvPr/>
        </p:nvGrpSpPr>
        <p:grpSpPr bwMode="auto">
          <a:xfrm>
            <a:off x="3989388" y="1403350"/>
            <a:ext cx="3635375" cy="3092450"/>
            <a:chOff x="3923928" y="1784602"/>
            <a:chExt cx="3635128" cy="3092131"/>
          </a:xfrm>
        </p:grpSpPr>
        <p:sp>
          <p:nvSpPr>
            <p:cNvPr id="5" name="Freeform 6"/>
            <p:cNvSpPr/>
            <p:nvPr/>
          </p:nvSpPr>
          <p:spPr bwMode="auto">
            <a:xfrm>
              <a:off x="4428719" y="1784602"/>
              <a:ext cx="3130337" cy="3036575"/>
            </a:xfrm>
            <a:custGeom>
              <a:avLst/>
              <a:gdLst>
                <a:gd name="T0" fmla="*/ 1427 w 1427"/>
                <a:gd name="T1" fmla="*/ 609 h 1582"/>
                <a:gd name="T2" fmla="*/ 718 w 1427"/>
                <a:gd name="T3" fmla="*/ 0 h 1582"/>
                <a:gd name="T4" fmla="*/ 274 w 1427"/>
                <a:gd name="T5" fmla="*/ 380 h 1582"/>
                <a:gd name="T6" fmla="*/ 274 w 1427"/>
                <a:gd name="T7" fmla="*/ 75 h 1582"/>
                <a:gd name="T8" fmla="*/ 99 w 1427"/>
                <a:gd name="T9" fmla="*/ 75 h 1582"/>
                <a:gd name="T10" fmla="*/ 99 w 1427"/>
                <a:gd name="T11" fmla="*/ 529 h 1582"/>
                <a:gd name="T12" fmla="*/ 0 w 1427"/>
                <a:gd name="T13" fmla="*/ 614 h 1582"/>
                <a:gd name="T14" fmla="*/ 0 w 1427"/>
                <a:gd name="T15" fmla="*/ 826 h 1582"/>
                <a:gd name="T16" fmla="*/ 99 w 1427"/>
                <a:gd name="T17" fmla="*/ 826 h 1582"/>
                <a:gd name="T18" fmla="*/ 99 w 1427"/>
                <a:gd name="T19" fmla="*/ 1582 h 1582"/>
                <a:gd name="T20" fmla="*/ 1337 w 1427"/>
                <a:gd name="T21" fmla="*/ 1582 h 1582"/>
                <a:gd name="T22" fmla="*/ 1337 w 1427"/>
                <a:gd name="T23" fmla="*/ 826 h 1582"/>
                <a:gd name="T24" fmla="*/ 1427 w 1427"/>
                <a:gd name="T25" fmla="*/ 826 h 1582"/>
                <a:gd name="T26" fmla="*/ 1427 w 1427"/>
                <a:gd name="T27" fmla="*/ 609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7" h="1582">
                  <a:moveTo>
                    <a:pt x="1427" y="609"/>
                  </a:moveTo>
                  <a:lnTo>
                    <a:pt x="718" y="0"/>
                  </a:lnTo>
                  <a:lnTo>
                    <a:pt x="274" y="380"/>
                  </a:lnTo>
                  <a:lnTo>
                    <a:pt x="274" y="75"/>
                  </a:lnTo>
                  <a:lnTo>
                    <a:pt x="99" y="75"/>
                  </a:lnTo>
                  <a:lnTo>
                    <a:pt x="99" y="529"/>
                  </a:lnTo>
                  <a:lnTo>
                    <a:pt x="0" y="614"/>
                  </a:lnTo>
                  <a:lnTo>
                    <a:pt x="0" y="826"/>
                  </a:lnTo>
                  <a:lnTo>
                    <a:pt x="99" y="826"/>
                  </a:lnTo>
                  <a:lnTo>
                    <a:pt x="99" y="1582"/>
                  </a:lnTo>
                  <a:lnTo>
                    <a:pt x="1337" y="1582"/>
                  </a:lnTo>
                  <a:lnTo>
                    <a:pt x="1337" y="826"/>
                  </a:lnTo>
                  <a:lnTo>
                    <a:pt x="1427" y="826"/>
                  </a:lnTo>
                  <a:lnTo>
                    <a:pt x="1427" y="609"/>
                  </a:lnTo>
                  <a:close/>
                </a:path>
              </a:pathLst>
            </a:custGeom>
            <a:noFill/>
            <a:ln w="28575" cap="flat">
              <a:solidFill>
                <a:srgbClr val="C96009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n>
                  <a:solidFill>
                    <a:srgbClr val="4BACC6">
                      <a:lumMod val="75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同侧圆角矩形 5"/>
            <p:cNvSpPr/>
            <p:nvPr/>
          </p:nvSpPr>
          <p:spPr>
            <a:xfrm>
              <a:off x="4787469" y="3197331"/>
              <a:ext cx="500028" cy="1614321"/>
            </a:xfrm>
            <a:prstGeom prst="round2SameRect">
              <a:avLst/>
            </a:pr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" name="同侧圆角矩形 6"/>
            <p:cNvSpPr/>
            <p:nvPr/>
          </p:nvSpPr>
          <p:spPr>
            <a:xfrm>
              <a:off x="5441475" y="3927506"/>
              <a:ext cx="453994" cy="903195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同侧圆角矩形 7"/>
            <p:cNvSpPr/>
            <p:nvPr/>
          </p:nvSpPr>
          <p:spPr>
            <a:xfrm>
              <a:off x="6095480" y="3660833"/>
              <a:ext cx="479392" cy="1169867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同侧圆角矩形 8"/>
            <p:cNvSpPr/>
            <p:nvPr/>
          </p:nvSpPr>
          <p:spPr>
            <a:xfrm>
              <a:off x="6760597" y="3579880"/>
              <a:ext cx="482567" cy="1250821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06" name="Text Box 1909"/>
            <p:cNvSpPr txBox="1">
              <a:spLocks noChangeArrowheads="1"/>
            </p:cNvSpPr>
            <p:nvPr/>
          </p:nvSpPr>
          <p:spPr bwMode="auto">
            <a:xfrm>
              <a:off x="4788024" y="4607652"/>
              <a:ext cx="49888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r>
                <a:rPr lang="en-US" altLang="ko-KR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ko-KR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7" name="TextBox 10"/>
            <p:cNvSpPr txBox="1">
              <a:spLocks noChangeArrowheads="1"/>
            </p:cNvSpPr>
            <p:nvPr/>
          </p:nvSpPr>
          <p:spPr bwMode="auto">
            <a:xfrm>
              <a:off x="4251170" y="4247366"/>
              <a:ext cx="4648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8" name="TextBox 11"/>
            <p:cNvSpPr txBox="1">
              <a:spLocks noChangeArrowheads="1"/>
            </p:cNvSpPr>
            <p:nvPr/>
          </p:nvSpPr>
          <p:spPr bwMode="auto">
            <a:xfrm>
              <a:off x="4251170" y="3928854"/>
              <a:ext cx="4648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9" name="TextBox 12"/>
            <p:cNvSpPr txBox="1">
              <a:spLocks noChangeArrowheads="1"/>
            </p:cNvSpPr>
            <p:nvPr/>
          </p:nvSpPr>
          <p:spPr bwMode="auto">
            <a:xfrm>
              <a:off x="4251170" y="3625582"/>
              <a:ext cx="4648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0" name="TextBox 13"/>
            <p:cNvSpPr txBox="1">
              <a:spLocks noChangeArrowheads="1"/>
            </p:cNvSpPr>
            <p:nvPr/>
          </p:nvSpPr>
          <p:spPr bwMode="auto">
            <a:xfrm>
              <a:off x="4251170" y="3329930"/>
              <a:ext cx="4648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1" name="TextBox 14"/>
            <p:cNvSpPr txBox="1">
              <a:spLocks noChangeArrowheads="1"/>
            </p:cNvSpPr>
            <p:nvPr/>
          </p:nvSpPr>
          <p:spPr bwMode="auto">
            <a:xfrm>
              <a:off x="3923928" y="3003798"/>
              <a:ext cx="511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2" name="Text Box 1909"/>
            <p:cNvSpPr txBox="1">
              <a:spLocks noChangeArrowheads="1"/>
            </p:cNvSpPr>
            <p:nvPr/>
          </p:nvSpPr>
          <p:spPr bwMode="auto">
            <a:xfrm>
              <a:off x="5466641" y="4630512"/>
              <a:ext cx="48115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55%</a:t>
              </a:r>
              <a:endParaRPr lang="en-US" altLang="ko-KR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3" name="Text Box 1909"/>
            <p:cNvSpPr txBox="1">
              <a:spLocks noChangeArrowheads="1"/>
            </p:cNvSpPr>
            <p:nvPr/>
          </p:nvSpPr>
          <p:spPr bwMode="auto">
            <a:xfrm>
              <a:off x="6137421" y="4622165"/>
              <a:ext cx="53805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en-US" altLang="ko-KR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4" name="Text Box 1909"/>
            <p:cNvSpPr txBox="1">
              <a:spLocks noChangeArrowheads="1"/>
            </p:cNvSpPr>
            <p:nvPr/>
          </p:nvSpPr>
          <p:spPr bwMode="auto">
            <a:xfrm>
              <a:off x="6795115" y="4630512"/>
              <a:ext cx="61561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en-US" altLang="ko-KR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622381" y="4833875"/>
              <a:ext cx="289857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6" name="TextBox 19"/>
            <p:cNvSpPr txBox="1">
              <a:spLocks noChangeArrowheads="1"/>
            </p:cNvSpPr>
            <p:nvPr/>
          </p:nvSpPr>
          <p:spPr bwMode="auto">
            <a:xfrm>
              <a:off x="4355975" y="4568229"/>
              <a:ext cx="3459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84" name="矩形 20"/>
          <p:cNvSpPr>
            <a:spLocks noChangeArrowheads="1"/>
          </p:cNvSpPr>
          <p:nvPr/>
        </p:nvSpPr>
        <p:spPr bwMode="auto">
          <a:xfrm>
            <a:off x="801688" y="1566863"/>
            <a:ext cx="30495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endParaRPr lang="en-US" altLang="zh-CN" sz="10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0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0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81063" y="2986088"/>
            <a:ext cx="3611562" cy="0"/>
          </a:xfrm>
          <a:prstGeom prst="line">
            <a:avLst/>
          </a:prstGeom>
          <a:ln w="9525">
            <a:solidFill>
              <a:srgbClr val="C9600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6" name="组合 23"/>
          <p:cNvGrpSpPr/>
          <p:nvPr/>
        </p:nvGrpSpPr>
        <p:grpSpPr bwMode="auto">
          <a:xfrm>
            <a:off x="744538" y="771525"/>
            <a:ext cx="7067550" cy="614363"/>
            <a:chOff x="591005" y="771550"/>
            <a:chExt cx="7068456" cy="613694"/>
          </a:xfrm>
        </p:grpSpPr>
        <p:sp>
          <p:nvSpPr>
            <p:cNvPr id="20496" name="矩形 24"/>
            <p:cNvSpPr>
              <a:spLocks noChangeArrowheads="1"/>
            </p:cNvSpPr>
            <p:nvPr/>
          </p:nvSpPr>
          <p:spPr bwMode="auto">
            <a:xfrm>
              <a:off x="663749" y="771550"/>
              <a:ext cx="6995712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497" name="组合 25"/>
            <p:cNvGrpSpPr/>
            <p:nvPr/>
          </p:nvGrpSpPr>
          <p:grpSpPr bwMode="auto">
            <a:xfrm>
              <a:off x="591005" y="900957"/>
              <a:ext cx="115585" cy="115585"/>
              <a:chOff x="531716" y="4005263"/>
              <a:chExt cx="115585" cy="115585"/>
            </a:xfrm>
          </p:grpSpPr>
          <p:sp>
            <p:nvSpPr>
              <p:cNvPr id="27" name="虚尾箭头 26"/>
              <p:cNvSpPr/>
              <p:nvPr/>
            </p:nvSpPr>
            <p:spPr>
              <a:xfrm>
                <a:off x="558707" y="4026505"/>
                <a:ext cx="61921" cy="7294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99" name="椭圆 27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D56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虚尾箭头 28"/>
              <p:cNvSpPr/>
              <p:nvPr/>
            </p:nvSpPr>
            <p:spPr>
              <a:xfrm>
                <a:off x="558707" y="4026505"/>
                <a:ext cx="60333" cy="71359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0487" name="组合 2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0491" name="TextBox 3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燕尾形 3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488" name="组合 3"/>
          <p:cNvGrpSpPr/>
          <p:nvPr/>
        </p:nvGrpSpPr>
        <p:grpSpPr bwMode="auto">
          <a:xfrm>
            <a:off x="833438" y="3065463"/>
            <a:ext cx="2970212" cy="757237"/>
            <a:chOff x="833460" y="3065243"/>
            <a:chExt cx="2970833" cy="758013"/>
          </a:xfrm>
        </p:grpSpPr>
        <p:sp>
          <p:nvSpPr>
            <p:cNvPr id="38" name="矩形 37"/>
            <p:cNvSpPr/>
            <p:nvPr/>
          </p:nvSpPr>
          <p:spPr>
            <a:xfrm>
              <a:off x="833460" y="3422796"/>
              <a:ext cx="2970833" cy="4004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000" spc="2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0" name="矩形 38"/>
            <p:cNvSpPr>
              <a:spLocks noChangeArrowheads="1"/>
            </p:cNvSpPr>
            <p:nvPr/>
          </p:nvSpPr>
          <p:spPr bwMode="auto">
            <a:xfrm>
              <a:off x="861492" y="3065243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2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en-US" altLang="zh-CN" sz="12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1527" name="TextBox 2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8" name="燕尾形 7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507" name="组合 32"/>
          <p:cNvGrpSpPr/>
          <p:nvPr/>
        </p:nvGrpSpPr>
        <p:grpSpPr bwMode="auto">
          <a:xfrm>
            <a:off x="101600" y="973138"/>
            <a:ext cx="1649413" cy="400050"/>
            <a:chOff x="-720512" y="1264893"/>
            <a:chExt cx="1649696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-720512" y="1264893"/>
              <a:ext cx="1649696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/>
                  </a:solidFill>
                </a:rPr>
                <a:t>工作</a:t>
              </a:r>
              <a:r>
                <a:rPr lang="zh-CN" altLang="en-US" dirty="0">
                  <a:solidFill>
                    <a:prstClr val="black"/>
                  </a:solidFill>
                </a:rPr>
                <a:t>目标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1524" name="组合 38"/>
            <p:cNvGrpSpPr/>
            <p:nvPr/>
          </p:nvGrpSpPr>
          <p:grpSpPr bwMode="auto">
            <a:xfrm>
              <a:off x="694541" y="1487470"/>
              <a:ext cx="81912" cy="72008"/>
              <a:chOff x="4357920" y="907502"/>
              <a:chExt cx="81912" cy="72008"/>
            </a:xfrm>
          </p:grpSpPr>
          <p:sp>
            <p:nvSpPr>
              <p:cNvPr id="40" name="燕尾形 39"/>
              <p:cNvSpPr/>
              <p:nvPr/>
            </p:nvSpPr>
            <p:spPr>
              <a:xfrm>
                <a:off x="4357573" y="907208"/>
                <a:ext cx="46045" cy="73036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94091" y="907208"/>
                <a:ext cx="46046" cy="73036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508" name="组合 41"/>
          <p:cNvGrpSpPr/>
          <p:nvPr/>
        </p:nvGrpSpPr>
        <p:grpSpPr bwMode="auto">
          <a:xfrm>
            <a:off x="-14288" y="1435100"/>
            <a:ext cx="7567613" cy="2454275"/>
            <a:chOff x="0" y="1435621"/>
            <a:chExt cx="7567760" cy="2453610"/>
          </a:xfrm>
        </p:grpSpPr>
        <p:cxnSp>
          <p:nvCxnSpPr>
            <p:cNvPr id="54" name="直接连接符 53"/>
            <p:cNvCxnSpPr/>
            <p:nvPr/>
          </p:nvCxnSpPr>
          <p:spPr>
            <a:xfrm flipH="1" flipV="1">
              <a:off x="66677" y="1503866"/>
              <a:ext cx="11112" cy="19997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0" name="矩形 43"/>
            <p:cNvSpPr>
              <a:spLocks noChangeArrowheads="1"/>
            </p:cNvSpPr>
            <p:nvPr/>
          </p:nvSpPr>
          <p:spPr bwMode="auto">
            <a:xfrm>
              <a:off x="0" y="1440959"/>
              <a:ext cx="3275856" cy="2448272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21521" name="矩形 44"/>
            <p:cNvSpPr>
              <a:spLocks noChangeArrowheads="1"/>
            </p:cNvSpPr>
            <p:nvPr/>
          </p:nvSpPr>
          <p:spPr bwMode="auto">
            <a:xfrm>
              <a:off x="3275856" y="1440959"/>
              <a:ext cx="2318770" cy="2016224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21522" name="矩形 45"/>
            <p:cNvSpPr>
              <a:spLocks noChangeArrowheads="1"/>
            </p:cNvSpPr>
            <p:nvPr/>
          </p:nvSpPr>
          <p:spPr bwMode="auto">
            <a:xfrm>
              <a:off x="5577060" y="1435621"/>
              <a:ext cx="1990700" cy="2021562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3317875" y="1738313"/>
            <a:ext cx="0" cy="14398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10" name="组合 57"/>
          <p:cNvGrpSpPr/>
          <p:nvPr/>
        </p:nvGrpSpPr>
        <p:grpSpPr bwMode="auto">
          <a:xfrm>
            <a:off x="3262313" y="3463925"/>
            <a:ext cx="5867400" cy="1339850"/>
            <a:chOff x="3256806" y="3464077"/>
            <a:chExt cx="5868144" cy="1339922"/>
          </a:xfrm>
        </p:grpSpPr>
        <p:sp>
          <p:nvSpPr>
            <p:cNvPr id="59" name="矩形 58"/>
            <p:cNvSpPr/>
            <p:nvPr/>
          </p:nvSpPr>
          <p:spPr>
            <a:xfrm>
              <a:off x="3256806" y="3464077"/>
              <a:ext cx="5868144" cy="1339922"/>
            </a:xfrm>
            <a:prstGeom prst="rect">
              <a:avLst/>
            </a:prstGeom>
            <a:solidFill>
              <a:schemeClr val="bg1">
                <a:lumMod val="75000"/>
                <a:alpha val="6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518" name="矩形 59"/>
            <p:cNvSpPr>
              <a:spLocks noChangeArrowheads="1"/>
            </p:cNvSpPr>
            <p:nvPr/>
          </p:nvSpPr>
          <p:spPr bwMode="auto">
            <a:xfrm>
              <a:off x="3257350" y="3739877"/>
              <a:ext cx="201510" cy="648072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sp>
        <p:nvSpPr>
          <p:cNvPr id="21511" name="矩形 60"/>
          <p:cNvSpPr>
            <a:spLocks noChangeArrowheads="1"/>
          </p:cNvSpPr>
          <p:nvPr/>
        </p:nvSpPr>
        <p:spPr bwMode="auto">
          <a:xfrm>
            <a:off x="482600" y="2227263"/>
            <a:ext cx="22352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上海锐普广告公司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12" name="组合 61"/>
          <p:cNvGrpSpPr/>
          <p:nvPr/>
        </p:nvGrpSpPr>
        <p:grpSpPr bwMode="auto">
          <a:xfrm>
            <a:off x="3314700" y="1660525"/>
            <a:ext cx="2230438" cy="1666875"/>
            <a:chOff x="3300119" y="1661170"/>
            <a:chExt cx="2230845" cy="1665709"/>
          </a:xfrm>
        </p:grpSpPr>
        <p:sp>
          <p:nvSpPr>
            <p:cNvPr id="21515" name="矩形 62"/>
            <p:cNvSpPr>
              <a:spLocks noChangeArrowheads="1"/>
            </p:cNvSpPr>
            <p:nvPr/>
          </p:nvSpPr>
          <p:spPr bwMode="auto">
            <a:xfrm>
              <a:off x="3302144" y="2049606"/>
              <a:ext cx="2228820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6" name="矩形 63"/>
            <p:cNvSpPr>
              <a:spLocks noChangeArrowheads="1"/>
            </p:cNvSpPr>
            <p:nvPr/>
          </p:nvSpPr>
          <p:spPr bwMode="auto">
            <a:xfrm>
              <a:off x="3300119" y="1661170"/>
              <a:ext cx="1723549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513" name="矩形 66"/>
          <p:cNvSpPr>
            <a:spLocks noChangeArrowheads="1"/>
          </p:cNvSpPr>
          <p:nvPr/>
        </p:nvSpPr>
        <p:spPr bwMode="auto">
          <a:xfrm>
            <a:off x="3567113" y="3724275"/>
            <a:ext cx="553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14" name="Picture 2" descr="C:\Documents and Settings\Administrator\桌面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2"/>
          <a:stretch>
            <a:fillRect/>
          </a:stretch>
        </p:blipFill>
        <p:spPr bwMode="auto">
          <a:xfrm>
            <a:off x="5221288" y="414338"/>
            <a:ext cx="27305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99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201" name="直接连接符 200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等腰三角形 202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组合 204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07" name="燕尾形 206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6" name="矩形 205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1" name="组合 208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210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1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2586" name="组合 212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215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589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4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532" name="组合 217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2257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2575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2579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226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2581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533" name="组合 228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22564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67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5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70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71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4" name="组合 238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22555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61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62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5" name="组合 248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250" name="TextBox 249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540536" y="1359426"/>
              <a:ext cx="339550" cy="33829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1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2536" name="组合 251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253" name="TextBox 252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2537" name="组合 254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256" name="TextBox 255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3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grpSp>
        <p:nvGrpSpPr>
          <p:cNvPr id="22538" name="组合 257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259" name="TextBox 258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cxnSp>
        <p:nvCxnSpPr>
          <p:cNvPr id="261" name="直接连接符 260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68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3620" name="TextBox 69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等腰三角形 71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75" name="燕尾形 7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555" name="组合 76"/>
          <p:cNvGrpSpPr/>
          <p:nvPr/>
        </p:nvGrpSpPr>
        <p:grpSpPr bwMode="auto">
          <a:xfrm>
            <a:off x="1985963" y="1312863"/>
            <a:ext cx="144462" cy="2728912"/>
            <a:chOff x="1763688" y="1428750"/>
            <a:chExt cx="144016" cy="2728684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1836488" y="1565264"/>
              <a:ext cx="0" cy="2592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等腰三角形 78"/>
            <p:cNvSpPr/>
            <p:nvPr/>
          </p:nvSpPr>
          <p:spPr>
            <a:xfrm>
              <a:off x="1763688" y="1428750"/>
              <a:ext cx="144016" cy="1444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556" name="组合 79"/>
          <p:cNvGrpSpPr/>
          <p:nvPr/>
        </p:nvGrpSpPr>
        <p:grpSpPr bwMode="auto">
          <a:xfrm>
            <a:off x="2490788" y="2746375"/>
            <a:ext cx="215900" cy="1287463"/>
            <a:chOff x="2267744" y="2861289"/>
            <a:chExt cx="216024" cy="1287564"/>
          </a:xfrm>
        </p:grpSpPr>
        <p:sp>
          <p:nvSpPr>
            <p:cNvPr id="81" name="矩形 80"/>
            <p:cNvSpPr/>
            <p:nvPr/>
          </p:nvSpPr>
          <p:spPr>
            <a:xfrm>
              <a:off x="2267744" y="3162938"/>
              <a:ext cx="216024" cy="9859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7" name="矩形 7"/>
            <p:cNvSpPr>
              <a:spLocks noChangeArrowheads="1"/>
            </p:cNvSpPr>
            <p:nvPr/>
          </p:nvSpPr>
          <p:spPr bwMode="auto">
            <a:xfrm>
              <a:off x="2267744" y="2861289"/>
              <a:ext cx="216024" cy="301649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57" name="组合 82"/>
          <p:cNvGrpSpPr/>
          <p:nvPr/>
        </p:nvGrpSpPr>
        <p:grpSpPr bwMode="auto">
          <a:xfrm>
            <a:off x="2849563" y="2292350"/>
            <a:ext cx="215900" cy="1741488"/>
            <a:chOff x="2627784" y="2408442"/>
            <a:chExt cx="216024" cy="1740410"/>
          </a:xfrm>
        </p:grpSpPr>
        <p:sp>
          <p:nvSpPr>
            <p:cNvPr id="84" name="矩形 83"/>
            <p:cNvSpPr/>
            <p:nvPr/>
          </p:nvSpPr>
          <p:spPr>
            <a:xfrm>
              <a:off x="2627784" y="2711467"/>
              <a:ext cx="216024" cy="1437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5" name="矩形 10"/>
            <p:cNvSpPr>
              <a:spLocks noChangeArrowheads="1"/>
            </p:cNvSpPr>
            <p:nvPr/>
          </p:nvSpPr>
          <p:spPr bwMode="auto">
            <a:xfrm>
              <a:off x="2627784" y="2408442"/>
              <a:ext cx="216024" cy="303025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58" name="组合 85"/>
          <p:cNvGrpSpPr/>
          <p:nvPr/>
        </p:nvGrpSpPr>
        <p:grpSpPr bwMode="auto">
          <a:xfrm>
            <a:off x="3209925" y="2292350"/>
            <a:ext cx="215900" cy="1741488"/>
            <a:chOff x="2987824" y="2408442"/>
            <a:chExt cx="216024" cy="1740410"/>
          </a:xfrm>
        </p:grpSpPr>
        <p:sp>
          <p:nvSpPr>
            <p:cNvPr id="87" name="矩形 86"/>
            <p:cNvSpPr/>
            <p:nvPr/>
          </p:nvSpPr>
          <p:spPr>
            <a:xfrm>
              <a:off x="2989413" y="2711467"/>
              <a:ext cx="214435" cy="1437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3" name="矩形 13"/>
            <p:cNvSpPr>
              <a:spLocks noChangeArrowheads="1"/>
            </p:cNvSpPr>
            <p:nvPr/>
          </p:nvSpPr>
          <p:spPr bwMode="auto">
            <a:xfrm>
              <a:off x="2987824" y="2408442"/>
              <a:ext cx="216024" cy="303025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59" name="组合 88"/>
          <p:cNvGrpSpPr/>
          <p:nvPr/>
        </p:nvGrpSpPr>
        <p:grpSpPr bwMode="auto">
          <a:xfrm>
            <a:off x="3570288" y="2754313"/>
            <a:ext cx="215900" cy="1287462"/>
            <a:chOff x="3347864" y="2869871"/>
            <a:chExt cx="216024" cy="1287563"/>
          </a:xfrm>
        </p:grpSpPr>
        <p:sp>
          <p:nvSpPr>
            <p:cNvPr id="90" name="矩形 89"/>
            <p:cNvSpPr/>
            <p:nvPr/>
          </p:nvSpPr>
          <p:spPr>
            <a:xfrm>
              <a:off x="3347864" y="3171520"/>
              <a:ext cx="216024" cy="9859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1" name="矩形 16"/>
            <p:cNvSpPr>
              <a:spLocks noChangeArrowheads="1"/>
            </p:cNvSpPr>
            <p:nvPr/>
          </p:nvSpPr>
          <p:spPr bwMode="auto">
            <a:xfrm>
              <a:off x="3347864" y="2869871"/>
              <a:ext cx="216024" cy="301649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0" name="组合 91"/>
          <p:cNvGrpSpPr/>
          <p:nvPr/>
        </p:nvGrpSpPr>
        <p:grpSpPr bwMode="auto">
          <a:xfrm>
            <a:off x="3930650" y="3248025"/>
            <a:ext cx="215900" cy="785813"/>
            <a:chOff x="3707904" y="3363494"/>
            <a:chExt cx="216024" cy="785359"/>
          </a:xfrm>
        </p:grpSpPr>
        <p:sp>
          <p:nvSpPr>
            <p:cNvPr id="93" name="矩形 92"/>
            <p:cNvSpPr/>
            <p:nvPr/>
          </p:nvSpPr>
          <p:spPr>
            <a:xfrm>
              <a:off x="3707904" y="3664945"/>
              <a:ext cx="216024" cy="48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9" name="矩形 19"/>
            <p:cNvSpPr>
              <a:spLocks noChangeArrowheads="1"/>
            </p:cNvSpPr>
            <p:nvPr/>
          </p:nvSpPr>
          <p:spPr bwMode="auto">
            <a:xfrm>
              <a:off x="3707904" y="3363494"/>
              <a:ext cx="216024" cy="30303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1" name="组合 94"/>
          <p:cNvGrpSpPr/>
          <p:nvPr/>
        </p:nvGrpSpPr>
        <p:grpSpPr bwMode="auto">
          <a:xfrm>
            <a:off x="4289425" y="2587625"/>
            <a:ext cx="217488" cy="1446213"/>
            <a:chOff x="4067944" y="2702985"/>
            <a:chExt cx="216024" cy="1445868"/>
          </a:xfrm>
        </p:grpSpPr>
        <p:sp>
          <p:nvSpPr>
            <p:cNvPr id="96" name="矩形 95"/>
            <p:cNvSpPr/>
            <p:nvPr/>
          </p:nvSpPr>
          <p:spPr>
            <a:xfrm>
              <a:off x="4067944" y="3004538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7" name="矩形 22"/>
            <p:cNvSpPr>
              <a:spLocks noChangeArrowheads="1"/>
            </p:cNvSpPr>
            <p:nvPr/>
          </p:nvSpPr>
          <p:spPr bwMode="auto">
            <a:xfrm>
              <a:off x="4067944" y="2702985"/>
              <a:ext cx="216024" cy="301553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2" name="组合 97"/>
          <p:cNvGrpSpPr/>
          <p:nvPr/>
        </p:nvGrpSpPr>
        <p:grpSpPr bwMode="auto">
          <a:xfrm>
            <a:off x="4649788" y="2938463"/>
            <a:ext cx="215900" cy="1103312"/>
            <a:chOff x="4427984" y="3054442"/>
            <a:chExt cx="216024" cy="1102992"/>
          </a:xfrm>
        </p:grpSpPr>
        <p:sp>
          <p:nvSpPr>
            <p:cNvPr id="99" name="矩形 98"/>
            <p:cNvSpPr/>
            <p:nvPr/>
          </p:nvSpPr>
          <p:spPr>
            <a:xfrm>
              <a:off x="4427984" y="3355980"/>
              <a:ext cx="216024" cy="8014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5" name="矩形 25"/>
            <p:cNvSpPr>
              <a:spLocks noChangeArrowheads="1"/>
            </p:cNvSpPr>
            <p:nvPr/>
          </p:nvSpPr>
          <p:spPr bwMode="auto">
            <a:xfrm>
              <a:off x="4427984" y="3054442"/>
              <a:ext cx="216024" cy="30153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3" name="组合 100"/>
          <p:cNvGrpSpPr/>
          <p:nvPr/>
        </p:nvGrpSpPr>
        <p:grpSpPr bwMode="auto">
          <a:xfrm>
            <a:off x="5010150" y="3098800"/>
            <a:ext cx="215900" cy="935038"/>
            <a:chOff x="4788024" y="3214655"/>
            <a:chExt cx="216024" cy="934728"/>
          </a:xfrm>
        </p:grpSpPr>
        <p:sp>
          <p:nvSpPr>
            <p:cNvPr id="102" name="矩形 101"/>
            <p:cNvSpPr/>
            <p:nvPr/>
          </p:nvSpPr>
          <p:spPr>
            <a:xfrm>
              <a:off x="4788024" y="3509832"/>
              <a:ext cx="216024" cy="6395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3" name="矩形 28"/>
            <p:cNvSpPr>
              <a:spLocks noChangeArrowheads="1"/>
            </p:cNvSpPr>
            <p:nvPr/>
          </p:nvSpPr>
          <p:spPr bwMode="auto">
            <a:xfrm>
              <a:off x="4788024" y="3214655"/>
              <a:ext cx="216024" cy="303112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4" name="组合 103"/>
          <p:cNvGrpSpPr/>
          <p:nvPr/>
        </p:nvGrpSpPr>
        <p:grpSpPr bwMode="auto">
          <a:xfrm>
            <a:off x="5370513" y="2381250"/>
            <a:ext cx="215900" cy="1657350"/>
            <a:chOff x="5148064" y="2496486"/>
            <a:chExt cx="216024" cy="1658304"/>
          </a:xfrm>
        </p:grpSpPr>
        <p:sp>
          <p:nvSpPr>
            <p:cNvPr id="105" name="矩形 104"/>
            <p:cNvSpPr/>
            <p:nvPr/>
          </p:nvSpPr>
          <p:spPr>
            <a:xfrm>
              <a:off x="5148064" y="2798285"/>
              <a:ext cx="216024" cy="1356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1" name="矩形 31"/>
            <p:cNvSpPr>
              <a:spLocks noChangeArrowheads="1"/>
            </p:cNvSpPr>
            <p:nvPr/>
          </p:nvSpPr>
          <p:spPr bwMode="auto">
            <a:xfrm>
              <a:off x="5148064" y="2496486"/>
              <a:ext cx="216024" cy="301799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5" name="组合 106"/>
          <p:cNvGrpSpPr/>
          <p:nvPr/>
        </p:nvGrpSpPr>
        <p:grpSpPr bwMode="auto">
          <a:xfrm>
            <a:off x="5732463" y="2584450"/>
            <a:ext cx="215900" cy="1454150"/>
            <a:chOff x="5509537" y="2700341"/>
            <a:chExt cx="217146" cy="1454448"/>
          </a:xfrm>
        </p:grpSpPr>
        <p:sp>
          <p:nvSpPr>
            <p:cNvPr id="108" name="矩形 107"/>
            <p:cNvSpPr/>
            <p:nvPr/>
          </p:nvSpPr>
          <p:spPr>
            <a:xfrm>
              <a:off x="5511133" y="3002028"/>
              <a:ext cx="215550" cy="11527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9" name="矩形 34"/>
            <p:cNvSpPr>
              <a:spLocks noChangeArrowheads="1"/>
            </p:cNvSpPr>
            <p:nvPr/>
          </p:nvSpPr>
          <p:spPr bwMode="auto">
            <a:xfrm>
              <a:off x="5509537" y="2700341"/>
              <a:ext cx="215549" cy="301687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6" name="组合 109"/>
          <p:cNvGrpSpPr/>
          <p:nvPr/>
        </p:nvGrpSpPr>
        <p:grpSpPr bwMode="auto">
          <a:xfrm>
            <a:off x="6089650" y="3248025"/>
            <a:ext cx="217488" cy="785813"/>
            <a:chOff x="5868144" y="3363494"/>
            <a:chExt cx="216024" cy="785890"/>
          </a:xfrm>
        </p:grpSpPr>
        <p:sp>
          <p:nvSpPr>
            <p:cNvPr id="111" name="矩形 110"/>
            <p:cNvSpPr/>
            <p:nvPr/>
          </p:nvSpPr>
          <p:spPr>
            <a:xfrm>
              <a:off x="5868144" y="3665149"/>
              <a:ext cx="216024" cy="4842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7" name="矩形 37"/>
            <p:cNvSpPr>
              <a:spLocks noChangeArrowheads="1"/>
            </p:cNvSpPr>
            <p:nvPr/>
          </p:nvSpPr>
          <p:spPr bwMode="auto">
            <a:xfrm>
              <a:off x="5868144" y="3363494"/>
              <a:ext cx="216024" cy="301655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7" name="组合 112"/>
          <p:cNvGrpSpPr/>
          <p:nvPr/>
        </p:nvGrpSpPr>
        <p:grpSpPr bwMode="auto">
          <a:xfrm>
            <a:off x="6450013" y="2957513"/>
            <a:ext cx="215900" cy="1076325"/>
            <a:chOff x="6228184" y="3073505"/>
            <a:chExt cx="216024" cy="1075879"/>
          </a:xfrm>
        </p:grpSpPr>
        <p:sp>
          <p:nvSpPr>
            <p:cNvPr id="114" name="矩形 113"/>
            <p:cNvSpPr/>
            <p:nvPr/>
          </p:nvSpPr>
          <p:spPr>
            <a:xfrm>
              <a:off x="6228184" y="3370244"/>
              <a:ext cx="216024" cy="7791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5" name="矩形 40"/>
            <p:cNvSpPr>
              <a:spLocks noChangeArrowheads="1"/>
            </p:cNvSpPr>
            <p:nvPr/>
          </p:nvSpPr>
          <p:spPr bwMode="auto">
            <a:xfrm>
              <a:off x="6228184" y="3073505"/>
              <a:ext cx="216024" cy="303086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3568" name="组合 115"/>
          <p:cNvGrpSpPr/>
          <p:nvPr/>
        </p:nvGrpSpPr>
        <p:grpSpPr bwMode="auto">
          <a:xfrm>
            <a:off x="6810375" y="2590800"/>
            <a:ext cx="215900" cy="1446213"/>
            <a:chOff x="6588224" y="2707017"/>
            <a:chExt cx="216024" cy="1445868"/>
          </a:xfrm>
        </p:grpSpPr>
        <p:sp>
          <p:nvSpPr>
            <p:cNvPr id="117" name="矩形 116"/>
            <p:cNvSpPr/>
            <p:nvPr/>
          </p:nvSpPr>
          <p:spPr>
            <a:xfrm>
              <a:off x="6588224" y="3008570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3" name="矩形 43"/>
            <p:cNvSpPr>
              <a:spLocks noChangeArrowheads="1"/>
            </p:cNvSpPr>
            <p:nvPr/>
          </p:nvSpPr>
          <p:spPr bwMode="auto">
            <a:xfrm>
              <a:off x="6588224" y="2707017"/>
              <a:ext cx="216024" cy="301553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sp>
        <p:nvSpPr>
          <p:cNvPr id="119" name="右大括号 118"/>
          <p:cNvSpPr/>
          <p:nvPr/>
        </p:nvSpPr>
        <p:spPr>
          <a:xfrm rot="5400000">
            <a:off x="3233737" y="3298826"/>
            <a:ext cx="157163" cy="1643062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0" name="右大括号 119"/>
          <p:cNvSpPr/>
          <p:nvPr/>
        </p:nvSpPr>
        <p:spPr>
          <a:xfrm rot="5400000">
            <a:off x="5041106" y="3285332"/>
            <a:ext cx="157163" cy="1644650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1" name="右大括号 120"/>
          <p:cNvSpPr/>
          <p:nvPr/>
        </p:nvSpPr>
        <p:spPr>
          <a:xfrm rot="5400000">
            <a:off x="6479382" y="3655218"/>
            <a:ext cx="146050" cy="925513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72" name="TextBox 121"/>
          <p:cNvSpPr txBox="1">
            <a:spLocks noChangeArrowheads="1"/>
          </p:cNvSpPr>
          <p:nvPr/>
        </p:nvSpPr>
        <p:spPr bwMode="auto">
          <a:xfrm>
            <a:off x="2925763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2002-2005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23573" name="TextBox 122"/>
          <p:cNvSpPr txBox="1">
            <a:spLocks noChangeArrowheads="1"/>
          </p:cNvSpPr>
          <p:nvPr/>
        </p:nvSpPr>
        <p:spPr bwMode="auto">
          <a:xfrm>
            <a:off x="4700588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2005-2009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23574" name="TextBox 123"/>
          <p:cNvSpPr txBox="1">
            <a:spLocks noChangeArrowheads="1"/>
          </p:cNvSpPr>
          <p:nvPr/>
        </p:nvSpPr>
        <p:spPr bwMode="auto">
          <a:xfrm>
            <a:off x="6142038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2009-2013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23575" name="TextBox 124"/>
          <p:cNvSpPr txBox="1">
            <a:spLocks noChangeArrowheads="1"/>
          </p:cNvSpPr>
          <p:nvPr/>
        </p:nvSpPr>
        <p:spPr bwMode="auto">
          <a:xfrm>
            <a:off x="1617663" y="2857500"/>
            <a:ext cx="449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6" name="TextBox 125"/>
          <p:cNvSpPr txBox="1">
            <a:spLocks noChangeArrowheads="1"/>
          </p:cNvSpPr>
          <p:nvPr/>
        </p:nvSpPr>
        <p:spPr bwMode="auto">
          <a:xfrm>
            <a:off x="1617663" y="1952625"/>
            <a:ext cx="525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7" name="TextBox 126"/>
          <p:cNvSpPr txBox="1">
            <a:spLocks noChangeArrowheads="1"/>
          </p:cNvSpPr>
          <p:nvPr/>
        </p:nvSpPr>
        <p:spPr bwMode="auto">
          <a:xfrm>
            <a:off x="1617663" y="3865563"/>
            <a:ext cx="374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8" name="矩形 127"/>
          <p:cNvSpPr>
            <a:spLocks noChangeArrowheads="1"/>
          </p:cNvSpPr>
          <p:nvPr/>
        </p:nvSpPr>
        <p:spPr bwMode="auto">
          <a:xfrm>
            <a:off x="7442200" y="3876675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（年份）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9" name="矩形 128"/>
          <p:cNvSpPr>
            <a:spLocks noChangeArrowheads="1"/>
          </p:cNvSpPr>
          <p:nvPr/>
        </p:nvSpPr>
        <p:spPr bwMode="auto">
          <a:xfrm>
            <a:off x="1203325" y="1355725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（百分比）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80" name="组合 129"/>
          <p:cNvGrpSpPr/>
          <p:nvPr/>
        </p:nvGrpSpPr>
        <p:grpSpPr bwMode="auto">
          <a:xfrm>
            <a:off x="2546350" y="1738313"/>
            <a:ext cx="4333875" cy="1149350"/>
            <a:chOff x="2324099" y="1853178"/>
            <a:chExt cx="4333875" cy="1149753"/>
          </a:xfrm>
        </p:grpSpPr>
        <p:sp>
          <p:nvSpPr>
            <p:cNvPr id="131" name="任意多边形 130"/>
            <p:cNvSpPr/>
            <p:nvPr/>
          </p:nvSpPr>
          <p:spPr>
            <a:xfrm>
              <a:off x="2324099" y="1853178"/>
              <a:ext cx="4333875" cy="1149753"/>
            </a:xfrm>
            <a:custGeom>
              <a:avLst/>
              <a:gdLst>
                <a:gd name="connsiteX0" fmla="*/ 0 w 4418296"/>
                <a:gd name="connsiteY0" fmla="*/ 644376 h 1349768"/>
                <a:gd name="connsiteX1" fmla="*/ 590550 w 4418296"/>
                <a:gd name="connsiteY1" fmla="*/ 6201 h 1349768"/>
                <a:gd name="connsiteX2" fmla="*/ 1419225 w 4418296"/>
                <a:gd name="connsiteY2" fmla="*/ 987276 h 1349768"/>
                <a:gd name="connsiteX3" fmla="*/ 1819275 w 4418296"/>
                <a:gd name="connsiteY3" fmla="*/ 434826 h 1349768"/>
                <a:gd name="connsiteX4" fmla="*/ 2476500 w 4418296"/>
                <a:gd name="connsiteY4" fmla="*/ 1111101 h 1349768"/>
                <a:gd name="connsiteX5" fmla="*/ 2838450 w 4418296"/>
                <a:gd name="connsiteY5" fmla="*/ 215751 h 1349768"/>
                <a:gd name="connsiteX6" fmla="*/ 3257550 w 4418296"/>
                <a:gd name="connsiteY6" fmla="*/ 692001 h 1349768"/>
                <a:gd name="connsiteX7" fmla="*/ 3619500 w 4418296"/>
                <a:gd name="connsiteY7" fmla="*/ 1349226 h 1349768"/>
                <a:gd name="connsiteX8" fmla="*/ 4324350 w 4418296"/>
                <a:gd name="connsiteY8" fmla="*/ 577701 h 1349768"/>
                <a:gd name="connsiteX9" fmla="*/ 4391025 w 4418296"/>
                <a:gd name="connsiteY9" fmla="*/ 520551 h 1349768"/>
                <a:gd name="connsiteX0-1" fmla="*/ 0 w 4418296"/>
                <a:gd name="connsiteY0-2" fmla="*/ 644376 h 1349519"/>
                <a:gd name="connsiteX1-3" fmla="*/ 590550 w 4418296"/>
                <a:gd name="connsiteY1-4" fmla="*/ 6201 h 1349519"/>
                <a:gd name="connsiteX2-5" fmla="*/ 1419225 w 4418296"/>
                <a:gd name="connsiteY2-6" fmla="*/ 987276 h 1349519"/>
                <a:gd name="connsiteX3-7" fmla="*/ 1819275 w 4418296"/>
                <a:gd name="connsiteY3-8" fmla="*/ 434826 h 1349519"/>
                <a:gd name="connsiteX4-9" fmla="*/ 2476500 w 4418296"/>
                <a:gd name="connsiteY4-10" fmla="*/ 1111101 h 1349519"/>
                <a:gd name="connsiteX5-11" fmla="*/ 2838450 w 4418296"/>
                <a:gd name="connsiteY5-12" fmla="*/ 215751 h 1349519"/>
                <a:gd name="connsiteX6-13" fmla="*/ 3400425 w 4418296"/>
                <a:gd name="connsiteY6-14" fmla="*/ 663426 h 1349519"/>
                <a:gd name="connsiteX7-15" fmla="*/ 3619500 w 4418296"/>
                <a:gd name="connsiteY7-16" fmla="*/ 1349226 h 1349519"/>
                <a:gd name="connsiteX8-17" fmla="*/ 4324350 w 4418296"/>
                <a:gd name="connsiteY8-18" fmla="*/ 577701 h 1349519"/>
                <a:gd name="connsiteX9-19" fmla="*/ 4391025 w 4418296"/>
                <a:gd name="connsiteY9-20" fmla="*/ 520551 h 1349519"/>
                <a:gd name="connsiteX0-21" fmla="*/ 0 w 4418296"/>
                <a:gd name="connsiteY0-22" fmla="*/ 644376 h 1349522"/>
                <a:gd name="connsiteX1-23" fmla="*/ 590550 w 4418296"/>
                <a:gd name="connsiteY1-24" fmla="*/ 6201 h 1349522"/>
                <a:gd name="connsiteX2-25" fmla="*/ 1419225 w 4418296"/>
                <a:gd name="connsiteY2-26" fmla="*/ 987276 h 1349522"/>
                <a:gd name="connsiteX3-27" fmla="*/ 1819275 w 4418296"/>
                <a:gd name="connsiteY3-28" fmla="*/ 434826 h 1349522"/>
                <a:gd name="connsiteX4-29" fmla="*/ 2476500 w 4418296"/>
                <a:gd name="connsiteY4-30" fmla="*/ 1111101 h 1349522"/>
                <a:gd name="connsiteX5-31" fmla="*/ 2981325 w 4418296"/>
                <a:gd name="connsiteY5-32" fmla="*/ 187176 h 1349522"/>
                <a:gd name="connsiteX6-33" fmla="*/ 3400425 w 4418296"/>
                <a:gd name="connsiteY6-34" fmla="*/ 663426 h 1349522"/>
                <a:gd name="connsiteX7-35" fmla="*/ 3619500 w 4418296"/>
                <a:gd name="connsiteY7-36" fmla="*/ 1349226 h 1349522"/>
                <a:gd name="connsiteX8-37" fmla="*/ 4324350 w 4418296"/>
                <a:gd name="connsiteY8-38" fmla="*/ 577701 h 1349522"/>
                <a:gd name="connsiteX9-39" fmla="*/ 4391025 w 4418296"/>
                <a:gd name="connsiteY9-40" fmla="*/ 520551 h 1349522"/>
                <a:gd name="connsiteX0-41" fmla="*/ 0 w 4418296"/>
                <a:gd name="connsiteY0-42" fmla="*/ 644376 h 1349522"/>
                <a:gd name="connsiteX1-43" fmla="*/ 590550 w 4418296"/>
                <a:gd name="connsiteY1-44" fmla="*/ 6201 h 1349522"/>
                <a:gd name="connsiteX2-45" fmla="*/ 1419225 w 4418296"/>
                <a:gd name="connsiteY2-46" fmla="*/ 987276 h 1349522"/>
                <a:gd name="connsiteX3-47" fmla="*/ 1819275 w 4418296"/>
                <a:gd name="connsiteY3-48" fmla="*/ 434826 h 1349522"/>
                <a:gd name="connsiteX4-49" fmla="*/ 2476500 w 4418296"/>
                <a:gd name="connsiteY4-50" fmla="*/ 1111101 h 1349522"/>
                <a:gd name="connsiteX5-51" fmla="*/ 2981325 w 4418296"/>
                <a:gd name="connsiteY5-52" fmla="*/ 187176 h 1349522"/>
                <a:gd name="connsiteX6-53" fmla="*/ 3400425 w 4418296"/>
                <a:gd name="connsiteY6-54" fmla="*/ 663426 h 1349522"/>
                <a:gd name="connsiteX7-55" fmla="*/ 3619500 w 4418296"/>
                <a:gd name="connsiteY7-56" fmla="*/ 1349226 h 1349522"/>
                <a:gd name="connsiteX8-57" fmla="*/ 4324350 w 4418296"/>
                <a:gd name="connsiteY8-58" fmla="*/ 577701 h 1349522"/>
                <a:gd name="connsiteX9-59" fmla="*/ 4391025 w 4418296"/>
                <a:gd name="connsiteY9-60" fmla="*/ 520551 h 1349522"/>
                <a:gd name="connsiteX0-61" fmla="*/ 0 w 4418296"/>
                <a:gd name="connsiteY0-62" fmla="*/ 644376 h 1349552"/>
                <a:gd name="connsiteX1-63" fmla="*/ 590550 w 4418296"/>
                <a:gd name="connsiteY1-64" fmla="*/ 6201 h 1349552"/>
                <a:gd name="connsiteX2-65" fmla="*/ 1419225 w 4418296"/>
                <a:gd name="connsiteY2-66" fmla="*/ 987276 h 1349552"/>
                <a:gd name="connsiteX3-67" fmla="*/ 1819275 w 4418296"/>
                <a:gd name="connsiteY3-68" fmla="*/ 434826 h 1349552"/>
                <a:gd name="connsiteX4-69" fmla="*/ 2476500 w 4418296"/>
                <a:gd name="connsiteY4-70" fmla="*/ 1111101 h 1349552"/>
                <a:gd name="connsiteX5-71" fmla="*/ 2981325 w 4418296"/>
                <a:gd name="connsiteY5-72" fmla="*/ 187176 h 1349552"/>
                <a:gd name="connsiteX6-73" fmla="*/ 3400425 w 4418296"/>
                <a:gd name="connsiteY6-74" fmla="*/ 663426 h 1349552"/>
                <a:gd name="connsiteX7-75" fmla="*/ 3619500 w 4418296"/>
                <a:gd name="connsiteY7-76" fmla="*/ 1349226 h 1349552"/>
                <a:gd name="connsiteX8-77" fmla="*/ 4324350 w 4418296"/>
                <a:gd name="connsiteY8-78" fmla="*/ 577701 h 1349552"/>
                <a:gd name="connsiteX9-79" fmla="*/ 4391025 w 4418296"/>
                <a:gd name="connsiteY9-80" fmla="*/ 520551 h 1349552"/>
                <a:gd name="connsiteX0-81" fmla="*/ 0 w 4418816"/>
                <a:gd name="connsiteY0-82" fmla="*/ 644376 h 1216253"/>
                <a:gd name="connsiteX1-83" fmla="*/ 590550 w 4418816"/>
                <a:gd name="connsiteY1-84" fmla="*/ 6201 h 1216253"/>
                <a:gd name="connsiteX2-85" fmla="*/ 1419225 w 4418816"/>
                <a:gd name="connsiteY2-86" fmla="*/ 987276 h 1216253"/>
                <a:gd name="connsiteX3-87" fmla="*/ 1819275 w 4418816"/>
                <a:gd name="connsiteY3-88" fmla="*/ 434826 h 1216253"/>
                <a:gd name="connsiteX4-89" fmla="*/ 2476500 w 4418816"/>
                <a:gd name="connsiteY4-90" fmla="*/ 1111101 h 1216253"/>
                <a:gd name="connsiteX5-91" fmla="*/ 2981325 w 4418816"/>
                <a:gd name="connsiteY5-92" fmla="*/ 187176 h 1216253"/>
                <a:gd name="connsiteX6-93" fmla="*/ 3400425 w 4418816"/>
                <a:gd name="connsiteY6-94" fmla="*/ 663426 h 1216253"/>
                <a:gd name="connsiteX7-95" fmla="*/ 3609975 w 4418816"/>
                <a:gd name="connsiteY7-96" fmla="*/ 1215876 h 1216253"/>
                <a:gd name="connsiteX8-97" fmla="*/ 4324350 w 4418816"/>
                <a:gd name="connsiteY8-98" fmla="*/ 577701 h 1216253"/>
                <a:gd name="connsiteX9-99" fmla="*/ 4391025 w 4418816"/>
                <a:gd name="connsiteY9-100" fmla="*/ 520551 h 1216253"/>
                <a:gd name="connsiteX0-101" fmla="*/ 0 w 4418816"/>
                <a:gd name="connsiteY0-102" fmla="*/ 644376 h 1215908"/>
                <a:gd name="connsiteX1-103" fmla="*/ 590550 w 4418816"/>
                <a:gd name="connsiteY1-104" fmla="*/ 6201 h 1215908"/>
                <a:gd name="connsiteX2-105" fmla="*/ 1419225 w 4418816"/>
                <a:gd name="connsiteY2-106" fmla="*/ 987276 h 1215908"/>
                <a:gd name="connsiteX3-107" fmla="*/ 1819275 w 4418816"/>
                <a:gd name="connsiteY3-108" fmla="*/ 434826 h 1215908"/>
                <a:gd name="connsiteX4-109" fmla="*/ 2476500 w 4418816"/>
                <a:gd name="connsiteY4-110" fmla="*/ 1111101 h 1215908"/>
                <a:gd name="connsiteX5-111" fmla="*/ 2981325 w 4418816"/>
                <a:gd name="connsiteY5-112" fmla="*/ 187176 h 1215908"/>
                <a:gd name="connsiteX6-113" fmla="*/ 3400425 w 4418816"/>
                <a:gd name="connsiteY6-114" fmla="*/ 663426 h 1215908"/>
                <a:gd name="connsiteX7-115" fmla="*/ 3609975 w 4418816"/>
                <a:gd name="connsiteY7-116" fmla="*/ 1215876 h 1215908"/>
                <a:gd name="connsiteX8-117" fmla="*/ 4324350 w 4418816"/>
                <a:gd name="connsiteY8-118" fmla="*/ 577701 h 1215908"/>
                <a:gd name="connsiteX9-119" fmla="*/ 4391025 w 4418816"/>
                <a:gd name="connsiteY9-120" fmla="*/ 520551 h 1215908"/>
                <a:gd name="connsiteX0-121" fmla="*/ 0 w 4418816"/>
                <a:gd name="connsiteY0-122" fmla="*/ 644376 h 1215919"/>
                <a:gd name="connsiteX1-123" fmla="*/ 590550 w 4418816"/>
                <a:gd name="connsiteY1-124" fmla="*/ 6201 h 1215919"/>
                <a:gd name="connsiteX2-125" fmla="*/ 1419225 w 4418816"/>
                <a:gd name="connsiteY2-126" fmla="*/ 987276 h 1215919"/>
                <a:gd name="connsiteX3-127" fmla="*/ 1819275 w 4418816"/>
                <a:gd name="connsiteY3-128" fmla="*/ 434826 h 1215919"/>
                <a:gd name="connsiteX4-129" fmla="*/ 2476500 w 4418816"/>
                <a:gd name="connsiteY4-130" fmla="*/ 1111101 h 1215919"/>
                <a:gd name="connsiteX5-131" fmla="*/ 2981325 w 4418816"/>
                <a:gd name="connsiteY5-132" fmla="*/ 187176 h 1215919"/>
                <a:gd name="connsiteX6-133" fmla="*/ 3400425 w 4418816"/>
                <a:gd name="connsiteY6-134" fmla="*/ 663426 h 1215919"/>
                <a:gd name="connsiteX7-135" fmla="*/ 3609975 w 4418816"/>
                <a:gd name="connsiteY7-136" fmla="*/ 1215876 h 1215919"/>
                <a:gd name="connsiteX8-137" fmla="*/ 4324350 w 4418816"/>
                <a:gd name="connsiteY8-138" fmla="*/ 577701 h 1215919"/>
                <a:gd name="connsiteX9-139" fmla="*/ 4391025 w 4418816"/>
                <a:gd name="connsiteY9-140" fmla="*/ 520551 h 1215919"/>
                <a:gd name="connsiteX0-141" fmla="*/ 0 w 4443915"/>
                <a:gd name="connsiteY0-142" fmla="*/ 644376 h 1219110"/>
                <a:gd name="connsiteX1-143" fmla="*/ 590550 w 4443915"/>
                <a:gd name="connsiteY1-144" fmla="*/ 6201 h 1219110"/>
                <a:gd name="connsiteX2-145" fmla="*/ 1419225 w 4443915"/>
                <a:gd name="connsiteY2-146" fmla="*/ 987276 h 1219110"/>
                <a:gd name="connsiteX3-147" fmla="*/ 1819275 w 4443915"/>
                <a:gd name="connsiteY3-148" fmla="*/ 434826 h 1219110"/>
                <a:gd name="connsiteX4-149" fmla="*/ 2476500 w 4443915"/>
                <a:gd name="connsiteY4-150" fmla="*/ 1111101 h 1219110"/>
                <a:gd name="connsiteX5-151" fmla="*/ 2981325 w 4443915"/>
                <a:gd name="connsiteY5-152" fmla="*/ 187176 h 1219110"/>
                <a:gd name="connsiteX6-153" fmla="*/ 3400425 w 4443915"/>
                <a:gd name="connsiteY6-154" fmla="*/ 663426 h 1219110"/>
                <a:gd name="connsiteX7-155" fmla="*/ 3609975 w 4443915"/>
                <a:gd name="connsiteY7-156" fmla="*/ 1215876 h 1219110"/>
                <a:gd name="connsiteX8-157" fmla="*/ 4371975 w 4443915"/>
                <a:gd name="connsiteY8-158" fmla="*/ 396726 h 1219110"/>
                <a:gd name="connsiteX9-159" fmla="*/ 4391025 w 4443915"/>
                <a:gd name="connsiteY9-160" fmla="*/ 520551 h 1219110"/>
                <a:gd name="connsiteX0-161" fmla="*/ 0 w 4435876"/>
                <a:gd name="connsiteY0-162" fmla="*/ 644376 h 1219110"/>
                <a:gd name="connsiteX1-163" fmla="*/ 590550 w 4435876"/>
                <a:gd name="connsiteY1-164" fmla="*/ 6201 h 1219110"/>
                <a:gd name="connsiteX2-165" fmla="*/ 1419225 w 4435876"/>
                <a:gd name="connsiteY2-166" fmla="*/ 987276 h 1219110"/>
                <a:gd name="connsiteX3-167" fmla="*/ 1819275 w 4435876"/>
                <a:gd name="connsiteY3-168" fmla="*/ 434826 h 1219110"/>
                <a:gd name="connsiteX4-169" fmla="*/ 2476500 w 4435876"/>
                <a:gd name="connsiteY4-170" fmla="*/ 1111101 h 1219110"/>
                <a:gd name="connsiteX5-171" fmla="*/ 2981325 w 4435876"/>
                <a:gd name="connsiteY5-172" fmla="*/ 187176 h 1219110"/>
                <a:gd name="connsiteX6-173" fmla="*/ 3400425 w 4435876"/>
                <a:gd name="connsiteY6-174" fmla="*/ 663426 h 1219110"/>
                <a:gd name="connsiteX7-175" fmla="*/ 3609975 w 4435876"/>
                <a:gd name="connsiteY7-176" fmla="*/ 1215876 h 1219110"/>
                <a:gd name="connsiteX8-177" fmla="*/ 4371975 w 4435876"/>
                <a:gd name="connsiteY8-178" fmla="*/ 396726 h 1219110"/>
                <a:gd name="connsiteX9-179" fmla="*/ 4391025 w 4435876"/>
                <a:gd name="connsiteY9-180" fmla="*/ 520551 h 1219110"/>
                <a:gd name="connsiteX0-181" fmla="*/ 0 w 4371975"/>
                <a:gd name="connsiteY0-182" fmla="*/ 644376 h 1219110"/>
                <a:gd name="connsiteX1-183" fmla="*/ 590550 w 4371975"/>
                <a:gd name="connsiteY1-184" fmla="*/ 6201 h 1219110"/>
                <a:gd name="connsiteX2-185" fmla="*/ 1419225 w 4371975"/>
                <a:gd name="connsiteY2-186" fmla="*/ 987276 h 1219110"/>
                <a:gd name="connsiteX3-187" fmla="*/ 1819275 w 4371975"/>
                <a:gd name="connsiteY3-188" fmla="*/ 434826 h 1219110"/>
                <a:gd name="connsiteX4-189" fmla="*/ 2476500 w 4371975"/>
                <a:gd name="connsiteY4-190" fmla="*/ 1111101 h 1219110"/>
                <a:gd name="connsiteX5-191" fmla="*/ 2981325 w 4371975"/>
                <a:gd name="connsiteY5-192" fmla="*/ 187176 h 1219110"/>
                <a:gd name="connsiteX6-193" fmla="*/ 3400425 w 4371975"/>
                <a:gd name="connsiteY6-194" fmla="*/ 663426 h 1219110"/>
                <a:gd name="connsiteX7-195" fmla="*/ 3609975 w 4371975"/>
                <a:gd name="connsiteY7-196" fmla="*/ 1215876 h 1219110"/>
                <a:gd name="connsiteX8-197" fmla="*/ 4371975 w 4371975"/>
                <a:gd name="connsiteY8-198" fmla="*/ 396726 h 1219110"/>
                <a:gd name="connsiteX0-199" fmla="*/ 0 w 4371975"/>
                <a:gd name="connsiteY0-200" fmla="*/ 644376 h 1219110"/>
                <a:gd name="connsiteX1-201" fmla="*/ 590550 w 4371975"/>
                <a:gd name="connsiteY1-202" fmla="*/ 6201 h 1219110"/>
                <a:gd name="connsiteX2-203" fmla="*/ 1419225 w 4371975"/>
                <a:gd name="connsiteY2-204" fmla="*/ 987276 h 1219110"/>
                <a:gd name="connsiteX3-205" fmla="*/ 1819275 w 4371975"/>
                <a:gd name="connsiteY3-206" fmla="*/ 434826 h 1219110"/>
                <a:gd name="connsiteX4-207" fmla="*/ 2476500 w 4371975"/>
                <a:gd name="connsiteY4-208" fmla="*/ 1111101 h 1219110"/>
                <a:gd name="connsiteX5-209" fmla="*/ 2981325 w 4371975"/>
                <a:gd name="connsiteY5-210" fmla="*/ 187176 h 1219110"/>
                <a:gd name="connsiteX6-211" fmla="*/ 3400425 w 4371975"/>
                <a:gd name="connsiteY6-212" fmla="*/ 663426 h 1219110"/>
                <a:gd name="connsiteX7-213" fmla="*/ 3609975 w 4371975"/>
                <a:gd name="connsiteY7-214" fmla="*/ 1215876 h 1219110"/>
                <a:gd name="connsiteX8-215" fmla="*/ 4371975 w 4371975"/>
                <a:gd name="connsiteY8-216" fmla="*/ 396726 h 1219110"/>
                <a:gd name="connsiteX0-217" fmla="*/ 0 w 4371975"/>
                <a:gd name="connsiteY0-218" fmla="*/ 644376 h 1219110"/>
                <a:gd name="connsiteX1-219" fmla="*/ 590550 w 4371975"/>
                <a:gd name="connsiteY1-220" fmla="*/ 6201 h 1219110"/>
                <a:gd name="connsiteX2-221" fmla="*/ 1419225 w 4371975"/>
                <a:gd name="connsiteY2-222" fmla="*/ 987276 h 1219110"/>
                <a:gd name="connsiteX3-223" fmla="*/ 1819275 w 4371975"/>
                <a:gd name="connsiteY3-224" fmla="*/ 434826 h 1219110"/>
                <a:gd name="connsiteX4-225" fmla="*/ 2476500 w 4371975"/>
                <a:gd name="connsiteY4-226" fmla="*/ 1111101 h 1219110"/>
                <a:gd name="connsiteX5-227" fmla="*/ 2981325 w 4371975"/>
                <a:gd name="connsiteY5-228" fmla="*/ 187176 h 1219110"/>
                <a:gd name="connsiteX6-229" fmla="*/ 3400425 w 4371975"/>
                <a:gd name="connsiteY6-230" fmla="*/ 663426 h 1219110"/>
                <a:gd name="connsiteX7-231" fmla="*/ 3609975 w 4371975"/>
                <a:gd name="connsiteY7-232" fmla="*/ 1215876 h 1219110"/>
                <a:gd name="connsiteX8-233" fmla="*/ 4371975 w 4371975"/>
                <a:gd name="connsiteY8-234" fmla="*/ 396726 h 1219110"/>
                <a:gd name="connsiteX0-235" fmla="*/ 0 w 4295775"/>
                <a:gd name="connsiteY0-236" fmla="*/ 644376 h 1217152"/>
                <a:gd name="connsiteX1-237" fmla="*/ 590550 w 4295775"/>
                <a:gd name="connsiteY1-238" fmla="*/ 6201 h 1217152"/>
                <a:gd name="connsiteX2-239" fmla="*/ 1419225 w 4295775"/>
                <a:gd name="connsiteY2-240" fmla="*/ 987276 h 1217152"/>
                <a:gd name="connsiteX3-241" fmla="*/ 1819275 w 4295775"/>
                <a:gd name="connsiteY3-242" fmla="*/ 434826 h 1217152"/>
                <a:gd name="connsiteX4-243" fmla="*/ 2476500 w 4295775"/>
                <a:gd name="connsiteY4-244" fmla="*/ 1111101 h 1217152"/>
                <a:gd name="connsiteX5-245" fmla="*/ 2981325 w 4295775"/>
                <a:gd name="connsiteY5-246" fmla="*/ 187176 h 1217152"/>
                <a:gd name="connsiteX6-247" fmla="*/ 3400425 w 4295775"/>
                <a:gd name="connsiteY6-248" fmla="*/ 663426 h 1217152"/>
                <a:gd name="connsiteX7-249" fmla="*/ 3609975 w 4295775"/>
                <a:gd name="connsiteY7-250" fmla="*/ 1215876 h 1217152"/>
                <a:gd name="connsiteX8-251" fmla="*/ 4295775 w 4295775"/>
                <a:gd name="connsiteY8-252" fmla="*/ 501501 h 1217152"/>
                <a:gd name="connsiteX0-253" fmla="*/ 0 w 4295775"/>
                <a:gd name="connsiteY0-254" fmla="*/ 644376 h 1179154"/>
                <a:gd name="connsiteX1-255" fmla="*/ 590550 w 4295775"/>
                <a:gd name="connsiteY1-256" fmla="*/ 6201 h 1179154"/>
                <a:gd name="connsiteX2-257" fmla="*/ 1419225 w 4295775"/>
                <a:gd name="connsiteY2-258" fmla="*/ 987276 h 1179154"/>
                <a:gd name="connsiteX3-259" fmla="*/ 1819275 w 4295775"/>
                <a:gd name="connsiteY3-260" fmla="*/ 434826 h 1179154"/>
                <a:gd name="connsiteX4-261" fmla="*/ 2476500 w 4295775"/>
                <a:gd name="connsiteY4-262" fmla="*/ 1111101 h 1179154"/>
                <a:gd name="connsiteX5-263" fmla="*/ 2981325 w 4295775"/>
                <a:gd name="connsiteY5-264" fmla="*/ 187176 h 1179154"/>
                <a:gd name="connsiteX6-265" fmla="*/ 3400425 w 4295775"/>
                <a:gd name="connsiteY6-266" fmla="*/ 663426 h 1179154"/>
                <a:gd name="connsiteX7-267" fmla="*/ 3648075 w 4295775"/>
                <a:gd name="connsiteY7-268" fmla="*/ 1177776 h 1179154"/>
                <a:gd name="connsiteX8-269" fmla="*/ 4295775 w 4295775"/>
                <a:gd name="connsiteY8-270" fmla="*/ 501501 h 1179154"/>
                <a:gd name="connsiteX0-271" fmla="*/ 0 w 4295775"/>
                <a:gd name="connsiteY0-272" fmla="*/ 644376 h 1150667"/>
                <a:gd name="connsiteX1-273" fmla="*/ 590550 w 4295775"/>
                <a:gd name="connsiteY1-274" fmla="*/ 6201 h 1150667"/>
                <a:gd name="connsiteX2-275" fmla="*/ 1419225 w 4295775"/>
                <a:gd name="connsiteY2-276" fmla="*/ 987276 h 1150667"/>
                <a:gd name="connsiteX3-277" fmla="*/ 1819275 w 4295775"/>
                <a:gd name="connsiteY3-278" fmla="*/ 434826 h 1150667"/>
                <a:gd name="connsiteX4-279" fmla="*/ 2476500 w 4295775"/>
                <a:gd name="connsiteY4-280" fmla="*/ 1111101 h 1150667"/>
                <a:gd name="connsiteX5-281" fmla="*/ 2981325 w 4295775"/>
                <a:gd name="connsiteY5-282" fmla="*/ 187176 h 1150667"/>
                <a:gd name="connsiteX6-283" fmla="*/ 3400425 w 4295775"/>
                <a:gd name="connsiteY6-284" fmla="*/ 663426 h 1150667"/>
                <a:gd name="connsiteX7-285" fmla="*/ 3638550 w 4295775"/>
                <a:gd name="connsiteY7-286" fmla="*/ 1149201 h 1150667"/>
                <a:gd name="connsiteX8-287" fmla="*/ 4295775 w 4295775"/>
                <a:gd name="connsiteY8-288" fmla="*/ 501501 h 1150667"/>
                <a:gd name="connsiteX0-289" fmla="*/ 0 w 4295775"/>
                <a:gd name="connsiteY0-290" fmla="*/ 644376 h 1149201"/>
                <a:gd name="connsiteX1-291" fmla="*/ 590550 w 4295775"/>
                <a:gd name="connsiteY1-292" fmla="*/ 6201 h 1149201"/>
                <a:gd name="connsiteX2-293" fmla="*/ 1419225 w 4295775"/>
                <a:gd name="connsiteY2-294" fmla="*/ 987276 h 1149201"/>
                <a:gd name="connsiteX3-295" fmla="*/ 1819275 w 4295775"/>
                <a:gd name="connsiteY3-296" fmla="*/ 434826 h 1149201"/>
                <a:gd name="connsiteX4-297" fmla="*/ 2476500 w 4295775"/>
                <a:gd name="connsiteY4-298" fmla="*/ 1111101 h 1149201"/>
                <a:gd name="connsiteX5-299" fmla="*/ 2981325 w 4295775"/>
                <a:gd name="connsiteY5-300" fmla="*/ 187176 h 1149201"/>
                <a:gd name="connsiteX6-301" fmla="*/ 3638550 w 4295775"/>
                <a:gd name="connsiteY6-302" fmla="*/ 1149201 h 1149201"/>
                <a:gd name="connsiteX7-303" fmla="*/ 4295775 w 4295775"/>
                <a:gd name="connsiteY7-304" fmla="*/ 501501 h 1149201"/>
                <a:gd name="connsiteX0-305" fmla="*/ 0 w 4295775"/>
                <a:gd name="connsiteY0-306" fmla="*/ 644376 h 1161675"/>
                <a:gd name="connsiteX1-307" fmla="*/ 590550 w 4295775"/>
                <a:gd name="connsiteY1-308" fmla="*/ 6201 h 1161675"/>
                <a:gd name="connsiteX2-309" fmla="*/ 1419225 w 4295775"/>
                <a:gd name="connsiteY2-310" fmla="*/ 987276 h 1161675"/>
                <a:gd name="connsiteX3-311" fmla="*/ 1819275 w 4295775"/>
                <a:gd name="connsiteY3-312" fmla="*/ 434826 h 1161675"/>
                <a:gd name="connsiteX4-313" fmla="*/ 2476500 w 4295775"/>
                <a:gd name="connsiteY4-314" fmla="*/ 1111101 h 1161675"/>
                <a:gd name="connsiteX5-315" fmla="*/ 2981325 w 4295775"/>
                <a:gd name="connsiteY5-316" fmla="*/ 101451 h 1161675"/>
                <a:gd name="connsiteX6-317" fmla="*/ 3638550 w 4295775"/>
                <a:gd name="connsiteY6-318" fmla="*/ 1149201 h 1161675"/>
                <a:gd name="connsiteX7-319" fmla="*/ 4295775 w 4295775"/>
                <a:gd name="connsiteY7-320" fmla="*/ 501501 h 1161675"/>
                <a:gd name="connsiteX0-321" fmla="*/ 0 w 4295775"/>
                <a:gd name="connsiteY0-322" fmla="*/ 644376 h 1161675"/>
                <a:gd name="connsiteX1-323" fmla="*/ 590550 w 4295775"/>
                <a:gd name="connsiteY1-324" fmla="*/ 6201 h 1161675"/>
                <a:gd name="connsiteX2-325" fmla="*/ 1419225 w 4295775"/>
                <a:gd name="connsiteY2-326" fmla="*/ 987276 h 1161675"/>
                <a:gd name="connsiteX3-327" fmla="*/ 1819275 w 4295775"/>
                <a:gd name="connsiteY3-328" fmla="*/ 434826 h 1161675"/>
                <a:gd name="connsiteX4-329" fmla="*/ 2476500 w 4295775"/>
                <a:gd name="connsiteY4-330" fmla="*/ 1111101 h 1161675"/>
                <a:gd name="connsiteX5-331" fmla="*/ 2981325 w 4295775"/>
                <a:gd name="connsiteY5-332" fmla="*/ 101451 h 1161675"/>
                <a:gd name="connsiteX6-333" fmla="*/ 3638550 w 4295775"/>
                <a:gd name="connsiteY6-334" fmla="*/ 1149201 h 1161675"/>
                <a:gd name="connsiteX7-335" fmla="*/ 4295775 w 4295775"/>
                <a:gd name="connsiteY7-336" fmla="*/ 501501 h 1161675"/>
                <a:gd name="connsiteX0-337" fmla="*/ 0 w 4295775"/>
                <a:gd name="connsiteY0-338" fmla="*/ 644376 h 1161675"/>
                <a:gd name="connsiteX1-339" fmla="*/ 590550 w 4295775"/>
                <a:gd name="connsiteY1-340" fmla="*/ 6201 h 1161675"/>
                <a:gd name="connsiteX2-341" fmla="*/ 1419225 w 4295775"/>
                <a:gd name="connsiteY2-342" fmla="*/ 987276 h 1161675"/>
                <a:gd name="connsiteX3-343" fmla="*/ 1819275 w 4295775"/>
                <a:gd name="connsiteY3-344" fmla="*/ 434826 h 1161675"/>
                <a:gd name="connsiteX4-345" fmla="*/ 2476500 w 4295775"/>
                <a:gd name="connsiteY4-346" fmla="*/ 1111101 h 1161675"/>
                <a:gd name="connsiteX5-347" fmla="*/ 2981325 w 4295775"/>
                <a:gd name="connsiteY5-348" fmla="*/ 101451 h 1161675"/>
                <a:gd name="connsiteX6-349" fmla="*/ 3638550 w 4295775"/>
                <a:gd name="connsiteY6-350" fmla="*/ 1149201 h 1161675"/>
                <a:gd name="connsiteX7-351" fmla="*/ 4295775 w 4295775"/>
                <a:gd name="connsiteY7-352" fmla="*/ 501501 h 1161675"/>
                <a:gd name="connsiteX0-353" fmla="*/ 0 w 4295775"/>
                <a:gd name="connsiteY0-354" fmla="*/ 644376 h 1162130"/>
                <a:gd name="connsiteX1-355" fmla="*/ 590550 w 4295775"/>
                <a:gd name="connsiteY1-356" fmla="*/ 6201 h 1162130"/>
                <a:gd name="connsiteX2-357" fmla="*/ 1419225 w 4295775"/>
                <a:gd name="connsiteY2-358" fmla="*/ 987276 h 1162130"/>
                <a:gd name="connsiteX3-359" fmla="*/ 1819275 w 4295775"/>
                <a:gd name="connsiteY3-360" fmla="*/ 434826 h 1162130"/>
                <a:gd name="connsiteX4-361" fmla="*/ 2476500 w 4295775"/>
                <a:gd name="connsiteY4-362" fmla="*/ 1111101 h 1162130"/>
                <a:gd name="connsiteX5-363" fmla="*/ 3028950 w 4295775"/>
                <a:gd name="connsiteY5-364" fmla="*/ 91926 h 1162130"/>
                <a:gd name="connsiteX6-365" fmla="*/ 3638550 w 4295775"/>
                <a:gd name="connsiteY6-366" fmla="*/ 1149201 h 1162130"/>
                <a:gd name="connsiteX7-367" fmla="*/ 4295775 w 4295775"/>
                <a:gd name="connsiteY7-368" fmla="*/ 501501 h 1162130"/>
                <a:gd name="connsiteX0-369" fmla="*/ 0 w 4295775"/>
                <a:gd name="connsiteY0-370" fmla="*/ 643502 h 1161256"/>
                <a:gd name="connsiteX1-371" fmla="*/ 590550 w 4295775"/>
                <a:gd name="connsiteY1-372" fmla="*/ 5327 h 1161256"/>
                <a:gd name="connsiteX2-373" fmla="*/ 1352550 w 4295775"/>
                <a:gd name="connsiteY2-374" fmla="*/ 957827 h 1161256"/>
                <a:gd name="connsiteX3-375" fmla="*/ 1819275 w 4295775"/>
                <a:gd name="connsiteY3-376" fmla="*/ 433952 h 1161256"/>
                <a:gd name="connsiteX4-377" fmla="*/ 2476500 w 4295775"/>
                <a:gd name="connsiteY4-378" fmla="*/ 1110227 h 1161256"/>
                <a:gd name="connsiteX5-379" fmla="*/ 3028950 w 4295775"/>
                <a:gd name="connsiteY5-380" fmla="*/ 91052 h 1161256"/>
                <a:gd name="connsiteX6-381" fmla="*/ 3638550 w 4295775"/>
                <a:gd name="connsiteY6-382" fmla="*/ 1148327 h 1161256"/>
                <a:gd name="connsiteX7-383" fmla="*/ 4295775 w 4295775"/>
                <a:gd name="connsiteY7-384" fmla="*/ 500627 h 1161256"/>
                <a:gd name="connsiteX0-385" fmla="*/ 0 w 4333875"/>
                <a:gd name="connsiteY0-386" fmla="*/ 782314 h 1157193"/>
                <a:gd name="connsiteX1-387" fmla="*/ 628650 w 4333875"/>
                <a:gd name="connsiteY1-388" fmla="*/ 1264 h 1157193"/>
                <a:gd name="connsiteX2-389" fmla="*/ 1390650 w 4333875"/>
                <a:gd name="connsiteY2-390" fmla="*/ 953764 h 1157193"/>
                <a:gd name="connsiteX3-391" fmla="*/ 1857375 w 4333875"/>
                <a:gd name="connsiteY3-392" fmla="*/ 429889 h 1157193"/>
                <a:gd name="connsiteX4-393" fmla="*/ 2514600 w 4333875"/>
                <a:gd name="connsiteY4-394" fmla="*/ 1106164 h 1157193"/>
                <a:gd name="connsiteX5-395" fmla="*/ 3067050 w 4333875"/>
                <a:gd name="connsiteY5-396" fmla="*/ 86989 h 1157193"/>
                <a:gd name="connsiteX6-397" fmla="*/ 3676650 w 4333875"/>
                <a:gd name="connsiteY6-398" fmla="*/ 1144264 h 1157193"/>
                <a:gd name="connsiteX7-399" fmla="*/ 4333875 w 4333875"/>
                <a:gd name="connsiteY7-400" fmla="*/ 496564 h 1157193"/>
                <a:gd name="connsiteX0-401" fmla="*/ 0 w 4333875"/>
                <a:gd name="connsiteY0-402" fmla="*/ 782314 h 1149753"/>
                <a:gd name="connsiteX1-403" fmla="*/ 628650 w 4333875"/>
                <a:gd name="connsiteY1-404" fmla="*/ 1264 h 1149753"/>
                <a:gd name="connsiteX2-405" fmla="*/ 1390650 w 4333875"/>
                <a:gd name="connsiteY2-406" fmla="*/ 953764 h 1149753"/>
                <a:gd name="connsiteX3-407" fmla="*/ 1857375 w 4333875"/>
                <a:gd name="connsiteY3-408" fmla="*/ 429889 h 1149753"/>
                <a:gd name="connsiteX4-409" fmla="*/ 2514600 w 4333875"/>
                <a:gd name="connsiteY4-410" fmla="*/ 1106164 h 1149753"/>
                <a:gd name="connsiteX5-411" fmla="*/ 3095625 w 4333875"/>
                <a:gd name="connsiteY5-412" fmla="*/ 258439 h 1149753"/>
                <a:gd name="connsiteX6-413" fmla="*/ 3676650 w 4333875"/>
                <a:gd name="connsiteY6-414" fmla="*/ 1144264 h 1149753"/>
                <a:gd name="connsiteX7-415" fmla="*/ 4333875 w 4333875"/>
                <a:gd name="connsiteY7-416" fmla="*/ 496564 h 11497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333875" h="1149753">
                  <a:moveTo>
                    <a:pt x="0" y="782314"/>
                  </a:moveTo>
                  <a:cubicBezTo>
                    <a:pt x="177006" y="434651"/>
                    <a:pt x="396875" y="-27311"/>
                    <a:pt x="628650" y="1264"/>
                  </a:cubicBezTo>
                  <a:cubicBezTo>
                    <a:pt x="860425" y="29839"/>
                    <a:pt x="1185863" y="882327"/>
                    <a:pt x="1390650" y="953764"/>
                  </a:cubicBezTo>
                  <a:cubicBezTo>
                    <a:pt x="1595437" y="1025201"/>
                    <a:pt x="1670050" y="404489"/>
                    <a:pt x="1857375" y="429889"/>
                  </a:cubicBezTo>
                  <a:cubicBezTo>
                    <a:pt x="2044700" y="455289"/>
                    <a:pt x="2308225" y="1134739"/>
                    <a:pt x="2514600" y="1106164"/>
                  </a:cubicBezTo>
                  <a:cubicBezTo>
                    <a:pt x="2720975" y="1077589"/>
                    <a:pt x="2654300" y="233039"/>
                    <a:pt x="3095625" y="258439"/>
                  </a:cubicBezTo>
                  <a:cubicBezTo>
                    <a:pt x="3536950" y="283839"/>
                    <a:pt x="3470275" y="1104576"/>
                    <a:pt x="3676650" y="1144264"/>
                  </a:cubicBezTo>
                  <a:cubicBezTo>
                    <a:pt x="3883025" y="1183952"/>
                    <a:pt x="4060825" y="1012501"/>
                    <a:pt x="4333875" y="496564"/>
                  </a:cubicBez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3584" name="组合 57"/>
            <p:cNvGrpSpPr/>
            <p:nvPr/>
          </p:nvGrpSpPr>
          <p:grpSpPr bwMode="auto">
            <a:xfrm>
              <a:off x="2631567" y="1909474"/>
              <a:ext cx="3717171" cy="993811"/>
              <a:chOff x="2631567" y="1909474"/>
              <a:chExt cx="3717171" cy="993811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3059112" y="1908760"/>
                <a:ext cx="76200" cy="7781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2632074" y="1989751"/>
                <a:ext cx="77788" cy="7781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587" name="组合 60"/>
              <p:cNvGrpSpPr/>
              <p:nvPr/>
            </p:nvGrpSpPr>
            <p:grpSpPr bwMode="auto">
              <a:xfrm>
                <a:off x="4137331" y="2116608"/>
                <a:ext cx="2211407" cy="786677"/>
                <a:chOff x="4137331" y="2116608"/>
                <a:chExt cx="2211407" cy="786677"/>
              </a:xfrm>
            </p:grpSpPr>
            <p:sp>
              <p:nvSpPr>
                <p:cNvPr id="136" name="椭圆 135"/>
                <p:cNvSpPr/>
                <p:nvPr/>
              </p:nvSpPr>
              <p:spPr>
                <a:xfrm>
                  <a:off x="4137024" y="2223195"/>
                  <a:ext cx="77788" cy="76227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5216524" y="2102503"/>
                  <a:ext cx="77788" cy="77815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5580062" y="2146969"/>
                  <a:ext cx="76200" cy="77815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6270624" y="2825069"/>
                  <a:ext cx="77788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0" name="组合 139"/>
          <p:cNvGrpSpPr/>
          <p:nvPr/>
        </p:nvGrpSpPr>
        <p:grpSpPr>
          <a:xfrm>
            <a:off x="3901082" y="1141903"/>
            <a:ext cx="2880318" cy="730144"/>
            <a:chOff x="3967047" y="476471"/>
            <a:chExt cx="2880318" cy="730144"/>
          </a:xfrm>
          <a:solidFill>
            <a:schemeClr val="tx1"/>
          </a:solidFill>
        </p:grpSpPr>
        <p:sp>
          <p:nvSpPr>
            <p:cNvPr id="141" name="矩形标注 140"/>
            <p:cNvSpPr/>
            <p:nvPr/>
          </p:nvSpPr>
          <p:spPr>
            <a:xfrm>
              <a:off x="3967047" y="476471"/>
              <a:ext cx="2880318" cy="730144"/>
            </a:xfrm>
            <a:prstGeom prst="wedgeRectCallout">
              <a:avLst>
                <a:gd name="adj1" fmla="val -63336"/>
                <a:gd name="adj2" fmla="val 49431"/>
              </a:avLst>
            </a:pr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103949" y="535084"/>
              <a:ext cx="2700299" cy="572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点此可添加内容点此可添加内容点此可添加内容点此可添加内容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" name="直接连接符 142"/>
          <p:cNvCxnSpPr/>
          <p:nvPr/>
        </p:nvCxnSpPr>
        <p:spPr>
          <a:xfrm>
            <a:off x="2057400" y="4041775"/>
            <a:ext cx="547370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C:\Users\Administrator.MICROSO-BQCPAHA\Desktop\Nipic_8952533_20130726135514765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309813"/>
            <a:ext cx="17748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DMINI~1.MIC\AppData\Local\Temp\360zip$Temp\360$0\Nipic_5361316_20130604135549067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92350"/>
            <a:ext cx="17462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组合 15"/>
          <p:cNvGrpSpPr/>
          <p:nvPr/>
        </p:nvGrpSpPr>
        <p:grpSpPr bwMode="auto">
          <a:xfrm>
            <a:off x="2243138" y="1174750"/>
            <a:ext cx="3405187" cy="3968750"/>
            <a:chOff x="2242603" y="1298465"/>
            <a:chExt cx="3405963" cy="3968513"/>
          </a:xfrm>
        </p:grpSpPr>
        <p:pic>
          <p:nvPicPr>
            <p:cNvPr id="24600" name="Picture 2" descr="C:\Users\ADMINI~1.MIC\AppData\Local\Temp\360zip$Temp\360$0\Nipic_13036204_2013072611421469913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603" y="1298465"/>
              <a:ext cx="3405961" cy="2269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1" name="矩形 36"/>
            <p:cNvSpPr>
              <a:spLocks noChangeArrowheads="1"/>
            </p:cNvSpPr>
            <p:nvPr/>
          </p:nvSpPr>
          <p:spPr bwMode="auto">
            <a:xfrm>
              <a:off x="2252536" y="3568180"/>
              <a:ext cx="3396030" cy="169879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24581" name="组合 13"/>
          <p:cNvGrpSpPr/>
          <p:nvPr/>
        </p:nvGrpSpPr>
        <p:grpSpPr bwMode="auto">
          <a:xfrm>
            <a:off x="395288" y="752475"/>
            <a:ext cx="1622425" cy="400050"/>
            <a:chOff x="395536" y="875496"/>
            <a:chExt cx="1622275" cy="400110"/>
          </a:xfrm>
        </p:grpSpPr>
        <p:grpSp>
          <p:nvGrpSpPr>
            <p:cNvPr id="24596" name="组合 2"/>
            <p:cNvGrpSpPr/>
            <p:nvPr/>
          </p:nvGrpSpPr>
          <p:grpSpPr bwMode="auto">
            <a:xfrm>
              <a:off x="1742735" y="1128891"/>
              <a:ext cx="81912" cy="72008"/>
              <a:chOff x="4357920" y="907502"/>
              <a:chExt cx="81912" cy="7200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4358383" y="908145"/>
                <a:ext cx="44446" cy="71449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394892" y="908145"/>
                <a:ext cx="44446" cy="71449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95536" y="875496"/>
              <a:ext cx="1622275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主要房型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2" name="组合 18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4591" name="TextBox 19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5" name="燕尾形 2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4583" name="矩形 28"/>
          <p:cNvSpPr>
            <a:spLocks noChangeArrowheads="1"/>
          </p:cNvSpPr>
          <p:nvPr/>
        </p:nvSpPr>
        <p:spPr bwMode="auto">
          <a:xfrm>
            <a:off x="5651500" y="1165225"/>
            <a:ext cx="3492500" cy="1144588"/>
          </a:xfrm>
          <a:prstGeom prst="rect">
            <a:avLst/>
          </a:prstGeom>
          <a:solidFill>
            <a:srgbClr val="C960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C96009"/>
              </a:solidFill>
            </a:endParaRPr>
          </a:p>
        </p:txBody>
      </p:sp>
      <p:grpSp>
        <p:nvGrpSpPr>
          <p:cNvPr id="24584" name="组合 29"/>
          <p:cNvGrpSpPr/>
          <p:nvPr/>
        </p:nvGrpSpPr>
        <p:grpSpPr bwMode="auto">
          <a:xfrm>
            <a:off x="5772150" y="1220788"/>
            <a:ext cx="3109913" cy="895350"/>
            <a:chOff x="5771643" y="1344909"/>
            <a:chExt cx="3109788" cy="895137"/>
          </a:xfrm>
        </p:grpSpPr>
        <p:sp>
          <p:nvSpPr>
            <p:cNvPr id="24589" name="TextBox 32"/>
            <p:cNvSpPr txBox="1">
              <a:spLocks noChangeArrowheads="1"/>
            </p:cNvSpPr>
            <p:nvPr/>
          </p:nvSpPr>
          <p:spPr bwMode="auto">
            <a:xfrm>
              <a:off x="5796001" y="1344909"/>
              <a:ext cx="1107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0" name="矩形​​ 57"/>
            <p:cNvSpPr>
              <a:spLocks noChangeArrowheads="1"/>
            </p:cNvSpPr>
            <p:nvPr/>
          </p:nvSpPr>
          <p:spPr bwMode="auto">
            <a:xfrm>
              <a:off x="5771643" y="1593715"/>
              <a:ext cx="31097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设计团队，坚持精益求精。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5" name="组合 37"/>
          <p:cNvGrpSpPr/>
          <p:nvPr/>
        </p:nvGrpSpPr>
        <p:grpSpPr bwMode="auto">
          <a:xfrm>
            <a:off x="2362200" y="3716338"/>
            <a:ext cx="3146425" cy="1108075"/>
            <a:chOff x="2361619" y="3840018"/>
            <a:chExt cx="3146485" cy="1107996"/>
          </a:xfrm>
        </p:grpSpPr>
        <p:sp>
          <p:nvSpPr>
            <p:cNvPr id="24587" name="矩形 38"/>
            <p:cNvSpPr>
              <a:spLocks noChangeArrowheads="1"/>
            </p:cNvSpPr>
            <p:nvPr/>
          </p:nvSpPr>
          <p:spPr bwMode="auto">
            <a:xfrm>
              <a:off x="3976892" y="3840018"/>
              <a:ext cx="153121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8" name="矩形 39"/>
            <p:cNvSpPr>
              <a:spLocks noChangeArrowheads="1"/>
            </p:cNvSpPr>
            <p:nvPr/>
          </p:nvSpPr>
          <p:spPr bwMode="auto">
            <a:xfrm>
              <a:off x="2361619" y="4073085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457200" y="1169988"/>
            <a:ext cx="519430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91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99" name="燕尾形 98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1" name="组合 100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102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03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7226" name="组合 104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107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29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6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72" name="组合 109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721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7215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7219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118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7221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73" name="组合 120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7204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07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10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11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4" name="组合 130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7195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01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2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5" name="组合 140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142" name="TextBox 141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7194" name="TextBox 142"/>
            <p:cNvSpPr txBox="1">
              <a:spLocks noChangeArrowheads="1"/>
            </p:cNvSpPr>
            <p:nvPr/>
          </p:nvSpPr>
          <p:spPr bwMode="auto">
            <a:xfrm>
              <a:off x="2540536" y="1359426"/>
              <a:ext cx="3398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6" name="组合 143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145" name="TextBox 144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2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grpSp>
        <p:nvGrpSpPr>
          <p:cNvPr id="7177" name="组合 146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148" name="TextBox 147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3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grpSp>
        <p:nvGrpSpPr>
          <p:cNvPr id="7178" name="组合 149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151" name="TextBox 150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4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cxnSp>
        <p:nvCxnSpPr>
          <p:cNvPr id="153" name="直接连接符 152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1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5623" name="TextBox 22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8" name="燕尾形 27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5603" name="组合 29"/>
          <p:cNvGrpSpPr/>
          <p:nvPr/>
        </p:nvGrpSpPr>
        <p:grpSpPr bwMode="auto">
          <a:xfrm>
            <a:off x="542925" y="1727200"/>
            <a:ext cx="3094038" cy="1955800"/>
            <a:chOff x="542925" y="1727597"/>
            <a:chExt cx="3094038" cy="1955800"/>
          </a:xfrm>
        </p:grpSpPr>
        <p:grpSp>
          <p:nvGrpSpPr>
            <p:cNvPr id="25609" name="组合 30"/>
            <p:cNvGrpSpPr/>
            <p:nvPr/>
          </p:nvGrpSpPr>
          <p:grpSpPr bwMode="auto">
            <a:xfrm>
              <a:off x="542925" y="1791097"/>
              <a:ext cx="1649413" cy="1892300"/>
              <a:chOff x="543257" y="1546836"/>
              <a:chExt cx="1649864" cy="1890919"/>
            </a:xfrm>
          </p:grpSpPr>
          <p:sp>
            <p:nvSpPr>
              <p:cNvPr id="43" name="椭圆 14"/>
              <p:cNvSpPr/>
              <p:nvPr/>
            </p:nvSpPr>
            <p:spPr>
              <a:xfrm>
                <a:off x="543257" y="1546836"/>
                <a:ext cx="1649864" cy="1890919"/>
              </a:xfrm>
              <a:custGeom>
                <a:avLst/>
                <a:gdLst/>
                <a:ahLst/>
                <a:cxnLst/>
                <a:rect l="l" t="t" r="r" b="b"/>
                <a:pathLst>
                  <a:path w="1256568" h="1440160">
                    <a:moveTo>
                      <a:pt x="720080" y="0"/>
                    </a:moveTo>
                    <a:cubicBezTo>
                      <a:pt x="866168" y="0"/>
                      <a:pt x="1002096" y="43504"/>
                      <a:pt x="1115188" y="118910"/>
                    </a:cubicBezTo>
                    <a:cubicBezTo>
                      <a:pt x="1047740" y="192020"/>
                      <a:pt x="995824" y="281163"/>
                      <a:pt x="964137" y="382246"/>
                    </a:cubicBezTo>
                    <a:cubicBezTo>
                      <a:pt x="865775" y="696028"/>
                      <a:pt x="993145" y="1026618"/>
                      <a:pt x="1256568" y="1196148"/>
                    </a:cubicBezTo>
                    <a:cubicBezTo>
                      <a:pt x="1126777" y="1346565"/>
                      <a:pt x="934359" y="1440160"/>
                      <a:pt x="720080" y="1440160"/>
                    </a:cubicBezTo>
                    <a:cubicBezTo>
                      <a:pt x="322391" y="1440160"/>
                      <a:pt x="0" y="1117769"/>
                      <a:pt x="0" y="720080"/>
                    </a:cubicBezTo>
                    <a:cubicBezTo>
                      <a:pt x="0" y="322391"/>
                      <a:pt x="322391" y="0"/>
                      <a:pt x="72008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622" name="Rectangle 2"/>
              <p:cNvSpPr>
                <a:spLocks noChangeArrowheads="1"/>
              </p:cNvSpPr>
              <p:nvPr/>
            </p:nvSpPr>
            <p:spPr bwMode="auto">
              <a:xfrm>
                <a:off x="931577" y="2505219"/>
                <a:ext cx="7970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52%</a:t>
                </a:r>
                <a:endParaRPr lang="zh-CN" altLang="en-US" sz="22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610" name="组合 31"/>
            <p:cNvGrpSpPr/>
            <p:nvPr/>
          </p:nvGrpSpPr>
          <p:grpSpPr bwMode="auto">
            <a:xfrm>
              <a:off x="1960563" y="1727597"/>
              <a:ext cx="1676400" cy="1677988"/>
              <a:chOff x="1959886" y="1483490"/>
              <a:chExt cx="1676498" cy="1676498"/>
            </a:xfrm>
          </p:grpSpPr>
          <p:sp>
            <p:nvSpPr>
              <p:cNvPr id="41" name="泪滴形 40"/>
              <p:cNvSpPr/>
              <p:nvPr/>
            </p:nvSpPr>
            <p:spPr>
              <a:xfrm rot="6444283">
                <a:off x="1959886" y="1483490"/>
                <a:ext cx="1676498" cy="1676498"/>
              </a:xfrm>
              <a:prstGeom prst="teardrop">
                <a:avLst/>
              </a:prstGeom>
              <a:solidFill>
                <a:srgbClr val="C9600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C9600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620" name="Rectangle 2"/>
              <p:cNvSpPr>
                <a:spLocks noChangeArrowheads="1"/>
              </p:cNvSpPr>
              <p:nvPr/>
            </p:nvSpPr>
            <p:spPr bwMode="auto">
              <a:xfrm>
                <a:off x="2504207" y="2495550"/>
                <a:ext cx="7970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76%</a:t>
                </a:r>
                <a:endParaRPr lang="zh-CN" altLang="en-US" sz="22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611" name="组合 32"/>
            <p:cNvGrpSpPr/>
            <p:nvPr/>
          </p:nvGrpSpPr>
          <p:grpSpPr bwMode="auto">
            <a:xfrm>
              <a:off x="2505075" y="2156222"/>
              <a:ext cx="549275" cy="549275"/>
              <a:chOff x="3232150" y="2953027"/>
              <a:chExt cx="404683" cy="404238"/>
            </a:xfrm>
          </p:grpSpPr>
          <p:sp>
            <p:nvSpPr>
              <p:cNvPr id="25615" name="Oval 31"/>
              <p:cNvSpPr>
                <a:spLocks noChangeArrowheads="1"/>
              </p:cNvSpPr>
              <p:nvPr/>
            </p:nvSpPr>
            <p:spPr bwMode="auto">
              <a:xfrm>
                <a:off x="3232150" y="2953027"/>
                <a:ext cx="404683" cy="404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16" name="组合 31"/>
              <p:cNvGrpSpPr/>
              <p:nvPr/>
            </p:nvGrpSpPr>
            <p:grpSpPr bwMode="auto">
              <a:xfrm>
                <a:off x="3306763" y="3038177"/>
                <a:ext cx="258763" cy="236538"/>
                <a:chOff x="3306763" y="2363788"/>
                <a:chExt cx="258763" cy="236538"/>
              </a:xfrm>
            </p:grpSpPr>
            <p:sp>
              <p:nvSpPr>
                <p:cNvPr id="39" name="Freeform 35"/>
                <p:cNvSpPr/>
                <p:nvPr/>
              </p:nvSpPr>
              <p:spPr bwMode="auto">
                <a:xfrm>
                  <a:off x="3345602" y="2453886"/>
                  <a:ext cx="178949" cy="64258"/>
                </a:xfrm>
                <a:custGeom>
                  <a:avLst/>
                  <a:gdLst>
                    <a:gd name="T0" fmla="*/ 2147483646 w 48"/>
                    <a:gd name="T1" fmla="*/ 0 h 17"/>
                    <a:gd name="T2" fmla="*/ 2147483646 w 48"/>
                    <a:gd name="T3" fmla="*/ 2147483646 h 17"/>
                    <a:gd name="T4" fmla="*/ 2147483646 w 48"/>
                    <a:gd name="T5" fmla="*/ 2147483646 h 17"/>
                    <a:gd name="T6" fmla="*/ 2147483646 w 48"/>
                    <a:gd name="T7" fmla="*/ 2147483646 h 17"/>
                    <a:gd name="T8" fmla="*/ 2147483646 w 48"/>
                    <a:gd name="T9" fmla="*/ 0 h 17"/>
                    <a:gd name="T10" fmla="*/ 2147483646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36"/>
                <p:cNvSpPr>
                  <a:spLocks noEditPoints="1"/>
                </p:cNvSpPr>
                <p:nvPr/>
              </p:nvSpPr>
              <p:spPr bwMode="auto">
                <a:xfrm>
                  <a:off x="3307005" y="2363926"/>
                  <a:ext cx="258483" cy="236000"/>
                </a:xfrm>
                <a:custGeom>
                  <a:avLst/>
                  <a:gdLst>
                    <a:gd name="T0" fmla="*/ 2147483646 w 69"/>
                    <a:gd name="T1" fmla="*/ 0 h 63"/>
                    <a:gd name="T2" fmla="*/ 2147483646 w 69"/>
                    <a:gd name="T3" fmla="*/ 0 h 63"/>
                    <a:gd name="T4" fmla="*/ 2147483646 w 69"/>
                    <a:gd name="T5" fmla="*/ 2147483646 h 63"/>
                    <a:gd name="T6" fmla="*/ 2147483646 w 69"/>
                    <a:gd name="T7" fmla="*/ 2147483646 h 63"/>
                    <a:gd name="T8" fmla="*/ 2147483646 w 69"/>
                    <a:gd name="T9" fmla="*/ 2147483646 h 63"/>
                    <a:gd name="T10" fmla="*/ 2147483646 w 69"/>
                    <a:gd name="T11" fmla="*/ 2147483646 h 63"/>
                    <a:gd name="T12" fmla="*/ 2147483646 w 69"/>
                    <a:gd name="T13" fmla="*/ 2147483646 h 63"/>
                    <a:gd name="T14" fmla="*/ 2147483646 w 69"/>
                    <a:gd name="T15" fmla="*/ 2147483646 h 63"/>
                    <a:gd name="T16" fmla="*/ 2147483646 w 69"/>
                    <a:gd name="T17" fmla="*/ 2147483646 h 63"/>
                    <a:gd name="T18" fmla="*/ 2147483646 w 69"/>
                    <a:gd name="T19" fmla="*/ 2147483646 h 63"/>
                    <a:gd name="T20" fmla="*/ 2147483646 w 69"/>
                    <a:gd name="T21" fmla="*/ 2147483646 h 63"/>
                    <a:gd name="T22" fmla="*/ 2147483646 w 69"/>
                    <a:gd name="T23" fmla="*/ 2147483646 h 63"/>
                    <a:gd name="T24" fmla="*/ 2147483646 w 69"/>
                    <a:gd name="T25" fmla="*/ 2147483646 h 63"/>
                    <a:gd name="T26" fmla="*/ 2147483646 w 69"/>
                    <a:gd name="T27" fmla="*/ 2147483646 h 63"/>
                    <a:gd name="T28" fmla="*/ 2147483646 w 69"/>
                    <a:gd name="T29" fmla="*/ 2147483646 h 63"/>
                    <a:gd name="T30" fmla="*/ 2147483646 w 69"/>
                    <a:gd name="T31" fmla="*/ 2147483646 h 63"/>
                    <a:gd name="T32" fmla="*/ 2147483646 w 69"/>
                    <a:gd name="T33" fmla="*/ 0 h 63"/>
                    <a:gd name="T34" fmla="*/ 2147483646 w 69"/>
                    <a:gd name="T35" fmla="*/ 2147483646 h 63"/>
                    <a:gd name="T36" fmla="*/ 2147483646 w 69"/>
                    <a:gd name="T37" fmla="*/ 2147483646 h 63"/>
                    <a:gd name="T38" fmla="*/ 2147483646 w 69"/>
                    <a:gd name="T39" fmla="*/ 2147483646 h 63"/>
                    <a:gd name="T40" fmla="*/ 2147483646 w 69"/>
                    <a:gd name="T41" fmla="*/ 2147483646 h 63"/>
                    <a:gd name="T42" fmla="*/ 2147483646 w 69"/>
                    <a:gd name="T43" fmla="*/ 2147483646 h 63"/>
                    <a:gd name="T44" fmla="*/ 2147483646 w 69"/>
                    <a:gd name="T45" fmla="*/ 2147483646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5612" name="组合 33"/>
            <p:cNvGrpSpPr/>
            <p:nvPr/>
          </p:nvGrpSpPr>
          <p:grpSpPr bwMode="auto">
            <a:xfrm>
              <a:off x="1065213" y="2227660"/>
              <a:ext cx="476250" cy="477837"/>
              <a:chOff x="7548563" y="2952452"/>
              <a:chExt cx="404813" cy="404813"/>
            </a:xfrm>
          </p:grpSpPr>
          <p:sp>
            <p:nvSpPr>
              <p:cNvPr id="25613" name="Oval 34"/>
              <p:cNvSpPr>
                <a:spLocks noChangeArrowheads="1"/>
              </p:cNvSpPr>
              <p:nvPr/>
            </p:nvSpPr>
            <p:spPr bwMode="auto">
              <a:xfrm>
                <a:off x="7548563" y="2952452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52"/>
              <p:cNvSpPr/>
              <p:nvPr/>
            </p:nvSpPr>
            <p:spPr bwMode="auto">
              <a:xfrm>
                <a:off x="7609285" y="3022387"/>
                <a:ext cx="284719" cy="266289"/>
              </a:xfrm>
              <a:custGeom>
                <a:avLst/>
                <a:gdLst>
                  <a:gd name="T0" fmla="*/ 2147483646 w 76"/>
                  <a:gd name="T1" fmla="*/ 2147483646 h 71"/>
                  <a:gd name="T2" fmla="*/ 2147483646 w 76"/>
                  <a:gd name="T3" fmla="*/ 2147483646 h 71"/>
                  <a:gd name="T4" fmla="*/ 2147483646 w 76"/>
                  <a:gd name="T5" fmla="*/ 2147483646 h 71"/>
                  <a:gd name="T6" fmla="*/ 2147483646 w 76"/>
                  <a:gd name="T7" fmla="*/ 2147483646 h 71"/>
                  <a:gd name="T8" fmla="*/ 2147483646 w 76"/>
                  <a:gd name="T9" fmla="*/ 2147483646 h 71"/>
                  <a:gd name="T10" fmla="*/ 2147483646 w 76"/>
                  <a:gd name="T11" fmla="*/ 2147483646 h 71"/>
                  <a:gd name="T12" fmla="*/ 2147483646 w 76"/>
                  <a:gd name="T13" fmla="*/ 2147483646 h 71"/>
                  <a:gd name="T14" fmla="*/ 2147483646 w 76"/>
                  <a:gd name="T15" fmla="*/ 2147483646 h 71"/>
                  <a:gd name="T16" fmla="*/ 2147483646 w 76"/>
                  <a:gd name="T17" fmla="*/ 2147483646 h 71"/>
                  <a:gd name="T18" fmla="*/ 2147483646 w 76"/>
                  <a:gd name="T19" fmla="*/ 2147483646 h 71"/>
                  <a:gd name="T20" fmla="*/ 2147483646 w 76"/>
                  <a:gd name="T21" fmla="*/ 2147483646 h 71"/>
                  <a:gd name="T22" fmla="*/ 2147483646 w 76"/>
                  <a:gd name="T23" fmla="*/ 2147483646 h 71"/>
                  <a:gd name="T24" fmla="*/ 2147483646 w 76"/>
                  <a:gd name="T25" fmla="*/ 2147483646 h 71"/>
                  <a:gd name="T26" fmla="*/ 2147483646 w 76"/>
                  <a:gd name="T27" fmla="*/ 2147483646 h 71"/>
                  <a:gd name="T28" fmla="*/ 2147483646 w 76"/>
                  <a:gd name="T29" fmla="*/ 2147483646 h 71"/>
                  <a:gd name="T30" fmla="*/ 2147483646 w 76"/>
                  <a:gd name="T31" fmla="*/ 2147483646 h 71"/>
                  <a:gd name="T32" fmla="*/ 2147483646 w 76"/>
                  <a:gd name="T33" fmla="*/ 2147483646 h 71"/>
                  <a:gd name="T34" fmla="*/ 2147483646 w 76"/>
                  <a:gd name="T35" fmla="*/ 2147483646 h 71"/>
                  <a:gd name="T36" fmla="*/ 2147483646 w 76"/>
                  <a:gd name="T37" fmla="*/ 2147483646 h 71"/>
                  <a:gd name="T38" fmla="*/ 2147483646 w 76"/>
                  <a:gd name="T39" fmla="*/ 2147483646 h 71"/>
                  <a:gd name="T40" fmla="*/ 2147483646 w 76"/>
                  <a:gd name="T41" fmla="*/ 2147483646 h 71"/>
                  <a:gd name="T42" fmla="*/ 2147483646 w 76"/>
                  <a:gd name="T43" fmla="*/ 2147483646 h 71"/>
                  <a:gd name="T44" fmla="*/ 2147483646 w 76"/>
                  <a:gd name="T45" fmla="*/ 2147483646 h 71"/>
                  <a:gd name="T46" fmla="*/ 2147483646 w 76"/>
                  <a:gd name="T47" fmla="*/ 2147483646 h 71"/>
                  <a:gd name="T48" fmla="*/ 2147483646 w 76"/>
                  <a:gd name="T49" fmla="*/ 2147483646 h 71"/>
                  <a:gd name="T50" fmla="*/ 2147483646 w 76"/>
                  <a:gd name="T51" fmla="*/ 2147483646 h 71"/>
                  <a:gd name="T52" fmla="*/ 2147483646 w 76"/>
                  <a:gd name="T53" fmla="*/ 2147483646 h 71"/>
                  <a:gd name="T54" fmla="*/ 2147483646 w 76"/>
                  <a:gd name="T55" fmla="*/ 2147483646 h 71"/>
                  <a:gd name="T56" fmla="*/ 2147483646 w 76"/>
                  <a:gd name="T57" fmla="*/ 2147483646 h 71"/>
                  <a:gd name="T58" fmla="*/ 2147483646 w 76"/>
                  <a:gd name="T59" fmla="*/ 2147483646 h 71"/>
                  <a:gd name="T60" fmla="*/ 2147483646 w 76"/>
                  <a:gd name="T61" fmla="*/ 2147483646 h 71"/>
                  <a:gd name="T62" fmla="*/ 2147483646 w 76"/>
                  <a:gd name="T63" fmla="*/ 2147483646 h 71"/>
                  <a:gd name="T64" fmla="*/ 2147483646 w 76"/>
                  <a:gd name="T65" fmla="*/ 2147483646 h 71"/>
                  <a:gd name="T66" fmla="*/ 2147483646 w 76"/>
                  <a:gd name="T67" fmla="*/ 2147483646 h 71"/>
                  <a:gd name="T68" fmla="*/ 2147483646 w 76"/>
                  <a:gd name="T69" fmla="*/ 2147483646 h 71"/>
                  <a:gd name="T70" fmla="*/ 2147483646 w 76"/>
                  <a:gd name="T71" fmla="*/ 2147483646 h 71"/>
                  <a:gd name="T72" fmla="*/ 2147483646 w 76"/>
                  <a:gd name="T73" fmla="*/ 2147483646 h 71"/>
                  <a:gd name="T74" fmla="*/ 0 w 76"/>
                  <a:gd name="T75" fmla="*/ 2147483646 h 71"/>
                  <a:gd name="T76" fmla="*/ 2147483646 w 76"/>
                  <a:gd name="T77" fmla="*/ 2147483646 h 71"/>
                  <a:gd name="T78" fmla="*/ 2147483646 w 76"/>
                  <a:gd name="T79" fmla="*/ 2147483646 h 71"/>
                  <a:gd name="T80" fmla="*/ 2147483646 w 76"/>
                  <a:gd name="T81" fmla="*/ 2147483646 h 71"/>
                  <a:gd name="T82" fmla="*/ 2147483646 w 76"/>
                  <a:gd name="T83" fmla="*/ 2147483646 h 71"/>
                  <a:gd name="T84" fmla="*/ 2147483646 w 76"/>
                  <a:gd name="T85" fmla="*/ 2147483646 h 71"/>
                  <a:gd name="T86" fmla="*/ 2147483646 w 76"/>
                  <a:gd name="T87" fmla="*/ 2147483646 h 71"/>
                  <a:gd name="T88" fmla="*/ 2147483646 w 76"/>
                  <a:gd name="T89" fmla="*/ 0 h 71"/>
                  <a:gd name="T90" fmla="*/ 2147483646 w 76"/>
                  <a:gd name="T91" fmla="*/ 2147483646 h 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" h="71">
                    <a:moveTo>
                      <a:pt x="28" y="6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2" y="14"/>
                      <a:pt x="74" y="16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6" y="18"/>
                      <a:pt x="76" y="22"/>
                      <a:pt x="70" y="2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0" y="38"/>
                      <a:pt x="39" y="38"/>
                      <a:pt x="39" y="38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6" y="30"/>
                      <a:pt x="38" y="2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28" y="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5604" name="组合 44"/>
          <p:cNvGrpSpPr/>
          <p:nvPr/>
        </p:nvGrpSpPr>
        <p:grpSpPr bwMode="auto">
          <a:xfrm>
            <a:off x="4208463" y="1508125"/>
            <a:ext cx="4392612" cy="2560638"/>
            <a:chOff x="4208463" y="1508522"/>
            <a:chExt cx="4392612" cy="2560638"/>
          </a:xfrm>
        </p:grpSpPr>
        <p:sp>
          <p:nvSpPr>
            <p:cNvPr id="25606" name="矩形 45"/>
            <p:cNvSpPr>
              <a:spLocks noChangeArrowheads="1"/>
            </p:cNvSpPr>
            <p:nvPr/>
          </p:nvSpPr>
          <p:spPr bwMode="auto">
            <a:xfrm>
              <a:off x="4208463" y="1508522"/>
              <a:ext cx="4392612" cy="256063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25607" name="矩形 46"/>
            <p:cNvSpPr>
              <a:spLocks noChangeArrowheads="1"/>
            </p:cNvSpPr>
            <p:nvPr/>
          </p:nvSpPr>
          <p:spPr bwMode="auto">
            <a:xfrm>
              <a:off x="4429125" y="2275356"/>
              <a:ext cx="35433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8" name="TextBox 48"/>
            <p:cNvSpPr txBox="1">
              <a:spLocks noChangeArrowheads="1"/>
            </p:cNvSpPr>
            <p:nvPr/>
          </p:nvSpPr>
          <p:spPr bwMode="auto">
            <a:xfrm>
              <a:off x="4485055" y="195252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3848100" y="1419225"/>
            <a:ext cx="0" cy="279400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4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6656" name="TextBox 25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燕尾形 30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6627" name="矩形 40"/>
          <p:cNvSpPr>
            <a:spLocks noChangeArrowheads="1"/>
          </p:cNvSpPr>
          <p:nvPr/>
        </p:nvSpPr>
        <p:spPr bwMode="auto">
          <a:xfrm>
            <a:off x="1008063" y="2894013"/>
            <a:ext cx="172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8" name="组合 22"/>
          <p:cNvGrpSpPr/>
          <p:nvPr/>
        </p:nvGrpSpPr>
        <p:grpSpPr bwMode="auto">
          <a:xfrm>
            <a:off x="1193800" y="1274763"/>
            <a:ext cx="1398588" cy="1370012"/>
            <a:chOff x="1194579" y="1275276"/>
            <a:chExt cx="1397395" cy="1369021"/>
          </a:xfrm>
        </p:grpSpPr>
        <p:sp>
          <p:nvSpPr>
            <p:cNvPr id="40" name="椭圆 39"/>
            <p:cNvSpPr/>
            <p:nvPr/>
          </p:nvSpPr>
          <p:spPr>
            <a:xfrm>
              <a:off x="1242163" y="1321280"/>
              <a:ext cx="1259400" cy="125797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53" name="组合 41"/>
            <p:cNvGrpSpPr/>
            <p:nvPr/>
          </p:nvGrpSpPr>
          <p:grpSpPr bwMode="auto">
            <a:xfrm>
              <a:off x="1194579" y="1275276"/>
              <a:ext cx="1397395" cy="1369021"/>
              <a:chOff x="1194579" y="1275276"/>
              <a:chExt cx="1397395" cy="1369021"/>
            </a:xfrm>
          </p:grpSpPr>
          <p:sp>
            <p:nvSpPr>
              <p:cNvPr id="26654" name="Freeform 9"/>
              <p:cNvSpPr/>
              <p:nvPr/>
            </p:nvSpPr>
            <p:spPr bwMode="auto">
              <a:xfrm>
                <a:off x="1194579" y="1275276"/>
                <a:ext cx="1369022" cy="1369021"/>
              </a:xfrm>
              <a:custGeom>
                <a:avLst/>
                <a:gdLst>
                  <a:gd name="T0" fmla="*/ 2147483646 w 139"/>
                  <a:gd name="T1" fmla="*/ 0 h 139"/>
                  <a:gd name="T2" fmla="*/ 2147483646 w 139"/>
                  <a:gd name="T3" fmla="*/ 2147483646 h 139"/>
                  <a:gd name="T4" fmla="*/ 2147483646 w 139"/>
                  <a:gd name="T5" fmla="*/ 2147483646 h 139"/>
                  <a:gd name="T6" fmla="*/ 2147483646 w 139"/>
                  <a:gd name="T7" fmla="*/ 2147483646 h 139"/>
                  <a:gd name="T8" fmla="*/ 2147483646 w 139"/>
                  <a:gd name="T9" fmla="*/ 2147483646 h 139"/>
                  <a:gd name="T10" fmla="*/ 2147483646 w 139"/>
                  <a:gd name="T11" fmla="*/ 2147483646 h 139"/>
                  <a:gd name="T12" fmla="*/ 2147483646 w 139"/>
                  <a:gd name="T13" fmla="*/ 2147483646 h 139"/>
                  <a:gd name="T14" fmla="*/ 0 w 139"/>
                  <a:gd name="T15" fmla="*/ 2147483646 h 139"/>
                  <a:gd name="T16" fmla="*/ 2147483646 w 139"/>
                  <a:gd name="T17" fmla="*/ 2147483646 h 139"/>
                  <a:gd name="T18" fmla="*/ 2147483646 w 139"/>
                  <a:gd name="T19" fmla="*/ 2147483646 h 139"/>
                  <a:gd name="T20" fmla="*/ 2147483646 w 139"/>
                  <a:gd name="T21" fmla="*/ 0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69" y="0"/>
                    </a:moveTo>
                    <a:cubicBezTo>
                      <a:pt x="69" y="7"/>
                      <a:pt x="69" y="7"/>
                      <a:pt x="69" y="7"/>
                    </a:cubicBezTo>
                    <a:cubicBezTo>
                      <a:pt x="104" y="7"/>
                      <a:pt x="132" y="35"/>
                      <a:pt x="132" y="69"/>
                    </a:cubicBezTo>
                    <a:cubicBezTo>
                      <a:pt x="132" y="104"/>
                      <a:pt x="104" y="132"/>
                      <a:pt x="69" y="132"/>
                    </a:cubicBezTo>
                    <a:cubicBezTo>
                      <a:pt x="35" y="132"/>
                      <a:pt x="7" y="104"/>
                      <a:pt x="7" y="69"/>
                    </a:cubicBezTo>
                    <a:cubicBezTo>
                      <a:pt x="7" y="56"/>
                      <a:pt x="11" y="44"/>
                      <a:pt x="18" y="3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" y="41"/>
                      <a:pt x="0" y="55"/>
                      <a:pt x="0" y="69"/>
                    </a:cubicBezTo>
                    <a:cubicBezTo>
                      <a:pt x="0" y="108"/>
                      <a:pt x="31" y="139"/>
                      <a:pt x="69" y="139"/>
                    </a:cubicBezTo>
                    <a:cubicBezTo>
                      <a:pt x="108" y="139"/>
                      <a:pt x="139" y="108"/>
                      <a:pt x="139" y="69"/>
                    </a:cubicBezTo>
                    <a:cubicBezTo>
                      <a:pt x="139" y="31"/>
                      <a:pt x="108" y="0"/>
                      <a:pt x="69" y="0"/>
                    </a:cubicBezTo>
                    <a:close/>
                  </a:path>
                </a:pathLst>
              </a:cu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TextBox 338"/>
              <p:cNvSpPr txBox="1">
                <a:spLocks noChangeArrowheads="1"/>
              </p:cNvSpPr>
              <p:nvPr/>
            </p:nvSpPr>
            <p:spPr bwMode="auto">
              <a:xfrm>
                <a:off x="1230046" y="1681017"/>
                <a:ext cx="13619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82%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629" name="组合 23"/>
          <p:cNvGrpSpPr/>
          <p:nvPr/>
        </p:nvGrpSpPr>
        <p:grpSpPr bwMode="auto">
          <a:xfrm>
            <a:off x="2889250" y="1274763"/>
            <a:ext cx="1317625" cy="1304925"/>
            <a:chOff x="2888948" y="1275276"/>
            <a:chExt cx="1317479" cy="1304094"/>
          </a:xfrm>
        </p:grpSpPr>
        <p:sp>
          <p:nvSpPr>
            <p:cNvPr id="39" name="椭圆 38"/>
            <p:cNvSpPr/>
            <p:nvPr/>
          </p:nvSpPr>
          <p:spPr>
            <a:xfrm>
              <a:off x="2888948" y="1321284"/>
              <a:ext cx="1258749" cy="1258086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49" name="组合 44"/>
            <p:cNvGrpSpPr/>
            <p:nvPr/>
          </p:nvGrpSpPr>
          <p:grpSpPr bwMode="auto">
            <a:xfrm>
              <a:off x="3043113" y="1275276"/>
              <a:ext cx="1163314" cy="1191687"/>
              <a:chOff x="3043113" y="1275276"/>
              <a:chExt cx="1163314" cy="1191687"/>
            </a:xfrm>
          </p:grpSpPr>
          <p:sp>
            <p:nvSpPr>
              <p:cNvPr id="46" name="Freeform 7"/>
              <p:cNvSpPr/>
              <p:nvPr/>
            </p:nvSpPr>
            <p:spPr bwMode="auto">
              <a:xfrm>
                <a:off x="3517528" y="1275276"/>
                <a:ext cx="688899" cy="1191453"/>
              </a:xfrm>
              <a:custGeom>
                <a:avLst/>
                <a:gdLst>
                  <a:gd name="T0" fmla="*/ 63 w 70"/>
                  <a:gd name="T1" fmla="*/ 69 h 121"/>
                  <a:gd name="T2" fmla="*/ 43 w 70"/>
                  <a:gd name="T3" fmla="*/ 116 h 121"/>
                  <a:gd name="T4" fmla="*/ 47 w 70"/>
                  <a:gd name="T5" fmla="*/ 121 h 121"/>
                  <a:gd name="T6" fmla="*/ 70 w 70"/>
                  <a:gd name="T7" fmla="*/ 69 h 121"/>
                  <a:gd name="T8" fmla="*/ 0 w 70"/>
                  <a:gd name="T9" fmla="*/ 0 h 121"/>
                  <a:gd name="T10" fmla="*/ 0 w 70"/>
                  <a:gd name="T11" fmla="*/ 7 h 121"/>
                  <a:gd name="T12" fmla="*/ 63 w 70"/>
                  <a:gd name="T13" fmla="*/ 6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21">
                    <a:moveTo>
                      <a:pt x="63" y="69"/>
                    </a:moveTo>
                    <a:cubicBezTo>
                      <a:pt x="63" y="88"/>
                      <a:pt x="55" y="104"/>
                      <a:pt x="43" y="116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61" y="108"/>
                      <a:pt x="70" y="90"/>
                      <a:pt x="70" y="69"/>
                    </a:cubicBezTo>
                    <a:cubicBezTo>
                      <a:pt x="70" y="31"/>
                      <a:pt x="39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5" y="7"/>
                      <a:pt x="63" y="35"/>
                      <a:pt x="63" y="6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51" name="TextBox 340"/>
              <p:cNvSpPr txBox="1">
                <a:spLocks noChangeArrowheads="1"/>
              </p:cNvSpPr>
              <p:nvPr/>
            </p:nvSpPr>
            <p:spPr bwMode="auto">
              <a:xfrm>
                <a:off x="3043113" y="1681017"/>
                <a:ext cx="10228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43%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630" name="组合 58"/>
          <p:cNvGrpSpPr/>
          <p:nvPr/>
        </p:nvGrpSpPr>
        <p:grpSpPr bwMode="auto">
          <a:xfrm>
            <a:off x="4651375" y="1274763"/>
            <a:ext cx="1308100" cy="1304925"/>
            <a:chOff x="4650942" y="1275276"/>
            <a:chExt cx="1308967" cy="1304094"/>
          </a:xfrm>
        </p:grpSpPr>
        <p:sp>
          <p:nvSpPr>
            <p:cNvPr id="38" name="椭圆 37"/>
            <p:cNvSpPr/>
            <p:nvPr/>
          </p:nvSpPr>
          <p:spPr>
            <a:xfrm>
              <a:off x="4650942" y="1321284"/>
              <a:ext cx="1258133" cy="1258086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45" name="组合 47"/>
            <p:cNvGrpSpPr/>
            <p:nvPr/>
          </p:nvGrpSpPr>
          <p:grpSpPr bwMode="auto">
            <a:xfrm>
              <a:off x="4788083" y="1275276"/>
              <a:ext cx="1171826" cy="867406"/>
              <a:chOff x="4788083" y="1275276"/>
              <a:chExt cx="1171826" cy="867406"/>
            </a:xfrm>
          </p:grpSpPr>
          <p:sp>
            <p:nvSpPr>
              <p:cNvPr id="49" name="Freeform 6"/>
              <p:cNvSpPr/>
              <p:nvPr/>
            </p:nvSpPr>
            <p:spPr bwMode="auto">
              <a:xfrm>
                <a:off x="5280009" y="1275276"/>
                <a:ext cx="679900" cy="680603"/>
              </a:xfrm>
              <a:custGeom>
                <a:avLst/>
                <a:gdLst>
                  <a:gd name="T0" fmla="*/ 0 w 69"/>
                  <a:gd name="T1" fmla="*/ 0 h 69"/>
                  <a:gd name="T2" fmla="*/ 0 w 69"/>
                  <a:gd name="T3" fmla="*/ 7 h 69"/>
                  <a:gd name="T4" fmla="*/ 62 w 69"/>
                  <a:gd name="T5" fmla="*/ 69 h 69"/>
                  <a:gd name="T6" fmla="*/ 69 w 69"/>
                  <a:gd name="T7" fmla="*/ 69 h 69"/>
                  <a:gd name="T8" fmla="*/ 0 w 6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9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4" y="7"/>
                      <a:pt x="62" y="35"/>
                      <a:pt x="62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31"/>
                      <a:pt x="38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47" name="TextBox 341"/>
              <p:cNvSpPr txBox="1">
                <a:spLocks noChangeArrowheads="1"/>
              </p:cNvSpPr>
              <p:nvPr/>
            </p:nvSpPr>
            <p:spPr bwMode="auto">
              <a:xfrm>
                <a:off x="4788083" y="1681017"/>
                <a:ext cx="10228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25%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631" name="组合 59"/>
          <p:cNvGrpSpPr/>
          <p:nvPr/>
        </p:nvGrpSpPr>
        <p:grpSpPr bwMode="auto">
          <a:xfrm>
            <a:off x="6526213" y="1274763"/>
            <a:ext cx="1293812" cy="1304925"/>
            <a:chOff x="6525959" y="1275276"/>
            <a:chExt cx="1293361" cy="1304094"/>
          </a:xfrm>
        </p:grpSpPr>
        <p:sp>
          <p:nvSpPr>
            <p:cNvPr id="37" name="椭圆 36"/>
            <p:cNvSpPr/>
            <p:nvPr/>
          </p:nvSpPr>
          <p:spPr>
            <a:xfrm>
              <a:off x="6560872" y="1321284"/>
              <a:ext cx="1258448" cy="125808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41" name="组合 50"/>
            <p:cNvGrpSpPr/>
            <p:nvPr/>
          </p:nvGrpSpPr>
          <p:grpSpPr bwMode="auto">
            <a:xfrm>
              <a:off x="6525959" y="1275276"/>
              <a:ext cx="1058332" cy="867406"/>
              <a:chOff x="6525959" y="1275276"/>
              <a:chExt cx="1058332" cy="867406"/>
            </a:xfrm>
          </p:grpSpPr>
          <p:sp>
            <p:nvSpPr>
              <p:cNvPr id="52" name="Freeform 8"/>
              <p:cNvSpPr/>
              <p:nvPr/>
            </p:nvSpPr>
            <p:spPr bwMode="auto">
              <a:xfrm>
                <a:off x="7189303" y="1275276"/>
                <a:ext cx="395149" cy="177687"/>
              </a:xfrm>
              <a:custGeom>
                <a:avLst/>
                <a:gdLst>
                  <a:gd name="T0" fmla="*/ 397193 w 40"/>
                  <a:gd name="T1" fmla="*/ 198438 h 18"/>
                  <a:gd name="T2" fmla="*/ 441325 w 40"/>
                  <a:gd name="T3" fmla="*/ 132292 h 18"/>
                  <a:gd name="T4" fmla="*/ 0 w 40"/>
                  <a:gd name="T5" fmla="*/ 0 h 18"/>
                  <a:gd name="T6" fmla="*/ 0 w 40"/>
                  <a:gd name="T7" fmla="*/ 77170 h 18"/>
                  <a:gd name="T8" fmla="*/ 397193 w 40"/>
                  <a:gd name="T9" fmla="*/ 19843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18">
                    <a:moveTo>
                      <a:pt x="36" y="18"/>
                    </a:moveTo>
                    <a:cubicBezTo>
                      <a:pt x="40" y="12"/>
                      <a:pt x="40" y="12"/>
                      <a:pt x="40" y="12"/>
                    </a:cubicBezTo>
                    <a:cubicBezTo>
                      <a:pt x="29" y="5"/>
                      <a:pt x="15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4" y="7"/>
                      <a:pt x="26" y="11"/>
                      <a:pt x="36" y="1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643" name="TextBox 342"/>
              <p:cNvSpPr txBox="1">
                <a:spLocks noChangeArrowheads="1"/>
              </p:cNvSpPr>
              <p:nvPr/>
            </p:nvSpPr>
            <p:spPr bwMode="auto">
              <a:xfrm>
                <a:off x="6525959" y="1681017"/>
                <a:ext cx="102286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1077913" y="3297238"/>
            <a:ext cx="690721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3" name="组合 54"/>
          <p:cNvGrpSpPr/>
          <p:nvPr/>
        </p:nvGrpSpPr>
        <p:grpSpPr bwMode="auto">
          <a:xfrm>
            <a:off x="927100" y="3341688"/>
            <a:ext cx="7237413" cy="1108075"/>
            <a:chOff x="927220" y="3341997"/>
            <a:chExt cx="7238086" cy="1107996"/>
          </a:xfrm>
        </p:grpSpPr>
        <p:sp>
          <p:nvSpPr>
            <p:cNvPr id="26638" name="矩形 55"/>
            <p:cNvSpPr>
              <a:spLocks noChangeArrowheads="1"/>
            </p:cNvSpPr>
            <p:nvPr/>
          </p:nvSpPr>
          <p:spPr bwMode="auto">
            <a:xfrm>
              <a:off x="964506" y="3341997"/>
              <a:ext cx="72008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虚尾箭头 56"/>
            <p:cNvSpPr/>
            <p:nvPr/>
          </p:nvSpPr>
          <p:spPr>
            <a:xfrm>
              <a:off x="927220" y="3432478"/>
              <a:ext cx="60331" cy="73020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634" name="组合 60"/>
          <p:cNvGrpSpPr/>
          <p:nvPr/>
        </p:nvGrpSpPr>
        <p:grpSpPr bwMode="auto">
          <a:xfrm>
            <a:off x="893763" y="3425825"/>
            <a:ext cx="115887" cy="115888"/>
            <a:chOff x="531716" y="4005263"/>
            <a:chExt cx="115585" cy="115585"/>
          </a:xfrm>
        </p:grpSpPr>
        <p:sp>
          <p:nvSpPr>
            <p:cNvPr id="62" name="虚尾箭头 61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6636" name="椭圆 62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4" name="虚尾箭头 63"/>
            <p:cNvSpPr/>
            <p:nvPr/>
          </p:nvSpPr>
          <p:spPr>
            <a:xfrm>
              <a:off x="558633" y="4025847"/>
              <a:ext cx="60168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18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7770" name="TextBox 119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等腰三角形 121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25" name="燕尾形 12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7651" name="组合 101"/>
          <p:cNvGrpSpPr/>
          <p:nvPr/>
        </p:nvGrpSpPr>
        <p:grpSpPr bwMode="auto">
          <a:xfrm>
            <a:off x="6921500" y="1736725"/>
            <a:ext cx="1541463" cy="1441450"/>
            <a:chOff x="6584231" y="1386453"/>
            <a:chExt cx="1542677" cy="1442302"/>
          </a:xfrm>
        </p:grpSpPr>
        <p:sp>
          <p:nvSpPr>
            <p:cNvPr id="128" name="椭圆形标注 129"/>
            <p:cNvSpPr/>
            <p:nvPr/>
          </p:nvSpPr>
          <p:spPr>
            <a:xfrm rot="1462463">
              <a:off x="6649012" y="1386453"/>
              <a:ext cx="1377347" cy="1442302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769" name="矩形 131"/>
            <p:cNvSpPr>
              <a:spLocks noChangeArrowheads="1"/>
            </p:cNvSpPr>
            <p:nvPr/>
          </p:nvSpPr>
          <p:spPr bwMode="auto">
            <a:xfrm>
              <a:off x="6584231" y="1893468"/>
              <a:ext cx="1542677" cy="33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2" name="组合 129"/>
          <p:cNvGrpSpPr/>
          <p:nvPr/>
        </p:nvGrpSpPr>
        <p:grpSpPr bwMode="auto">
          <a:xfrm>
            <a:off x="1258888" y="1347788"/>
            <a:ext cx="6170612" cy="2746375"/>
            <a:chOff x="922338" y="1481560"/>
            <a:chExt cx="6170612" cy="2746374"/>
          </a:xfrm>
        </p:grpSpPr>
        <p:grpSp>
          <p:nvGrpSpPr>
            <p:cNvPr id="27653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239" name="直接连接符 238"/>
              <p:cNvCxnSpPr/>
              <p:nvPr/>
            </p:nvCxnSpPr>
            <p:spPr>
              <a:xfrm>
                <a:off x="3011497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397415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>
                <a:off x="493830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590096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6863625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54" name="任意多边形 131"/>
            <p:cNvSpPr/>
            <p:nvPr/>
          </p:nvSpPr>
          <p:spPr bwMode="auto">
            <a:xfrm>
              <a:off x="1485900" y="1780009"/>
              <a:ext cx="5114925" cy="1644650"/>
            </a:xfrm>
            <a:custGeom>
              <a:avLst/>
              <a:gdLst>
                <a:gd name="T0" fmla="*/ 9820 w 4800600"/>
                <a:gd name="T1" fmla="*/ 1738463 h 1543527"/>
                <a:gd name="T2" fmla="*/ 0 w 4800600"/>
                <a:gd name="T3" fmla="*/ 1325945 h 1543527"/>
                <a:gd name="T4" fmla="*/ 1193181 w 4800600"/>
                <a:gd name="T5" fmla="*/ 611408 h 1543527"/>
                <a:gd name="T6" fmla="*/ 1814322 w 4800600"/>
                <a:gd name="T7" fmla="*/ 917726 h 1543527"/>
                <a:gd name="T8" fmla="*/ 2455104 w 4800600"/>
                <a:gd name="T9" fmla="*/ 726814 h 1543527"/>
                <a:gd name="T10" fmla="*/ 3053535 w 4800600"/>
                <a:gd name="T11" fmla="*/ 1212994 h 1543527"/>
                <a:gd name="T12" fmla="*/ 3699229 w 4800600"/>
                <a:gd name="T13" fmla="*/ 1343134 h 1543527"/>
                <a:gd name="T14" fmla="*/ 4289682 w 4800600"/>
                <a:gd name="T15" fmla="*/ 982181 h 1543527"/>
                <a:gd name="T16" fmla="*/ 4908370 w 4800600"/>
                <a:gd name="T17" fmla="*/ 338852 h 1543527"/>
                <a:gd name="T18" fmla="*/ 5538716 w 4800600"/>
                <a:gd name="T19" fmla="*/ 795568 h 1543527"/>
                <a:gd name="T20" fmla="*/ 6186863 w 4800600"/>
                <a:gd name="T21" fmla="*/ 0 h 1543527"/>
                <a:gd name="T22" fmla="*/ 6172764 w 4800600"/>
                <a:gd name="T23" fmla="*/ 1932759 h 1543527"/>
                <a:gd name="T24" fmla="*/ 5538716 w 4800600"/>
                <a:gd name="T25" fmla="*/ 1767927 h 1543527"/>
                <a:gd name="T26" fmla="*/ 4935989 w 4800600"/>
                <a:gd name="T27" fmla="*/ 1989534 h 1543527"/>
                <a:gd name="T28" fmla="*/ 4271881 w 4800600"/>
                <a:gd name="T29" fmla="*/ 1817036 h 1543527"/>
                <a:gd name="T30" fmla="*/ 3692477 w 4800600"/>
                <a:gd name="T31" fmla="*/ 1748285 h 1543527"/>
                <a:gd name="T32" fmla="*/ 3044330 w 4800600"/>
                <a:gd name="T33" fmla="*/ 1875969 h 1543527"/>
                <a:gd name="T34" fmla="*/ 2445284 w 4800600"/>
                <a:gd name="T35" fmla="*/ 1905432 h 1543527"/>
                <a:gd name="T36" fmla="*/ 1826598 w 4800600"/>
                <a:gd name="T37" fmla="*/ 1728640 h 1543527"/>
                <a:gd name="T38" fmla="*/ 1209753 w 4800600"/>
                <a:gd name="T39" fmla="*/ 1639629 h 1543527"/>
                <a:gd name="T40" fmla="*/ 9820 w 4800600"/>
                <a:gd name="T41" fmla="*/ 1738463 h 1543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1458913" y="1799060"/>
              <a:ext cx="5121275" cy="1104900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1470025" y="3142084"/>
              <a:ext cx="5073650" cy="28575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7657" name="组合 10"/>
            <p:cNvGrpSpPr/>
            <p:nvPr/>
          </p:nvGrpSpPr>
          <p:grpSpPr bwMode="auto">
            <a:xfrm>
              <a:off x="2390775" y="2211809"/>
              <a:ext cx="169863" cy="169862"/>
              <a:chOff x="2801434" y="2821296"/>
              <a:chExt cx="195766" cy="195766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2849003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58" name="组合 13"/>
            <p:cNvGrpSpPr/>
            <p:nvPr/>
          </p:nvGrpSpPr>
          <p:grpSpPr bwMode="auto">
            <a:xfrm>
              <a:off x="2390775" y="3040484"/>
              <a:ext cx="169863" cy="169862"/>
              <a:chOff x="2801434" y="2821296"/>
              <a:chExt cx="195766" cy="195766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2849003" y="2868865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59" name="组合 16"/>
            <p:cNvGrpSpPr/>
            <p:nvPr/>
          </p:nvGrpSpPr>
          <p:grpSpPr bwMode="auto">
            <a:xfrm>
              <a:off x="2898775" y="3127782"/>
              <a:ext cx="168275" cy="169862"/>
              <a:chOff x="2801434" y="2821296"/>
              <a:chExt cx="195766" cy="195766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2801434" y="2821312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2849452" y="2868882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0" name="组合 19"/>
            <p:cNvGrpSpPr/>
            <p:nvPr/>
          </p:nvGrpSpPr>
          <p:grpSpPr bwMode="auto">
            <a:xfrm>
              <a:off x="2898775" y="2437234"/>
              <a:ext cx="168275" cy="169862"/>
              <a:chOff x="2801434" y="2821296"/>
              <a:chExt cx="195766" cy="195766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2849452" y="2868867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1" name="组合 22"/>
            <p:cNvGrpSpPr/>
            <p:nvPr/>
          </p:nvGrpSpPr>
          <p:grpSpPr bwMode="auto">
            <a:xfrm>
              <a:off x="3427413" y="2292771"/>
              <a:ext cx="169862" cy="169863"/>
              <a:chOff x="2801434" y="2821296"/>
              <a:chExt cx="195766" cy="195766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2" name="组合 25"/>
            <p:cNvGrpSpPr/>
            <p:nvPr/>
          </p:nvGrpSpPr>
          <p:grpSpPr bwMode="auto">
            <a:xfrm>
              <a:off x="3427413" y="3262734"/>
              <a:ext cx="169862" cy="169862"/>
              <a:chOff x="2801434" y="2821296"/>
              <a:chExt cx="195766" cy="195766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3" name="组合 28"/>
            <p:cNvGrpSpPr/>
            <p:nvPr/>
          </p:nvGrpSpPr>
          <p:grpSpPr bwMode="auto">
            <a:xfrm>
              <a:off x="3922713" y="3253209"/>
              <a:ext cx="169862" cy="169862"/>
              <a:chOff x="2801434" y="2821296"/>
              <a:chExt cx="195766" cy="195766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4" name="组合 31"/>
            <p:cNvGrpSpPr/>
            <p:nvPr/>
          </p:nvGrpSpPr>
          <p:grpSpPr bwMode="auto">
            <a:xfrm>
              <a:off x="3922713" y="2670596"/>
              <a:ext cx="169862" cy="169863"/>
              <a:chOff x="2801434" y="2821296"/>
              <a:chExt cx="195766" cy="195766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5" name="组合 34"/>
            <p:cNvGrpSpPr/>
            <p:nvPr/>
          </p:nvGrpSpPr>
          <p:grpSpPr bwMode="auto">
            <a:xfrm>
              <a:off x="4452938" y="2794421"/>
              <a:ext cx="169862" cy="169863"/>
              <a:chOff x="2801434" y="2821296"/>
              <a:chExt cx="195766" cy="195766"/>
            </a:xfrm>
          </p:grpSpPr>
          <p:sp>
            <p:nvSpPr>
              <p:cNvPr id="221" name="椭圆 220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6" name="组合 37"/>
            <p:cNvGrpSpPr/>
            <p:nvPr/>
          </p:nvGrpSpPr>
          <p:grpSpPr bwMode="auto">
            <a:xfrm>
              <a:off x="4452938" y="3134146"/>
              <a:ext cx="169862" cy="169863"/>
              <a:chOff x="2801434" y="2821296"/>
              <a:chExt cx="195766" cy="195766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7" name="组合 40"/>
            <p:cNvGrpSpPr/>
            <p:nvPr/>
          </p:nvGrpSpPr>
          <p:grpSpPr bwMode="auto">
            <a:xfrm>
              <a:off x="4940300" y="3210346"/>
              <a:ext cx="169863" cy="169863"/>
              <a:chOff x="2801434" y="2821296"/>
              <a:chExt cx="195766" cy="195766"/>
            </a:xfrm>
          </p:grpSpPr>
          <p:sp>
            <p:nvSpPr>
              <p:cNvPr id="217" name="椭圆 216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8" name="组合 43"/>
            <p:cNvGrpSpPr/>
            <p:nvPr/>
          </p:nvGrpSpPr>
          <p:grpSpPr bwMode="auto">
            <a:xfrm>
              <a:off x="4940300" y="2500734"/>
              <a:ext cx="169863" cy="168275"/>
              <a:chOff x="2801434" y="2821296"/>
              <a:chExt cx="195766" cy="195766"/>
            </a:xfrm>
          </p:grpSpPr>
          <p:sp>
            <p:nvSpPr>
              <p:cNvPr id="215" name="椭圆 214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2849003" y="2869315"/>
                <a:ext cx="100628" cy="997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9" name="组合 46"/>
            <p:cNvGrpSpPr/>
            <p:nvPr/>
          </p:nvGrpSpPr>
          <p:grpSpPr bwMode="auto">
            <a:xfrm>
              <a:off x="5478463" y="1972096"/>
              <a:ext cx="169862" cy="169863"/>
              <a:chOff x="2801434" y="2821296"/>
              <a:chExt cx="195766" cy="195766"/>
            </a:xfrm>
          </p:grpSpPr>
          <p:sp>
            <p:nvSpPr>
              <p:cNvPr id="213" name="椭圆 212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0" name="组合 49"/>
            <p:cNvGrpSpPr/>
            <p:nvPr/>
          </p:nvGrpSpPr>
          <p:grpSpPr bwMode="auto">
            <a:xfrm>
              <a:off x="5980113" y="3164309"/>
              <a:ext cx="169862" cy="169862"/>
              <a:chOff x="2801434" y="2821296"/>
              <a:chExt cx="195766" cy="195766"/>
            </a:xfrm>
          </p:grpSpPr>
          <p:sp>
            <p:nvSpPr>
              <p:cNvPr id="211" name="椭圆 210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1" name="组合 52"/>
            <p:cNvGrpSpPr/>
            <p:nvPr/>
          </p:nvGrpSpPr>
          <p:grpSpPr bwMode="auto">
            <a:xfrm>
              <a:off x="5980113" y="2353096"/>
              <a:ext cx="169862" cy="169863"/>
              <a:chOff x="2801434" y="2821296"/>
              <a:chExt cx="195766" cy="195766"/>
            </a:xfrm>
          </p:grpSpPr>
          <p:sp>
            <p:nvSpPr>
              <p:cNvPr id="209" name="椭圆 208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2" name="组合 55"/>
            <p:cNvGrpSpPr/>
            <p:nvPr/>
          </p:nvGrpSpPr>
          <p:grpSpPr bwMode="auto">
            <a:xfrm>
              <a:off x="6492875" y="3286546"/>
              <a:ext cx="169863" cy="169863"/>
              <a:chOff x="2801434" y="2821296"/>
              <a:chExt cx="195766" cy="195766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3" name="组合 58"/>
            <p:cNvGrpSpPr/>
            <p:nvPr/>
          </p:nvGrpSpPr>
          <p:grpSpPr bwMode="auto">
            <a:xfrm>
              <a:off x="6513513" y="1718096"/>
              <a:ext cx="169862" cy="169863"/>
              <a:chOff x="2801434" y="2821296"/>
              <a:chExt cx="195766" cy="195766"/>
            </a:xfrm>
          </p:grpSpPr>
          <p:sp>
            <p:nvSpPr>
              <p:cNvPr id="205" name="椭圆 204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4" name="组合 61"/>
            <p:cNvGrpSpPr/>
            <p:nvPr/>
          </p:nvGrpSpPr>
          <p:grpSpPr bwMode="auto">
            <a:xfrm>
              <a:off x="5478463" y="3332584"/>
              <a:ext cx="169862" cy="169862"/>
              <a:chOff x="2801434" y="2821296"/>
              <a:chExt cx="195766" cy="195766"/>
            </a:xfrm>
          </p:grpSpPr>
          <p:sp>
            <p:nvSpPr>
              <p:cNvPr id="203" name="椭圆 202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5" name="组合 64"/>
            <p:cNvGrpSpPr/>
            <p:nvPr/>
          </p:nvGrpSpPr>
          <p:grpSpPr bwMode="auto">
            <a:xfrm>
              <a:off x="1485900" y="3934246"/>
              <a:ext cx="5607050" cy="293688"/>
              <a:chOff x="1485265" y="3124223"/>
              <a:chExt cx="5607015" cy="294401"/>
            </a:xfrm>
          </p:grpSpPr>
          <p:cxnSp>
            <p:nvCxnSpPr>
              <p:cNvPr id="197" name="直接连接符 196"/>
              <p:cNvCxnSpPr/>
              <p:nvPr/>
            </p:nvCxnSpPr>
            <p:spPr>
              <a:xfrm>
                <a:off x="1485265" y="3124223"/>
                <a:ext cx="5607015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20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1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2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3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4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676" name="组合 71"/>
            <p:cNvGrpSpPr/>
            <p:nvPr/>
          </p:nvGrpSpPr>
          <p:grpSpPr bwMode="auto">
            <a:xfrm>
              <a:off x="922338" y="1524676"/>
              <a:ext cx="566737" cy="2465387"/>
              <a:chOff x="922185" y="703854"/>
              <a:chExt cx="567329" cy="2465909"/>
            </a:xfrm>
          </p:grpSpPr>
          <p:grpSp>
            <p:nvGrpSpPr>
              <p:cNvPr id="27690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181" name="直接连接符 180"/>
                <p:cNvCxnSpPr/>
                <p:nvPr/>
              </p:nvCxnSpPr>
              <p:spPr>
                <a:xfrm flipH="1">
                  <a:off x="2343717" y="372989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/>
                <p:cNvCxnSpPr/>
                <p:nvPr/>
              </p:nvCxnSpPr>
              <p:spPr>
                <a:xfrm flipH="1">
                  <a:off x="2343717" y="356527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/>
                <p:cNvCxnSpPr/>
                <p:nvPr/>
              </p:nvCxnSpPr>
              <p:spPr>
                <a:xfrm flipH="1">
                  <a:off x="2343717" y="340066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 flipH="1">
                  <a:off x="2343717" y="324977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 flipH="1">
                  <a:off x="2343717" y="308516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 flipH="1">
                  <a:off x="2343717" y="292054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 flipH="1">
                  <a:off x="2343717" y="275593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/>
                <p:cNvCxnSpPr/>
                <p:nvPr/>
              </p:nvCxnSpPr>
              <p:spPr>
                <a:xfrm flipH="1">
                  <a:off x="2343717" y="258961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/>
                <p:cNvCxnSpPr/>
                <p:nvPr/>
              </p:nvCxnSpPr>
              <p:spPr>
                <a:xfrm flipH="1">
                  <a:off x="2343717" y="242499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/>
                <p:cNvCxnSpPr/>
                <p:nvPr/>
              </p:nvCxnSpPr>
              <p:spPr>
                <a:xfrm flipH="1">
                  <a:off x="2343717" y="226038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/>
                <p:cNvCxnSpPr/>
                <p:nvPr/>
              </p:nvCxnSpPr>
              <p:spPr>
                <a:xfrm flipH="1">
                  <a:off x="2343717" y="209577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/>
                <p:cNvCxnSpPr/>
                <p:nvPr/>
              </p:nvCxnSpPr>
              <p:spPr>
                <a:xfrm flipH="1">
                  <a:off x="2343717" y="193116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/>
                <p:cNvCxnSpPr/>
                <p:nvPr/>
              </p:nvCxnSpPr>
              <p:spPr>
                <a:xfrm flipH="1">
                  <a:off x="2343717" y="176655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/>
                <p:cNvCxnSpPr/>
                <p:nvPr/>
              </p:nvCxnSpPr>
              <p:spPr>
                <a:xfrm flipH="1">
                  <a:off x="2343717" y="1601938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>
                  <a:off x="2343717" y="1437326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 flipH="1">
                  <a:off x="2343717" y="1272714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直接连接符 168"/>
              <p:cNvCxnSpPr/>
              <p:nvPr/>
            </p:nvCxnSpPr>
            <p:spPr>
              <a:xfrm>
                <a:off x="1487925" y="981472"/>
                <a:ext cx="0" cy="214199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92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27694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5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7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60%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8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80%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9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100%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0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1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2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150%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</p:grpSp>
          <p:cxnSp>
            <p:nvCxnSpPr>
              <p:cNvPr id="171" name="直接连接符 170"/>
              <p:cNvCxnSpPr/>
              <p:nvPr/>
            </p:nvCxnSpPr>
            <p:spPr>
              <a:xfrm>
                <a:off x="1487925" y="773465"/>
                <a:ext cx="0" cy="20451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77" name="组合 104"/>
            <p:cNvGrpSpPr/>
            <p:nvPr/>
          </p:nvGrpSpPr>
          <p:grpSpPr bwMode="auto">
            <a:xfrm>
              <a:off x="1673225" y="1481560"/>
              <a:ext cx="668060" cy="371019"/>
              <a:chOff x="1673854" y="998499"/>
              <a:chExt cx="667806" cy="370856"/>
            </a:xfrm>
          </p:grpSpPr>
          <p:grpSp>
            <p:nvGrpSpPr>
              <p:cNvPr id="27684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166" name="直接连接符 165"/>
                <p:cNvCxnSpPr/>
                <p:nvPr/>
              </p:nvCxnSpPr>
              <p:spPr>
                <a:xfrm>
                  <a:off x="1619672" y="1085211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689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685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164" name="直接连接符 163"/>
                <p:cNvCxnSpPr/>
                <p:nvPr/>
              </p:nvCxnSpPr>
              <p:spPr>
                <a:xfrm>
                  <a:off x="1619672" y="1416751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687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7678" name="组合 111"/>
            <p:cNvGrpSpPr/>
            <p:nvPr/>
          </p:nvGrpSpPr>
          <p:grpSpPr bwMode="auto">
            <a:xfrm>
              <a:off x="1385888" y="3126209"/>
              <a:ext cx="169862" cy="169862"/>
              <a:chOff x="2801434" y="2821296"/>
              <a:chExt cx="195766" cy="195766"/>
            </a:xfrm>
          </p:grpSpPr>
          <p:sp>
            <p:nvSpPr>
              <p:cNvPr id="160" name="椭圆 159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9" name="组合 114"/>
            <p:cNvGrpSpPr/>
            <p:nvPr/>
          </p:nvGrpSpPr>
          <p:grpSpPr bwMode="auto">
            <a:xfrm>
              <a:off x="1401763" y="2800771"/>
              <a:ext cx="168275" cy="169863"/>
              <a:chOff x="2801434" y="2821296"/>
              <a:chExt cx="195766" cy="195766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2849452" y="2868866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33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8713" name="TextBox 34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等腰三角形 36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40" name="燕尾形 39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8675" name="任意多边形 41"/>
          <p:cNvSpPr/>
          <p:nvPr/>
        </p:nvSpPr>
        <p:spPr bwMode="auto">
          <a:xfrm>
            <a:off x="719138" y="987425"/>
            <a:ext cx="4154487" cy="3462338"/>
          </a:xfrm>
          <a:custGeom>
            <a:avLst/>
            <a:gdLst>
              <a:gd name="T0" fmla="*/ 0 w 2621059"/>
              <a:gd name="T1" fmla="*/ 5392703 h 2774284"/>
              <a:gd name="T2" fmla="*/ 8840881 w 2621059"/>
              <a:gd name="T3" fmla="*/ 543102 h 2774284"/>
              <a:gd name="T4" fmla="*/ 8840881 w 2621059"/>
              <a:gd name="T5" fmla="*/ 0 h 2774284"/>
              <a:gd name="T6" fmla="*/ 10437551 w 2621059"/>
              <a:gd name="T7" fmla="*/ 876285 h 2774284"/>
              <a:gd name="T8" fmla="*/ 8992956 w 2621059"/>
              <a:gd name="T9" fmla="*/ 2147580 h 2774284"/>
              <a:gd name="T10" fmla="*/ 8967690 w 2621059"/>
              <a:gd name="T11" fmla="*/ 1542918 h 2774284"/>
              <a:gd name="T12" fmla="*/ 0 w 2621059"/>
              <a:gd name="T13" fmla="*/ 5392703 h 27742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rgbClr val="C960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239115" y="3175523"/>
            <a:ext cx="171450" cy="171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81199" y="2336970"/>
            <a:ext cx="238125" cy="2381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142003" y="1724061"/>
            <a:ext cx="285751" cy="285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685" name="组合 45"/>
          <p:cNvGrpSpPr/>
          <p:nvPr/>
        </p:nvGrpSpPr>
        <p:grpSpPr bwMode="auto">
          <a:xfrm>
            <a:off x="1270000" y="3371850"/>
            <a:ext cx="1511300" cy="747713"/>
            <a:chOff x="1713024" y="3348487"/>
            <a:chExt cx="1512168" cy="747318"/>
          </a:xfrm>
        </p:grpSpPr>
        <p:sp>
          <p:nvSpPr>
            <p:cNvPr id="47" name="TextBox 46"/>
            <p:cNvSpPr txBox="1"/>
            <p:nvPr/>
          </p:nvSpPr>
          <p:spPr>
            <a:xfrm>
              <a:off x="1776560" y="3348487"/>
              <a:ext cx="964166" cy="30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10" name="组合 7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 flipH="1">
                <a:off x="1225724" y="3882670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 flipH="1">
                <a:off x="1225724" y="4061963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86" name="组合 50"/>
          <p:cNvGrpSpPr/>
          <p:nvPr/>
        </p:nvGrpSpPr>
        <p:grpSpPr bwMode="auto">
          <a:xfrm>
            <a:off x="2157413" y="2620963"/>
            <a:ext cx="1511300" cy="728662"/>
            <a:chOff x="1713024" y="3367537"/>
            <a:chExt cx="1512168" cy="728268"/>
          </a:xfrm>
        </p:grpSpPr>
        <p:sp>
          <p:nvSpPr>
            <p:cNvPr id="52" name="TextBox 51"/>
            <p:cNvSpPr txBox="1"/>
            <p:nvPr/>
          </p:nvSpPr>
          <p:spPr>
            <a:xfrm>
              <a:off x="1776560" y="3367537"/>
              <a:ext cx="964165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6" name="组合 12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5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87" name="组合 55"/>
          <p:cNvGrpSpPr/>
          <p:nvPr/>
        </p:nvGrpSpPr>
        <p:grpSpPr bwMode="auto">
          <a:xfrm>
            <a:off x="3222625" y="2127250"/>
            <a:ext cx="1511300" cy="728663"/>
            <a:chOff x="1713024" y="3367537"/>
            <a:chExt cx="1512168" cy="728268"/>
          </a:xfrm>
        </p:grpSpPr>
        <p:sp>
          <p:nvSpPr>
            <p:cNvPr id="57" name="TextBox 56"/>
            <p:cNvSpPr txBox="1"/>
            <p:nvPr/>
          </p:nvSpPr>
          <p:spPr>
            <a:xfrm>
              <a:off x="1776560" y="3367537"/>
              <a:ext cx="964166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2" name="组合 17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6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88" name="组合 60"/>
          <p:cNvGrpSpPr/>
          <p:nvPr/>
        </p:nvGrpSpPr>
        <p:grpSpPr bwMode="auto">
          <a:xfrm>
            <a:off x="5221288" y="987425"/>
            <a:ext cx="2879725" cy="3325813"/>
            <a:chOff x="5364088" y="901184"/>
            <a:chExt cx="2880320" cy="3326750"/>
          </a:xfrm>
        </p:grpSpPr>
        <p:sp>
          <p:nvSpPr>
            <p:cNvPr id="28698" name="矩形标注 61"/>
            <p:cNvSpPr>
              <a:spLocks noChangeArrowheads="1"/>
            </p:cNvSpPr>
            <p:nvPr/>
          </p:nvSpPr>
          <p:spPr bwMode="auto">
            <a:xfrm>
              <a:off x="5364088" y="901184"/>
              <a:ext cx="2880320" cy="3326750"/>
            </a:xfrm>
            <a:prstGeom prst="wedgeRectCallout">
              <a:avLst>
                <a:gd name="adj1" fmla="val -69940"/>
                <a:gd name="adj2" fmla="val -8389"/>
              </a:avLst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28699" name="矩形 23"/>
            <p:cNvSpPr>
              <a:spLocks noChangeArrowheads="1"/>
            </p:cNvSpPr>
            <p:nvPr/>
          </p:nvSpPr>
          <p:spPr bwMode="auto">
            <a:xfrm>
              <a:off x="5521347" y="1211355"/>
              <a:ext cx="2057398" cy="459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（锐普广告有限公司）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5637194" y="1693570"/>
              <a:ext cx="232140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12763" y="2990850"/>
            <a:ext cx="88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25563" y="2178050"/>
            <a:ext cx="88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38400" y="1543050"/>
            <a:ext cx="8842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92" name="组合 67"/>
          <p:cNvGrpSpPr/>
          <p:nvPr/>
        </p:nvGrpSpPr>
        <p:grpSpPr bwMode="auto">
          <a:xfrm>
            <a:off x="5421313" y="2641600"/>
            <a:ext cx="2608262" cy="1017588"/>
            <a:chOff x="5421709" y="2642364"/>
            <a:chExt cx="2607195" cy="1016129"/>
          </a:xfrm>
        </p:grpSpPr>
        <p:sp>
          <p:nvSpPr>
            <p:cNvPr id="28696" name="矩形 68"/>
            <p:cNvSpPr>
              <a:spLocks noChangeArrowheads="1"/>
            </p:cNvSpPr>
            <p:nvPr/>
          </p:nvSpPr>
          <p:spPr bwMode="auto">
            <a:xfrm>
              <a:off x="5421709" y="2901255"/>
              <a:ext cx="2607195" cy="75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7" name="TextBox 70"/>
            <p:cNvSpPr txBox="1">
              <a:spLocks noChangeArrowheads="1"/>
            </p:cNvSpPr>
            <p:nvPr/>
          </p:nvSpPr>
          <p:spPr bwMode="auto">
            <a:xfrm>
              <a:off x="5436096" y="2642364"/>
              <a:ext cx="1437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93" name="组合 71"/>
          <p:cNvGrpSpPr/>
          <p:nvPr/>
        </p:nvGrpSpPr>
        <p:grpSpPr bwMode="auto">
          <a:xfrm>
            <a:off x="5437188" y="1858963"/>
            <a:ext cx="2295525" cy="781050"/>
            <a:chOff x="5436616" y="1858293"/>
            <a:chExt cx="2296383" cy="781774"/>
          </a:xfrm>
        </p:grpSpPr>
        <p:sp>
          <p:nvSpPr>
            <p:cNvPr id="28694" name="矩形 72"/>
            <p:cNvSpPr>
              <a:spLocks noChangeArrowheads="1"/>
            </p:cNvSpPr>
            <p:nvPr/>
          </p:nvSpPr>
          <p:spPr bwMode="auto">
            <a:xfrm>
              <a:off x="5436616" y="2104536"/>
              <a:ext cx="229638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5" name="TextBox 74"/>
            <p:cNvSpPr txBox="1">
              <a:spLocks noChangeArrowheads="1"/>
            </p:cNvSpPr>
            <p:nvPr/>
          </p:nvSpPr>
          <p:spPr bwMode="auto">
            <a:xfrm>
              <a:off x="5459836" y="1858293"/>
              <a:ext cx="1437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199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201" name="直接连接符 200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等腰三角形 202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组合 204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07" name="燕尾形 206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6" name="矩形 205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699" name="组合 208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210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1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9754" name="组合 212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215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57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4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700" name="组合 217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29741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743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747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226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749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701" name="组合 228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29732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35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5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38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739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2" name="组合 238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29723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29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730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3" name="组合 248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250" name="TextBox 249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540536" y="1359426"/>
              <a:ext cx="339550" cy="33829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1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9704" name="组合 251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253" name="TextBox 252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9705" name="组合 254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256" name="TextBox 255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9706" name="组合 257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259" name="TextBox 258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4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cxnSp>
        <p:nvCxnSpPr>
          <p:cNvPr id="261" name="直接连接符 260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E:\2013.3.28\实现未来\0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4719"/>
          <a:stretch>
            <a:fillRect/>
          </a:stretch>
        </p:blipFill>
        <p:spPr bwMode="auto">
          <a:xfrm>
            <a:off x="539750" y="915988"/>
            <a:ext cx="30241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2" descr="C:\Users\Administrator\Desktop\shutterstock_135158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5"/>
          <a:stretch>
            <a:fillRect/>
          </a:stretch>
        </p:blipFill>
        <p:spPr bwMode="auto">
          <a:xfrm>
            <a:off x="5724525" y="915988"/>
            <a:ext cx="2809875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组合 15"/>
          <p:cNvGrpSpPr/>
          <p:nvPr/>
        </p:nvGrpSpPr>
        <p:grpSpPr bwMode="auto">
          <a:xfrm>
            <a:off x="2630488" y="915988"/>
            <a:ext cx="4097337" cy="3421062"/>
            <a:chOff x="2630289" y="915566"/>
            <a:chExt cx="4097338" cy="3421063"/>
          </a:xfrm>
        </p:grpSpPr>
        <p:sp>
          <p:nvSpPr>
            <p:cNvPr id="30731" name="矩形 28"/>
            <p:cNvSpPr/>
            <p:nvPr/>
          </p:nvSpPr>
          <p:spPr bwMode="auto">
            <a:xfrm>
              <a:off x="2630289" y="915566"/>
              <a:ext cx="4097338" cy="3421063"/>
            </a:xfrm>
            <a:custGeom>
              <a:avLst/>
              <a:gdLst>
                <a:gd name="T0" fmla="*/ 928979 w 4097267"/>
                <a:gd name="T1" fmla="*/ 0 h 3479153"/>
                <a:gd name="T2" fmla="*/ 4097551 w 4097267"/>
                <a:gd name="T3" fmla="*/ 0 h 3479153"/>
                <a:gd name="T4" fmla="*/ 3198020 w 4097267"/>
                <a:gd name="T5" fmla="*/ 3252157 h 3479153"/>
                <a:gd name="T6" fmla="*/ 0 w 4097267"/>
                <a:gd name="T7" fmla="*/ 3252548 h 3479153"/>
                <a:gd name="T8" fmla="*/ 928979 w 4097267"/>
                <a:gd name="T9" fmla="*/ 0 h 3479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7267" h="3479153">
                  <a:moveTo>
                    <a:pt x="928915" y="0"/>
                  </a:moveTo>
                  <a:lnTo>
                    <a:pt x="4097267" y="0"/>
                  </a:lnTo>
                  <a:lnTo>
                    <a:pt x="3197800" y="3478735"/>
                  </a:lnTo>
                  <a:lnTo>
                    <a:pt x="0" y="3479153"/>
                  </a:lnTo>
                  <a:lnTo>
                    <a:pt x="928915" y="0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32" name="组合 14"/>
            <p:cNvGrpSpPr/>
            <p:nvPr/>
          </p:nvGrpSpPr>
          <p:grpSpPr bwMode="auto">
            <a:xfrm>
              <a:off x="3382764" y="1532636"/>
              <a:ext cx="2736850" cy="2588093"/>
              <a:chOff x="3382764" y="1532636"/>
              <a:chExt cx="2736850" cy="2588093"/>
            </a:xfrm>
          </p:grpSpPr>
          <p:sp>
            <p:nvSpPr>
              <p:cNvPr id="30733" name="矩形 4"/>
              <p:cNvSpPr>
                <a:spLocks noChangeArrowheads="1"/>
              </p:cNvSpPr>
              <p:nvPr/>
            </p:nvSpPr>
            <p:spPr bwMode="auto">
              <a:xfrm>
                <a:off x="3382764" y="1960141"/>
                <a:ext cx="2736850" cy="216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坚持精益求精、拒绝平庸的做事精神，帮助您实现美观、精致、严谨、动感的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展示效果，让您的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</a:t>
                </a:r>
                <a:endPara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 bwMode="auto">
              <a:xfrm rot="16200000">
                <a:off x="4298751" y="652041"/>
                <a:ext cx="511175" cy="2273301"/>
              </a:xfrm>
              <a:prstGeom prst="rect">
                <a:avLst/>
              </a:prstGeom>
              <a:noFill/>
            </p:spPr>
            <p:txBody>
              <a:bodyPr vert="eaVert" wrap="none">
                <a:spAutoFit/>
              </a:bodyPr>
              <a:lstStyle/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defRPr/>
                </a:pPr>
                <a:r>
                  <a:rPr lang="zh-CN" altLang="en-US" sz="1600" spc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zh-CN" sz="1600" spc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5" name="组合 6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0726" name="TextBox 7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等腰三角形 9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燕尾形 12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燕尾形 13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1"/>
          <p:cNvGrpSpPr/>
          <p:nvPr/>
        </p:nvGrpSpPr>
        <p:grpSpPr bwMode="auto">
          <a:xfrm>
            <a:off x="6418263" y="1589088"/>
            <a:ext cx="1460500" cy="1685925"/>
            <a:chOff x="6418174" y="1589375"/>
            <a:chExt cx="1460957" cy="1684995"/>
          </a:xfrm>
        </p:grpSpPr>
        <p:sp>
          <p:nvSpPr>
            <p:cNvPr id="31827" name="AutoShape 51"/>
            <p:cNvSpPr>
              <a:spLocks noChangeAspect="1" noChangeArrowheads="1" noTextEdit="1"/>
            </p:cNvSpPr>
            <p:nvPr/>
          </p:nvSpPr>
          <p:spPr bwMode="auto">
            <a:xfrm>
              <a:off x="6424485" y="1595686"/>
              <a:ext cx="1454646" cy="1678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53"/>
            <p:cNvSpPr>
              <a:spLocks noChangeArrowheads="1"/>
            </p:cNvSpPr>
            <p:nvPr/>
          </p:nvSpPr>
          <p:spPr bwMode="auto">
            <a:xfrm>
              <a:off x="6418174" y="1589375"/>
              <a:ext cx="131803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54"/>
            <p:cNvSpPr>
              <a:spLocks noChangeArrowheads="1"/>
            </p:cNvSpPr>
            <p:nvPr/>
          </p:nvSpPr>
          <p:spPr bwMode="auto">
            <a:xfrm>
              <a:off x="6632553" y="1589375"/>
              <a:ext cx="14292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5"/>
            <p:cNvSpPr>
              <a:spLocks noChangeArrowheads="1"/>
            </p:cNvSpPr>
            <p:nvPr/>
          </p:nvSpPr>
          <p:spPr bwMode="auto">
            <a:xfrm>
              <a:off x="6856461" y="1589375"/>
              <a:ext cx="14292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56"/>
            <p:cNvSpPr>
              <a:spLocks noChangeArrowheads="1"/>
            </p:cNvSpPr>
            <p:nvPr/>
          </p:nvSpPr>
          <p:spPr bwMode="auto">
            <a:xfrm>
              <a:off x="7080368" y="1589375"/>
              <a:ext cx="136568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57"/>
            <p:cNvSpPr>
              <a:spLocks noChangeArrowheads="1"/>
            </p:cNvSpPr>
            <p:nvPr/>
          </p:nvSpPr>
          <p:spPr bwMode="auto">
            <a:xfrm>
              <a:off x="7297924" y="1589375"/>
              <a:ext cx="139744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58"/>
            <p:cNvSpPr>
              <a:spLocks noChangeArrowheads="1"/>
            </p:cNvSpPr>
            <p:nvPr/>
          </p:nvSpPr>
          <p:spPr bwMode="auto">
            <a:xfrm>
              <a:off x="6418174" y="2755543"/>
              <a:ext cx="131803" cy="51882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6632553" y="2926899"/>
              <a:ext cx="142920" cy="34747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60"/>
            <p:cNvSpPr>
              <a:spLocks noChangeArrowheads="1"/>
            </p:cNvSpPr>
            <p:nvPr/>
          </p:nvSpPr>
          <p:spPr bwMode="auto">
            <a:xfrm>
              <a:off x="6856461" y="2676212"/>
              <a:ext cx="142920" cy="5981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61"/>
            <p:cNvSpPr>
              <a:spLocks noChangeArrowheads="1"/>
            </p:cNvSpPr>
            <p:nvPr/>
          </p:nvSpPr>
          <p:spPr bwMode="auto">
            <a:xfrm>
              <a:off x="7080368" y="2820595"/>
              <a:ext cx="136568" cy="4537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7297924" y="2749197"/>
              <a:ext cx="139744" cy="5251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7513892" y="1589375"/>
              <a:ext cx="141331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7737799" y="1589375"/>
              <a:ext cx="13498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7513892" y="2720638"/>
              <a:ext cx="141331" cy="553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7737799" y="2914206"/>
              <a:ext cx="134980" cy="3601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1747" name="组合 17"/>
          <p:cNvGrpSpPr/>
          <p:nvPr/>
        </p:nvGrpSpPr>
        <p:grpSpPr bwMode="auto">
          <a:xfrm>
            <a:off x="2843213" y="1635125"/>
            <a:ext cx="1425575" cy="1635125"/>
            <a:chOff x="2843809" y="1635283"/>
            <a:chExt cx="1424791" cy="1634298"/>
          </a:xfrm>
        </p:grpSpPr>
        <p:sp>
          <p:nvSpPr>
            <p:cNvPr id="19" name="Rectangle 96"/>
            <p:cNvSpPr>
              <a:spLocks noChangeArrowheads="1"/>
            </p:cNvSpPr>
            <p:nvPr/>
          </p:nvSpPr>
          <p:spPr bwMode="auto">
            <a:xfrm>
              <a:off x="2851742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97"/>
            <p:cNvSpPr>
              <a:spLocks noChangeArrowheads="1"/>
            </p:cNvSpPr>
            <p:nvPr/>
          </p:nvSpPr>
          <p:spPr bwMode="auto">
            <a:xfrm>
              <a:off x="3069110" y="1635283"/>
              <a:ext cx="12851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3276958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99"/>
            <p:cNvSpPr>
              <a:spLocks noChangeArrowheads="1"/>
            </p:cNvSpPr>
            <p:nvPr/>
          </p:nvSpPr>
          <p:spPr bwMode="auto">
            <a:xfrm>
              <a:off x="3494326" y="1635283"/>
              <a:ext cx="13803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100"/>
            <p:cNvSpPr>
              <a:spLocks noChangeArrowheads="1"/>
            </p:cNvSpPr>
            <p:nvPr/>
          </p:nvSpPr>
          <p:spPr bwMode="auto">
            <a:xfrm>
              <a:off x="3711693" y="1635283"/>
              <a:ext cx="131691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2843809" y="2807853"/>
              <a:ext cx="145970" cy="46172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102"/>
            <p:cNvSpPr>
              <a:spLocks noChangeArrowheads="1"/>
            </p:cNvSpPr>
            <p:nvPr/>
          </p:nvSpPr>
          <p:spPr bwMode="auto">
            <a:xfrm>
              <a:off x="3069110" y="2612688"/>
              <a:ext cx="128516" cy="656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103"/>
            <p:cNvSpPr>
              <a:spLocks noChangeArrowheads="1"/>
            </p:cNvSpPr>
            <p:nvPr/>
          </p:nvSpPr>
          <p:spPr bwMode="auto">
            <a:xfrm>
              <a:off x="3276958" y="2346123"/>
              <a:ext cx="138037" cy="9234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104"/>
            <p:cNvSpPr>
              <a:spLocks noChangeArrowheads="1"/>
            </p:cNvSpPr>
            <p:nvPr/>
          </p:nvSpPr>
          <p:spPr bwMode="auto">
            <a:xfrm>
              <a:off x="3494326" y="2612688"/>
              <a:ext cx="138036" cy="656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105"/>
            <p:cNvSpPr>
              <a:spLocks noChangeArrowheads="1"/>
            </p:cNvSpPr>
            <p:nvPr/>
          </p:nvSpPr>
          <p:spPr bwMode="auto">
            <a:xfrm>
              <a:off x="3711693" y="2214428"/>
              <a:ext cx="131691" cy="10551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106"/>
            <p:cNvSpPr>
              <a:spLocks noChangeArrowheads="1"/>
            </p:cNvSpPr>
            <p:nvPr/>
          </p:nvSpPr>
          <p:spPr bwMode="auto">
            <a:xfrm>
              <a:off x="3913196" y="1635283"/>
              <a:ext cx="13803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107"/>
            <p:cNvSpPr>
              <a:spLocks noChangeArrowheads="1"/>
            </p:cNvSpPr>
            <p:nvPr/>
          </p:nvSpPr>
          <p:spPr bwMode="auto">
            <a:xfrm>
              <a:off x="4130563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108"/>
            <p:cNvSpPr>
              <a:spLocks noChangeArrowheads="1"/>
            </p:cNvSpPr>
            <p:nvPr/>
          </p:nvSpPr>
          <p:spPr bwMode="auto">
            <a:xfrm>
              <a:off x="3913196" y="2434978"/>
              <a:ext cx="138036" cy="8346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109"/>
            <p:cNvSpPr>
              <a:spLocks noChangeArrowheads="1"/>
            </p:cNvSpPr>
            <p:nvPr/>
          </p:nvSpPr>
          <p:spPr bwMode="auto">
            <a:xfrm>
              <a:off x="4130563" y="2214428"/>
              <a:ext cx="138037" cy="10551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1748" name="组合 32"/>
          <p:cNvGrpSpPr/>
          <p:nvPr/>
        </p:nvGrpSpPr>
        <p:grpSpPr bwMode="auto">
          <a:xfrm>
            <a:off x="4602163" y="1595438"/>
            <a:ext cx="1454150" cy="1674812"/>
            <a:chOff x="4602824" y="1594737"/>
            <a:chExt cx="1453276" cy="1676133"/>
          </a:xfrm>
        </p:grpSpPr>
        <p:sp>
          <p:nvSpPr>
            <p:cNvPr id="34" name="Rectangle 121"/>
            <p:cNvSpPr>
              <a:spLocks noChangeArrowheads="1"/>
            </p:cNvSpPr>
            <p:nvPr/>
          </p:nvSpPr>
          <p:spPr bwMode="auto">
            <a:xfrm>
              <a:off x="4602824" y="1594737"/>
              <a:ext cx="141202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122"/>
            <p:cNvSpPr>
              <a:spLocks noChangeArrowheads="1"/>
            </p:cNvSpPr>
            <p:nvPr/>
          </p:nvSpPr>
          <p:spPr bwMode="auto">
            <a:xfrm>
              <a:off x="4824940" y="1594737"/>
              <a:ext cx="133270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123"/>
            <p:cNvSpPr>
              <a:spLocks noChangeArrowheads="1"/>
            </p:cNvSpPr>
            <p:nvPr/>
          </p:nvSpPr>
          <p:spPr bwMode="auto">
            <a:xfrm>
              <a:off x="5039124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124"/>
            <p:cNvSpPr>
              <a:spLocks noChangeArrowheads="1"/>
            </p:cNvSpPr>
            <p:nvPr/>
          </p:nvSpPr>
          <p:spPr bwMode="auto">
            <a:xfrm>
              <a:off x="5261240" y="1594737"/>
              <a:ext cx="13644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125"/>
            <p:cNvSpPr>
              <a:spLocks noChangeArrowheads="1"/>
            </p:cNvSpPr>
            <p:nvPr/>
          </p:nvSpPr>
          <p:spPr bwMode="auto">
            <a:xfrm>
              <a:off x="5478597" y="1594737"/>
              <a:ext cx="141202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126"/>
            <p:cNvSpPr>
              <a:spLocks noChangeArrowheads="1"/>
            </p:cNvSpPr>
            <p:nvPr/>
          </p:nvSpPr>
          <p:spPr bwMode="auto">
            <a:xfrm>
              <a:off x="4602824" y="2424066"/>
              <a:ext cx="141202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127"/>
            <p:cNvSpPr>
              <a:spLocks noChangeArrowheads="1"/>
            </p:cNvSpPr>
            <p:nvPr/>
          </p:nvSpPr>
          <p:spPr bwMode="auto">
            <a:xfrm>
              <a:off x="4824940" y="2424066"/>
              <a:ext cx="133270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5039124" y="2719574"/>
              <a:ext cx="141203" cy="551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129"/>
            <p:cNvSpPr>
              <a:spLocks noChangeArrowheads="1"/>
            </p:cNvSpPr>
            <p:nvPr/>
          </p:nvSpPr>
          <p:spPr bwMode="auto">
            <a:xfrm>
              <a:off x="5261240" y="2452663"/>
              <a:ext cx="136443" cy="81820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Rectangle 130"/>
            <p:cNvSpPr>
              <a:spLocks noChangeArrowheads="1"/>
            </p:cNvSpPr>
            <p:nvPr/>
          </p:nvSpPr>
          <p:spPr bwMode="auto">
            <a:xfrm>
              <a:off x="5478597" y="2424066"/>
              <a:ext cx="141202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Rectangle 131"/>
            <p:cNvSpPr>
              <a:spLocks noChangeArrowheads="1"/>
            </p:cNvSpPr>
            <p:nvPr/>
          </p:nvSpPr>
          <p:spPr bwMode="auto">
            <a:xfrm>
              <a:off x="5692781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Rectangle 132"/>
            <p:cNvSpPr>
              <a:spLocks noChangeArrowheads="1"/>
            </p:cNvSpPr>
            <p:nvPr/>
          </p:nvSpPr>
          <p:spPr bwMode="auto">
            <a:xfrm>
              <a:off x="5914897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Rectangle 133"/>
            <p:cNvSpPr>
              <a:spLocks noChangeArrowheads="1"/>
            </p:cNvSpPr>
            <p:nvPr/>
          </p:nvSpPr>
          <p:spPr bwMode="auto">
            <a:xfrm>
              <a:off x="5692781" y="2656023"/>
              <a:ext cx="141203" cy="6148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5914897" y="2530512"/>
              <a:ext cx="141203" cy="7403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1749" name="组合 47"/>
          <p:cNvGrpSpPr/>
          <p:nvPr/>
        </p:nvGrpSpPr>
        <p:grpSpPr bwMode="auto">
          <a:xfrm>
            <a:off x="971550" y="3570288"/>
            <a:ext cx="6994525" cy="1042987"/>
            <a:chOff x="971600" y="3570068"/>
            <a:chExt cx="6994302" cy="1043985"/>
          </a:xfrm>
        </p:grpSpPr>
        <p:sp>
          <p:nvSpPr>
            <p:cNvPr id="31796" name="矩形 48"/>
            <p:cNvSpPr>
              <a:spLocks noChangeArrowheads="1"/>
            </p:cNvSpPr>
            <p:nvPr/>
          </p:nvSpPr>
          <p:spPr bwMode="auto">
            <a:xfrm>
              <a:off x="981126" y="3967722"/>
              <a:ext cx="698477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71600" y="3570068"/>
              <a:ext cx="2122420" cy="33846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effectLst/>
                </a:rPr>
                <a:t>点击此处添加标题</a:t>
              </a:r>
              <a:endParaRPr lang="zh-CN" altLang="en-US" dirty="0">
                <a:solidFill>
                  <a:prstClr val="black"/>
                </a:solidFill>
                <a:effectLst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76372" y="3967323"/>
              <a:ext cx="679110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0" name="组合 51"/>
          <p:cNvGrpSpPr/>
          <p:nvPr/>
        </p:nvGrpSpPr>
        <p:grpSpPr bwMode="auto">
          <a:xfrm>
            <a:off x="1116013" y="1671638"/>
            <a:ext cx="1403350" cy="1620837"/>
            <a:chOff x="1115616" y="1672173"/>
            <a:chExt cx="1404306" cy="1619657"/>
          </a:xfrm>
        </p:grpSpPr>
        <p:sp>
          <p:nvSpPr>
            <p:cNvPr id="31781" name="AutoShape 69"/>
            <p:cNvSpPr>
              <a:spLocks noChangeAspect="1" noChangeArrowheads="1" noTextEdit="1"/>
            </p:cNvSpPr>
            <p:nvPr/>
          </p:nvSpPr>
          <p:spPr bwMode="auto">
            <a:xfrm>
              <a:off x="1115616" y="1678239"/>
              <a:ext cx="1398240" cy="1613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71"/>
            <p:cNvSpPr>
              <a:spLocks noChangeArrowheads="1"/>
            </p:cNvSpPr>
            <p:nvPr/>
          </p:nvSpPr>
          <p:spPr bwMode="auto">
            <a:xfrm>
              <a:off x="2383304" y="1672173"/>
              <a:ext cx="136618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2"/>
            <p:cNvSpPr>
              <a:spLocks noChangeArrowheads="1"/>
            </p:cNvSpPr>
            <p:nvPr/>
          </p:nvSpPr>
          <p:spPr bwMode="auto">
            <a:xfrm>
              <a:off x="2176788" y="1672173"/>
              <a:ext cx="127087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1962329" y="1672173"/>
              <a:ext cx="136618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74"/>
            <p:cNvSpPr>
              <a:spLocks noChangeArrowheads="1"/>
            </p:cNvSpPr>
            <p:nvPr/>
          </p:nvSpPr>
          <p:spPr bwMode="auto">
            <a:xfrm>
              <a:off x="1746282" y="1672173"/>
              <a:ext cx="136618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Rectangle 75"/>
            <p:cNvSpPr>
              <a:spLocks noChangeArrowheads="1"/>
            </p:cNvSpPr>
            <p:nvPr/>
          </p:nvSpPr>
          <p:spPr bwMode="auto">
            <a:xfrm>
              <a:off x="1536590" y="1672173"/>
              <a:ext cx="130264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87" name="Rectangle 76"/>
            <p:cNvSpPr>
              <a:spLocks noChangeArrowheads="1"/>
            </p:cNvSpPr>
            <p:nvPr/>
          </p:nvSpPr>
          <p:spPr bwMode="auto">
            <a:xfrm>
              <a:off x="2383435" y="2093770"/>
              <a:ext cx="136487" cy="1198060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88" name="Rectangle 77"/>
            <p:cNvSpPr>
              <a:spLocks noChangeArrowheads="1"/>
            </p:cNvSpPr>
            <p:nvPr/>
          </p:nvSpPr>
          <p:spPr bwMode="auto">
            <a:xfrm>
              <a:off x="2177187" y="2215092"/>
              <a:ext cx="127389" cy="107673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89" name="Rectangle 78"/>
            <p:cNvSpPr>
              <a:spLocks noChangeArrowheads="1"/>
            </p:cNvSpPr>
            <p:nvPr/>
          </p:nvSpPr>
          <p:spPr bwMode="auto">
            <a:xfrm>
              <a:off x="1961839" y="2345513"/>
              <a:ext cx="136487" cy="946315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90" name="Rectangle 79"/>
            <p:cNvSpPr>
              <a:spLocks noChangeArrowheads="1"/>
            </p:cNvSpPr>
            <p:nvPr/>
          </p:nvSpPr>
          <p:spPr bwMode="auto">
            <a:xfrm>
              <a:off x="1743609" y="2423387"/>
              <a:ext cx="139371" cy="868441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91" name="Rectangle 80"/>
            <p:cNvSpPr>
              <a:spLocks noChangeArrowheads="1"/>
            </p:cNvSpPr>
            <p:nvPr/>
          </p:nvSpPr>
          <p:spPr bwMode="auto">
            <a:xfrm>
              <a:off x="1537210" y="2503232"/>
              <a:ext cx="130421" cy="788596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64" name="Rectangle 81"/>
            <p:cNvSpPr>
              <a:spLocks noChangeArrowheads="1"/>
            </p:cNvSpPr>
            <p:nvPr/>
          </p:nvSpPr>
          <p:spPr bwMode="auto">
            <a:xfrm>
              <a:off x="1331663" y="1672173"/>
              <a:ext cx="127087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 82"/>
            <p:cNvSpPr>
              <a:spLocks noChangeArrowheads="1"/>
            </p:cNvSpPr>
            <p:nvPr/>
          </p:nvSpPr>
          <p:spPr bwMode="auto">
            <a:xfrm>
              <a:off x="1115616" y="1672173"/>
              <a:ext cx="136618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94" name="Rectangle 83"/>
            <p:cNvSpPr>
              <a:spLocks noChangeArrowheads="1"/>
            </p:cNvSpPr>
            <p:nvPr/>
          </p:nvSpPr>
          <p:spPr bwMode="auto">
            <a:xfrm>
              <a:off x="1330962" y="2676117"/>
              <a:ext cx="127389" cy="615713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95" name="Rectangle 84"/>
            <p:cNvSpPr>
              <a:spLocks noChangeArrowheads="1"/>
            </p:cNvSpPr>
            <p:nvPr/>
          </p:nvSpPr>
          <p:spPr bwMode="auto">
            <a:xfrm>
              <a:off x="1115616" y="2755422"/>
              <a:ext cx="136487" cy="536406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31751" name="组合 89"/>
          <p:cNvGrpSpPr/>
          <p:nvPr/>
        </p:nvGrpSpPr>
        <p:grpSpPr bwMode="auto">
          <a:xfrm>
            <a:off x="1443038" y="735013"/>
            <a:ext cx="774700" cy="768350"/>
            <a:chOff x="1443396" y="734750"/>
            <a:chExt cx="774461" cy="768703"/>
          </a:xfrm>
        </p:grpSpPr>
        <p:grpSp>
          <p:nvGrpSpPr>
            <p:cNvPr id="31777" name="组合 93"/>
            <p:cNvGrpSpPr/>
            <p:nvPr/>
          </p:nvGrpSpPr>
          <p:grpSpPr bwMode="auto">
            <a:xfrm>
              <a:off x="1443396" y="734750"/>
              <a:ext cx="774461" cy="768703"/>
              <a:chOff x="1378730" y="2045101"/>
              <a:chExt cx="774461" cy="768703"/>
            </a:xfrm>
          </p:grpSpPr>
          <p:sp>
            <p:nvSpPr>
              <p:cNvPr id="96" name="Freeform 89"/>
              <p:cNvSpPr>
                <a:spLocks noEditPoints="1"/>
              </p:cNvSpPr>
              <p:nvPr/>
            </p:nvSpPr>
            <p:spPr bwMode="auto">
              <a:xfrm>
                <a:off x="1378730" y="2045101"/>
                <a:ext cx="774461" cy="768703"/>
              </a:xfrm>
              <a:custGeom>
                <a:avLst/>
                <a:gdLst>
                  <a:gd name="T0" fmla="*/ 56 w 114"/>
                  <a:gd name="T1" fmla="*/ 0 h 113"/>
                  <a:gd name="T2" fmla="*/ 0 w 114"/>
                  <a:gd name="T3" fmla="*/ 56 h 113"/>
                  <a:gd name="T4" fmla="*/ 56 w 114"/>
                  <a:gd name="T5" fmla="*/ 113 h 113"/>
                  <a:gd name="T6" fmla="*/ 114 w 114"/>
                  <a:gd name="T7" fmla="*/ 56 h 113"/>
                  <a:gd name="T8" fmla="*/ 56 w 114"/>
                  <a:gd name="T9" fmla="*/ 0 h 113"/>
                  <a:gd name="T10" fmla="*/ 56 w 114"/>
                  <a:gd name="T11" fmla="*/ 90 h 113"/>
                  <a:gd name="T12" fmla="*/ 22 w 114"/>
                  <a:gd name="T13" fmla="*/ 56 h 113"/>
                  <a:gd name="T14" fmla="*/ 56 w 114"/>
                  <a:gd name="T15" fmla="*/ 21 h 113"/>
                  <a:gd name="T16" fmla="*/ 90 w 114"/>
                  <a:gd name="T17" fmla="*/ 56 h 113"/>
                  <a:gd name="T18" fmla="*/ 56 w 114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89" y="113"/>
                      <a:pt x="114" y="88"/>
                      <a:pt x="114" y="56"/>
                    </a:cubicBezTo>
                    <a:cubicBezTo>
                      <a:pt x="114" y="24"/>
                      <a:pt x="89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7" y="90"/>
                      <a:pt x="22" y="76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76" y="21"/>
                      <a:pt x="90" y="37"/>
                      <a:pt x="90" y="56"/>
                    </a:cubicBezTo>
                    <a:cubicBezTo>
                      <a:pt x="90" y="76"/>
                      <a:pt x="76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80" name="Freeform 90"/>
              <p:cNvSpPr/>
              <p:nvPr/>
            </p:nvSpPr>
            <p:spPr bwMode="auto">
              <a:xfrm>
                <a:off x="1378730" y="2045101"/>
                <a:ext cx="653541" cy="768703"/>
              </a:xfrm>
              <a:custGeom>
                <a:avLst/>
                <a:gdLst>
                  <a:gd name="T0" fmla="*/ 2147483646 w 96"/>
                  <a:gd name="T1" fmla="*/ 2147483646 h 113"/>
                  <a:gd name="T2" fmla="*/ 2147483646 w 96"/>
                  <a:gd name="T3" fmla="*/ 2147483646 h 113"/>
                  <a:gd name="T4" fmla="*/ 2147483646 w 96"/>
                  <a:gd name="T5" fmla="*/ 2147483646 h 113"/>
                  <a:gd name="T6" fmla="*/ 2147483646 w 96"/>
                  <a:gd name="T7" fmla="*/ 2147483646 h 113"/>
                  <a:gd name="T8" fmla="*/ 2147483646 w 96"/>
                  <a:gd name="T9" fmla="*/ 0 h 113"/>
                  <a:gd name="T10" fmla="*/ 0 w 96"/>
                  <a:gd name="T11" fmla="*/ 2147483646 h 113"/>
                  <a:gd name="T12" fmla="*/ 2147483646 w 96"/>
                  <a:gd name="T13" fmla="*/ 2147483646 h 113"/>
                  <a:gd name="T14" fmla="*/ 2147483646 w 96"/>
                  <a:gd name="T15" fmla="*/ 2147483646 h 113"/>
                  <a:gd name="T16" fmla="*/ 2147483646 w 96"/>
                  <a:gd name="T17" fmla="*/ 2147483646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113">
                    <a:moveTo>
                      <a:pt x="81" y="80"/>
                    </a:moveTo>
                    <a:cubicBezTo>
                      <a:pt x="75" y="87"/>
                      <a:pt x="65" y="90"/>
                      <a:pt x="56" y="90"/>
                    </a:cubicBezTo>
                    <a:cubicBezTo>
                      <a:pt x="37" y="90"/>
                      <a:pt x="22" y="76"/>
                      <a:pt x="22" y="56"/>
                    </a:cubicBezTo>
                    <a:cubicBezTo>
                      <a:pt x="22" y="37"/>
                      <a:pt x="37" y="23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72" y="113"/>
                      <a:pt x="87" y="107"/>
                      <a:pt x="96" y="96"/>
                    </a:cubicBezTo>
                    <a:lnTo>
                      <a:pt x="81" y="80"/>
                    </a:lnTo>
                    <a:close/>
                  </a:path>
                </a:pathLst>
              </a:cu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78" name="TextBox 94"/>
            <p:cNvSpPr txBox="1">
              <a:spLocks noChangeArrowheads="1"/>
            </p:cNvSpPr>
            <p:nvPr/>
          </p:nvSpPr>
          <p:spPr bwMode="auto">
            <a:xfrm>
              <a:off x="1507146" y="939459"/>
              <a:ext cx="6700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52" name="组合 97"/>
          <p:cNvGrpSpPr/>
          <p:nvPr/>
        </p:nvGrpSpPr>
        <p:grpSpPr bwMode="auto">
          <a:xfrm>
            <a:off x="3171825" y="703263"/>
            <a:ext cx="811213" cy="814387"/>
            <a:chOff x="3171588" y="703106"/>
            <a:chExt cx="812153" cy="815205"/>
          </a:xfrm>
        </p:grpSpPr>
        <p:grpSp>
          <p:nvGrpSpPr>
            <p:cNvPr id="31773" name="组合 98"/>
            <p:cNvGrpSpPr/>
            <p:nvPr/>
          </p:nvGrpSpPr>
          <p:grpSpPr bwMode="auto">
            <a:xfrm>
              <a:off x="3171588" y="703106"/>
              <a:ext cx="812153" cy="815205"/>
              <a:chOff x="3055388" y="1998217"/>
              <a:chExt cx="812153" cy="815205"/>
            </a:xfrm>
          </p:grpSpPr>
          <p:sp>
            <p:nvSpPr>
              <p:cNvPr id="104" name="Freeform 114"/>
              <p:cNvSpPr>
                <a:spLocks noEditPoints="1"/>
              </p:cNvSpPr>
              <p:nvPr/>
            </p:nvSpPr>
            <p:spPr bwMode="auto">
              <a:xfrm>
                <a:off x="3055388" y="1998217"/>
                <a:ext cx="812153" cy="815205"/>
              </a:xfrm>
              <a:custGeom>
                <a:avLst/>
                <a:gdLst>
                  <a:gd name="T0" fmla="*/ 56 w 113"/>
                  <a:gd name="T1" fmla="*/ 0 h 113"/>
                  <a:gd name="T2" fmla="*/ 0 w 113"/>
                  <a:gd name="T3" fmla="*/ 57 h 113"/>
                  <a:gd name="T4" fmla="*/ 56 w 113"/>
                  <a:gd name="T5" fmla="*/ 113 h 113"/>
                  <a:gd name="T6" fmla="*/ 113 w 113"/>
                  <a:gd name="T7" fmla="*/ 57 h 113"/>
                  <a:gd name="T8" fmla="*/ 56 w 113"/>
                  <a:gd name="T9" fmla="*/ 0 h 113"/>
                  <a:gd name="T10" fmla="*/ 56 w 113"/>
                  <a:gd name="T11" fmla="*/ 91 h 113"/>
                  <a:gd name="T12" fmla="*/ 21 w 113"/>
                  <a:gd name="T13" fmla="*/ 57 h 113"/>
                  <a:gd name="T14" fmla="*/ 56 w 113"/>
                  <a:gd name="T15" fmla="*/ 23 h 113"/>
                  <a:gd name="T16" fmla="*/ 90 w 113"/>
                  <a:gd name="T17" fmla="*/ 57 h 113"/>
                  <a:gd name="T18" fmla="*/ 56 w 113"/>
                  <a:gd name="T19" fmla="*/ 9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3">
                    <a:moveTo>
                      <a:pt x="56" y="0"/>
                    </a:moveTo>
                    <a:cubicBezTo>
                      <a:pt x="24" y="0"/>
                      <a:pt x="0" y="24"/>
                      <a:pt x="0" y="57"/>
                    </a:cubicBezTo>
                    <a:cubicBezTo>
                      <a:pt x="0" y="88"/>
                      <a:pt x="24" y="113"/>
                      <a:pt x="56" y="113"/>
                    </a:cubicBezTo>
                    <a:cubicBezTo>
                      <a:pt x="87" y="113"/>
                      <a:pt x="113" y="88"/>
                      <a:pt x="113" y="57"/>
                    </a:cubicBezTo>
                    <a:cubicBezTo>
                      <a:pt x="113" y="24"/>
                      <a:pt x="87" y="0"/>
                      <a:pt x="56" y="0"/>
                    </a:cubicBezTo>
                    <a:close/>
                    <a:moveTo>
                      <a:pt x="56" y="91"/>
                    </a:moveTo>
                    <a:cubicBezTo>
                      <a:pt x="37" y="91"/>
                      <a:pt x="21" y="76"/>
                      <a:pt x="21" y="57"/>
                    </a:cubicBezTo>
                    <a:cubicBezTo>
                      <a:pt x="21" y="37"/>
                      <a:pt x="37" y="23"/>
                      <a:pt x="56" y="23"/>
                    </a:cubicBezTo>
                    <a:cubicBezTo>
                      <a:pt x="74" y="23"/>
                      <a:pt x="90" y="37"/>
                      <a:pt x="90" y="57"/>
                    </a:cubicBezTo>
                    <a:cubicBezTo>
                      <a:pt x="90" y="76"/>
                      <a:pt x="74" y="91"/>
                      <a:pt x="56" y="91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115"/>
              <p:cNvSpPr/>
              <p:nvPr/>
            </p:nvSpPr>
            <p:spPr bwMode="auto">
              <a:xfrm>
                <a:off x="3055388" y="1998217"/>
                <a:ext cx="403692" cy="815205"/>
              </a:xfrm>
              <a:custGeom>
                <a:avLst/>
                <a:gdLst>
                  <a:gd name="T0" fmla="*/ 56 w 56"/>
                  <a:gd name="T1" fmla="*/ 91 h 113"/>
                  <a:gd name="T2" fmla="*/ 21 w 56"/>
                  <a:gd name="T3" fmla="*/ 57 h 113"/>
                  <a:gd name="T4" fmla="*/ 56 w 56"/>
                  <a:gd name="T5" fmla="*/ 23 h 113"/>
                  <a:gd name="T6" fmla="*/ 56 w 56"/>
                  <a:gd name="T7" fmla="*/ 0 h 113"/>
                  <a:gd name="T8" fmla="*/ 0 w 56"/>
                  <a:gd name="T9" fmla="*/ 57 h 113"/>
                  <a:gd name="T10" fmla="*/ 56 w 56"/>
                  <a:gd name="T11" fmla="*/ 113 h 113"/>
                  <a:gd name="T12" fmla="*/ 56 w 56"/>
                  <a:gd name="T13" fmla="*/ 9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113">
                    <a:moveTo>
                      <a:pt x="56" y="91"/>
                    </a:moveTo>
                    <a:cubicBezTo>
                      <a:pt x="37" y="91"/>
                      <a:pt x="21" y="76"/>
                      <a:pt x="21" y="57"/>
                    </a:cubicBezTo>
                    <a:cubicBezTo>
                      <a:pt x="21" y="38"/>
                      <a:pt x="37" y="23"/>
                      <a:pt x="56" y="2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0" y="24"/>
                      <a:pt x="0" y="57"/>
                    </a:cubicBezTo>
                    <a:cubicBezTo>
                      <a:pt x="0" y="88"/>
                      <a:pt x="24" y="113"/>
                      <a:pt x="56" y="113"/>
                    </a:cubicBezTo>
                    <a:lnTo>
                      <a:pt x="56" y="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1774" name="TextBox 99"/>
            <p:cNvSpPr txBox="1">
              <a:spLocks noChangeArrowheads="1"/>
            </p:cNvSpPr>
            <p:nvPr/>
          </p:nvSpPr>
          <p:spPr bwMode="auto">
            <a:xfrm>
              <a:off x="3301249" y="962319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53" name="组合 105"/>
          <p:cNvGrpSpPr/>
          <p:nvPr/>
        </p:nvGrpSpPr>
        <p:grpSpPr bwMode="auto">
          <a:xfrm>
            <a:off x="4899025" y="635000"/>
            <a:ext cx="823913" cy="822325"/>
            <a:chOff x="4899780" y="634258"/>
            <a:chExt cx="822443" cy="822446"/>
          </a:xfrm>
        </p:grpSpPr>
        <p:grpSp>
          <p:nvGrpSpPr>
            <p:cNvPr id="31769" name="组合 106"/>
            <p:cNvGrpSpPr/>
            <p:nvPr/>
          </p:nvGrpSpPr>
          <p:grpSpPr bwMode="auto">
            <a:xfrm>
              <a:off x="4899780" y="634258"/>
              <a:ext cx="822443" cy="822446"/>
              <a:chOff x="4837814" y="1929369"/>
              <a:chExt cx="822443" cy="822446"/>
            </a:xfrm>
          </p:grpSpPr>
          <p:sp>
            <p:nvSpPr>
              <p:cNvPr id="112" name="Freeform 139"/>
              <p:cNvSpPr>
                <a:spLocks noEditPoints="1"/>
              </p:cNvSpPr>
              <p:nvPr/>
            </p:nvSpPr>
            <p:spPr bwMode="auto">
              <a:xfrm>
                <a:off x="4837814" y="1929369"/>
                <a:ext cx="822443" cy="822446"/>
              </a:xfrm>
              <a:custGeom>
                <a:avLst/>
                <a:gdLst>
                  <a:gd name="T0" fmla="*/ 56 w 113"/>
                  <a:gd name="T1" fmla="*/ 0 h 113"/>
                  <a:gd name="T2" fmla="*/ 0 w 113"/>
                  <a:gd name="T3" fmla="*/ 56 h 113"/>
                  <a:gd name="T4" fmla="*/ 56 w 113"/>
                  <a:gd name="T5" fmla="*/ 113 h 113"/>
                  <a:gd name="T6" fmla="*/ 113 w 113"/>
                  <a:gd name="T7" fmla="*/ 56 h 113"/>
                  <a:gd name="T8" fmla="*/ 56 w 113"/>
                  <a:gd name="T9" fmla="*/ 0 h 113"/>
                  <a:gd name="T10" fmla="*/ 56 w 113"/>
                  <a:gd name="T11" fmla="*/ 90 h 113"/>
                  <a:gd name="T12" fmla="*/ 22 w 113"/>
                  <a:gd name="T13" fmla="*/ 56 h 113"/>
                  <a:gd name="T14" fmla="*/ 56 w 113"/>
                  <a:gd name="T15" fmla="*/ 21 h 113"/>
                  <a:gd name="T16" fmla="*/ 90 w 113"/>
                  <a:gd name="T17" fmla="*/ 56 h 113"/>
                  <a:gd name="T18" fmla="*/ 56 w 113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7" y="113"/>
                      <a:pt x="113" y="87"/>
                      <a:pt x="113" y="56"/>
                    </a:cubicBezTo>
                    <a:cubicBezTo>
                      <a:pt x="113" y="24"/>
                      <a:pt x="87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7" y="90"/>
                      <a:pt x="22" y="74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75" y="21"/>
                      <a:pt x="90" y="37"/>
                      <a:pt x="90" y="56"/>
                    </a:cubicBezTo>
                    <a:cubicBezTo>
                      <a:pt x="90" y="74"/>
                      <a:pt x="75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140"/>
              <p:cNvSpPr/>
              <p:nvPr/>
            </p:nvSpPr>
            <p:spPr bwMode="auto">
              <a:xfrm>
                <a:off x="4837814" y="1929369"/>
                <a:ext cx="407260" cy="698603"/>
              </a:xfrm>
              <a:custGeom>
                <a:avLst/>
                <a:gdLst>
                  <a:gd name="T0" fmla="*/ 16 w 56"/>
                  <a:gd name="T1" fmla="*/ 96 h 96"/>
                  <a:gd name="T2" fmla="*/ 33 w 56"/>
                  <a:gd name="T3" fmla="*/ 80 h 96"/>
                  <a:gd name="T4" fmla="*/ 22 w 56"/>
                  <a:gd name="T5" fmla="*/ 56 h 96"/>
                  <a:gd name="T6" fmla="*/ 56 w 56"/>
                  <a:gd name="T7" fmla="*/ 21 h 96"/>
                  <a:gd name="T8" fmla="*/ 56 w 56"/>
                  <a:gd name="T9" fmla="*/ 0 h 96"/>
                  <a:gd name="T10" fmla="*/ 0 w 56"/>
                  <a:gd name="T11" fmla="*/ 56 h 96"/>
                  <a:gd name="T12" fmla="*/ 16 w 56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6">
                    <a:moveTo>
                      <a:pt x="16" y="96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26" y="74"/>
                      <a:pt x="22" y="65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71"/>
                      <a:pt x="6" y="87"/>
                      <a:pt x="16" y="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1770" name="TextBox 107"/>
            <p:cNvSpPr txBox="1">
              <a:spLocks noChangeArrowheads="1"/>
            </p:cNvSpPr>
            <p:nvPr/>
          </p:nvSpPr>
          <p:spPr bwMode="auto">
            <a:xfrm>
              <a:off x="5021955" y="881059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42%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54" name="组合 113"/>
          <p:cNvGrpSpPr/>
          <p:nvPr/>
        </p:nvGrpSpPr>
        <p:grpSpPr bwMode="auto">
          <a:xfrm>
            <a:off x="6699250" y="635000"/>
            <a:ext cx="812800" cy="800100"/>
            <a:chOff x="6699980" y="634258"/>
            <a:chExt cx="812713" cy="801380"/>
          </a:xfrm>
        </p:grpSpPr>
        <p:grpSp>
          <p:nvGrpSpPr>
            <p:cNvPr id="31765" name="组合 114"/>
            <p:cNvGrpSpPr/>
            <p:nvPr/>
          </p:nvGrpSpPr>
          <p:grpSpPr bwMode="auto">
            <a:xfrm>
              <a:off x="6699980" y="634258"/>
              <a:ext cx="808296" cy="801380"/>
              <a:chOff x="6710622" y="1929369"/>
              <a:chExt cx="808296" cy="801380"/>
            </a:xfrm>
          </p:grpSpPr>
          <p:sp>
            <p:nvSpPr>
              <p:cNvPr id="120" name="Freeform 46"/>
              <p:cNvSpPr>
                <a:spLocks noEditPoints="1"/>
              </p:cNvSpPr>
              <p:nvPr/>
            </p:nvSpPr>
            <p:spPr bwMode="auto">
              <a:xfrm>
                <a:off x="6710622" y="1929369"/>
                <a:ext cx="807951" cy="801380"/>
              </a:xfrm>
              <a:custGeom>
                <a:avLst/>
                <a:gdLst>
                  <a:gd name="T0" fmla="*/ 56 w 114"/>
                  <a:gd name="T1" fmla="*/ 0 h 113"/>
                  <a:gd name="T2" fmla="*/ 0 w 114"/>
                  <a:gd name="T3" fmla="*/ 56 h 113"/>
                  <a:gd name="T4" fmla="*/ 56 w 114"/>
                  <a:gd name="T5" fmla="*/ 113 h 113"/>
                  <a:gd name="T6" fmla="*/ 114 w 114"/>
                  <a:gd name="T7" fmla="*/ 56 h 113"/>
                  <a:gd name="T8" fmla="*/ 56 w 114"/>
                  <a:gd name="T9" fmla="*/ 0 h 113"/>
                  <a:gd name="T10" fmla="*/ 56 w 114"/>
                  <a:gd name="T11" fmla="*/ 90 h 113"/>
                  <a:gd name="T12" fmla="*/ 22 w 114"/>
                  <a:gd name="T13" fmla="*/ 56 h 113"/>
                  <a:gd name="T14" fmla="*/ 56 w 114"/>
                  <a:gd name="T15" fmla="*/ 21 h 113"/>
                  <a:gd name="T16" fmla="*/ 91 w 114"/>
                  <a:gd name="T17" fmla="*/ 56 h 113"/>
                  <a:gd name="T18" fmla="*/ 56 w 114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9" y="113"/>
                      <a:pt x="114" y="87"/>
                      <a:pt x="114" y="56"/>
                    </a:cubicBezTo>
                    <a:cubicBezTo>
                      <a:pt x="114" y="24"/>
                      <a:pt x="89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8" y="90"/>
                      <a:pt x="22" y="74"/>
                      <a:pt x="22" y="56"/>
                    </a:cubicBezTo>
                    <a:cubicBezTo>
                      <a:pt x="22" y="37"/>
                      <a:pt x="38" y="21"/>
                      <a:pt x="56" y="21"/>
                    </a:cubicBezTo>
                    <a:cubicBezTo>
                      <a:pt x="75" y="21"/>
                      <a:pt x="91" y="37"/>
                      <a:pt x="91" y="56"/>
                    </a:cubicBezTo>
                    <a:cubicBezTo>
                      <a:pt x="91" y="74"/>
                      <a:pt x="75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1" name="Freeform 47"/>
              <p:cNvSpPr/>
              <p:nvPr/>
            </p:nvSpPr>
            <p:spPr bwMode="auto">
              <a:xfrm>
                <a:off x="6710622" y="1929369"/>
                <a:ext cx="396832" cy="397510"/>
              </a:xfrm>
              <a:custGeom>
                <a:avLst/>
                <a:gdLst>
                  <a:gd name="T0" fmla="*/ 22 w 56"/>
                  <a:gd name="T1" fmla="*/ 56 h 56"/>
                  <a:gd name="T2" fmla="*/ 22 w 56"/>
                  <a:gd name="T3" fmla="*/ 56 h 56"/>
                  <a:gd name="T4" fmla="*/ 56 w 56"/>
                  <a:gd name="T5" fmla="*/ 21 h 56"/>
                  <a:gd name="T6" fmla="*/ 56 w 56"/>
                  <a:gd name="T7" fmla="*/ 0 h 56"/>
                  <a:gd name="T8" fmla="*/ 0 w 56"/>
                  <a:gd name="T9" fmla="*/ 56 h 56"/>
                  <a:gd name="T10" fmla="*/ 0 w 56"/>
                  <a:gd name="T11" fmla="*/ 56 h 56"/>
                  <a:gd name="T12" fmla="*/ 22 w 5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22" y="56"/>
                    </a:move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37"/>
                      <a:pt x="38" y="21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22" y="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1766" name="TextBox 115"/>
            <p:cNvSpPr txBox="1">
              <a:spLocks noChangeArrowheads="1"/>
            </p:cNvSpPr>
            <p:nvPr/>
          </p:nvSpPr>
          <p:spPr bwMode="auto">
            <a:xfrm>
              <a:off x="6842652" y="883972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55" name="组合 121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1760" name="TextBox 122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等腰三角形 124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28" name="燕尾形 127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1756" name="组合 100"/>
          <p:cNvGrpSpPr/>
          <p:nvPr/>
        </p:nvGrpSpPr>
        <p:grpSpPr bwMode="auto">
          <a:xfrm>
            <a:off x="866775" y="4084638"/>
            <a:ext cx="115888" cy="114300"/>
            <a:chOff x="531716" y="4005263"/>
            <a:chExt cx="115585" cy="115585"/>
          </a:xfrm>
        </p:grpSpPr>
        <p:sp>
          <p:nvSpPr>
            <p:cNvPr id="102" name="虚尾箭头 101"/>
            <p:cNvSpPr/>
            <p:nvPr/>
          </p:nvSpPr>
          <p:spPr>
            <a:xfrm>
              <a:off x="558633" y="4026132"/>
              <a:ext cx="61750" cy="73846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1758" name="椭圆 102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9" name="虚尾箭头 108"/>
            <p:cNvSpPr/>
            <p:nvPr/>
          </p:nvSpPr>
          <p:spPr>
            <a:xfrm>
              <a:off x="558633" y="4026132"/>
              <a:ext cx="60167" cy="7224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4" b="12009"/>
          <a:stretch>
            <a:fillRect/>
          </a:stretch>
        </p:blipFill>
        <p:spPr bwMode="auto">
          <a:xfrm>
            <a:off x="2581275" y="915988"/>
            <a:ext cx="35972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1" name="组合 103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2779" name="TextBox 104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等腰三角形 106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108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10" name="燕尾形 109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2772" name="组合 2"/>
          <p:cNvGrpSpPr/>
          <p:nvPr/>
        </p:nvGrpSpPr>
        <p:grpSpPr bwMode="auto">
          <a:xfrm>
            <a:off x="708025" y="2670175"/>
            <a:ext cx="1816100" cy="1558925"/>
            <a:chOff x="707306" y="2669892"/>
            <a:chExt cx="1816199" cy="1558610"/>
          </a:xfrm>
        </p:grpSpPr>
        <p:sp>
          <p:nvSpPr>
            <p:cNvPr id="2" name="矩形 1"/>
            <p:cNvSpPr/>
            <p:nvPr/>
          </p:nvSpPr>
          <p:spPr>
            <a:xfrm>
              <a:off x="707306" y="2669892"/>
              <a:ext cx="1816199" cy="15586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6704" y="3179377"/>
              <a:ext cx="1622513" cy="3999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细节展示</a:t>
              </a:r>
              <a:endParaRPr lang="zh-CN" altLang="en-US" sz="20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773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3" t="56386" r="20422" b="18497"/>
          <a:stretch>
            <a:fillRect/>
          </a:stretch>
        </p:blipFill>
        <p:spPr bwMode="auto">
          <a:xfrm>
            <a:off x="4498975" y="2670175"/>
            <a:ext cx="16795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56776" r="61002" b="12007"/>
          <a:stretch>
            <a:fillRect/>
          </a:stretch>
        </p:blipFill>
        <p:spPr bwMode="auto">
          <a:xfrm>
            <a:off x="2581275" y="2670175"/>
            <a:ext cx="1828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1" t="27435" b="12007"/>
          <a:stretch>
            <a:fillRect/>
          </a:stretch>
        </p:blipFill>
        <p:spPr bwMode="auto">
          <a:xfrm>
            <a:off x="6308725" y="915988"/>
            <a:ext cx="1701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9" t="16365" r="42082" b="55150"/>
          <a:stretch>
            <a:fillRect/>
          </a:stretch>
        </p:blipFill>
        <p:spPr bwMode="auto">
          <a:xfrm>
            <a:off x="708025" y="915988"/>
            <a:ext cx="18161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971550" y="1204913"/>
            <a:ext cx="6769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50" y="808038"/>
            <a:ext cx="2122488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effectLst/>
              </a:rPr>
              <a:t>点击此处添加标题</a:t>
            </a:r>
            <a:endParaRPr lang="zh-CN" altLang="en-US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6325" y="1204913"/>
            <a:ext cx="6591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97" name="组合 4"/>
          <p:cNvGrpSpPr/>
          <p:nvPr/>
        </p:nvGrpSpPr>
        <p:grpSpPr bwMode="auto">
          <a:xfrm>
            <a:off x="755650" y="2119313"/>
            <a:ext cx="6918325" cy="2397125"/>
            <a:chOff x="755576" y="2118841"/>
            <a:chExt cx="6918325" cy="2397125"/>
          </a:xfrm>
        </p:grpSpPr>
        <p:grpSp>
          <p:nvGrpSpPr>
            <p:cNvPr id="33808" name="组合 23"/>
            <p:cNvGrpSpPr/>
            <p:nvPr/>
          </p:nvGrpSpPr>
          <p:grpSpPr bwMode="auto">
            <a:xfrm>
              <a:off x="755576" y="2118841"/>
              <a:ext cx="6918325" cy="1851025"/>
              <a:chOff x="822325" y="1995314"/>
              <a:chExt cx="6918325" cy="1850827"/>
            </a:xfrm>
          </p:grpSpPr>
          <p:grpSp>
            <p:nvGrpSpPr>
              <p:cNvPr id="33835" name="组合 17"/>
              <p:cNvGrpSpPr/>
              <p:nvPr/>
            </p:nvGrpSpPr>
            <p:grpSpPr bwMode="auto">
              <a:xfrm>
                <a:off x="1684707" y="1995314"/>
                <a:ext cx="6055943" cy="1827213"/>
                <a:chOff x="1012279" y="3115231"/>
                <a:chExt cx="2814894" cy="2120137"/>
              </a:xfrm>
            </p:grpSpPr>
            <p:cxnSp>
              <p:nvCxnSpPr>
                <p:cNvPr id="74" name="直接箭头连接符 73"/>
                <p:cNvCxnSpPr/>
                <p:nvPr/>
              </p:nvCxnSpPr>
              <p:spPr>
                <a:xfrm flipV="1">
                  <a:off x="1012107" y="3115231"/>
                  <a:ext cx="0" cy="211991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>
                  <a:off x="1012107" y="5229616"/>
                  <a:ext cx="2815066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直接连接符 63"/>
              <p:cNvCxnSpPr/>
              <p:nvPr/>
            </p:nvCxnSpPr>
            <p:spPr bwMode="auto">
              <a:xfrm>
                <a:off x="1747838" y="3617565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1747838" y="2952474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1747838" y="2619134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 bwMode="auto">
              <a:xfrm>
                <a:off x="1747838" y="2287383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 bwMode="auto">
              <a:xfrm>
                <a:off x="1747838" y="3284226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211191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542942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874695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 flipH="1">
                <a:off x="822325" y="3206446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3538199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r>
                  <a:rPr lang="zh-CN" altLang="en-US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809" name="组合 25"/>
            <p:cNvGrpSpPr/>
            <p:nvPr/>
          </p:nvGrpSpPr>
          <p:grpSpPr bwMode="auto">
            <a:xfrm>
              <a:off x="6757914" y="4207991"/>
              <a:ext cx="915987" cy="307975"/>
              <a:chOff x="6824663" y="4084464"/>
              <a:chExt cx="915987" cy="307777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6824663" y="4170134"/>
                <a:ext cx="166687" cy="1015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970713" y="4084464"/>
                <a:ext cx="76993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810" name="组合 24"/>
            <p:cNvGrpSpPr/>
            <p:nvPr/>
          </p:nvGrpSpPr>
          <p:grpSpPr bwMode="auto">
            <a:xfrm>
              <a:off x="5522839" y="4207991"/>
              <a:ext cx="776287" cy="307975"/>
              <a:chOff x="5590027" y="4084464"/>
              <a:chExt cx="775848" cy="307777"/>
            </a:xfrm>
          </p:grpSpPr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721714" y="4084464"/>
                <a:ext cx="64416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32" name="矩形 59"/>
              <p:cNvSpPr>
                <a:spLocks noChangeArrowheads="1"/>
              </p:cNvSpPr>
              <p:nvPr/>
            </p:nvSpPr>
            <p:spPr bwMode="auto">
              <a:xfrm>
                <a:off x="5590027" y="4170134"/>
                <a:ext cx="166593" cy="101535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2163689" y="3919066"/>
              <a:ext cx="581025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3171751" y="3919066"/>
              <a:ext cx="6223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4179814" y="3919066"/>
              <a:ext cx="541337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5159301" y="3919066"/>
              <a:ext cx="5715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159426" y="3919066"/>
              <a:ext cx="5715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816" name="组合 1"/>
            <p:cNvGrpSpPr/>
            <p:nvPr/>
          </p:nvGrpSpPr>
          <p:grpSpPr bwMode="auto">
            <a:xfrm>
              <a:off x="2027164" y="2674466"/>
              <a:ext cx="719137" cy="1273175"/>
              <a:chOff x="2093913" y="2550938"/>
              <a:chExt cx="719137" cy="1273176"/>
            </a:xfrm>
          </p:grpSpPr>
          <p:sp>
            <p:nvSpPr>
              <p:cNvPr id="57" name="矩形 56"/>
              <p:cNvSpPr/>
              <p:nvPr/>
            </p:nvSpPr>
            <p:spPr bwMode="auto">
              <a:xfrm>
                <a:off x="2452688" y="2550938"/>
                <a:ext cx="360362" cy="127158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30" name="矩形 57"/>
              <p:cNvSpPr>
                <a:spLocks noChangeArrowheads="1"/>
              </p:cNvSpPr>
              <p:nvPr/>
            </p:nvSpPr>
            <p:spPr bwMode="auto">
              <a:xfrm>
                <a:off x="2093913" y="3093863"/>
                <a:ext cx="358775" cy="730251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grpSp>
          <p:nvGrpSpPr>
            <p:cNvPr id="33817" name="组合 15"/>
            <p:cNvGrpSpPr/>
            <p:nvPr/>
          </p:nvGrpSpPr>
          <p:grpSpPr bwMode="auto">
            <a:xfrm>
              <a:off x="3016175" y="2483966"/>
              <a:ext cx="720725" cy="1458912"/>
              <a:chOff x="3082925" y="2360437"/>
              <a:chExt cx="720749" cy="1458916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3444888" y="2360437"/>
                <a:ext cx="358787" cy="14589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28" name="矩形 55"/>
              <p:cNvSpPr>
                <a:spLocks noChangeArrowheads="1"/>
              </p:cNvSpPr>
              <p:nvPr/>
            </p:nvSpPr>
            <p:spPr bwMode="auto">
              <a:xfrm>
                <a:off x="3082925" y="2857325"/>
                <a:ext cx="360375" cy="962028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grpSp>
          <p:nvGrpSpPr>
            <p:cNvPr id="33818" name="组合 18"/>
            <p:cNvGrpSpPr/>
            <p:nvPr/>
          </p:nvGrpSpPr>
          <p:grpSpPr bwMode="auto">
            <a:xfrm>
              <a:off x="4000426" y="2558578"/>
              <a:ext cx="720725" cy="1389063"/>
              <a:chOff x="4067174" y="2434879"/>
              <a:chExt cx="720726" cy="1389060"/>
            </a:xfrm>
          </p:grpSpPr>
          <p:sp>
            <p:nvSpPr>
              <p:cNvPr id="53" name="矩形 52"/>
              <p:cNvSpPr/>
              <p:nvPr/>
            </p:nvSpPr>
            <p:spPr bwMode="auto">
              <a:xfrm>
                <a:off x="4427538" y="2434879"/>
                <a:ext cx="360362" cy="138906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26" name="矩形 53"/>
              <p:cNvSpPr>
                <a:spLocks noChangeArrowheads="1"/>
              </p:cNvSpPr>
              <p:nvPr/>
            </p:nvSpPr>
            <p:spPr bwMode="auto">
              <a:xfrm>
                <a:off x="4067174" y="2626967"/>
                <a:ext cx="358775" cy="1195384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grpSp>
          <p:nvGrpSpPr>
            <p:cNvPr id="33819" name="组合 21"/>
            <p:cNvGrpSpPr/>
            <p:nvPr/>
          </p:nvGrpSpPr>
          <p:grpSpPr bwMode="auto">
            <a:xfrm>
              <a:off x="4998964" y="2847505"/>
              <a:ext cx="717551" cy="1098550"/>
              <a:chOff x="5066180" y="2723708"/>
              <a:chExt cx="717084" cy="1098819"/>
            </a:xfrm>
          </p:grpSpPr>
          <p:sp>
            <p:nvSpPr>
              <p:cNvPr id="51" name="矩形 50"/>
              <p:cNvSpPr/>
              <p:nvPr/>
            </p:nvSpPr>
            <p:spPr bwMode="auto">
              <a:xfrm>
                <a:off x="5424722" y="2723706"/>
                <a:ext cx="358542" cy="109881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24" name="矩形 51"/>
              <p:cNvSpPr>
                <a:spLocks noChangeArrowheads="1"/>
              </p:cNvSpPr>
              <p:nvPr/>
            </p:nvSpPr>
            <p:spPr bwMode="auto">
              <a:xfrm>
                <a:off x="5066180" y="2926957"/>
                <a:ext cx="358542" cy="895570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grpSp>
          <p:nvGrpSpPr>
            <p:cNvPr id="33820" name="组合 22"/>
            <p:cNvGrpSpPr/>
            <p:nvPr/>
          </p:nvGrpSpPr>
          <p:grpSpPr bwMode="auto">
            <a:xfrm>
              <a:off x="5995914" y="2418878"/>
              <a:ext cx="719137" cy="1527175"/>
              <a:chOff x="6062663" y="2295351"/>
              <a:chExt cx="719137" cy="1527175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6423025" y="2295351"/>
                <a:ext cx="358775" cy="152717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22" name="矩形 49"/>
              <p:cNvSpPr>
                <a:spLocks noChangeArrowheads="1"/>
              </p:cNvSpPr>
              <p:nvPr/>
            </p:nvSpPr>
            <p:spPr bwMode="auto">
              <a:xfrm>
                <a:off x="6062663" y="2574751"/>
                <a:ext cx="358775" cy="1246188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</p:grpSp>
      <p:grpSp>
        <p:nvGrpSpPr>
          <p:cNvPr id="33798" name="组合 75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3803" name="TextBox 76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等腰三角形 78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82" name="燕尾形 81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799" name="组合 83"/>
          <p:cNvGrpSpPr/>
          <p:nvPr/>
        </p:nvGrpSpPr>
        <p:grpSpPr bwMode="auto">
          <a:xfrm>
            <a:off x="884238" y="1347788"/>
            <a:ext cx="115887" cy="115887"/>
            <a:chOff x="531716" y="4005263"/>
            <a:chExt cx="115585" cy="115585"/>
          </a:xfrm>
        </p:grpSpPr>
        <p:sp>
          <p:nvSpPr>
            <p:cNvPr id="85" name="虚尾箭头 84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3801" name="椭圆 85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7" name="虚尾箭头 86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1"/>
          <p:cNvGrpSpPr/>
          <p:nvPr/>
        </p:nvGrpSpPr>
        <p:grpSpPr bwMode="auto">
          <a:xfrm>
            <a:off x="525463" y="-6350"/>
            <a:ext cx="6221412" cy="4013200"/>
            <a:chOff x="1796813" y="308913"/>
            <a:chExt cx="6221916" cy="4012872"/>
          </a:xfrm>
        </p:grpSpPr>
        <p:sp>
          <p:nvSpPr>
            <p:cNvPr id="34837" name="空心弧 1"/>
            <p:cNvSpPr/>
            <p:nvPr/>
          </p:nvSpPr>
          <p:spPr bwMode="auto">
            <a:xfrm>
              <a:off x="1796813" y="1229724"/>
              <a:ext cx="6185909" cy="3092061"/>
            </a:xfrm>
            <a:custGeom>
              <a:avLst/>
              <a:gdLst>
                <a:gd name="T0" fmla="*/ 1807101 w 5473821"/>
                <a:gd name="T1" fmla="*/ 797014 h 2736120"/>
                <a:gd name="T2" fmla="*/ 1117861 w 5473821"/>
                <a:gd name="T3" fmla="*/ 1032853 h 2736120"/>
                <a:gd name="T4" fmla="*/ 1032456 w 5473821"/>
                <a:gd name="T5" fmla="*/ 2376269 h 2736120"/>
                <a:gd name="T6" fmla="*/ 2375818 w 5473821"/>
                <a:gd name="T7" fmla="*/ 2462523 h 2736120"/>
                <a:gd name="T8" fmla="*/ 2382738 w 5473821"/>
                <a:gd name="T9" fmla="*/ 2470399 h 2736120"/>
                <a:gd name="T10" fmla="*/ 2382738 w 5473821"/>
                <a:gd name="T11" fmla="*/ 2466719 h 2736120"/>
                <a:gd name="T12" fmla="*/ 2377627 w 5473821"/>
                <a:gd name="T13" fmla="*/ 2460932 h 2736120"/>
                <a:gd name="T14" fmla="*/ 2461332 w 5473821"/>
                <a:gd name="T15" fmla="*/ 1117409 h 2736120"/>
                <a:gd name="T16" fmla="*/ 1807101 w 5473821"/>
                <a:gd name="T17" fmla="*/ 797014 h 2736120"/>
                <a:gd name="T18" fmla="*/ 1689459 w 5473821"/>
                <a:gd name="T19" fmla="*/ 930 h 2736120"/>
                <a:gd name="T20" fmla="*/ 3057601 w 5473821"/>
                <a:gd name="T21" fmla="*/ 591415 h 2736120"/>
                <a:gd name="T22" fmla="*/ 3342654 w 5473821"/>
                <a:gd name="T23" fmla="*/ 2456630 h 2736120"/>
                <a:gd name="T24" fmla="*/ 6346900 w 5473821"/>
                <a:gd name="T25" fmla="*/ 2456630 h 2736120"/>
                <a:gd name="T26" fmla="*/ 6346900 w 5473821"/>
                <a:gd name="T27" fmla="*/ 2134764 h 2736120"/>
                <a:gd name="T28" fmla="*/ 6990632 w 5473821"/>
                <a:gd name="T29" fmla="*/ 2778495 h 2736120"/>
                <a:gd name="T30" fmla="*/ 6346900 w 5473821"/>
                <a:gd name="T31" fmla="*/ 3422227 h 2736120"/>
                <a:gd name="T32" fmla="*/ 6346900 w 5473821"/>
                <a:gd name="T33" fmla="*/ 3100360 h 2736120"/>
                <a:gd name="T34" fmla="*/ 2849525 w 5473821"/>
                <a:gd name="T35" fmla="*/ 3100360 h 2736120"/>
                <a:gd name="T36" fmla="*/ 435523 w 5473821"/>
                <a:gd name="T37" fmla="*/ 2901508 h 2736120"/>
                <a:gd name="T38" fmla="*/ 592246 w 5473821"/>
                <a:gd name="T39" fmla="*/ 436252 h 2736120"/>
                <a:gd name="T40" fmla="*/ 1689459 w 5473821"/>
                <a:gd name="T41" fmla="*/ 930 h 27361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73821" h="2736120">
                  <a:moveTo>
                    <a:pt x="1415000" y="624080"/>
                  </a:moveTo>
                  <a:cubicBezTo>
                    <a:pt x="1224645" y="612099"/>
                    <a:pt x="1029721" y="672709"/>
                    <a:pt x="875310" y="808747"/>
                  </a:cubicBezTo>
                  <a:cubicBezTo>
                    <a:pt x="566489" y="1080824"/>
                    <a:pt x="536555" y="1551679"/>
                    <a:pt x="808436" y="1860672"/>
                  </a:cubicBezTo>
                  <a:cubicBezTo>
                    <a:pt x="1080317" y="2169665"/>
                    <a:pt x="1551154" y="2199897"/>
                    <a:pt x="1860319" y="1928211"/>
                  </a:cubicBezTo>
                  <a:lnTo>
                    <a:pt x="1865737" y="1934377"/>
                  </a:lnTo>
                  <a:lnTo>
                    <a:pt x="1865737" y="1931496"/>
                  </a:lnTo>
                  <a:lnTo>
                    <a:pt x="1861735" y="1926965"/>
                  </a:lnTo>
                  <a:cubicBezTo>
                    <a:pt x="2170212" y="1654498"/>
                    <a:pt x="2199550" y="1183605"/>
                    <a:pt x="1927278" y="874956"/>
                  </a:cubicBezTo>
                  <a:cubicBezTo>
                    <a:pt x="1791142" y="720632"/>
                    <a:pt x="1605356" y="636060"/>
                    <a:pt x="1415000" y="624080"/>
                  </a:cubicBezTo>
                  <a:close/>
                  <a:moveTo>
                    <a:pt x="1322884" y="728"/>
                  </a:moveTo>
                  <a:cubicBezTo>
                    <a:pt x="1716766" y="-12096"/>
                    <a:pt x="2113125" y="144497"/>
                    <a:pt x="2394170" y="463092"/>
                  </a:cubicBezTo>
                  <a:cubicBezTo>
                    <a:pt x="2759459" y="877186"/>
                    <a:pt x="2828904" y="1450421"/>
                    <a:pt x="2617373" y="1923596"/>
                  </a:cubicBezTo>
                  <a:lnTo>
                    <a:pt x="4969765" y="1923596"/>
                  </a:lnTo>
                  <a:lnTo>
                    <a:pt x="4969765" y="1671568"/>
                  </a:lnTo>
                  <a:lnTo>
                    <a:pt x="5473821" y="2175624"/>
                  </a:lnTo>
                  <a:lnTo>
                    <a:pt x="4969765" y="2679680"/>
                  </a:lnTo>
                  <a:lnTo>
                    <a:pt x="4969765" y="2427652"/>
                  </a:lnTo>
                  <a:lnTo>
                    <a:pt x="2231241" y="2427652"/>
                  </a:lnTo>
                  <a:cubicBezTo>
                    <a:pt x="1664988" y="2891667"/>
                    <a:pt x="828637" y="2826119"/>
                    <a:pt x="341024" y="2271945"/>
                  </a:cubicBezTo>
                  <a:cubicBezTo>
                    <a:pt x="-157895" y="1704922"/>
                    <a:pt x="-102965" y="840872"/>
                    <a:pt x="463742" y="341595"/>
                  </a:cubicBezTo>
                  <a:cubicBezTo>
                    <a:pt x="711676" y="123161"/>
                    <a:pt x="1016531" y="10701"/>
                    <a:pt x="1322884" y="728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4570372">
              <a:off x="4067193" y="2274040"/>
              <a:ext cx="871466" cy="462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prstClr val="white"/>
                  </a:solidFill>
                  <a:latin typeface="+mn-lt"/>
                  <a:ea typeface="+mn-ea"/>
                </a:rPr>
                <a:t>100%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6832238" flipH="1">
              <a:off x="7685354" y="308886"/>
              <a:ext cx="333348" cy="333402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832238" flipH="1">
              <a:off x="7685354" y="734301"/>
              <a:ext cx="333348" cy="333402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819" name="组合 48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4832" name="TextBox 49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等腰三角形 51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55" name="燕尾形 5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4820" name="组合 31"/>
          <p:cNvGrpSpPr/>
          <p:nvPr/>
        </p:nvGrpSpPr>
        <p:grpSpPr bwMode="auto">
          <a:xfrm>
            <a:off x="525463" y="919163"/>
            <a:ext cx="5592762" cy="3090862"/>
            <a:chOff x="1796824" y="1234057"/>
            <a:chExt cx="5592409" cy="3092027"/>
          </a:xfrm>
        </p:grpSpPr>
        <p:sp>
          <p:nvSpPr>
            <p:cNvPr id="33" name="空心弧 2"/>
            <p:cNvSpPr/>
            <p:nvPr/>
          </p:nvSpPr>
          <p:spPr>
            <a:xfrm>
              <a:off x="1796824" y="1234057"/>
              <a:ext cx="5592409" cy="3092027"/>
            </a:xfrm>
            <a:custGeom>
              <a:avLst/>
              <a:gdLst/>
              <a:ahLst/>
              <a:cxnLst/>
              <a:rect l="l" t="t" r="r" b="b"/>
              <a:pathLst>
                <a:path w="4948641" h="2736090">
                  <a:moveTo>
                    <a:pt x="1403981" y="471"/>
                  </a:moveTo>
                  <a:cubicBezTo>
                    <a:pt x="1751113" y="9563"/>
                    <a:pt x="2094804" y="150017"/>
                    <a:pt x="2354213" y="419716"/>
                  </a:cubicBezTo>
                  <a:lnTo>
                    <a:pt x="1988743" y="771245"/>
                  </a:lnTo>
                  <a:cubicBezTo>
                    <a:pt x="1662219" y="431770"/>
                    <a:pt x="1123522" y="417660"/>
                    <a:pt x="779674" y="739576"/>
                  </a:cubicBezTo>
                  <a:cubicBezTo>
                    <a:pt x="435826" y="1061492"/>
                    <a:pt x="414453" y="1599950"/>
                    <a:pt x="731703" y="1948108"/>
                  </a:cubicBezTo>
                  <a:cubicBezTo>
                    <a:pt x="1048953" y="2296266"/>
                    <a:pt x="1587074" y="2324898"/>
                    <a:pt x="1939478" y="2012372"/>
                  </a:cubicBezTo>
                  <a:lnTo>
                    <a:pt x="1941319" y="2014448"/>
                  </a:lnTo>
                  <a:lnTo>
                    <a:pt x="1941319" y="2013885"/>
                  </a:lnTo>
                  <a:lnTo>
                    <a:pt x="4528513" y="2013885"/>
                  </a:lnTo>
                  <a:lnTo>
                    <a:pt x="4528513" y="1803821"/>
                  </a:lnTo>
                  <a:lnTo>
                    <a:pt x="4948641" y="2223950"/>
                  </a:lnTo>
                  <a:lnTo>
                    <a:pt x="4528513" y="2644078"/>
                  </a:lnTo>
                  <a:lnTo>
                    <a:pt x="4528513" y="2434014"/>
                  </a:lnTo>
                  <a:lnTo>
                    <a:pt x="2223205" y="2434014"/>
                  </a:lnTo>
                  <a:cubicBezTo>
                    <a:pt x="1664553" y="2885123"/>
                    <a:pt x="845708" y="2826102"/>
                    <a:pt x="356883" y="2289653"/>
                  </a:cubicBezTo>
                  <a:cubicBezTo>
                    <a:pt x="-147201" y="1736460"/>
                    <a:pt x="-113241" y="880895"/>
                    <a:pt x="433104" y="369397"/>
                  </a:cubicBezTo>
                  <a:cubicBezTo>
                    <a:pt x="706277" y="113648"/>
                    <a:pt x="1056849" y="-8622"/>
                    <a:pt x="1403981" y="47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5626" y="1315050"/>
              <a:ext cx="715917" cy="4605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prstClr val="white"/>
                  </a:solidFill>
                  <a:latin typeface="+mn-lt"/>
                  <a:ea typeface="+mn-ea"/>
                </a:rPr>
                <a:t>70%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821" name="组合 38"/>
          <p:cNvGrpSpPr/>
          <p:nvPr/>
        </p:nvGrpSpPr>
        <p:grpSpPr bwMode="auto">
          <a:xfrm>
            <a:off x="522288" y="1793875"/>
            <a:ext cx="5045075" cy="2212975"/>
            <a:chOff x="1793765" y="2109857"/>
            <a:chExt cx="5044483" cy="2212030"/>
          </a:xfrm>
        </p:grpSpPr>
        <p:sp>
          <p:nvSpPr>
            <p:cNvPr id="40" name="空心弧 4"/>
            <p:cNvSpPr/>
            <p:nvPr/>
          </p:nvSpPr>
          <p:spPr>
            <a:xfrm>
              <a:off x="1796940" y="2109857"/>
              <a:ext cx="5041308" cy="2212030"/>
            </a:xfrm>
            <a:custGeom>
              <a:avLst/>
              <a:gdLst/>
              <a:ahLst/>
              <a:cxnLst/>
              <a:rect l="l" t="t" r="r" b="b"/>
              <a:pathLst>
                <a:path w="4461182" h="1957393">
                  <a:moveTo>
                    <a:pt x="133550" y="0"/>
                  </a:moveTo>
                  <a:lnTo>
                    <a:pt x="490232" y="170252"/>
                  </a:lnTo>
                  <a:cubicBezTo>
                    <a:pt x="291219" y="587189"/>
                    <a:pt x="412866" y="1086589"/>
                    <a:pt x="781330" y="1365296"/>
                  </a:cubicBezTo>
                  <a:cubicBezTo>
                    <a:pt x="1149793" y="1644003"/>
                    <a:pt x="1663449" y="1625150"/>
                    <a:pt x="2010489" y="1320181"/>
                  </a:cubicBezTo>
                  <a:lnTo>
                    <a:pt x="2013959" y="1324130"/>
                  </a:lnTo>
                  <a:lnTo>
                    <a:pt x="4119154" y="1324130"/>
                  </a:lnTo>
                  <a:lnTo>
                    <a:pt x="4119154" y="1153116"/>
                  </a:lnTo>
                  <a:lnTo>
                    <a:pt x="4461182" y="1495144"/>
                  </a:lnTo>
                  <a:lnTo>
                    <a:pt x="4119154" y="1837172"/>
                  </a:lnTo>
                  <a:lnTo>
                    <a:pt x="4119154" y="1666158"/>
                  </a:lnTo>
                  <a:lnTo>
                    <a:pt x="2210329" y="1666158"/>
                  </a:lnTo>
                  <a:cubicBezTo>
                    <a:pt x="1725294" y="2047385"/>
                    <a:pt x="1040098" y="2056592"/>
                    <a:pt x="542901" y="1680510"/>
                  </a:cubicBezTo>
                  <a:cubicBezTo>
                    <a:pt x="24756" y="1288583"/>
                    <a:pt x="-146309" y="586311"/>
                    <a:pt x="13355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011701">
              <a:off x="1666891" y="2615982"/>
              <a:ext cx="715656" cy="461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prstClr val="white"/>
                  </a:solidFill>
                  <a:latin typeface="+mn-lt"/>
                  <a:ea typeface="+mn-ea"/>
                </a:rPr>
                <a:t>40%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4" name="空心弧 5"/>
          <p:cNvSpPr/>
          <p:nvPr/>
        </p:nvSpPr>
        <p:spPr>
          <a:xfrm>
            <a:off x="876300" y="3276600"/>
            <a:ext cx="4148138" cy="741363"/>
          </a:xfrm>
          <a:custGeom>
            <a:avLst/>
            <a:gdLst/>
            <a:ahLst/>
            <a:cxnLst/>
            <a:rect l="l" t="t" r="r" b="b"/>
            <a:pathLst>
              <a:path w="3670438" h="656960">
                <a:moveTo>
                  <a:pt x="191650" y="0"/>
                </a:moveTo>
                <a:cubicBezTo>
                  <a:pt x="384342" y="234452"/>
                  <a:pt x="663922" y="380679"/>
                  <a:pt x="966404" y="405217"/>
                </a:cubicBezTo>
                <a:cubicBezTo>
                  <a:pt x="1268887" y="429755"/>
                  <a:pt x="1568380" y="330504"/>
                  <a:pt x="1796342" y="130177"/>
                </a:cubicBezTo>
                <a:lnTo>
                  <a:pt x="1802330" y="136991"/>
                </a:lnTo>
                <a:lnTo>
                  <a:pt x="1802330" y="131891"/>
                </a:lnTo>
                <a:lnTo>
                  <a:pt x="3409460" y="131891"/>
                </a:lnTo>
                <a:lnTo>
                  <a:pt x="3409460" y="1402"/>
                </a:lnTo>
                <a:lnTo>
                  <a:pt x="3670438" y="262380"/>
                </a:lnTo>
                <a:lnTo>
                  <a:pt x="3409460" y="523358"/>
                </a:lnTo>
                <a:lnTo>
                  <a:pt x="3409460" y="392869"/>
                </a:lnTo>
                <a:lnTo>
                  <a:pt x="1863817" y="392869"/>
                </a:lnTo>
                <a:cubicBezTo>
                  <a:pt x="1600361" y="586276"/>
                  <a:pt x="1274796" y="679123"/>
                  <a:pt x="946345" y="652478"/>
                </a:cubicBezTo>
                <a:cubicBezTo>
                  <a:pt x="576869" y="622505"/>
                  <a:pt x="235369" y="443892"/>
                  <a:pt x="0" y="15751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7975" y="3635375"/>
            <a:ext cx="7143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prstClr val="white"/>
                </a:solidFill>
                <a:latin typeface="+mn-lt"/>
                <a:ea typeface="+mn-ea"/>
              </a:rPr>
              <a:t>20%</a:t>
            </a:r>
            <a:endParaRPr lang="zh-CN" altLang="en-US" sz="240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grpSp>
        <p:nvGrpSpPr>
          <p:cNvPr id="34824" name="组合 30"/>
          <p:cNvGrpSpPr/>
          <p:nvPr/>
        </p:nvGrpSpPr>
        <p:grpSpPr bwMode="auto">
          <a:xfrm>
            <a:off x="4884738" y="1058863"/>
            <a:ext cx="3671887" cy="3643312"/>
            <a:chOff x="4884633" y="1058676"/>
            <a:chExt cx="3672408" cy="3643485"/>
          </a:xfrm>
        </p:grpSpPr>
        <p:sp>
          <p:nvSpPr>
            <p:cNvPr id="34825" name="矩形 8"/>
            <p:cNvSpPr/>
            <p:nvPr/>
          </p:nvSpPr>
          <p:spPr bwMode="auto">
            <a:xfrm>
              <a:off x="4884633" y="1058676"/>
              <a:ext cx="3672408" cy="3312368"/>
            </a:xfrm>
            <a:custGeom>
              <a:avLst/>
              <a:gdLst>
                <a:gd name="T0" fmla="*/ 0 w 3672408"/>
                <a:gd name="T1" fmla="*/ 0 h 3312368"/>
                <a:gd name="T2" fmla="*/ 1836204 w 3672408"/>
                <a:gd name="T3" fmla="*/ 0 h 3312368"/>
                <a:gd name="T4" fmla="*/ 3672408 w 3672408"/>
                <a:gd name="T5" fmla="*/ 0 h 3312368"/>
                <a:gd name="T6" fmla="*/ 3672408 w 3672408"/>
                <a:gd name="T7" fmla="*/ 1728192 h 3312368"/>
                <a:gd name="T8" fmla="*/ 3672408 w 3672408"/>
                <a:gd name="T9" fmla="*/ 3312368 h 3312368"/>
                <a:gd name="T10" fmla="*/ 1836204 w 3672408"/>
                <a:gd name="T11" fmla="*/ 3312368 h 3312368"/>
                <a:gd name="T12" fmla="*/ 1836204 w 3672408"/>
                <a:gd name="T13" fmla="*/ 1728192 h 3312368"/>
                <a:gd name="T14" fmla="*/ 0 w 3672408"/>
                <a:gd name="T15" fmla="*/ 1728192 h 3312368"/>
                <a:gd name="T16" fmla="*/ 0 w 3672408"/>
                <a:gd name="T17" fmla="*/ 0 h 33123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72408" h="3312368">
                  <a:moveTo>
                    <a:pt x="0" y="0"/>
                  </a:moveTo>
                  <a:lnTo>
                    <a:pt x="1836204" y="0"/>
                  </a:lnTo>
                  <a:lnTo>
                    <a:pt x="3672408" y="0"/>
                  </a:lnTo>
                  <a:lnTo>
                    <a:pt x="3672408" y="1728192"/>
                  </a:lnTo>
                  <a:lnTo>
                    <a:pt x="3672408" y="3312368"/>
                  </a:lnTo>
                  <a:lnTo>
                    <a:pt x="1836204" y="3312368"/>
                  </a:lnTo>
                  <a:lnTo>
                    <a:pt x="1836204" y="1728192"/>
                  </a:lnTo>
                  <a:lnTo>
                    <a:pt x="0" y="1728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矩形 56"/>
            <p:cNvSpPr>
              <a:spLocks noChangeArrowheads="1"/>
            </p:cNvSpPr>
            <p:nvPr/>
          </p:nvSpPr>
          <p:spPr bwMode="auto">
            <a:xfrm>
              <a:off x="6760016" y="1433574"/>
              <a:ext cx="1656730" cy="326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7" name="TextBox 58"/>
            <p:cNvSpPr txBox="1">
              <a:spLocks noChangeArrowheads="1"/>
            </p:cNvSpPr>
            <p:nvPr/>
          </p:nvSpPr>
          <p:spPr bwMode="auto">
            <a:xfrm>
              <a:off x="5055128" y="1782251"/>
              <a:ext cx="18362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36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138" name="直接连接符 137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等腰三角形 139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组合 141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44" name="燕尾形 143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195" name="组合 145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147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8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8250" name="组合 149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152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53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51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196" name="组合 154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823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8239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8243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163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8245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197" name="组合 165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8228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31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2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34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5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8" name="组合 175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8219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2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25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6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9" name="组合 185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187" name="TextBox 186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8218" name="TextBox 187"/>
            <p:cNvSpPr txBox="1">
              <a:spLocks noChangeArrowheads="1"/>
            </p:cNvSpPr>
            <p:nvPr/>
          </p:nvSpPr>
          <p:spPr bwMode="auto">
            <a:xfrm>
              <a:off x="2540536" y="1359426"/>
              <a:ext cx="3398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00" name="组合 188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190" name="TextBox 189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8201" name="组合 191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193" name="TextBox 192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8202" name="组合 194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196" name="TextBox 195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cxnSp>
        <p:nvCxnSpPr>
          <p:cNvPr id="198" name="直接连接符 197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 r="2910"/>
          <a:stretch>
            <a:fillRect/>
          </a:stretch>
        </p:blipFill>
        <p:spPr bwMode="auto">
          <a:xfrm>
            <a:off x="1522413" y="-9525"/>
            <a:ext cx="7624762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3" name="组合 50"/>
          <p:cNvGrpSpPr/>
          <p:nvPr/>
        </p:nvGrpSpPr>
        <p:grpSpPr bwMode="auto">
          <a:xfrm>
            <a:off x="0" y="5060950"/>
            <a:ext cx="9147175" cy="46038"/>
            <a:chOff x="0" y="5098846"/>
            <a:chExt cx="9147036" cy="45719"/>
          </a:xfrm>
        </p:grpSpPr>
        <p:sp>
          <p:nvSpPr>
            <p:cNvPr id="52" name="矩形 51"/>
            <p:cNvSpPr/>
            <p:nvPr/>
          </p:nvSpPr>
          <p:spPr>
            <a:xfrm>
              <a:off x="0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1179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16007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827185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436776" y="5098846"/>
              <a:ext cx="611178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27317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638495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249673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860851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59330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070508" y="5098846"/>
              <a:ext cx="612766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683273" y="5098846"/>
              <a:ext cx="611179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294452" y="5098846"/>
              <a:ext cx="611178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905630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518396" y="5098846"/>
              <a:ext cx="628640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844" name="组合 86"/>
          <p:cNvGrpSpPr/>
          <p:nvPr/>
        </p:nvGrpSpPr>
        <p:grpSpPr bwMode="auto">
          <a:xfrm>
            <a:off x="2743200" y="1376363"/>
            <a:ext cx="6394450" cy="1547812"/>
            <a:chOff x="2743475" y="1376189"/>
            <a:chExt cx="6394298" cy="1548172"/>
          </a:xfrm>
        </p:grpSpPr>
        <p:sp>
          <p:nvSpPr>
            <p:cNvPr id="88" name="矩形 87"/>
            <p:cNvSpPr/>
            <p:nvPr/>
          </p:nvSpPr>
          <p:spPr>
            <a:xfrm>
              <a:off x="2743475" y="1376189"/>
              <a:ext cx="6394298" cy="1548172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70593" y="1858901"/>
              <a:ext cx="4465532" cy="768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spc="300" dirty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 !</a:t>
              </a:r>
              <a:endParaRPr lang="zh-CN" altLang="en-US" sz="4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任意多边形 44"/>
          <p:cNvSpPr/>
          <p:nvPr/>
        </p:nvSpPr>
        <p:spPr>
          <a:xfrm>
            <a:off x="-25400" y="-9525"/>
            <a:ext cx="3479800" cy="3546475"/>
          </a:xfrm>
          <a:custGeom>
            <a:avLst/>
            <a:gdLst/>
            <a:ahLst/>
            <a:cxnLst/>
            <a:rect l="l" t="t" r="r" b="b"/>
            <a:pathLst>
              <a:path w="3479891" h="3545955">
                <a:moveTo>
                  <a:pt x="102403" y="0"/>
                </a:moveTo>
                <a:lnTo>
                  <a:pt x="3479891" y="0"/>
                </a:lnTo>
                <a:lnTo>
                  <a:pt x="0" y="3545955"/>
                </a:lnTo>
                <a:lnTo>
                  <a:pt x="0" y="1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 rot="18922180">
            <a:off x="3175" y="1931988"/>
            <a:ext cx="22669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普及精品</a:t>
            </a:r>
            <a:endParaRPr lang="zh-CN" altLang="en-US" sz="1400" spc="300" dirty="0">
              <a:solidFill>
                <a:srgbClr val="9BBB59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-50800" y="1319213"/>
            <a:ext cx="2081213" cy="20796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19063" y="677863"/>
            <a:ext cx="639762" cy="6365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55650" y="676275"/>
            <a:ext cx="1914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50" name="组合 66"/>
          <p:cNvGrpSpPr/>
          <p:nvPr/>
        </p:nvGrpSpPr>
        <p:grpSpPr bwMode="auto">
          <a:xfrm>
            <a:off x="642938" y="-1663700"/>
            <a:ext cx="2698750" cy="7432675"/>
            <a:chOff x="643600" y="-1663028"/>
            <a:chExt cx="2697695" cy="7432602"/>
          </a:xfrm>
        </p:grpSpPr>
        <p:sp>
          <p:nvSpPr>
            <p:cNvPr id="68" name="矩形 34"/>
            <p:cNvSpPr/>
            <p:nvPr/>
          </p:nvSpPr>
          <p:spPr>
            <a:xfrm rot="18892243">
              <a:off x="-1184315" y="1243965"/>
              <a:ext cx="7432602" cy="1618617"/>
            </a:xfrm>
            <a:custGeom>
              <a:avLst/>
              <a:gdLst/>
              <a:ahLst/>
              <a:cxnLst/>
              <a:rect l="l" t="t" r="r" b="b"/>
              <a:pathLst>
                <a:path w="7432602" h="1618539">
                  <a:moveTo>
                    <a:pt x="5821351" y="0"/>
                  </a:moveTo>
                  <a:lnTo>
                    <a:pt x="7432602" y="1618539"/>
                  </a:lnTo>
                  <a:lnTo>
                    <a:pt x="715079" y="1618539"/>
                  </a:lnTo>
                  <a:lnTo>
                    <a:pt x="0" y="900225"/>
                  </a:lnTo>
                  <a:lnTo>
                    <a:pt x="904298" y="0"/>
                  </a:lnTo>
                  <a:close/>
                </a:path>
              </a:pathLst>
            </a:cu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643600" y="4077316"/>
              <a:ext cx="877544" cy="673093"/>
            </a:xfrm>
            <a:prstGeom prst="triangle">
              <a:avLst>
                <a:gd name="adj" fmla="val 100000"/>
              </a:avLst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11175" y="674688"/>
            <a:ext cx="44640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zh-CN" altLang="en-US" sz="2800" b="1" spc="60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r>
              <a:rPr lang="zh-CN" altLang="en-US" sz="2800" b="1" spc="6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r>
              <a:rPr lang="zh-CN" altLang="en-US" sz="28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2800" b="1" spc="30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112713" y="1319213"/>
            <a:ext cx="192563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485775" y="1096963"/>
            <a:ext cx="34036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spc="5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</a:t>
            </a:r>
            <a:r>
              <a:rPr lang="en-US" altLang="zh-CN" sz="700" spc="5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ADVERTISING CO.,LTD </a:t>
            </a:r>
            <a:endParaRPr lang="en-US" altLang="zh-CN" sz="700" spc="5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2670175" y="-63500"/>
            <a:ext cx="738188" cy="7381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56" name="组合 89"/>
          <p:cNvGrpSpPr/>
          <p:nvPr/>
        </p:nvGrpSpPr>
        <p:grpSpPr bwMode="auto">
          <a:xfrm>
            <a:off x="3138488" y="1376363"/>
            <a:ext cx="1217612" cy="468312"/>
            <a:chOff x="3138035" y="1376189"/>
            <a:chExt cx="1217941" cy="468052"/>
          </a:xfrm>
        </p:grpSpPr>
        <p:sp>
          <p:nvSpPr>
            <p:cNvPr id="91" name="平行四边形 27"/>
            <p:cNvSpPr/>
            <p:nvPr/>
          </p:nvSpPr>
          <p:spPr>
            <a:xfrm>
              <a:off x="3142798" y="1376189"/>
              <a:ext cx="1213178" cy="468052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5871" name="组合 91"/>
            <p:cNvGrpSpPr/>
            <p:nvPr/>
          </p:nvGrpSpPr>
          <p:grpSpPr bwMode="auto">
            <a:xfrm>
              <a:off x="3138035" y="1376189"/>
              <a:ext cx="1215560" cy="464877"/>
              <a:chOff x="3138035" y="1376189"/>
              <a:chExt cx="1215560" cy="464877"/>
            </a:xfrm>
          </p:grpSpPr>
          <p:cxnSp>
            <p:nvCxnSpPr>
              <p:cNvPr id="93" name="直接连接符 92"/>
              <p:cNvCxnSpPr/>
              <p:nvPr/>
            </p:nvCxnSpPr>
            <p:spPr>
              <a:xfrm flipH="1">
                <a:off x="3619177" y="1376189"/>
                <a:ext cx="735211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3138035" y="1376189"/>
                <a:ext cx="477966" cy="463293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3141211" y="1841068"/>
                <a:ext cx="746326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57" name="组合 95"/>
          <p:cNvGrpSpPr/>
          <p:nvPr/>
        </p:nvGrpSpPr>
        <p:grpSpPr bwMode="auto">
          <a:xfrm>
            <a:off x="2600325" y="1908175"/>
            <a:ext cx="1220788" cy="469900"/>
            <a:chOff x="2599958" y="1908678"/>
            <a:chExt cx="1221911" cy="469640"/>
          </a:xfrm>
        </p:grpSpPr>
        <p:sp>
          <p:nvSpPr>
            <p:cNvPr id="97" name="平行四边形 27"/>
            <p:cNvSpPr/>
            <p:nvPr/>
          </p:nvSpPr>
          <p:spPr>
            <a:xfrm>
              <a:off x="2609492" y="1910265"/>
              <a:ext cx="1212377" cy="468053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5866" name="组合 97"/>
            <p:cNvGrpSpPr/>
            <p:nvPr/>
          </p:nvGrpSpPr>
          <p:grpSpPr bwMode="auto">
            <a:xfrm>
              <a:off x="2599958" y="1908678"/>
              <a:ext cx="1215560" cy="464877"/>
              <a:chOff x="3138035" y="1376189"/>
              <a:chExt cx="1215560" cy="464877"/>
            </a:xfrm>
          </p:grpSpPr>
          <p:cxnSp>
            <p:nvCxnSpPr>
              <p:cNvPr id="99" name="直接连接符 98"/>
              <p:cNvCxnSpPr/>
              <p:nvPr/>
            </p:nvCxnSpPr>
            <p:spPr>
              <a:xfrm flipH="1">
                <a:off x="3619490" y="1376189"/>
                <a:ext cx="734100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3138035" y="1376189"/>
                <a:ext cx="478277" cy="463294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3141213" y="1841070"/>
                <a:ext cx="745223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58" name="组合 101"/>
          <p:cNvGrpSpPr/>
          <p:nvPr/>
        </p:nvGrpSpPr>
        <p:grpSpPr bwMode="auto">
          <a:xfrm>
            <a:off x="2057400" y="2455863"/>
            <a:ext cx="1219200" cy="468312"/>
            <a:chOff x="2057855" y="2456309"/>
            <a:chExt cx="1219528" cy="468052"/>
          </a:xfrm>
        </p:grpSpPr>
        <p:sp>
          <p:nvSpPr>
            <p:cNvPr id="103" name="平行四边形 27"/>
            <p:cNvSpPr/>
            <p:nvPr/>
          </p:nvSpPr>
          <p:spPr>
            <a:xfrm>
              <a:off x="2064207" y="2456309"/>
              <a:ext cx="1213176" cy="468052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5861" name="组合 103"/>
            <p:cNvGrpSpPr/>
            <p:nvPr/>
          </p:nvGrpSpPr>
          <p:grpSpPr bwMode="auto">
            <a:xfrm>
              <a:off x="2057855" y="2457276"/>
              <a:ext cx="1215560" cy="464877"/>
              <a:chOff x="3138035" y="1376189"/>
              <a:chExt cx="1215560" cy="464877"/>
            </a:xfrm>
          </p:grpSpPr>
          <p:cxnSp>
            <p:nvCxnSpPr>
              <p:cNvPr id="105" name="直接连接符 104"/>
              <p:cNvCxnSpPr/>
              <p:nvPr/>
            </p:nvCxnSpPr>
            <p:spPr>
              <a:xfrm flipH="1">
                <a:off x="3619177" y="1376808"/>
                <a:ext cx="735210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>
                <a:off x="3138035" y="1376808"/>
                <a:ext cx="477967" cy="463293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3141211" y="1841688"/>
                <a:ext cx="746326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7134225" y="4810125"/>
            <a:ext cx="2333625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spc="3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适用于室内装饰及</a:t>
            </a:r>
            <a:r>
              <a:rPr lang="zh-CN" altLang="en-US" sz="9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相关类别</a:t>
            </a:r>
            <a:endParaRPr lang="zh-CN" altLang="en-US" sz="900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/>
          <p:nvPr/>
        </p:nvGrpSpPr>
        <p:grpSpPr bwMode="auto">
          <a:xfrm>
            <a:off x="5532438" y="842963"/>
            <a:ext cx="2570162" cy="1728787"/>
            <a:chOff x="5533153" y="1059681"/>
            <a:chExt cx="2569149" cy="1728093"/>
          </a:xfrm>
        </p:grpSpPr>
        <p:sp>
          <p:nvSpPr>
            <p:cNvPr id="9270" name="AutoShape 39"/>
            <p:cNvSpPr>
              <a:spLocks noChangeAspect="1" noChangeArrowheads="1" noTextEdit="1"/>
            </p:cNvSpPr>
            <p:nvPr/>
          </p:nvSpPr>
          <p:spPr bwMode="auto">
            <a:xfrm>
              <a:off x="5554227" y="1059681"/>
              <a:ext cx="2548075" cy="172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533153" y="1598034"/>
              <a:ext cx="1854539" cy="1161003"/>
              <a:chOff x="5171203" y="1598034"/>
              <a:chExt cx="1854539" cy="1161003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84" name="组合 83"/>
              <p:cNvGrpSpPr/>
              <p:nvPr/>
            </p:nvGrpSpPr>
            <p:grpSpPr>
              <a:xfrm>
                <a:off x="5171203" y="1598034"/>
                <a:ext cx="1854539" cy="367842"/>
                <a:chOff x="6284187" y="843029"/>
                <a:chExt cx="1854539" cy="367842"/>
              </a:xfrm>
              <a:grpFill/>
            </p:grpSpPr>
            <p:sp>
              <p:nvSpPr>
                <p:cNvPr id="181" name="Freeform 113"/>
                <p:cNvSpPr/>
                <p:nvPr/>
              </p:nvSpPr>
              <p:spPr bwMode="auto">
                <a:xfrm>
                  <a:off x="7224867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2" name="Freeform 114"/>
                <p:cNvSpPr/>
                <p:nvPr/>
              </p:nvSpPr>
              <p:spPr bwMode="auto">
                <a:xfrm>
                  <a:off x="7345566" y="927326"/>
                  <a:ext cx="34485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4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1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3" name="Oval 115"/>
                <p:cNvSpPr>
                  <a:spLocks noChangeArrowheads="1"/>
                </p:cNvSpPr>
                <p:nvPr/>
              </p:nvSpPr>
              <p:spPr bwMode="auto">
                <a:xfrm>
                  <a:off x="7267016" y="843029"/>
                  <a:ext cx="70886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4" name="Freeform 116"/>
                <p:cNvSpPr/>
                <p:nvPr/>
              </p:nvSpPr>
              <p:spPr bwMode="auto">
                <a:xfrm>
                  <a:off x="7261268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5" name="Freeform 117"/>
                <p:cNvSpPr/>
                <p:nvPr/>
              </p:nvSpPr>
              <p:spPr bwMode="auto">
                <a:xfrm>
                  <a:off x="7311080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6" name="Freeform 118"/>
                <p:cNvSpPr/>
                <p:nvPr/>
              </p:nvSpPr>
              <p:spPr bwMode="auto">
                <a:xfrm>
                  <a:off x="7211456" y="919663"/>
                  <a:ext cx="191585" cy="149436"/>
                </a:xfrm>
                <a:custGeom>
                  <a:avLst/>
                  <a:gdLst>
                    <a:gd name="T0" fmla="*/ 19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19 w 27"/>
                    <a:gd name="T15" fmla="*/ 5 h 21"/>
                    <a:gd name="T16" fmla="*/ 19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19" y="17"/>
                      </a:moveTo>
                      <a:cubicBezTo>
                        <a:pt x="19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19" y="5"/>
                      </a:cubicBez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7" name="Freeform 119"/>
                <p:cNvSpPr/>
                <p:nvPr/>
              </p:nvSpPr>
              <p:spPr bwMode="auto">
                <a:xfrm>
                  <a:off x="7408788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8" name="Freeform 120"/>
                <p:cNvSpPr/>
                <p:nvPr/>
              </p:nvSpPr>
              <p:spPr bwMode="auto">
                <a:xfrm>
                  <a:off x="7529487" y="927326"/>
                  <a:ext cx="36401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4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2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9" name="Oval 121"/>
                <p:cNvSpPr>
                  <a:spLocks noChangeArrowheads="1"/>
                </p:cNvSpPr>
                <p:nvPr/>
              </p:nvSpPr>
              <p:spPr bwMode="auto">
                <a:xfrm>
                  <a:off x="7450937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Freeform 122"/>
                <p:cNvSpPr/>
                <p:nvPr/>
              </p:nvSpPr>
              <p:spPr bwMode="auto">
                <a:xfrm>
                  <a:off x="7445189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1" name="Freeform 123"/>
                <p:cNvSpPr/>
                <p:nvPr/>
              </p:nvSpPr>
              <p:spPr bwMode="auto">
                <a:xfrm>
                  <a:off x="749500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Freeform 124"/>
                <p:cNvSpPr/>
                <p:nvPr/>
              </p:nvSpPr>
              <p:spPr bwMode="auto">
                <a:xfrm>
                  <a:off x="7395378" y="919663"/>
                  <a:ext cx="191585" cy="149436"/>
                </a:xfrm>
                <a:custGeom>
                  <a:avLst/>
                  <a:gdLst>
                    <a:gd name="T0" fmla="*/ 19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19 w 27"/>
                    <a:gd name="T15" fmla="*/ 5 h 21"/>
                    <a:gd name="T16" fmla="*/ 19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19" y="17"/>
                      </a:moveTo>
                      <a:cubicBezTo>
                        <a:pt x="19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19" y="5"/>
                      </a:cubicBez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3" name="Freeform 125"/>
                <p:cNvSpPr/>
                <p:nvPr/>
              </p:nvSpPr>
              <p:spPr bwMode="auto">
                <a:xfrm>
                  <a:off x="7592710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4" name="Freeform 126"/>
                <p:cNvSpPr/>
                <p:nvPr/>
              </p:nvSpPr>
              <p:spPr bwMode="auto">
                <a:xfrm>
                  <a:off x="7713408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3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5" name="Oval 127"/>
                <p:cNvSpPr>
                  <a:spLocks noChangeArrowheads="1"/>
                </p:cNvSpPr>
                <p:nvPr/>
              </p:nvSpPr>
              <p:spPr bwMode="auto">
                <a:xfrm>
                  <a:off x="7634858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6" name="Freeform 128"/>
                <p:cNvSpPr/>
                <p:nvPr/>
              </p:nvSpPr>
              <p:spPr bwMode="auto">
                <a:xfrm>
                  <a:off x="762911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7" name="Freeform 129"/>
                <p:cNvSpPr/>
                <p:nvPr/>
              </p:nvSpPr>
              <p:spPr bwMode="auto">
                <a:xfrm>
                  <a:off x="7678923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8" name="Freeform 130"/>
                <p:cNvSpPr/>
                <p:nvPr/>
              </p:nvSpPr>
              <p:spPr bwMode="auto">
                <a:xfrm>
                  <a:off x="7579299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9" name="Freeform 131"/>
                <p:cNvSpPr/>
                <p:nvPr/>
              </p:nvSpPr>
              <p:spPr bwMode="auto">
                <a:xfrm>
                  <a:off x="7776631" y="927326"/>
                  <a:ext cx="44064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0" name="Freeform 132"/>
                <p:cNvSpPr/>
                <p:nvPr/>
              </p:nvSpPr>
              <p:spPr bwMode="auto">
                <a:xfrm>
                  <a:off x="7897329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1" name="Oval 133"/>
                <p:cNvSpPr>
                  <a:spLocks noChangeArrowheads="1"/>
                </p:cNvSpPr>
                <p:nvPr/>
              </p:nvSpPr>
              <p:spPr bwMode="auto">
                <a:xfrm>
                  <a:off x="7820695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2" name="Freeform 134"/>
                <p:cNvSpPr/>
                <p:nvPr/>
              </p:nvSpPr>
              <p:spPr bwMode="auto">
                <a:xfrm>
                  <a:off x="7813032" y="1040361"/>
                  <a:ext cx="42149" cy="170510"/>
                </a:xfrm>
                <a:custGeom>
                  <a:avLst/>
                  <a:gdLst>
                    <a:gd name="T0" fmla="*/ 6 w 6"/>
                    <a:gd name="T1" fmla="*/ 21 h 24"/>
                    <a:gd name="T2" fmla="*/ 3 w 6"/>
                    <a:gd name="T3" fmla="*/ 24 h 24"/>
                    <a:gd name="T4" fmla="*/ 0 w 6"/>
                    <a:gd name="T5" fmla="*/ 21 h 24"/>
                    <a:gd name="T6" fmla="*/ 0 w 6"/>
                    <a:gd name="T7" fmla="*/ 3 h 24"/>
                    <a:gd name="T8" fmla="*/ 3 w 6"/>
                    <a:gd name="T9" fmla="*/ 0 h 24"/>
                    <a:gd name="T10" fmla="*/ 6 w 6"/>
                    <a:gd name="T11" fmla="*/ 3 h 24"/>
                    <a:gd name="T12" fmla="*/ 6 w 6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6" y="21"/>
                      </a:moveTo>
                      <a:cubicBezTo>
                        <a:pt x="6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6" y="3"/>
                      </a:cubicBezTo>
                      <a:lnTo>
                        <a:pt x="6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3" name="Freeform 135"/>
                <p:cNvSpPr/>
                <p:nvPr/>
              </p:nvSpPr>
              <p:spPr bwMode="auto">
                <a:xfrm>
                  <a:off x="7862844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4" name="Freeform 136"/>
                <p:cNvSpPr/>
                <p:nvPr/>
              </p:nvSpPr>
              <p:spPr bwMode="auto">
                <a:xfrm>
                  <a:off x="7763220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5" name="Freeform 137"/>
                <p:cNvSpPr/>
                <p:nvPr/>
              </p:nvSpPr>
              <p:spPr bwMode="auto">
                <a:xfrm>
                  <a:off x="7960552" y="927326"/>
                  <a:ext cx="44064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6" name="Freeform 138"/>
                <p:cNvSpPr/>
                <p:nvPr/>
              </p:nvSpPr>
              <p:spPr bwMode="auto">
                <a:xfrm>
                  <a:off x="8081250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7" name="Oval 139"/>
                <p:cNvSpPr>
                  <a:spLocks noChangeArrowheads="1"/>
                </p:cNvSpPr>
                <p:nvPr/>
              </p:nvSpPr>
              <p:spPr bwMode="auto">
                <a:xfrm>
                  <a:off x="8004616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8" name="Freeform 140"/>
                <p:cNvSpPr/>
                <p:nvPr/>
              </p:nvSpPr>
              <p:spPr bwMode="auto">
                <a:xfrm>
                  <a:off x="8004616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9" name="Freeform 141"/>
                <p:cNvSpPr/>
                <p:nvPr/>
              </p:nvSpPr>
              <p:spPr bwMode="auto">
                <a:xfrm>
                  <a:off x="8052513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0" name="Freeform 142"/>
                <p:cNvSpPr/>
                <p:nvPr/>
              </p:nvSpPr>
              <p:spPr bwMode="auto">
                <a:xfrm>
                  <a:off x="7947141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1" name="Freeform 143"/>
                <p:cNvSpPr/>
                <p:nvPr/>
              </p:nvSpPr>
              <p:spPr bwMode="auto">
                <a:xfrm>
                  <a:off x="6297598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2" name="Freeform 144"/>
                <p:cNvSpPr/>
                <p:nvPr/>
              </p:nvSpPr>
              <p:spPr bwMode="auto">
                <a:xfrm>
                  <a:off x="6418296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3" name="Oval 145"/>
                <p:cNvSpPr>
                  <a:spLocks noChangeArrowheads="1"/>
                </p:cNvSpPr>
                <p:nvPr/>
              </p:nvSpPr>
              <p:spPr bwMode="auto">
                <a:xfrm>
                  <a:off x="6339747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4" name="Freeform 146"/>
                <p:cNvSpPr/>
                <p:nvPr/>
              </p:nvSpPr>
              <p:spPr bwMode="auto">
                <a:xfrm>
                  <a:off x="6339747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5" name="Freeform 147"/>
                <p:cNvSpPr/>
                <p:nvPr/>
              </p:nvSpPr>
              <p:spPr bwMode="auto">
                <a:xfrm>
                  <a:off x="638381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6" name="Freeform 148"/>
                <p:cNvSpPr/>
                <p:nvPr/>
              </p:nvSpPr>
              <p:spPr bwMode="auto">
                <a:xfrm>
                  <a:off x="6284187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7" name="Freeform 149"/>
                <p:cNvSpPr/>
                <p:nvPr/>
              </p:nvSpPr>
              <p:spPr bwMode="auto">
                <a:xfrm>
                  <a:off x="6481519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3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8" name="Freeform 150"/>
                <p:cNvSpPr/>
                <p:nvPr/>
              </p:nvSpPr>
              <p:spPr bwMode="auto">
                <a:xfrm>
                  <a:off x="6602217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9" name="Oval 151"/>
                <p:cNvSpPr>
                  <a:spLocks noChangeArrowheads="1"/>
                </p:cNvSpPr>
                <p:nvPr/>
              </p:nvSpPr>
              <p:spPr bwMode="auto">
                <a:xfrm>
                  <a:off x="6523668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0" name="Freeform 152"/>
                <p:cNvSpPr/>
                <p:nvPr/>
              </p:nvSpPr>
              <p:spPr bwMode="auto">
                <a:xfrm>
                  <a:off x="6523668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1" name="Freeform 153"/>
                <p:cNvSpPr/>
                <p:nvPr/>
              </p:nvSpPr>
              <p:spPr bwMode="auto">
                <a:xfrm>
                  <a:off x="6573480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2" name="Freeform 154"/>
                <p:cNvSpPr/>
                <p:nvPr/>
              </p:nvSpPr>
              <p:spPr bwMode="auto">
                <a:xfrm>
                  <a:off x="6468108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3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3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3" name="Freeform 155"/>
                <p:cNvSpPr/>
                <p:nvPr/>
              </p:nvSpPr>
              <p:spPr bwMode="auto">
                <a:xfrm>
                  <a:off x="6673104" y="927326"/>
                  <a:ext cx="34485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1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3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0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4" name="Freeform 156"/>
                <p:cNvSpPr/>
                <p:nvPr/>
              </p:nvSpPr>
              <p:spPr bwMode="auto">
                <a:xfrm>
                  <a:off x="6786139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Oval 157"/>
                <p:cNvSpPr>
                  <a:spLocks noChangeArrowheads="1"/>
                </p:cNvSpPr>
                <p:nvPr/>
              </p:nvSpPr>
              <p:spPr bwMode="auto">
                <a:xfrm>
                  <a:off x="6707589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6" name="Freeform 158"/>
                <p:cNvSpPr/>
                <p:nvPr/>
              </p:nvSpPr>
              <p:spPr bwMode="auto">
                <a:xfrm>
                  <a:off x="6707589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7" name="Freeform 159"/>
                <p:cNvSpPr/>
                <p:nvPr/>
              </p:nvSpPr>
              <p:spPr bwMode="auto">
                <a:xfrm>
                  <a:off x="6757401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8" name="Freeform 160"/>
                <p:cNvSpPr/>
                <p:nvPr/>
              </p:nvSpPr>
              <p:spPr bwMode="auto">
                <a:xfrm>
                  <a:off x="6652029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9" name="Freeform 161"/>
                <p:cNvSpPr/>
                <p:nvPr/>
              </p:nvSpPr>
              <p:spPr bwMode="auto">
                <a:xfrm>
                  <a:off x="6857025" y="927326"/>
                  <a:ext cx="36401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1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4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0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0" name="Freeform 162"/>
                <p:cNvSpPr/>
                <p:nvPr/>
              </p:nvSpPr>
              <p:spPr bwMode="auto">
                <a:xfrm>
                  <a:off x="6970060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1" name="Oval 163"/>
                <p:cNvSpPr>
                  <a:spLocks noChangeArrowheads="1"/>
                </p:cNvSpPr>
                <p:nvPr/>
              </p:nvSpPr>
              <p:spPr bwMode="auto">
                <a:xfrm>
                  <a:off x="6893426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2" name="Freeform 164"/>
                <p:cNvSpPr/>
                <p:nvPr/>
              </p:nvSpPr>
              <p:spPr bwMode="auto">
                <a:xfrm>
                  <a:off x="6893426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3" name="Freeform 165"/>
                <p:cNvSpPr/>
                <p:nvPr/>
              </p:nvSpPr>
              <p:spPr bwMode="auto">
                <a:xfrm>
                  <a:off x="6941322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4" name="Freeform 166"/>
                <p:cNvSpPr/>
                <p:nvPr/>
              </p:nvSpPr>
              <p:spPr bwMode="auto">
                <a:xfrm>
                  <a:off x="6835951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5" name="Freeform 167"/>
                <p:cNvSpPr/>
                <p:nvPr/>
              </p:nvSpPr>
              <p:spPr bwMode="auto">
                <a:xfrm>
                  <a:off x="7040946" y="927326"/>
                  <a:ext cx="36401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2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4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6" name="Freeform 168"/>
                <p:cNvSpPr/>
                <p:nvPr/>
              </p:nvSpPr>
              <p:spPr bwMode="auto">
                <a:xfrm>
                  <a:off x="7161644" y="927326"/>
                  <a:ext cx="34485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3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1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4" y="22"/>
                        <a:pt x="3" y="22"/>
                      </a:cubicBezTo>
                      <a:cubicBezTo>
                        <a:pt x="2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7" name="Oval 169"/>
                <p:cNvSpPr>
                  <a:spLocks noChangeArrowheads="1"/>
                </p:cNvSpPr>
                <p:nvPr/>
              </p:nvSpPr>
              <p:spPr bwMode="auto">
                <a:xfrm>
                  <a:off x="7083095" y="843029"/>
                  <a:ext cx="70886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8" name="Freeform 170"/>
                <p:cNvSpPr/>
                <p:nvPr/>
              </p:nvSpPr>
              <p:spPr bwMode="auto">
                <a:xfrm>
                  <a:off x="7077347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9" name="Freeform 171"/>
                <p:cNvSpPr/>
                <p:nvPr/>
              </p:nvSpPr>
              <p:spPr bwMode="auto">
                <a:xfrm>
                  <a:off x="7125243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0" name="Freeform 172"/>
                <p:cNvSpPr/>
                <p:nvPr/>
              </p:nvSpPr>
              <p:spPr bwMode="auto">
                <a:xfrm>
                  <a:off x="7019872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85" name="Freeform 173"/>
              <p:cNvSpPr/>
              <p:nvPr/>
            </p:nvSpPr>
            <p:spPr bwMode="auto">
              <a:xfrm>
                <a:off x="6111883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174"/>
              <p:cNvSpPr/>
              <p:nvPr/>
            </p:nvSpPr>
            <p:spPr bwMode="auto">
              <a:xfrm>
                <a:off x="6232582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Oval 175"/>
              <p:cNvSpPr>
                <a:spLocks noChangeArrowheads="1"/>
              </p:cNvSpPr>
              <p:nvPr/>
            </p:nvSpPr>
            <p:spPr bwMode="auto">
              <a:xfrm>
                <a:off x="6154032" y="1994614"/>
                <a:ext cx="70886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176"/>
              <p:cNvSpPr/>
              <p:nvPr/>
            </p:nvSpPr>
            <p:spPr bwMode="auto">
              <a:xfrm>
                <a:off x="6148284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177"/>
              <p:cNvSpPr/>
              <p:nvPr/>
            </p:nvSpPr>
            <p:spPr bwMode="auto">
              <a:xfrm>
                <a:off x="6198096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178"/>
              <p:cNvSpPr/>
              <p:nvPr/>
            </p:nvSpPr>
            <p:spPr bwMode="auto">
              <a:xfrm>
                <a:off x="6127210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179"/>
              <p:cNvSpPr/>
              <p:nvPr/>
            </p:nvSpPr>
            <p:spPr bwMode="auto">
              <a:xfrm>
                <a:off x="6295804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180"/>
              <p:cNvSpPr/>
              <p:nvPr/>
            </p:nvSpPr>
            <p:spPr bwMode="auto">
              <a:xfrm>
                <a:off x="6416503" y="2092322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3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181"/>
              <p:cNvSpPr>
                <a:spLocks noChangeArrowheads="1"/>
              </p:cNvSpPr>
              <p:nvPr/>
            </p:nvSpPr>
            <p:spPr bwMode="auto">
              <a:xfrm>
                <a:off x="6337953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182"/>
              <p:cNvSpPr/>
              <p:nvPr/>
            </p:nvSpPr>
            <p:spPr bwMode="auto">
              <a:xfrm>
                <a:off x="6332205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183"/>
              <p:cNvSpPr/>
              <p:nvPr/>
            </p:nvSpPr>
            <p:spPr bwMode="auto">
              <a:xfrm>
                <a:off x="6382017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Freeform 184"/>
              <p:cNvSpPr/>
              <p:nvPr/>
            </p:nvSpPr>
            <p:spPr bwMode="auto">
              <a:xfrm>
                <a:off x="6311131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185"/>
              <p:cNvSpPr/>
              <p:nvPr/>
            </p:nvSpPr>
            <p:spPr bwMode="auto">
              <a:xfrm>
                <a:off x="6479726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" name="Freeform 186"/>
              <p:cNvSpPr/>
              <p:nvPr/>
            </p:nvSpPr>
            <p:spPr bwMode="auto">
              <a:xfrm>
                <a:off x="6608087" y="2092322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2 w 5"/>
                  <a:gd name="T13" fmla="*/ 0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Oval 187"/>
              <p:cNvSpPr>
                <a:spLocks noChangeArrowheads="1"/>
              </p:cNvSpPr>
              <p:nvPr/>
            </p:nvSpPr>
            <p:spPr bwMode="auto">
              <a:xfrm>
                <a:off x="6521874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" name="Freeform 188"/>
              <p:cNvSpPr/>
              <p:nvPr/>
            </p:nvSpPr>
            <p:spPr bwMode="auto">
              <a:xfrm>
                <a:off x="6516127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Freeform 189"/>
              <p:cNvSpPr/>
              <p:nvPr/>
            </p:nvSpPr>
            <p:spPr bwMode="auto">
              <a:xfrm>
                <a:off x="6565939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" name="Freeform 190"/>
              <p:cNvSpPr/>
              <p:nvPr/>
            </p:nvSpPr>
            <p:spPr bwMode="auto">
              <a:xfrm>
                <a:off x="6495052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1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6 w 18"/>
                  <a:gd name="T25" fmla="*/ 18 h 21"/>
                  <a:gd name="T26" fmla="*/ 16 w 18"/>
                  <a:gd name="T27" fmla="*/ 10 h 21"/>
                  <a:gd name="T28" fmla="*/ 16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21"/>
                      <a:pt x="15" y="21"/>
                      <a:pt x="15" y="19"/>
                    </a:cubicBezTo>
                    <a:cubicBezTo>
                      <a:pt x="15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191"/>
              <p:cNvSpPr/>
              <p:nvPr/>
            </p:nvSpPr>
            <p:spPr bwMode="auto">
              <a:xfrm>
                <a:off x="5184614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192"/>
              <p:cNvSpPr/>
              <p:nvPr/>
            </p:nvSpPr>
            <p:spPr bwMode="auto">
              <a:xfrm>
                <a:off x="5312976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Oval 193"/>
              <p:cNvSpPr>
                <a:spLocks noChangeArrowheads="1"/>
              </p:cNvSpPr>
              <p:nvPr/>
            </p:nvSpPr>
            <p:spPr bwMode="auto">
              <a:xfrm>
                <a:off x="5226763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" name="Freeform 194"/>
              <p:cNvSpPr/>
              <p:nvPr/>
            </p:nvSpPr>
            <p:spPr bwMode="auto">
              <a:xfrm>
                <a:off x="5226763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4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Freeform 195"/>
              <p:cNvSpPr/>
              <p:nvPr/>
            </p:nvSpPr>
            <p:spPr bwMode="auto">
              <a:xfrm>
                <a:off x="5270827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1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8" name="Freeform 196"/>
              <p:cNvSpPr/>
              <p:nvPr/>
            </p:nvSpPr>
            <p:spPr bwMode="auto">
              <a:xfrm>
                <a:off x="5199941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8 w 19"/>
                  <a:gd name="T3" fmla="*/ 0 h 21"/>
                  <a:gd name="T4" fmla="*/ 1 w 19"/>
                  <a:gd name="T5" fmla="*/ 2 h 21"/>
                  <a:gd name="T6" fmla="*/ 3 w 19"/>
                  <a:gd name="T7" fmla="*/ 6 h 21"/>
                  <a:gd name="T8" fmla="*/ 3 w 19"/>
                  <a:gd name="T9" fmla="*/ 10 h 21"/>
                  <a:gd name="T10" fmla="*/ 3 w 19"/>
                  <a:gd name="T11" fmla="*/ 18 h 21"/>
                  <a:gd name="T12" fmla="*/ 4 w 19"/>
                  <a:gd name="T13" fmla="*/ 19 h 21"/>
                  <a:gd name="T14" fmla="*/ 8 w 19"/>
                  <a:gd name="T15" fmla="*/ 21 h 21"/>
                  <a:gd name="T16" fmla="*/ 9 w 19"/>
                  <a:gd name="T17" fmla="*/ 21 h 21"/>
                  <a:gd name="T18" fmla="*/ 10 w 19"/>
                  <a:gd name="T19" fmla="*/ 21 h 21"/>
                  <a:gd name="T20" fmla="*/ 11 w 19"/>
                  <a:gd name="T21" fmla="*/ 21 h 21"/>
                  <a:gd name="T22" fmla="*/ 15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4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8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9" name="Freeform 197"/>
              <p:cNvSpPr/>
              <p:nvPr/>
            </p:nvSpPr>
            <p:spPr bwMode="auto">
              <a:xfrm>
                <a:off x="5368535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3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0" name="Freeform 198"/>
              <p:cNvSpPr/>
              <p:nvPr/>
            </p:nvSpPr>
            <p:spPr bwMode="auto">
              <a:xfrm>
                <a:off x="5496897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1" name="Oval 199"/>
              <p:cNvSpPr>
                <a:spLocks noChangeArrowheads="1"/>
              </p:cNvSpPr>
              <p:nvPr/>
            </p:nvSpPr>
            <p:spPr bwMode="auto">
              <a:xfrm>
                <a:off x="5410684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" name="Freeform 200"/>
              <p:cNvSpPr/>
              <p:nvPr/>
            </p:nvSpPr>
            <p:spPr bwMode="auto">
              <a:xfrm>
                <a:off x="5410684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201"/>
              <p:cNvSpPr/>
              <p:nvPr/>
            </p:nvSpPr>
            <p:spPr bwMode="auto">
              <a:xfrm>
                <a:off x="5460496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Freeform 202"/>
              <p:cNvSpPr/>
              <p:nvPr/>
            </p:nvSpPr>
            <p:spPr bwMode="auto">
              <a:xfrm>
                <a:off x="5383862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9 w 19"/>
                  <a:gd name="T3" fmla="*/ 0 h 21"/>
                  <a:gd name="T4" fmla="*/ 1 w 19"/>
                  <a:gd name="T5" fmla="*/ 2 h 21"/>
                  <a:gd name="T6" fmla="*/ 3 w 19"/>
                  <a:gd name="T7" fmla="*/ 6 h 21"/>
                  <a:gd name="T8" fmla="*/ 3 w 19"/>
                  <a:gd name="T9" fmla="*/ 10 h 21"/>
                  <a:gd name="T10" fmla="*/ 3 w 19"/>
                  <a:gd name="T11" fmla="*/ 18 h 21"/>
                  <a:gd name="T12" fmla="*/ 4 w 19"/>
                  <a:gd name="T13" fmla="*/ 19 h 21"/>
                  <a:gd name="T14" fmla="*/ 9 w 19"/>
                  <a:gd name="T15" fmla="*/ 21 h 21"/>
                  <a:gd name="T16" fmla="*/ 9 w 19"/>
                  <a:gd name="T17" fmla="*/ 21 h 21"/>
                  <a:gd name="T18" fmla="*/ 11 w 19"/>
                  <a:gd name="T19" fmla="*/ 21 h 21"/>
                  <a:gd name="T20" fmla="*/ 11 w 19"/>
                  <a:gd name="T21" fmla="*/ 21 h 21"/>
                  <a:gd name="T22" fmla="*/ 16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4" y="19"/>
                      <a:pt x="4" y="19"/>
                    </a:cubicBezTo>
                    <a:cubicBezTo>
                      <a:pt x="4" y="21"/>
                      <a:pt x="6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9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5" name="Freeform 203"/>
              <p:cNvSpPr/>
              <p:nvPr/>
            </p:nvSpPr>
            <p:spPr bwMode="auto">
              <a:xfrm>
                <a:off x="5560120" y="2086575"/>
                <a:ext cx="34485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1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2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1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" name="Freeform 204"/>
              <p:cNvSpPr/>
              <p:nvPr/>
            </p:nvSpPr>
            <p:spPr bwMode="auto">
              <a:xfrm>
                <a:off x="5680818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7" name="Oval 205"/>
              <p:cNvSpPr>
                <a:spLocks noChangeArrowheads="1"/>
              </p:cNvSpPr>
              <p:nvPr/>
            </p:nvSpPr>
            <p:spPr bwMode="auto">
              <a:xfrm>
                <a:off x="5594605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8" name="Freeform 206"/>
              <p:cNvSpPr/>
              <p:nvPr/>
            </p:nvSpPr>
            <p:spPr bwMode="auto">
              <a:xfrm>
                <a:off x="5594605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9" name="Freeform 207"/>
              <p:cNvSpPr/>
              <p:nvPr/>
            </p:nvSpPr>
            <p:spPr bwMode="auto">
              <a:xfrm>
                <a:off x="5644417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0" name="Freeform 208"/>
              <p:cNvSpPr/>
              <p:nvPr/>
            </p:nvSpPr>
            <p:spPr bwMode="auto">
              <a:xfrm>
                <a:off x="5567783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9 w 19"/>
                  <a:gd name="T3" fmla="*/ 0 h 21"/>
                  <a:gd name="T4" fmla="*/ 1 w 19"/>
                  <a:gd name="T5" fmla="*/ 2 h 21"/>
                  <a:gd name="T6" fmla="*/ 4 w 19"/>
                  <a:gd name="T7" fmla="*/ 6 h 21"/>
                  <a:gd name="T8" fmla="*/ 4 w 19"/>
                  <a:gd name="T9" fmla="*/ 10 h 21"/>
                  <a:gd name="T10" fmla="*/ 4 w 19"/>
                  <a:gd name="T11" fmla="*/ 18 h 21"/>
                  <a:gd name="T12" fmla="*/ 4 w 19"/>
                  <a:gd name="T13" fmla="*/ 19 h 21"/>
                  <a:gd name="T14" fmla="*/ 9 w 19"/>
                  <a:gd name="T15" fmla="*/ 21 h 21"/>
                  <a:gd name="T16" fmla="*/ 9 w 19"/>
                  <a:gd name="T17" fmla="*/ 21 h 21"/>
                  <a:gd name="T18" fmla="*/ 11 w 19"/>
                  <a:gd name="T19" fmla="*/ 21 h 21"/>
                  <a:gd name="T20" fmla="*/ 11 w 19"/>
                  <a:gd name="T21" fmla="*/ 21 h 21"/>
                  <a:gd name="T22" fmla="*/ 16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4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21"/>
                      <a:pt x="6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9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1" name="Freeform 209"/>
              <p:cNvSpPr/>
              <p:nvPr/>
            </p:nvSpPr>
            <p:spPr bwMode="auto">
              <a:xfrm>
                <a:off x="5744041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1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2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2" name="Freeform 210"/>
              <p:cNvSpPr/>
              <p:nvPr/>
            </p:nvSpPr>
            <p:spPr bwMode="auto">
              <a:xfrm>
                <a:off x="5864739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3" name="Oval 211"/>
              <p:cNvSpPr>
                <a:spLocks noChangeArrowheads="1"/>
              </p:cNvSpPr>
              <p:nvPr/>
            </p:nvSpPr>
            <p:spPr bwMode="auto">
              <a:xfrm>
                <a:off x="5780442" y="1994614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4" name="Freeform 212"/>
              <p:cNvSpPr/>
              <p:nvPr/>
            </p:nvSpPr>
            <p:spPr bwMode="auto">
              <a:xfrm>
                <a:off x="5780442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5" name="Freeform 213"/>
              <p:cNvSpPr/>
              <p:nvPr/>
            </p:nvSpPr>
            <p:spPr bwMode="auto">
              <a:xfrm>
                <a:off x="5828338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6" name="Freeform 214"/>
              <p:cNvSpPr/>
              <p:nvPr/>
            </p:nvSpPr>
            <p:spPr bwMode="auto">
              <a:xfrm>
                <a:off x="5757452" y="2071248"/>
                <a:ext cx="128362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7" name="Freeform 215"/>
              <p:cNvSpPr/>
              <p:nvPr/>
            </p:nvSpPr>
            <p:spPr bwMode="auto">
              <a:xfrm>
                <a:off x="5927962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8" name="Freeform 216"/>
              <p:cNvSpPr/>
              <p:nvPr/>
            </p:nvSpPr>
            <p:spPr bwMode="auto">
              <a:xfrm>
                <a:off x="6048660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9" name="Oval 217"/>
              <p:cNvSpPr>
                <a:spLocks noChangeArrowheads="1"/>
              </p:cNvSpPr>
              <p:nvPr/>
            </p:nvSpPr>
            <p:spPr bwMode="auto">
              <a:xfrm>
                <a:off x="5970111" y="1994614"/>
                <a:ext cx="70886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0" name="Freeform 218"/>
              <p:cNvSpPr/>
              <p:nvPr/>
            </p:nvSpPr>
            <p:spPr bwMode="auto">
              <a:xfrm>
                <a:off x="5964363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1" name="Freeform 219"/>
              <p:cNvSpPr/>
              <p:nvPr/>
            </p:nvSpPr>
            <p:spPr bwMode="auto">
              <a:xfrm>
                <a:off x="6012259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2" name="Freeform 220"/>
              <p:cNvSpPr/>
              <p:nvPr/>
            </p:nvSpPr>
            <p:spPr bwMode="auto">
              <a:xfrm>
                <a:off x="5943289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" name="Freeform 221"/>
              <p:cNvSpPr/>
              <p:nvPr/>
            </p:nvSpPr>
            <p:spPr bwMode="auto">
              <a:xfrm>
                <a:off x="5184614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4" name="Freeform 222"/>
              <p:cNvSpPr/>
              <p:nvPr/>
            </p:nvSpPr>
            <p:spPr bwMode="auto">
              <a:xfrm>
                <a:off x="5312976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5" name="Oval 223"/>
              <p:cNvSpPr>
                <a:spLocks noChangeArrowheads="1"/>
              </p:cNvSpPr>
              <p:nvPr/>
            </p:nvSpPr>
            <p:spPr bwMode="auto">
              <a:xfrm>
                <a:off x="5226763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6" name="Freeform 224"/>
              <p:cNvSpPr/>
              <p:nvPr/>
            </p:nvSpPr>
            <p:spPr bwMode="auto">
              <a:xfrm>
                <a:off x="5226763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4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7" name="Freeform 225"/>
              <p:cNvSpPr/>
              <p:nvPr/>
            </p:nvSpPr>
            <p:spPr bwMode="auto">
              <a:xfrm>
                <a:off x="5270827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1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8" name="Freeform 226"/>
              <p:cNvSpPr/>
              <p:nvPr/>
            </p:nvSpPr>
            <p:spPr bwMode="auto">
              <a:xfrm>
                <a:off x="5199941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8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4 w 19"/>
                  <a:gd name="T13" fmla="*/ 18 h 20"/>
                  <a:gd name="T14" fmla="*/ 8 w 19"/>
                  <a:gd name="T15" fmla="*/ 20 h 20"/>
                  <a:gd name="T16" fmla="*/ 9 w 19"/>
                  <a:gd name="T17" fmla="*/ 20 h 20"/>
                  <a:gd name="T18" fmla="*/ 10 w 19"/>
                  <a:gd name="T19" fmla="*/ 20 h 20"/>
                  <a:gd name="T20" fmla="*/ 11 w 19"/>
                  <a:gd name="T21" fmla="*/ 20 h 20"/>
                  <a:gd name="T22" fmla="*/ 15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4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5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8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9" name="Freeform 227"/>
              <p:cNvSpPr/>
              <p:nvPr/>
            </p:nvSpPr>
            <p:spPr bwMode="auto">
              <a:xfrm>
                <a:off x="5368535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3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0" name="Freeform 228"/>
              <p:cNvSpPr/>
              <p:nvPr/>
            </p:nvSpPr>
            <p:spPr bwMode="auto">
              <a:xfrm>
                <a:off x="5496897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1" name="Oval 229"/>
              <p:cNvSpPr>
                <a:spLocks noChangeArrowheads="1"/>
              </p:cNvSpPr>
              <p:nvPr/>
            </p:nvSpPr>
            <p:spPr bwMode="auto">
              <a:xfrm>
                <a:off x="5410684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2" name="Freeform 230"/>
              <p:cNvSpPr/>
              <p:nvPr/>
            </p:nvSpPr>
            <p:spPr bwMode="auto">
              <a:xfrm>
                <a:off x="5410684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3" name="Freeform 231"/>
              <p:cNvSpPr/>
              <p:nvPr/>
            </p:nvSpPr>
            <p:spPr bwMode="auto">
              <a:xfrm>
                <a:off x="5460496" y="260385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4" name="Freeform 232"/>
              <p:cNvSpPr/>
              <p:nvPr/>
            </p:nvSpPr>
            <p:spPr bwMode="auto">
              <a:xfrm>
                <a:off x="5383862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9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4 w 19"/>
                  <a:gd name="T13" fmla="*/ 18 h 20"/>
                  <a:gd name="T14" fmla="*/ 9 w 19"/>
                  <a:gd name="T15" fmla="*/ 20 h 20"/>
                  <a:gd name="T16" fmla="*/ 9 w 19"/>
                  <a:gd name="T17" fmla="*/ 20 h 20"/>
                  <a:gd name="T18" fmla="*/ 11 w 19"/>
                  <a:gd name="T19" fmla="*/ 20 h 20"/>
                  <a:gd name="T20" fmla="*/ 11 w 19"/>
                  <a:gd name="T21" fmla="*/ 20 h 20"/>
                  <a:gd name="T22" fmla="*/ 16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8"/>
                      <a:pt x="4" y="18"/>
                    </a:cubicBezTo>
                    <a:cubicBezTo>
                      <a:pt x="4" y="20"/>
                      <a:pt x="6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5" name="Freeform 233"/>
              <p:cNvSpPr/>
              <p:nvPr/>
            </p:nvSpPr>
            <p:spPr bwMode="auto">
              <a:xfrm>
                <a:off x="5560120" y="2488903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1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1" y="20"/>
                    </a:cubicBezTo>
                    <a:cubicBezTo>
                      <a:pt x="2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1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6" name="Freeform 234"/>
              <p:cNvSpPr/>
              <p:nvPr/>
            </p:nvSpPr>
            <p:spPr bwMode="auto">
              <a:xfrm>
                <a:off x="5680818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7" name="Oval 235"/>
              <p:cNvSpPr>
                <a:spLocks noChangeArrowheads="1"/>
              </p:cNvSpPr>
              <p:nvPr/>
            </p:nvSpPr>
            <p:spPr bwMode="auto">
              <a:xfrm>
                <a:off x="5594605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8" name="Freeform 236"/>
              <p:cNvSpPr/>
              <p:nvPr/>
            </p:nvSpPr>
            <p:spPr bwMode="auto">
              <a:xfrm>
                <a:off x="5594605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9" name="Freeform 237"/>
              <p:cNvSpPr/>
              <p:nvPr/>
            </p:nvSpPr>
            <p:spPr bwMode="auto">
              <a:xfrm>
                <a:off x="5644417" y="260385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0" name="Freeform 238"/>
              <p:cNvSpPr/>
              <p:nvPr/>
            </p:nvSpPr>
            <p:spPr bwMode="auto">
              <a:xfrm>
                <a:off x="5567783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9 w 19"/>
                  <a:gd name="T3" fmla="*/ 0 h 20"/>
                  <a:gd name="T4" fmla="*/ 1 w 19"/>
                  <a:gd name="T5" fmla="*/ 2 h 20"/>
                  <a:gd name="T6" fmla="*/ 4 w 19"/>
                  <a:gd name="T7" fmla="*/ 5 h 20"/>
                  <a:gd name="T8" fmla="*/ 4 w 19"/>
                  <a:gd name="T9" fmla="*/ 9 h 20"/>
                  <a:gd name="T10" fmla="*/ 4 w 19"/>
                  <a:gd name="T11" fmla="*/ 17 h 20"/>
                  <a:gd name="T12" fmla="*/ 4 w 19"/>
                  <a:gd name="T13" fmla="*/ 18 h 20"/>
                  <a:gd name="T14" fmla="*/ 9 w 19"/>
                  <a:gd name="T15" fmla="*/ 20 h 20"/>
                  <a:gd name="T16" fmla="*/ 9 w 19"/>
                  <a:gd name="T17" fmla="*/ 20 h 20"/>
                  <a:gd name="T18" fmla="*/ 11 w 19"/>
                  <a:gd name="T19" fmla="*/ 20 h 20"/>
                  <a:gd name="T20" fmla="*/ 11 w 19"/>
                  <a:gd name="T21" fmla="*/ 20 h 20"/>
                  <a:gd name="T22" fmla="*/ 16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5" y="20"/>
                      <a:pt x="6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1" name="Freeform 239"/>
              <p:cNvSpPr/>
              <p:nvPr/>
            </p:nvSpPr>
            <p:spPr bwMode="auto">
              <a:xfrm>
                <a:off x="5736377" y="2488903"/>
                <a:ext cx="36401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2" name="Freeform 240"/>
              <p:cNvSpPr/>
              <p:nvPr/>
            </p:nvSpPr>
            <p:spPr bwMode="auto">
              <a:xfrm>
                <a:off x="5857076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3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3" name="Oval 242"/>
              <p:cNvSpPr>
                <a:spLocks noChangeArrowheads="1"/>
              </p:cNvSpPr>
              <p:nvPr/>
            </p:nvSpPr>
            <p:spPr bwMode="auto">
              <a:xfrm>
                <a:off x="5780442" y="2391195"/>
                <a:ext cx="6897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Freeform 243"/>
              <p:cNvSpPr/>
              <p:nvPr/>
            </p:nvSpPr>
            <p:spPr bwMode="auto">
              <a:xfrm>
                <a:off x="5772779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5" name="Freeform 244"/>
              <p:cNvSpPr/>
              <p:nvPr/>
            </p:nvSpPr>
            <p:spPr bwMode="auto">
              <a:xfrm>
                <a:off x="5822591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6" name="Freeform 245"/>
              <p:cNvSpPr/>
              <p:nvPr/>
            </p:nvSpPr>
            <p:spPr bwMode="auto">
              <a:xfrm>
                <a:off x="5751704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7" name="Freeform 246"/>
              <p:cNvSpPr/>
              <p:nvPr/>
            </p:nvSpPr>
            <p:spPr bwMode="auto">
              <a:xfrm>
                <a:off x="5920298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8" name="Freeform 247"/>
              <p:cNvSpPr/>
              <p:nvPr/>
            </p:nvSpPr>
            <p:spPr bwMode="auto">
              <a:xfrm>
                <a:off x="6048661" y="2488902"/>
                <a:ext cx="28738" cy="141773"/>
              </a:xfrm>
              <a:custGeom>
                <a:avLst/>
                <a:gdLst>
                  <a:gd name="T0" fmla="*/ 2 w 4"/>
                  <a:gd name="T1" fmla="*/ 0 h 20"/>
                  <a:gd name="T2" fmla="*/ 0 w 4"/>
                  <a:gd name="T3" fmla="*/ 3 h 20"/>
                  <a:gd name="T4" fmla="*/ 0 w 4"/>
                  <a:gd name="T5" fmla="*/ 7 h 20"/>
                  <a:gd name="T6" fmla="*/ 1 w 4"/>
                  <a:gd name="T7" fmla="*/ 18 h 20"/>
                  <a:gd name="T8" fmla="*/ 3 w 4"/>
                  <a:gd name="T9" fmla="*/ 20 h 20"/>
                  <a:gd name="T10" fmla="*/ 4 w 4"/>
                  <a:gd name="T11" fmla="*/ 18 h 20"/>
                  <a:gd name="T12" fmla="*/ 2 w 4"/>
                  <a:gd name="T13" fmla="*/ 1 h 20"/>
                  <a:gd name="T14" fmla="*/ 2 w 4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0">
                    <a:moveTo>
                      <a:pt x="2" y="0"/>
                    </a:moveTo>
                    <a:cubicBezTo>
                      <a:pt x="2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4" y="19"/>
                      <a:pt x="4" y="1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9" name="Oval 248"/>
              <p:cNvSpPr>
                <a:spLocks noChangeArrowheads="1"/>
              </p:cNvSpPr>
              <p:nvPr/>
            </p:nvSpPr>
            <p:spPr bwMode="auto">
              <a:xfrm>
                <a:off x="5964363" y="2391195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0" name="Freeform 249"/>
              <p:cNvSpPr/>
              <p:nvPr/>
            </p:nvSpPr>
            <p:spPr bwMode="auto">
              <a:xfrm>
                <a:off x="5956700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1" name="Freeform 250"/>
              <p:cNvSpPr/>
              <p:nvPr/>
            </p:nvSpPr>
            <p:spPr bwMode="auto">
              <a:xfrm>
                <a:off x="6006512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2" name="Freeform 251"/>
              <p:cNvSpPr/>
              <p:nvPr/>
            </p:nvSpPr>
            <p:spPr bwMode="auto">
              <a:xfrm>
                <a:off x="5935625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6 w 18"/>
                  <a:gd name="T25" fmla="*/ 17 h 20"/>
                  <a:gd name="T26" fmla="*/ 16 w 18"/>
                  <a:gd name="T27" fmla="*/ 9 h 20"/>
                  <a:gd name="T28" fmla="*/ 16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20"/>
                      <a:pt x="14" y="20"/>
                      <a:pt x="15" y="18"/>
                    </a:cubicBezTo>
                    <a:cubicBezTo>
                      <a:pt x="15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3" name="Freeform 252"/>
              <p:cNvSpPr/>
              <p:nvPr/>
            </p:nvSpPr>
            <p:spPr bwMode="auto">
              <a:xfrm>
                <a:off x="6104219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4" name="Freeform 253"/>
              <p:cNvSpPr/>
              <p:nvPr/>
            </p:nvSpPr>
            <p:spPr bwMode="auto">
              <a:xfrm>
                <a:off x="6232582" y="2488902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5" name="Oval 254"/>
              <p:cNvSpPr>
                <a:spLocks noChangeArrowheads="1"/>
              </p:cNvSpPr>
              <p:nvPr/>
            </p:nvSpPr>
            <p:spPr bwMode="auto">
              <a:xfrm>
                <a:off x="6148285" y="2391195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6" name="Freeform 255"/>
              <p:cNvSpPr/>
              <p:nvPr/>
            </p:nvSpPr>
            <p:spPr bwMode="auto">
              <a:xfrm>
                <a:off x="6140621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7" name="Freeform 256"/>
              <p:cNvSpPr/>
              <p:nvPr/>
            </p:nvSpPr>
            <p:spPr bwMode="auto">
              <a:xfrm>
                <a:off x="6190433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8" name="Freeform 257"/>
              <p:cNvSpPr/>
              <p:nvPr/>
            </p:nvSpPr>
            <p:spPr bwMode="auto">
              <a:xfrm>
                <a:off x="6119546" y="2475492"/>
                <a:ext cx="134109" cy="141773"/>
              </a:xfrm>
              <a:custGeom>
                <a:avLst/>
                <a:gdLst>
                  <a:gd name="T0" fmla="*/ 10 w 19"/>
                  <a:gd name="T1" fmla="*/ 0 h 20"/>
                  <a:gd name="T2" fmla="*/ 8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3 w 19"/>
                  <a:gd name="T13" fmla="*/ 18 h 20"/>
                  <a:gd name="T14" fmla="*/ 8 w 19"/>
                  <a:gd name="T15" fmla="*/ 20 h 20"/>
                  <a:gd name="T16" fmla="*/ 8 w 19"/>
                  <a:gd name="T17" fmla="*/ 20 h 20"/>
                  <a:gd name="T18" fmla="*/ 10 w 19"/>
                  <a:gd name="T19" fmla="*/ 20 h 20"/>
                  <a:gd name="T20" fmla="*/ 10 w 19"/>
                  <a:gd name="T21" fmla="*/ 20 h 20"/>
                  <a:gd name="T22" fmla="*/ 15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8 w 19"/>
                  <a:gd name="T31" fmla="*/ 2 h 20"/>
                  <a:gd name="T32" fmla="*/ 10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20"/>
                      <a:pt x="15" y="20"/>
                      <a:pt x="15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8" y="2"/>
                    </a:cubicBezTo>
                    <a:cubicBezTo>
                      <a:pt x="18" y="0"/>
                      <a:pt x="13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9" name="Freeform 258"/>
              <p:cNvSpPr/>
              <p:nvPr/>
            </p:nvSpPr>
            <p:spPr bwMode="auto">
              <a:xfrm>
                <a:off x="6295804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0" name="Freeform 259"/>
              <p:cNvSpPr/>
              <p:nvPr/>
            </p:nvSpPr>
            <p:spPr bwMode="auto">
              <a:xfrm>
                <a:off x="6416503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1" name="Oval 260"/>
              <p:cNvSpPr>
                <a:spLocks noChangeArrowheads="1"/>
              </p:cNvSpPr>
              <p:nvPr/>
            </p:nvSpPr>
            <p:spPr bwMode="auto">
              <a:xfrm>
                <a:off x="6337953" y="2391195"/>
                <a:ext cx="70887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2" name="Freeform 261"/>
              <p:cNvSpPr/>
              <p:nvPr/>
            </p:nvSpPr>
            <p:spPr bwMode="auto">
              <a:xfrm>
                <a:off x="6332206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3" name="Freeform 262"/>
              <p:cNvSpPr/>
              <p:nvPr/>
            </p:nvSpPr>
            <p:spPr bwMode="auto">
              <a:xfrm>
                <a:off x="6382018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" name="Freeform 263"/>
              <p:cNvSpPr/>
              <p:nvPr/>
            </p:nvSpPr>
            <p:spPr bwMode="auto">
              <a:xfrm>
                <a:off x="6311131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5" name="Freeform 264"/>
              <p:cNvSpPr/>
              <p:nvPr/>
            </p:nvSpPr>
            <p:spPr bwMode="auto">
              <a:xfrm>
                <a:off x="6479725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" name="Freeform 265"/>
              <p:cNvSpPr/>
              <p:nvPr/>
            </p:nvSpPr>
            <p:spPr bwMode="auto">
              <a:xfrm>
                <a:off x="6600424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7" name="Oval 266"/>
              <p:cNvSpPr>
                <a:spLocks noChangeArrowheads="1"/>
              </p:cNvSpPr>
              <p:nvPr/>
            </p:nvSpPr>
            <p:spPr bwMode="auto">
              <a:xfrm>
                <a:off x="6521874" y="2391195"/>
                <a:ext cx="70887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8" name="Freeform 267"/>
              <p:cNvSpPr/>
              <p:nvPr/>
            </p:nvSpPr>
            <p:spPr bwMode="auto">
              <a:xfrm>
                <a:off x="6516127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9" name="Freeform 268"/>
              <p:cNvSpPr/>
              <p:nvPr/>
            </p:nvSpPr>
            <p:spPr bwMode="auto">
              <a:xfrm>
                <a:off x="6565939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0" name="Freeform 269"/>
              <p:cNvSpPr/>
              <p:nvPr/>
            </p:nvSpPr>
            <p:spPr bwMode="auto">
              <a:xfrm>
                <a:off x="6495052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272" name="Freeform 41"/>
            <p:cNvSpPr/>
            <p:nvPr/>
          </p:nvSpPr>
          <p:spPr bwMode="auto">
            <a:xfrm>
              <a:off x="6473833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Freeform 42"/>
            <p:cNvSpPr/>
            <p:nvPr/>
          </p:nvSpPr>
          <p:spPr bwMode="auto">
            <a:xfrm>
              <a:off x="6594532" y="1301078"/>
              <a:ext cx="34485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Oval 43"/>
            <p:cNvSpPr>
              <a:spLocks noChangeArrowheads="1"/>
            </p:cNvSpPr>
            <p:nvPr/>
          </p:nvSpPr>
          <p:spPr bwMode="auto">
            <a:xfrm>
              <a:off x="6515982" y="1209117"/>
              <a:ext cx="70886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5" name="Freeform 44"/>
            <p:cNvSpPr/>
            <p:nvPr/>
          </p:nvSpPr>
          <p:spPr bwMode="auto">
            <a:xfrm>
              <a:off x="6510234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Freeform 45"/>
            <p:cNvSpPr/>
            <p:nvPr/>
          </p:nvSpPr>
          <p:spPr bwMode="auto">
            <a:xfrm>
              <a:off x="6560046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Freeform 46"/>
            <p:cNvSpPr/>
            <p:nvPr/>
          </p:nvSpPr>
          <p:spPr bwMode="auto">
            <a:xfrm>
              <a:off x="6460422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Freeform 47"/>
            <p:cNvSpPr/>
            <p:nvPr/>
          </p:nvSpPr>
          <p:spPr bwMode="auto">
            <a:xfrm>
              <a:off x="6657754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Freeform 48"/>
            <p:cNvSpPr/>
            <p:nvPr/>
          </p:nvSpPr>
          <p:spPr bwMode="auto">
            <a:xfrm>
              <a:off x="6778453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Oval 49"/>
            <p:cNvSpPr>
              <a:spLocks noChangeArrowheads="1"/>
            </p:cNvSpPr>
            <p:nvPr/>
          </p:nvSpPr>
          <p:spPr bwMode="auto">
            <a:xfrm>
              <a:off x="6699903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1" name="Freeform 50"/>
            <p:cNvSpPr/>
            <p:nvPr/>
          </p:nvSpPr>
          <p:spPr bwMode="auto">
            <a:xfrm>
              <a:off x="6694155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Freeform 51"/>
            <p:cNvSpPr/>
            <p:nvPr/>
          </p:nvSpPr>
          <p:spPr bwMode="auto">
            <a:xfrm>
              <a:off x="6743967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Freeform 52"/>
            <p:cNvSpPr/>
            <p:nvPr/>
          </p:nvSpPr>
          <p:spPr bwMode="auto">
            <a:xfrm>
              <a:off x="6644344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Freeform 53"/>
            <p:cNvSpPr/>
            <p:nvPr/>
          </p:nvSpPr>
          <p:spPr bwMode="auto">
            <a:xfrm>
              <a:off x="6841676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Freeform 54"/>
            <p:cNvSpPr/>
            <p:nvPr/>
          </p:nvSpPr>
          <p:spPr bwMode="auto">
            <a:xfrm>
              <a:off x="6962374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Oval 55"/>
            <p:cNvSpPr>
              <a:spLocks noChangeArrowheads="1"/>
            </p:cNvSpPr>
            <p:nvPr/>
          </p:nvSpPr>
          <p:spPr bwMode="auto">
            <a:xfrm>
              <a:off x="6883824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7" name="Freeform 56"/>
            <p:cNvSpPr/>
            <p:nvPr/>
          </p:nvSpPr>
          <p:spPr bwMode="auto">
            <a:xfrm>
              <a:off x="6878077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Freeform 57"/>
            <p:cNvSpPr/>
            <p:nvPr/>
          </p:nvSpPr>
          <p:spPr bwMode="auto">
            <a:xfrm>
              <a:off x="6927889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Freeform 58"/>
            <p:cNvSpPr/>
            <p:nvPr/>
          </p:nvSpPr>
          <p:spPr bwMode="auto">
            <a:xfrm>
              <a:off x="6828265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Freeform 59"/>
            <p:cNvSpPr/>
            <p:nvPr/>
          </p:nvSpPr>
          <p:spPr bwMode="auto">
            <a:xfrm>
              <a:off x="7025597" y="1301078"/>
              <a:ext cx="44064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Freeform 60"/>
            <p:cNvSpPr/>
            <p:nvPr/>
          </p:nvSpPr>
          <p:spPr bwMode="auto">
            <a:xfrm>
              <a:off x="7146295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Oval 61"/>
            <p:cNvSpPr>
              <a:spLocks noChangeArrowheads="1"/>
            </p:cNvSpPr>
            <p:nvPr/>
          </p:nvSpPr>
          <p:spPr bwMode="auto">
            <a:xfrm>
              <a:off x="7069661" y="1209117"/>
              <a:ext cx="76634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3" name="Freeform 62"/>
            <p:cNvSpPr/>
            <p:nvPr/>
          </p:nvSpPr>
          <p:spPr bwMode="auto">
            <a:xfrm>
              <a:off x="7061998" y="1406449"/>
              <a:ext cx="42149" cy="170510"/>
            </a:xfrm>
            <a:custGeom>
              <a:avLst/>
              <a:gdLst>
                <a:gd name="T0" fmla="*/ 2147483646 w 6"/>
                <a:gd name="T1" fmla="*/ 2147483646 h 24"/>
                <a:gd name="T2" fmla="*/ 2147483646 w 6"/>
                <a:gd name="T3" fmla="*/ 2147483646 h 24"/>
                <a:gd name="T4" fmla="*/ 0 w 6"/>
                <a:gd name="T5" fmla="*/ 2147483646 h 24"/>
                <a:gd name="T6" fmla="*/ 0 w 6"/>
                <a:gd name="T7" fmla="*/ 2147483646 h 24"/>
                <a:gd name="T8" fmla="*/ 2147483646 w 6"/>
                <a:gd name="T9" fmla="*/ 0 h 24"/>
                <a:gd name="T10" fmla="*/ 2147483646 w 6"/>
                <a:gd name="T11" fmla="*/ 2147483646 h 24"/>
                <a:gd name="T12" fmla="*/ 2147483646 w 6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4">
                  <a:moveTo>
                    <a:pt x="6" y="21"/>
                  </a:moveTo>
                  <a:cubicBezTo>
                    <a:pt x="6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Freeform 63"/>
            <p:cNvSpPr/>
            <p:nvPr/>
          </p:nvSpPr>
          <p:spPr bwMode="auto">
            <a:xfrm>
              <a:off x="7111810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Freeform 64"/>
            <p:cNvSpPr/>
            <p:nvPr/>
          </p:nvSpPr>
          <p:spPr bwMode="auto">
            <a:xfrm>
              <a:off x="7012186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5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Freeform 65"/>
            <p:cNvSpPr/>
            <p:nvPr/>
          </p:nvSpPr>
          <p:spPr bwMode="auto">
            <a:xfrm>
              <a:off x="7209518" y="1301078"/>
              <a:ext cx="44064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Freeform 66"/>
            <p:cNvSpPr/>
            <p:nvPr/>
          </p:nvSpPr>
          <p:spPr bwMode="auto">
            <a:xfrm>
              <a:off x="7330216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Oval 67"/>
            <p:cNvSpPr>
              <a:spLocks noChangeArrowheads="1"/>
            </p:cNvSpPr>
            <p:nvPr/>
          </p:nvSpPr>
          <p:spPr bwMode="auto">
            <a:xfrm>
              <a:off x="7253582" y="1209117"/>
              <a:ext cx="70886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9" name="Freeform 68"/>
            <p:cNvSpPr/>
            <p:nvPr/>
          </p:nvSpPr>
          <p:spPr bwMode="auto">
            <a:xfrm>
              <a:off x="7245919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Freeform 69"/>
            <p:cNvSpPr/>
            <p:nvPr/>
          </p:nvSpPr>
          <p:spPr bwMode="auto">
            <a:xfrm>
              <a:off x="7295731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Freeform 70"/>
            <p:cNvSpPr/>
            <p:nvPr/>
          </p:nvSpPr>
          <p:spPr bwMode="auto">
            <a:xfrm>
              <a:off x="7196107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Freeform 71"/>
            <p:cNvSpPr/>
            <p:nvPr/>
          </p:nvSpPr>
          <p:spPr bwMode="auto">
            <a:xfrm>
              <a:off x="7393439" y="1301078"/>
              <a:ext cx="44064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Freeform 72"/>
            <p:cNvSpPr/>
            <p:nvPr/>
          </p:nvSpPr>
          <p:spPr bwMode="auto">
            <a:xfrm>
              <a:off x="7514137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Oval 73"/>
            <p:cNvSpPr>
              <a:spLocks noChangeArrowheads="1"/>
            </p:cNvSpPr>
            <p:nvPr/>
          </p:nvSpPr>
          <p:spPr bwMode="auto">
            <a:xfrm>
              <a:off x="7437504" y="1209117"/>
              <a:ext cx="76634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5" name="Freeform 74"/>
            <p:cNvSpPr/>
            <p:nvPr/>
          </p:nvSpPr>
          <p:spPr bwMode="auto">
            <a:xfrm>
              <a:off x="7429840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Freeform 75"/>
            <p:cNvSpPr/>
            <p:nvPr/>
          </p:nvSpPr>
          <p:spPr bwMode="auto">
            <a:xfrm>
              <a:off x="7479652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Freeform 76"/>
            <p:cNvSpPr/>
            <p:nvPr/>
          </p:nvSpPr>
          <p:spPr bwMode="auto">
            <a:xfrm>
              <a:off x="7380028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Freeform 77"/>
            <p:cNvSpPr/>
            <p:nvPr/>
          </p:nvSpPr>
          <p:spPr bwMode="auto">
            <a:xfrm>
              <a:off x="7579276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Freeform 78"/>
            <p:cNvSpPr/>
            <p:nvPr/>
          </p:nvSpPr>
          <p:spPr bwMode="auto">
            <a:xfrm>
              <a:off x="7698059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Oval 79"/>
            <p:cNvSpPr>
              <a:spLocks noChangeArrowheads="1"/>
            </p:cNvSpPr>
            <p:nvPr/>
          </p:nvSpPr>
          <p:spPr bwMode="auto">
            <a:xfrm>
              <a:off x="7621425" y="1209117"/>
              <a:ext cx="76634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1" name="Freeform 80"/>
            <p:cNvSpPr/>
            <p:nvPr/>
          </p:nvSpPr>
          <p:spPr bwMode="auto">
            <a:xfrm>
              <a:off x="7613761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Freeform 81"/>
            <p:cNvSpPr/>
            <p:nvPr/>
          </p:nvSpPr>
          <p:spPr bwMode="auto">
            <a:xfrm>
              <a:off x="7663573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Freeform 82"/>
            <p:cNvSpPr/>
            <p:nvPr/>
          </p:nvSpPr>
          <p:spPr bwMode="auto">
            <a:xfrm>
              <a:off x="7563949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Freeform 83"/>
            <p:cNvSpPr/>
            <p:nvPr/>
          </p:nvSpPr>
          <p:spPr bwMode="auto">
            <a:xfrm>
              <a:off x="5546564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Freeform 84"/>
            <p:cNvSpPr/>
            <p:nvPr/>
          </p:nvSpPr>
          <p:spPr bwMode="auto">
            <a:xfrm>
              <a:off x="5667262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Oval 85"/>
            <p:cNvSpPr>
              <a:spLocks noChangeArrowheads="1"/>
            </p:cNvSpPr>
            <p:nvPr/>
          </p:nvSpPr>
          <p:spPr bwMode="auto">
            <a:xfrm>
              <a:off x="5588713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7" name="Freeform 86"/>
            <p:cNvSpPr/>
            <p:nvPr/>
          </p:nvSpPr>
          <p:spPr bwMode="auto">
            <a:xfrm>
              <a:off x="5588713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3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Freeform 87"/>
            <p:cNvSpPr/>
            <p:nvPr/>
          </p:nvSpPr>
          <p:spPr bwMode="auto">
            <a:xfrm>
              <a:off x="5632777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" name="Freeform 88"/>
            <p:cNvSpPr/>
            <p:nvPr/>
          </p:nvSpPr>
          <p:spPr bwMode="auto">
            <a:xfrm>
              <a:off x="5533153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5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Freeform 89"/>
            <p:cNvSpPr/>
            <p:nvPr/>
          </p:nvSpPr>
          <p:spPr bwMode="auto">
            <a:xfrm>
              <a:off x="5730485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" name="Freeform 90"/>
            <p:cNvSpPr/>
            <p:nvPr/>
          </p:nvSpPr>
          <p:spPr bwMode="auto">
            <a:xfrm>
              <a:off x="5851183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" name="Oval 91"/>
            <p:cNvSpPr>
              <a:spLocks noChangeArrowheads="1"/>
            </p:cNvSpPr>
            <p:nvPr/>
          </p:nvSpPr>
          <p:spPr bwMode="auto">
            <a:xfrm>
              <a:off x="5772634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3" name="Freeform 92"/>
            <p:cNvSpPr/>
            <p:nvPr/>
          </p:nvSpPr>
          <p:spPr bwMode="auto">
            <a:xfrm>
              <a:off x="5772634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" name="Freeform 93"/>
            <p:cNvSpPr/>
            <p:nvPr/>
          </p:nvSpPr>
          <p:spPr bwMode="auto">
            <a:xfrm>
              <a:off x="5822446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3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Freeform 94"/>
            <p:cNvSpPr/>
            <p:nvPr/>
          </p:nvSpPr>
          <p:spPr bwMode="auto">
            <a:xfrm>
              <a:off x="5717074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" name="Freeform 95"/>
            <p:cNvSpPr/>
            <p:nvPr/>
          </p:nvSpPr>
          <p:spPr bwMode="auto">
            <a:xfrm>
              <a:off x="5922070" y="1301078"/>
              <a:ext cx="34485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0 w 5"/>
                <a:gd name="T5" fmla="*/ 2147483646 h 21"/>
                <a:gd name="T6" fmla="*/ 2147483646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2" y="21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" name="Freeform 96"/>
            <p:cNvSpPr/>
            <p:nvPr/>
          </p:nvSpPr>
          <p:spPr bwMode="auto">
            <a:xfrm>
              <a:off x="6035105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" name="Oval 97"/>
            <p:cNvSpPr>
              <a:spLocks noChangeArrowheads="1"/>
            </p:cNvSpPr>
            <p:nvPr/>
          </p:nvSpPr>
          <p:spPr bwMode="auto">
            <a:xfrm>
              <a:off x="5956555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9" name="Freeform 98"/>
            <p:cNvSpPr/>
            <p:nvPr/>
          </p:nvSpPr>
          <p:spPr bwMode="auto">
            <a:xfrm>
              <a:off x="5956555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" name="Freeform 99"/>
            <p:cNvSpPr/>
            <p:nvPr/>
          </p:nvSpPr>
          <p:spPr bwMode="auto">
            <a:xfrm>
              <a:off x="6006367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" name="Freeform 100"/>
            <p:cNvSpPr/>
            <p:nvPr/>
          </p:nvSpPr>
          <p:spPr bwMode="auto">
            <a:xfrm>
              <a:off x="5900995" y="1285751"/>
              <a:ext cx="197332" cy="149436"/>
            </a:xfrm>
            <a:custGeom>
              <a:avLst/>
              <a:gdLst>
                <a:gd name="T0" fmla="*/ 2147483646 w 28"/>
                <a:gd name="T1" fmla="*/ 2147483646 h 21"/>
                <a:gd name="T2" fmla="*/ 2147483646 w 28"/>
                <a:gd name="T3" fmla="*/ 2147483646 h 21"/>
                <a:gd name="T4" fmla="*/ 2147483646 w 28"/>
                <a:gd name="T5" fmla="*/ 2147483646 h 21"/>
                <a:gd name="T6" fmla="*/ 2147483646 w 28"/>
                <a:gd name="T7" fmla="*/ 2147483646 h 21"/>
                <a:gd name="T8" fmla="*/ 2147483646 w 28"/>
                <a:gd name="T9" fmla="*/ 2147483646 h 21"/>
                <a:gd name="T10" fmla="*/ 2147483646 w 28"/>
                <a:gd name="T11" fmla="*/ 0 h 21"/>
                <a:gd name="T12" fmla="*/ 2147483646 w 28"/>
                <a:gd name="T13" fmla="*/ 0 h 21"/>
                <a:gd name="T14" fmla="*/ 2147483646 w 28"/>
                <a:gd name="T15" fmla="*/ 2147483646 h 21"/>
                <a:gd name="T16" fmla="*/ 2147483646 w 28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" name="Freeform 101"/>
            <p:cNvSpPr/>
            <p:nvPr/>
          </p:nvSpPr>
          <p:spPr bwMode="auto">
            <a:xfrm>
              <a:off x="6105991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0 w 5"/>
                <a:gd name="T5" fmla="*/ 2147483646 h 21"/>
                <a:gd name="T6" fmla="*/ 2147483646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2" y="21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" name="Freeform 102"/>
            <p:cNvSpPr/>
            <p:nvPr/>
          </p:nvSpPr>
          <p:spPr bwMode="auto">
            <a:xfrm>
              <a:off x="6219026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" name="Oval 103"/>
            <p:cNvSpPr>
              <a:spLocks noChangeArrowheads="1"/>
            </p:cNvSpPr>
            <p:nvPr/>
          </p:nvSpPr>
          <p:spPr bwMode="auto">
            <a:xfrm>
              <a:off x="6142392" y="1209117"/>
              <a:ext cx="76634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5" name="Freeform 104"/>
            <p:cNvSpPr/>
            <p:nvPr/>
          </p:nvSpPr>
          <p:spPr bwMode="auto">
            <a:xfrm>
              <a:off x="6142392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" name="Freeform 105"/>
            <p:cNvSpPr/>
            <p:nvPr/>
          </p:nvSpPr>
          <p:spPr bwMode="auto">
            <a:xfrm>
              <a:off x="6190288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" name="Freeform 106"/>
            <p:cNvSpPr/>
            <p:nvPr/>
          </p:nvSpPr>
          <p:spPr bwMode="auto">
            <a:xfrm>
              <a:off x="6084917" y="1285751"/>
              <a:ext cx="197332" cy="149436"/>
            </a:xfrm>
            <a:custGeom>
              <a:avLst/>
              <a:gdLst>
                <a:gd name="T0" fmla="*/ 2147483646 w 28"/>
                <a:gd name="T1" fmla="*/ 2147483646 h 21"/>
                <a:gd name="T2" fmla="*/ 2147483646 w 28"/>
                <a:gd name="T3" fmla="*/ 2147483646 h 21"/>
                <a:gd name="T4" fmla="*/ 2147483646 w 28"/>
                <a:gd name="T5" fmla="*/ 2147483646 h 21"/>
                <a:gd name="T6" fmla="*/ 2147483646 w 28"/>
                <a:gd name="T7" fmla="*/ 2147483646 h 21"/>
                <a:gd name="T8" fmla="*/ 2147483646 w 28"/>
                <a:gd name="T9" fmla="*/ 2147483646 h 21"/>
                <a:gd name="T10" fmla="*/ 2147483646 w 28"/>
                <a:gd name="T11" fmla="*/ 0 h 21"/>
                <a:gd name="T12" fmla="*/ 2147483646 w 28"/>
                <a:gd name="T13" fmla="*/ 0 h 21"/>
                <a:gd name="T14" fmla="*/ 2147483646 w 28"/>
                <a:gd name="T15" fmla="*/ 2147483646 h 21"/>
                <a:gd name="T16" fmla="*/ 2147483646 w 28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" name="Freeform 107"/>
            <p:cNvSpPr/>
            <p:nvPr/>
          </p:nvSpPr>
          <p:spPr bwMode="auto">
            <a:xfrm>
              <a:off x="6289912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0 w 5"/>
                <a:gd name="T5" fmla="*/ 2147483646 h 21"/>
                <a:gd name="T6" fmla="*/ 2147483646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" name="Freeform 108"/>
            <p:cNvSpPr/>
            <p:nvPr/>
          </p:nvSpPr>
          <p:spPr bwMode="auto">
            <a:xfrm>
              <a:off x="6410610" y="1301078"/>
              <a:ext cx="34485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4" y="21"/>
                    <a:pt x="3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" name="Oval 109"/>
            <p:cNvSpPr>
              <a:spLocks noChangeArrowheads="1"/>
            </p:cNvSpPr>
            <p:nvPr/>
          </p:nvSpPr>
          <p:spPr bwMode="auto">
            <a:xfrm>
              <a:off x="6332061" y="1209117"/>
              <a:ext cx="70886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1" name="Freeform 110"/>
            <p:cNvSpPr/>
            <p:nvPr/>
          </p:nvSpPr>
          <p:spPr bwMode="auto">
            <a:xfrm>
              <a:off x="6326313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" name="Freeform 111"/>
            <p:cNvSpPr/>
            <p:nvPr/>
          </p:nvSpPr>
          <p:spPr bwMode="auto">
            <a:xfrm>
              <a:off x="6374209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" name="Freeform 112"/>
            <p:cNvSpPr/>
            <p:nvPr/>
          </p:nvSpPr>
          <p:spPr bwMode="auto">
            <a:xfrm>
              <a:off x="6268838" y="1285751"/>
              <a:ext cx="197332" cy="149436"/>
            </a:xfrm>
            <a:custGeom>
              <a:avLst/>
              <a:gdLst>
                <a:gd name="T0" fmla="*/ 2147483646 w 28"/>
                <a:gd name="T1" fmla="*/ 2147483646 h 21"/>
                <a:gd name="T2" fmla="*/ 2147483646 w 28"/>
                <a:gd name="T3" fmla="*/ 2147483646 h 21"/>
                <a:gd name="T4" fmla="*/ 2147483646 w 28"/>
                <a:gd name="T5" fmla="*/ 2147483646 h 21"/>
                <a:gd name="T6" fmla="*/ 2147483646 w 28"/>
                <a:gd name="T7" fmla="*/ 2147483646 h 21"/>
                <a:gd name="T8" fmla="*/ 2147483646 w 28"/>
                <a:gd name="T9" fmla="*/ 2147483646 h 21"/>
                <a:gd name="T10" fmla="*/ 2147483646 w 28"/>
                <a:gd name="T11" fmla="*/ 0 h 21"/>
                <a:gd name="T12" fmla="*/ 2147483646 w 28"/>
                <a:gd name="T13" fmla="*/ 0 h 21"/>
                <a:gd name="T14" fmla="*/ 2147483646 w 28"/>
                <a:gd name="T15" fmla="*/ 2147483646 h 21"/>
                <a:gd name="T16" fmla="*/ 2147483646 w 28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" name="Oval 270"/>
            <p:cNvSpPr>
              <a:spLocks noChangeArrowheads="1"/>
            </p:cNvSpPr>
            <p:nvPr/>
          </p:nvSpPr>
          <p:spPr bwMode="auto">
            <a:xfrm>
              <a:off x="7826420" y="1209117"/>
              <a:ext cx="70887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5" name="Freeform 271"/>
            <p:cNvSpPr>
              <a:spLocks noEditPoints="1"/>
            </p:cNvSpPr>
            <p:nvPr/>
          </p:nvSpPr>
          <p:spPr bwMode="auto">
            <a:xfrm>
              <a:off x="7747871" y="1285751"/>
              <a:ext cx="262472" cy="291209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0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0 w 37"/>
                <a:gd name="T15" fmla="*/ 2147483646 h 41"/>
                <a:gd name="T16" fmla="*/ 0 w 37"/>
                <a:gd name="T17" fmla="*/ 2147483646 h 41"/>
                <a:gd name="T18" fmla="*/ 0 w 37"/>
                <a:gd name="T19" fmla="*/ 2147483646 h 41"/>
                <a:gd name="T20" fmla="*/ 0 w 37"/>
                <a:gd name="T21" fmla="*/ 2147483646 h 41"/>
                <a:gd name="T22" fmla="*/ 0 w 37"/>
                <a:gd name="T23" fmla="*/ 2147483646 h 41"/>
                <a:gd name="T24" fmla="*/ 0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2147483646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2147483646 w 37"/>
                <a:gd name="T51" fmla="*/ 2147483646 h 41"/>
                <a:gd name="T52" fmla="*/ 2147483646 w 37"/>
                <a:gd name="T53" fmla="*/ 2147483646 h 41"/>
                <a:gd name="T54" fmla="*/ 2147483646 w 37"/>
                <a:gd name="T55" fmla="*/ 2147483646 h 41"/>
                <a:gd name="T56" fmla="*/ 2147483646 w 37"/>
                <a:gd name="T57" fmla="*/ 2147483646 h 41"/>
                <a:gd name="T58" fmla="*/ 2147483646 w 37"/>
                <a:gd name="T59" fmla="*/ 2147483646 h 41"/>
                <a:gd name="T60" fmla="*/ 2147483646 w 37"/>
                <a:gd name="T61" fmla="*/ 2147483646 h 41"/>
                <a:gd name="T62" fmla="*/ 2147483646 w 37"/>
                <a:gd name="T63" fmla="*/ 2147483646 h 41"/>
                <a:gd name="T64" fmla="*/ 2147483646 w 37"/>
                <a:gd name="T65" fmla="*/ 2147483646 h 41"/>
                <a:gd name="T66" fmla="*/ 2147483646 w 37"/>
                <a:gd name="T67" fmla="*/ 2147483646 h 41"/>
                <a:gd name="T68" fmla="*/ 2147483646 w 37"/>
                <a:gd name="T69" fmla="*/ 2147483646 h 4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" h="41">
                  <a:moveTo>
                    <a:pt x="36" y="3"/>
                  </a:moveTo>
                  <a:cubicBezTo>
                    <a:pt x="35" y="2"/>
                    <a:pt x="34" y="2"/>
                    <a:pt x="3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1" y="2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1"/>
                    <a:pt x="12" y="41"/>
                    <a:pt x="13" y="41"/>
                  </a:cubicBezTo>
                  <a:cubicBezTo>
                    <a:pt x="14" y="41"/>
                    <a:pt x="15" y="41"/>
                    <a:pt x="15" y="3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1"/>
                    <a:pt x="18" y="41"/>
                    <a:pt x="19" y="41"/>
                  </a:cubicBezTo>
                  <a:cubicBezTo>
                    <a:pt x="21" y="41"/>
                    <a:pt x="21" y="41"/>
                    <a:pt x="21" y="39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5"/>
                    <a:pt x="37" y="4"/>
                    <a:pt x="36" y="3"/>
                  </a:cubicBezTo>
                  <a:close/>
                  <a:moveTo>
                    <a:pt x="5" y="10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" name="Freeform 272"/>
            <p:cNvSpPr/>
            <p:nvPr/>
          </p:nvSpPr>
          <p:spPr bwMode="auto">
            <a:xfrm>
              <a:off x="7926044" y="1067344"/>
              <a:ext cx="162848" cy="325694"/>
            </a:xfrm>
            <a:custGeom>
              <a:avLst/>
              <a:gdLst>
                <a:gd name="T0" fmla="*/ 2147483646 w 23"/>
                <a:gd name="T1" fmla="*/ 0 h 46"/>
                <a:gd name="T2" fmla="*/ 2147483646 w 23"/>
                <a:gd name="T3" fmla="*/ 2147483646 h 46"/>
                <a:gd name="T4" fmla="*/ 2147483646 w 23"/>
                <a:gd name="T5" fmla="*/ 2147483646 h 46"/>
                <a:gd name="T6" fmla="*/ 2147483646 w 23"/>
                <a:gd name="T7" fmla="*/ 2147483646 h 46"/>
                <a:gd name="T8" fmla="*/ 2147483646 w 23"/>
                <a:gd name="T9" fmla="*/ 2147483646 h 46"/>
                <a:gd name="T10" fmla="*/ 2147483646 w 23"/>
                <a:gd name="T11" fmla="*/ 2147483646 h 46"/>
                <a:gd name="T12" fmla="*/ 2147483646 w 23"/>
                <a:gd name="T13" fmla="*/ 2147483646 h 46"/>
                <a:gd name="T14" fmla="*/ 2147483646 w 23"/>
                <a:gd name="T15" fmla="*/ 2147483646 h 46"/>
                <a:gd name="T16" fmla="*/ 2147483646 w 23"/>
                <a:gd name="T17" fmla="*/ 2147483646 h 46"/>
                <a:gd name="T18" fmla="*/ 2147483646 w 23"/>
                <a:gd name="T19" fmla="*/ 2147483646 h 46"/>
                <a:gd name="T20" fmla="*/ 2147483646 w 23"/>
                <a:gd name="T21" fmla="*/ 2147483646 h 46"/>
                <a:gd name="T22" fmla="*/ 2147483646 w 23"/>
                <a:gd name="T23" fmla="*/ 0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18" y="10"/>
                    <a:pt x="21" y="15"/>
                    <a:pt x="20" y="23"/>
                  </a:cubicBezTo>
                  <a:cubicBezTo>
                    <a:pt x="20" y="27"/>
                    <a:pt x="17" y="31"/>
                    <a:pt x="12" y="30"/>
                  </a:cubicBezTo>
                  <a:cubicBezTo>
                    <a:pt x="10" y="18"/>
                    <a:pt x="16" y="9"/>
                    <a:pt x="16" y="9"/>
                  </a:cubicBezTo>
                  <a:cubicBezTo>
                    <a:pt x="14" y="12"/>
                    <a:pt x="12" y="15"/>
                    <a:pt x="11" y="20"/>
                  </a:cubicBezTo>
                  <a:cubicBezTo>
                    <a:pt x="9" y="27"/>
                    <a:pt x="10" y="40"/>
                    <a:pt x="11" y="46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1"/>
                    <a:pt x="8" y="31"/>
                    <a:pt x="8" y="30"/>
                  </a:cubicBezTo>
                  <a:cubicBezTo>
                    <a:pt x="7" y="30"/>
                    <a:pt x="4" y="29"/>
                    <a:pt x="3" y="27"/>
                  </a:cubicBezTo>
                  <a:cubicBezTo>
                    <a:pt x="2" y="27"/>
                    <a:pt x="2" y="26"/>
                    <a:pt x="2" y="26"/>
                  </a:cubicBezTo>
                  <a:cubicBezTo>
                    <a:pt x="0" y="23"/>
                    <a:pt x="1" y="18"/>
                    <a:pt x="3" y="16"/>
                  </a:cubicBezTo>
                  <a:cubicBezTo>
                    <a:pt x="6" y="9"/>
                    <a:pt x="15" y="4"/>
                    <a:pt x="23" y="0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" name="Freeform 273"/>
            <p:cNvSpPr>
              <a:spLocks noEditPoints="1"/>
            </p:cNvSpPr>
            <p:nvPr/>
          </p:nvSpPr>
          <p:spPr bwMode="auto">
            <a:xfrm>
              <a:off x="7450914" y="1824104"/>
              <a:ext cx="651388" cy="956008"/>
            </a:xfrm>
            <a:custGeom>
              <a:avLst/>
              <a:gdLst>
                <a:gd name="T0" fmla="*/ 2147483646 w 92"/>
                <a:gd name="T1" fmla="*/ 2147483646 h 135"/>
                <a:gd name="T2" fmla="*/ 2147483646 w 92"/>
                <a:gd name="T3" fmla="*/ 2147483646 h 135"/>
                <a:gd name="T4" fmla="*/ 2147483646 w 92"/>
                <a:gd name="T5" fmla="*/ 2147483646 h 135"/>
                <a:gd name="T6" fmla="*/ 2147483646 w 92"/>
                <a:gd name="T7" fmla="*/ 2147483646 h 135"/>
                <a:gd name="T8" fmla="*/ 2147483646 w 92"/>
                <a:gd name="T9" fmla="*/ 2147483646 h 135"/>
                <a:gd name="T10" fmla="*/ 2147483646 w 92"/>
                <a:gd name="T11" fmla="*/ 2147483646 h 135"/>
                <a:gd name="T12" fmla="*/ 2147483646 w 92"/>
                <a:gd name="T13" fmla="*/ 2147483646 h 135"/>
                <a:gd name="T14" fmla="*/ 2147483646 w 92"/>
                <a:gd name="T15" fmla="*/ 2147483646 h 135"/>
                <a:gd name="T16" fmla="*/ 2147483646 w 92"/>
                <a:gd name="T17" fmla="*/ 2147483646 h 135"/>
                <a:gd name="T18" fmla="*/ 2147483646 w 92"/>
                <a:gd name="T19" fmla="*/ 2147483646 h 135"/>
                <a:gd name="T20" fmla="*/ 2147483646 w 92"/>
                <a:gd name="T21" fmla="*/ 2147483646 h 135"/>
                <a:gd name="T22" fmla="*/ 2147483646 w 92"/>
                <a:gd name="T23" fmla="*/ 2147483646 h 135"/>
                <a:gd name="T24" fmla="*/ 2147483646 w 92"/>
                <a:gd name="T25" fmla="*/ 2147483646 h 135"/>
                <a:gd name="T26" fmla="*/ 2147483646 w 92"/>
                <a:gd name="T27" fmla="*/ 2147483646 h 135"/>
                <a:gd name="T28" fmla="*/ 2147483646 w 92"/>
                <a:gd name="T29" fmla="*/ 2147483646 h 135"/>
                <a:gd name="T30" fmla="*/ 2147483646 w 92"/>
                <a:gd name="T31" fmla="*/ 2147483646 h 135"/>
                <a:gd name="T32" fmla="*/ 2147483646 w 92"/>
                <a:gd name="T33" fmla="*/ 2147483646 h 135"/>
                <a:gd name="T34" fmla="*/ 2147483646 w 92"/>
                <a:gd name="T35" fmla="*/ 2147483646 h 135"/>
                <a:gd name="T36" fmla="*/ 2147483646 w 92"/>
                <a:gd name="T37" fmla="*/ 2147483646 h 135"/>
                <a:gd name="T38" fmla="*/ 2147483646 w 92"/>
                <a:gd name="T39" fmla="*/ 2147483646 h 135"/>
                <a:gd name="T40" fmla="*/ 2147483646 w 92"/>
                <a:gd name="T41" fmla="*/ 2147483646 h 135"/>
                <a:gd name="T42" fmla="*/ 2147483646 w 92"/>
                <a:gd name="T43" fmla="*/ 2147483646 h 135"/>
                <a:gd name="T44" fmla="*/ 2147483646 w 92"/>
                <a:gd name="T45" fmla="*/ 2147483646 h 135"/>
                <a:gd name="T46" fmla="*/ 2147483646 w 92"/>
                <a:gd name="T47" fmla="*/ 2147483646 h 135"/>
                <a:gd name="T48" fmla="*/ 2147483646 w 92"/>
                <a:gd name="T49" fmla="*/ 2147483646 h 135"/>
                <a:gd name="T50" fmla="*/ 2147483646 w 92"/>
                <a:gd name="T51" fmla="*/ 2147483646 h 135"/>
                <a:gd name="T52" fmla="*/ 2147483646 w 92"/>
                <a:gd name="T53" fmla="*/ 2147483646 h 135"/>
                <a:gd name="T54" fmla="*/ 2147483646 w 92"/>
                <a:gd name="T55" fmla="*/ 2147483646 h 135"/>
                <a:gd name="T56" fmla="*/ 2147483646 w 92"/>
                <a:gd name="T57" fmla="*/ 2147483646 h 135"/>
                <a:gd name="T58" fmla="*/ 2147483646 w 92"/>
                <a:gd name="T59" fmla="*/ 2147483646 h 135"/>
                <a:gd name="T60" fmla="*/ 2147483646 w 92"/>
                <a:gd name="T61" fmla="*/ 2147483646 h 135"/>
                <a:gd name="T62" fmla="*/ 2147483646 w 92"/>
                <a:gd name="T63" fmla="*/ 2147483646 h 135"/>
                <a:gd name="T64" fmla="*/ 2147483646 w 92"/>
                <a:gd name="T65" fmla="*/ 2147483646 h 135"/>
                <a:gd name="T66" fmla="*/ 2147483646 w 92"/>
                <a:gd name="T67" fmla="*/ 2147483646 h 135"/>
                <a:gd name="T68" fmla="*/ 2147483646 w 92"/>
                <a:gd name="T69" fmla="*/ 2147483646 h 135"/>
                <a:gd name="T70" fmla="*/ 2147483646 w 92"/>
                <a:gd name="T71" fmla="*/ 2147483646 h 135"/>
                <a:gd name="T72" fmla="*/ 2147483646 w 92"/>
                <a:gd name="T73" fmla="*/ 2147483646 h 135"/>
                <a:gd name="T74" fmla="*/ 2147483646 w 92"/>
                <a:gd name="T75" fmla="*/ 2147483646 h 135"/>
                <a:gd name="T76" fmla="*/ 2147483646 w 92"/>
                <a:gd name="T77" fmla="*/ 2147483646 h 135"/>
                <a:gd name="T78" fmla="*/ 2147483646 w 92"/>
                <a:gd name="T79" fmla="*/ 2147483646 h 135"/>
                <a:gd name="T80" fmla="*/ 2147483646 w 92"/>
                <a:gd name="T81" fmla="*/ 2147483646 h 135"/>
                <a:gd name="T82" fmla="*/ 2147483646 w 92"/>
                <a:gd name="T83" fmla="*/ 2147483646 h 135"/>
                <a:gd name="T84" fmla="*/ 2147483646 w 92"/>
                <a:gd name="T85" fmla="*/ 2147483646 h 135"/>
                <a:gd name="T86" fmla="*/ 2147483646 w 92"/>
                <a:gd name="T87" fmla="*/ 2147483646 h 135"/>
                <a:gd name="T88" fmla="*/ 2147483646 w 92"/>
                <a:gd name="T89" fmla="*/ 2147483646 h 135"/>
                <a:gd name="T90" fmla="*/ 2147483646 w 92"/>
                <a:gd name="T91" fmla="*/ 2147483646 h 135"/>
                <a:gd name="T92" fmla="*/ 2147483646 w 92"/>
                <a:gd name="T93" fmla="*/ 2147483646 h 135"/>
                <a:gd name="T94" fmla="*/ 2147483646 w 92"/>
                <a:gd name="T95" fmla="*/ 2147483646 h 135"/>
                <a:gd name="T96" fmla="*/ 2147483646 w 92"/>
                <a:gd name="T97" fmla="*/ 2147483646 h 135"/>
                <a:gd name="T98" fmla="*/ 2147483646 w 92"/>
                <a:gd name="T99" fmla="*/ 2147483646 h 135"/>
                <a:gd name="T100" fmla="*/ 2147483646 w 92"/>
                <a:gd name="T101" fmla="*/ 2147483646 h 1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2" h="135">
                  <a:moveTo>
                    <a:pt x="89" y="40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9" y="0"/>
                    <a:pt x="43" y="0"/>
                    <a:pt x="40" y="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0" y="43"/>
                    <a:pt x="1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32"/>
                    <a:pt x="14" y="135"/>
                    <a:pt x="19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5"/>
                    <a:pt x="81" y="132"/>
                    <a:pt x="81" y="128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91" y="45"/>
                    <a:pt x="92" y="43"/>
                    <a:pt x="89" y="40"/>
                  </a:cubicBezTo>
                  <a:close/>
                  <a:moveTo>
                    <a:pt x="67" y="117"/>
                  </a:moveTo>
                  <a:cubicBezTo>
                    <a:pt x="67" y="119"/>
                    <a:pt x="66" y="120"/>
                    <a:pt x="64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2" y="120"/>
                    <a:pt x="51" y="119"/>
                    <a:pt x="51" y="11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1" y="105"/>
                    <a:pt x="52" y="104"/>
                    <a:pt x="55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6" y="104"/>
                    <a:pt x="67" y="105"/>
                    <a:pt x="67" y="107"/>
                  </a:cubicBezTo>
                  <a:lnTo>
                    <a:pt x="67" y="117"/>
                  </a:lnTo>
                  <a:close/>
                  <a:moveTo>
                    <a:pt x="45" y="117"/>
                  </a:moveTo>
                  <a:cubicBezTo>
                    <a:pt x="45" y="119"/>
                    <a:pt x="43" y="120"/>
                    <a:pt x="41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0" y="120"/>
                    <a:pt x="28" y="119"/>
                    <a:pt x="28" y="117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8" y="105"/>
                    <a:pt x="30" y="104"/>
                    <a:pt x="32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3" y="104"/>
                    <a:pt x="45" y="105"/>
                    <a:pt x="45" y="107"/>
                  </a:cubicBezTo>
                  <a:lnTo>
                    <a:pt x="45" y="117"/>
                  </a:lnTo>
                  <a:close/>
                  <a:moveTo>
                    <a:pt x="67" y="93"/>
                  </a:moveTo>
                  <a:cubicBezTo>
                    <a:pt x="67" y="95"/>
                    <a:pt x="66" y="97"/>
                    <a:pt x="6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2" y="97"/>
                    <a:pt x="51" y="95"/>
                    <a:pt x="51" y="93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82"/>
                    <a:pt x="52" y="80"/>
                    <a:pt x="55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7" y="82"/>
                    <a:pt x="67" y="84"/>
                  </a:cubicBezTo>
                  <a:lnTo>
                    <a:pt x="67" y="93"/>
                  </a:lnTo>
                  <a:close/>
                  <a:moveTo>
                    <a:pt x="67" y="71"/>
                  </a:moveTo>
                  <a:cubicBezTo>
                    <a:pt x="67" y="73"/>
                    <a:pt x="66" y="74"/>
                    <a:pt x="64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2" y="74"/>
                    <a:pt x="51" y="73"/>
                    <a:pt x="51" y="7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59"/>
                    <a:pt x="52" y="58"/>
                    <a:pt x="55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6" y="58"/>
                    <a:pt x="67" y="59"/>
                    <a:pt x="67" y="62"/>
                  </a:cubicBezTo>
                  <a:lnTo>
                    <a:pt x="67" y="7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" name="Freeform 274"/>
            <p:cNvSpPr/>
            <p:nvPr/>
          </p:nvSpPr>
          <p:spPr bwMode="auto">
            <a:xfrm>
              <a:off x="7621425" y="1724480"/>
              <a:ext cx="97709" cy="149436"/>
            </a:xfrm>
            <a:custGeom>
              <a:avLst/>
              <a:gdLst>
                <a:gd name="T0" fmla="*/ 2147483646 w 14"/>
                <a:gd name="T1" fmla="*/ 2147483646 h 21"/>
                <a:gd name="T2" fmla="*/ 2147483646 w 14"/>
                <a:gd name="T3" fmla="*/ 2147483646 h 21"/>
                <a:gd name="T4" fmla="*/ 2147483646 w 14"/>
                <a:gd name="T5" fmla="*/ 2147483646 h 21"/>
                <a:gd name="T6" fmla="*/ 2147483646 w 14"/>
                <a:gd name="T7" fmla="*/ 0 h 21"/>
                <a:gd name="T8" fmla="*/ 0 w 14"/>
                <a:gd name="T9" fmla="*/ 2147483646 h 21"/>
                <a:gd name="T10" fmla="*/ 2147483646 w 14"/>
                <a:gd name="T11" fmla="*/ 2147483646 h 21"/>
                <a:gd name="T12" fmla="*/ 2147483646 w 14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1">
                  <a:moveTo>
                    <a:pt x="6" y="21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3" y="8"/>
                    <a:pt x="11" y="4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5" y="3"/>
                    <a:pt x="2" y="7"/>
                    <a:pt x="0" y="12"/>
                  </a:cubicBezTo>
                  <a:cubicBezTo>
                    <a:pt x="0" y="13"/>
                    <a:pt x="1" y="14"/>
                    <a:pt x="2" y="15"/>
                  </a:cubicBezTo>
                  <a:cubicBezTo>
                    <a:pt x="3" y="17"/>
                    <a:pt x="4" y="19"/>
                    <a:pt x="6" y="21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" name="Freeform 275"/>
            <p:cNvSpPr/>
            <p:nvPr/>
          </p:nvSpPr>
          <p:spPr bwMode="auto">
            <a:xfrm>
              <a:off x="7437504" y="1674668"/>
              <a:ext cx="210743" cy="362095"/>
            </a:xfrm>
            <a:custGeom>
              <a:avLst/>
              <a:gdLst>
                <a:gd name="T0" fmla="*/ 2147483646 w 30"/>
                <a:gd name="T1" fmla="*/ 2147483646 h 51"/>
                <a:gd name="T2" fmla="*/ 2147483646 w 30"/>
                <a:gd name="T3" fmla="*/ 2147483646 h 51"/>
                <a:gd name="T4" fmla="*/ 2147483646 w 30"/>
                <a:gd name="T5" fmla="*/ 2147483646 h 51"/>
                <a:gd name="T6" fmla="*/ 2147483646 w 30"/>
                <a:gd name="T7" fmla="*/ 2147483646 h 51"/>
                <a:gd name="T8" fmla="*/ 2147483646 w 30"/>
                <a:gd name="T9" fmla="*/ 2147483646 h 51"/>
                <a:gd name="T10" fmla="*/ 2147483646 w 30"/>
                <a:gd name="T11" fmla="*/ 2147483646 h 51"/>
                <a:gd name="T12" fmla="*/ 2147483646 w 30"/>
                <a:gd name="T13" fmla="*/ 2147483646 h 51"/>
                <a:gd name="T14" fmla="*/ 2147483646 w 30"/>
                <a:gd name="T15" fmla="*/ 2147483646 h 51"/>
                <a:gd name="T16" fmla="*/ 2147483646 w 30"/>
                <a:gd name="T17" fmla="*/ 0 h 51"/>
                <a:gd name="T18" fmla="*/ 2147483646 w 30"/>
                <a:gd name="T19" fmla="*/ 2147483646 h 51"/>
                <a:gd name="T20" fmla="*/ 2147483646 w 30"/>
                <a:gd name="T21" fmla="*/ 2147483646 h 51"/>
                <a:gd name="T22" fmla="*/ 2147483646 w 30"/>
                <a:gd name="T23" fmla="*/ 2147483646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51">
                  <a:moveTo>
                    <a:pt x="9" y="51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0"/>
                    <a:pt x="16" y="38"/>
                    <a:pt x="16" y="36"/>
                  </a:cubicBezTo>
                  <a:cubicBezTo>
                    <a:pt x="13" y="28"/>
                    <a:pt x="13" y="23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29"/>
                    <a:pt x="19" y="4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4" y="21"/>
                    <a:pt x="17" y="15"/>
                    <a:pt x="16" y="0"/>
                  </a:cubicBezTo>
                  <a:cubicBezTo>
                    <a:pt x="8" y="11"/>
                    <a:pt x="0" y="25"/>
                    <a:pt x="2" y="37"/>
                  </a:cubicBezTo>
                  <a:cubicBezTo>
                    <a:pt x="2" y="41"/>
                    <a:pt x="4" y="46"/>
                    <a:pt x="7" y="49"/>
                  </a:cubicBezTo>
                  <a:cubicBezTo>
                    <a:pt x="7" y="50"/>
                    <a:pt x="8" y="50"/>
                    <a:pt x="9" y="51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" name="Freeform 276"/>
            <p:cNvSpPr>
              <a:spLocks noEditPoints="1"/>
            </p:cNvSpPr>
            <p:nvPr/>
          </p:nvSpPr>
          <p:spPr bwMode="auto">
            <a:xfrm>
              <a:off x="7054335" y="2036762"/>
              <a:ext cx="346769" cy="751012"/>
            </a:xfrm>
            <a:custGeom>
              <a:avLst/>
              <a:gdLst>
                <a:gd name="T0" fmla="*/ 2147483646 w 49"/>
                <a:gd name="T1" fmla="*/ 2147483646 h 106"/>
                <a:gd name="T2" fmla="*/ 2147483646 w 49"/>
                <a:gd name="T3" fmla="*/ 2147483646 h 106"/>
                <a:gd name="T4" fmla="*/ 2147483646 w 49"/>
                <a:gd name="T5" fmla="*/ 2147483646 h 106"/>
                <a:gd name="T6" fmla="*/ 2147483646 w 49"/>
                <a:gd name="T7" fmla="*/ 2147483646 h 106"/>
                <a:gd name="T8" fmla="*/ 2147483646 w 49"/>
                <a:gd name="T9" fmla="*/ 2147483646 h 106"/>
                <a:gd name="T10" fmla="*/ 2147483646 w 49"/>
                <a:gd name="T11" fmla="*/ 2147483646 h 106"/>
                <a:gd name="T12" fmla="*/ 2147483646 w 49"/>
                <a:gd name="T13" fmla="*/ 2147483646 h 106"/>
                <a:gd name="T14" fmla="*/ 2147483646 w 49"/>
                <a:gd name="T15" fmla="*/ 2147483646 h 106"/>
                <a:gd name="T16" fmla="*/ 2147483646 w 49"/>
                <a:gd name="T17" fmla="*/ 2147483646 h 106"/>
                <a:gd name="T18" fmla="*/ 2147483646 w 49"/>
                <a:gd name="T19" fmla="*/ 2147483646 h 106"/>
                <a:gd name="T20" fmla="*/ 2147483646 w 49"/>
                <a:gd name="T21" fmla="*/ 2147483646 h 106"/>
                <a:gd name="T22" fmla="*/ 2147483646 w 49"/>
                <a:gd name="T23" fmla="*/ 2147483646 h 106"/>
                <a:gd name="T24" fmla="*/ 2147483646 w 49"/>
                <a:gd name="T25" fmla="*/ 2147483646 h 106"/>
                <a:gd name="T26" fmla="*/ 2147483646 w 49"/>
                <a:gd name="T27" fmla="*/ 2147483646 h 106"/>
                <a:gd name="T28" fmla="*/ 2147483646 w 49"/>
                <a:gd name="T29" fmla="*/ 2147483646 h 106"/>
                <a:gd name="T30" fmla="*/ 2147483646 w 49"/>
                <a:gd name="T31" fmla="*/ 2147483646 h 106"/>
                <a:gd name="T32" fmla="*/ 2147483646 w 49"/>
                <a:gd name="T33" fmla="*/ 2147483646 h 106"/>
                <a:gd name="T34" fmla="*/ 2147483646 w 49"/>
                <a:gd name="T35" fmla="*/ 2147483646 h 106"/>
                <a:gd name="T36" fmla="*/ 2147483646 w 49"/>
                <a:gd name="T37" fmla="*/ 2147483646 h 106"/>
                <a:gd name="T38" fmla="*/ 2147483646 w 49"/>
                <a:gd name="T39" fmla="*/ 2147483646 h 106"/>
                <a:gd name="T40" fmla="*/ 2147483646 w 49"/>
                <a:gd name="T41" fmla="*/ 2147483646 h 106"/>
                <a:gd name="T42" fmla="*/ 2147483646 w 49"/>
                <a:gd name="T43" fmla="*/ 2147483646 h 106"/>
                <a:gd name="T44" fmla="*/ 2147483646 w 49"/>
                <a:gd name="T45" fmla="*/ 2147483646 h 106"/>
                <a:gd name="T46" fmla="*/ 2147483646 w 49"/>
                <a:gd name="T47" fmla="*/ 2147483646 h 106"/>
                <a:gd name="T48" fmla="*/ 2147483646 w 49"/>
                <a:gd name="T49" fmla="*/ 2147483646 h 106"/>
                <a:gd name="T50" fmla="*/ 2147483646 w 49"/>
                <a:gd name="T51" fmla="*/ 2147483646 h 106"/>
                <a:gd name="T52" fmla="*/ 2147483646 w 49"/>
                <a:gd name="T53" fmla="*/ 2147483646 h 106"/>
                <a:gd name="T54" fmla="*/ 2147483646 w 49"/>
                <a:gd name="T55" fmla="*/ 2147483646 h 106"/>
                <a:gd name="T56" fmla="*/ 2147483646 w 49"/>
                <a:gd name="T57" fmla="*/ 2147483646 h 106"/>
                <a:gd name="T58" fmla="*/ 2147483646 w 49"/>
                <a:gd name="T59" fmla="*/ 2147483646 h 106"/>
                <a:gd name="T60" fmla="*/ 2147483646 w 49"/>
                <a:gd name="T61" fmla="*/ 2147483646 h 106"/>
                <a:gd name="T62" fmla="*/ 2147483646 w 49"/>
                <a:gd name="T63" fmla="*/ 2147483646 h 106"/>
                <a:gd name="T64" fmla="*/ 2147483646 w 49"/>
                <a:gd name="T65" fmla="*/ 2147483646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9" h="106">
                  <a:moveTo>
                    <a:pt x="48" y="2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5"/>
                    <a:pt x="8" y="106"/>
                    <a:pt x="10" y="106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2" y="106"/>
                    <a:pt x="43" y="105"/>
                    <a:pt x="43" y="10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9" y="23"/>
                    <a:pt x="49" y="22"/>
                    <a:pt x="48" y="20"/>
                  </a:cubicBezTo>
                  <a:close/>
                  <a:moveTo>
                    <a:pt x="36" y="44"/>
                  </a:moveTo>
                  <a:cubicBezTo>
                    <a:pt x="36" y="45"/>
                    <a:pt x="35" y="46"/>
                    <a:pt x="34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5"/>
                    <a:pt x="27" y="44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7"/>
                    <a:pt x="29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6" y="38"/>
                    <a:pt x="36" y="39"/>
                  </a:cubicBezTo>
                  <a:lnTo>
                    <a:pt x="36" y="44"/>
                  </a:lnTo>
                  <a:close/>
                  <a:moveTo>
                    <a:pt x="36" y="31"/>
                  </a:moveTo>
                  <a:cubicBezTo>
                    <a:pt x="36" y="32"/>
                    <a:pt x="35" y="33"/>
                    <a:pt x="34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2"/>
                    <a:pt x="27" y="3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8" y="24"/>
                    <a:pt x="29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4"/>
                    <a:pt x="36" y="25"/>
                    <a:pt x="36" y="26"/>
                  </a:cubicBezTo>
                  <a:lnTo>
                    <a:pt x="36" y="3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19" name="组合 289"/>
          <p:cNvGrpSpPr/>
          <p:nvPr/>
        </p:nvGrpSpPr>
        <p:grpSpPr bwMode="auto">
          <a:xfrm>
            <a:off x="873125" y="1635125"/>
            <a:ext cx="1919288" cy="1411288"/>
            <a:chOff x="872707" y="1634461"/>
            <a:chExt cx="1919079" cy="1412388"/>
          </a:xfrm>
        </p:grpSpPr>
        <p:sp>
          <p:nvSpPr>
            <p:cNvPr id="255" name="Freeform 31"/>
            <p:cNvSpPr/>
            <p:nvPr/>
          </p:nvSpPr>
          <p:spPr bwMode="auto">
            <a:xfrm>
              <a:off x="872707" y="2629011"/>
              <a:ext cx="450801" cy="417838"/>
            </a:xfrm>
            <a:custGeom>
              <a:avLst/>
              <a:gdLst>
                <a:gd name="T0" fmla="*/ 8 w 96"/>
                <a:gd name="T1" fmla="*/ 76 h 81"/>
                <a:gd name="T2" fmla="*/ 26 w 96"/>
                <a:gd name="T3" fmla="*/ 75 h 81"/>
                <a:gd name="T4" fmla="*/ 29 w 96"/>
                <a:gd name="T5" fmla="*/ 70 h 81"/>
                <a:gd name="T6" fmla="*/ 29 w 96"/>
                <a:gd name="T7" fmla="*/ 70 h 81"/>
                <a:gd name="T8" fmla="*/ 51 w 96"/>
                <a:gd name="T9" fmla="*/ 69 h 81"/>
                <a:gd name="T10" fmla="*/ 53 w 96"/>
                <a:gd name="T11" fmla="*/ 65 h 81"/>
                <a:gd name="T12" fmla="*/ 69 w 96"/>
                <a:gd name="T13" fmla="*/ 62 h 81"/>
                <a:gd name="T14" fmla="*/ 71 w 96"/>
                <a:gd name="T15" fmla="*/ 59 h 81"/>
                <a:gd name="T16" fmla="*/ 90 w 96"/>
                <a:gd name="T17" fmla="*/ 57 h 81"/>
                <a:gd name="T18" fmla="*/ 90 w 96"/>
                <a:gd name="T19" fmla="*/ 36 h 81"/>
                <a:gd name="T20" fmla="*/ 88 w 96"/>
                <a:gd name="T21" fmla="*/ 35 h 81"/>
                <a:gd name="T22" fmla="*/ 84 w 96"/>
                <a:gd name="T23" fmla="*/ 9 h 81"/>
                <a:gd name="T24" fmla="*/ 52 w 96"/>
                <a:gd name="T25" fmla="*/ 9 h 81"/>
                <a:gd name="T26" fmla="*/ 50 w 96"/>
                <a:gd name="T27" fmla="*/ 11 h 81"/>
                <a:gd name="T28" fmla="*/ 48 w 96"/>
                <a:gd name="T29" fmla="*/ 9 h 81"/>
                <a:gd name="T30" fmla="*/ 27 w 96"/>
                <a:gd name="T31" fmla="*/ 10 h 81"/>
                <a:gd name="T32" fmla="*/ 24 w 96"/>
                <a:gd name="T33" fmla="*/ 16 h 81"/>
                <a:gd name="T34" fmla="*/ 11 w 96"/>
                <a:gd name="T35" fmla="*/ 21 h 81"/>
                <a:gd name="T36" fmla="*/ 10 w 96"/>
                <a:gd name="T37" fmla="*/ 40 h 81"/>
                <a:gd name="T38" fmla="*/ 5 w 96"/>
                <a:gd name="T39" fmla="*/ 43 h 81"/>
                <a:gd name="T40" fmla="*/ 5 w 96"/>
                <a:gd name="T41" fmla="*/ 61 h 81"/>
                <a:gd name="T42" fmla="*/ 8 w 96"/>
                <a:gd name="T43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81">
                  <a:moveTo>
                    <a:pt x="8" y="76"/>
                  </a:moveTo>
                  <a:cubicBezTo>
                    <a:pt x="13" y="81"/>
                    <a:pt x="21" y="80"/>
                    <a:pt x="26" y="75"/>
                  </a:cubicBezTo>
                  <a:cubicBezTo>
                    <a:pt x="28" y="74"/>
                    <a:pt x="29" y="72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5" y="76"/>
                    <a:pt x="45" y="75"/>
                    <a:pt x="51" y="69"/>
                  </a:cubicBezTo>
                  <a:cubicBezTo>
                    <a:pt x="52" y="68"/>
                    <a:pt x="53" y="67"/>
                    <a:pt x="53" y="65"/>
                  </a:cubicBezTo>
                  <a:cubicBezTo>
                    <a:pt x="59" y="67"/>
                    <a:pt x="65" y="66"/>
                    <a:pt x="69" y="62"/>
                  </a:cubicBezTo>
                  <a:cubicBezTo>
                    <a:pt x="70" y="61"/>
                    <a:pt x="71" y="60"/>
                    <a:pt x="71" y="59"/>
                  </a:cubicBezTo>
                  <a:cubicBezTo>
                    <a:pt x="77" y="64"/>
                    <a:pt x="85" y="63"/>
                    <a:pt x="90" y="57"/>
                  </a:cubicBezTo>
                  <a:cubicBezTo>
                    <a:pt x="96" y="51"/>
                    <a:pt x="96" y="42"/>
                    <a:pt x="90" y="36"/>
                  </a:cubicBezTo>
                  <a:cubicBezTo>
                    <a:pt x="89" y="36"/>
                    <a:pt x="89" y="36"/>
                    <a:pt x="88" y="35"/>
                  </a:cubicBezTo>
                  <a:cubicBezTo>
                    <a:pt x="93" y="26"/>
                    <a:pt x="91" y="16"/>
                    <a:pt x="84" y="9"/>
                  </a:cubicBezTo>
                  <a:cubicBezTo>
                    <a:pt x="75" y="0"/>
                    <a:pt x="60" y="0"/>
                    <a:pt x="52" y="9"/>
                  </a:cubicBezTo>
                  <a:cubicBezTo>
                    <a:pt x="51" y="10"/>
                    <a:pt x="51" y="11"/>
                    <a:pt x="50" y="11"/>
                  </a:cubicBezTo>
                  <a:cubicBezTo>
                    <a:pt x="50" y="11"/>
                    <a:pt x="49" y="10"/>
                    <a:pt x="48" y="9"/>
                  </a:cubicBezTo>
                  <a:cubicBezTo>
                    <a:pt x="43" y="4"/>
                    <a:pt x="33" y="4"/>
                    <a:pt x="27" y="10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19" y="16"/>
                    <a:pt x="15" y="17"/>
                    <a:pt x="11" y="21"/>
                  </a:cubicBezTo>
                  <a:cubicBezTo>
                    <a:pt x="6" y="26"/>
                    <a:pt x="6" y="34"/>
                    <a:pt x="10" y="40"/>
                  </a:cubicBezTo>
                  <a:cubicBezTo>
                    <a:pt x="8" y="40"/>
                    <a:pt x="6" y="41"/>
                    <a:pt x="5" y="43"/>
                  </a:cubicBezTo>
                  <a:cubicBezTo>
                    <a:pt x="0" y="48"/>
                    <a:pt x="0" y="56"/>
                    <a:pt x="5" y="61"/>
                  </a:cubicBezTo>
                  <a:cubicBezTo>
                    <a:pt x="3" y="66"/>
                    <a:pt x="4" y="72"/>
                    <a:pt x="8" y="7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6" name="Freeform 32"/>
            <p:cNvSpPr/>
            <p:nvPr/>
          </p:nvSpPr>
          <p:spPr bwMode="auto">
            <a:xfrm>
              <a:off x="1267952" y="2020525"/>
              <a:ext cx="717472" cy="751472"/>
            </a:xfrm>
            <a:custGeom>
              <a:avLst/>
              <a:gdLst>
                <a:gd name="T0" fmla="*/ 21 w 153"/>
                <a:gd name="T1" fmla="*/ 140 h 146"/>
                <a:gd name="T2" fmla="*/ 50 w 153"/>
                <a:gd name="T3" fmla="*/ 134 h 146"/>
                <a:gd name="T4" fmla="*/ 53 w 153"/>
                <a:gd name="T5" fmla="*/ 124 h 146"/>
                <a:gd name="T6" fmla="*/ 53 w 153"/>
                <a:gd name="T7" fmla="*/ 124 h 146"/>
                <a:gd name="T8" fmla="*/ 87 w 153"/>
                <a:gd name="T9" fmla="*/ 117 h 146"/>
                <a:gd name="T10" fmla="*/ 90 w 153"/>
                <a:gd name="T11" fmla="*/ 110 h 146"/>
                <a:gd name="T12" fmla="*/ 114 w 153"/>
                <a:gd name="T13" fmla="*/ 99 h 146"/>
                <a:gd name="T14" fmla="*/ 116 w 153"/>
                <a:gd name="T15" fmla="*/ 95 h 146"/>
                <a:gd name="T16" fmla="*/ 146 w 153"/>
                <a:gd name="T17" fmla="*/ 86 h 146"/>
                <a:gd name="T18" fmla="*/ 139 w 153"/>
                <a:gd name="T19" fmla="*/ 53 h 146"/>
                <a:gd name="T20" fmla="*/ 136 w 153"/>
                <a:gd name="T21" fmla="*/ 51 h 146"/>
                <a:gd name="T22" fmla="*/ 120 w 153"/>
                <a:gd name="T23" fmla="*/ 11 h 146"/>
                <a:gd name="T24" fmla="*/ 70 w 153"/>
                <a:gd name="T25" fmla="*/ 22 h 146"/>
                <a:gd name="T26" fmla="*/ 68 w 153"/>
                <a:gd name="T27" fmla="*/ 25 h 146"/>
                <a:gd name="T28" fmla="*/ 65 w 153"/>
                <a:gd name="T29" fmla="*/ 23 h 146"/>
                <a:gd name="T30" fmla="*/ 32 w 153"/>
                <a:gd name="T31" fmla="*/ 30 h 146"/>
                <a:gd name="T32" fmla="*/ 29 w 153"/>
                <a:gd name="T33" fmla="*/ 41 h 146"/>
                <a:gd name="T34" fmla="*/ 10 w 153"/>
                <a:gd name="T35" fmla="*/ 52 h 146"/>
                <a:gd name="T36" fmla="*/ 14 w 153"/>
                <a:gd name="T37" fmla="*/ 82 h 146"/>
                <a:gd name="T38" fmla="*/ 6 w 153"/>
                <a:gd name="T39" fmla="*/ 90 h 146"/>
                <a:gd name="T40" fmla="*/ 12 w 153"/>
                <a:gd name="T41" fmla="*/ 118 h 146"/>
                <a:gd name="T42" fmla="*/ 21 w 153"/>
                <a:gd name="T43" fmla="*/ 1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146">
                  <a:moveTo>
                    <a:pt x="21" y="140"/>
                  </a:moveTo>
                  <a:cubicBezTo>
                    <a:pt x="31" y="146"/>
                    <a:pt x="44" y="143"/>
                    <a:pt x="50" y="134"/>
                  </a:cubicBezTo>
                  <a:cubicBezTo>
                    <a:pt x="52" y="131"/>
                    <a:pt x="53" y="127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65" y="132"/>
                    <a:pt x="80" y="128"/>
                    <a:pt x="87" y="117"/>
                  </a:cubicBezTo>
                  <a:cubicBezTo>
                    <a:pt x="88" y="115"/>
                    <a:pt x="89" y="112"/>
                    <a:pt x="90" y="110"/>
                  </a:cubicBezTo>
                  <a:cubicBezTo>
                    <a:pt x="99" y="112"/>
                    <a:pt x="109" y="108"/>
                    <a:pt x="114" y="99"/>
                  </a:cubicBezTo>
                  <a:cubicBezTo>
                    <a:pt x="115" y="98"/>
                    <a:pt x="116" y="96"/>
                    <a:pt x="116" y="95"/>
                  </a:cubicBezTo>
                  <a:cubicBezTo>
                    <a:pt x="127" y="100"/>
                    <a:pt x="140" y="96"/>
                    <a:pt x="146" y="86"/>
                  </a:cubicBezTo>
                  <a:cubicBezTo>
                    <a:pt x="153" y="75"/>
                    <a:pt x="150" y="60"/>
                    <a:pt x="139" y="53"/>
                  </a:cubicBezTo>
                  <a:cubicBezTo>
                    <a:pt x="138" y="52"/>
                    <a:pt x="137" y="52"/>
                    <a:pt x="136" y="51"/>
                  </a:cubicBezTo>
                  <a:cubicBezTo>
                    <a:pt x="140" y="36"/>
                    <a:pt x="134" y="20"/>
                    <a:pt x="120" y="11"/>
                  </a:cubicBezTo>
                  <a:cubicBezTo>
                    <a:pt x="103" y="0"/>
                    <a:pt x="81" y="5"/>
                    <a:pt x="70" y="22"/>
                  </a:cubicBezTo>
                  <a:cubicBezTo>
                    <a:pt x="69" y="23"/>
                    <a:pt x="69" y="24"/>
                    <a:pt x="68" y="25"/>
                  </a:cubicBezTo>
                  <a:cubicBezTo>
                    <a:pt x="67" y="24"/>
                    <a:pt x="66" y="24"/>
                    <a:pt x="65" y="23"/>
                  </a:cubicBezTo>
                  <a:cubicBezTo>
                    <a:pt x="54" y="16"/>
                    <a:pt x="39" y="19"/>
                    <a:pt x="32" y="30"/>
                  </a:cubicBezTo>
                  <a:cubicBezTo>
                    <a:pt x="30" y="34"/>
                    <a:pt x="29" y="37"/>
                    <a:pt x="29" y="41"/>
                  </a:cubicBezTo>
                  <a:cubicBezTo>
                    <a:pt x="21" y="42"/>
                    <a:pt x="14" y="46"/>
                    <a:pt x="10" y="52"/>
                  </a:cubicBezTo>
                  <a:cubicBezTo>
                    <a:pt x="4" y="62"/>
                    <a:pt x="6" y="75"/>
                    <a:pt x="14" y="82"/>
                  </a:cubicBezTo>
                  <a:cubicBezTo>
                    <a:pt x="11" y="84"/>
                    <a:pt x="8" y="86"/>
                    <a:pt x="6" y="90"/>
                  </a:cubicBezTo>
                  <a:cubicBezTo>
                    <a:pt x="0" y="99"/>
                    <a:pt x="3" y="112"/>
                    <a:pt x="12" y="118"/>
                  </a:cubicBezTo>
                  <a:cubicBezTo>
                    <a:pt x="10" y="126"/>
                    <a:pt x="13" y="135"/>
                    <a:pt x="21" y="14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7" name="Freeform 33"/>
            <p:cNvSpPr/>
            <p:nvPr/>
          </p:nvSpPr>
          <p:spPr bwMode="auto">
            <a:xfrm>
              <a:off x="1961613" y="1634461"/>
              <a:ext cx="830173" cy="668859"/>
            </a:xfrm>
            <a:custGeom>
              <a:avLst/>
              <a:gdLst>
                <a:gd name="T0" fmla="*/ 7 w 177"/>
                <a:gd name="T1" fmla="*/ 116 h 130"/>
                <a:gd name="T2" fmla="*/ 39 w 177"/>
                <a:gd name="T3" fmla="*/ 123 h 130"/>
                <a:gd name="T4" fmla="*/ 47 w 177"/>
                <a:gd name="T5" fmla="*/ 114 h 130"/>
                <a:gd name="T6" fmla="*/ 47 w 177"/>
                <a:gd name="T7" fmla="*/ 115 h 130"/>
                <a:gd name="T8" fmla="*/ 85 w 177"/>
                <a:gd name="T9" fmla="*/ 122 h 130"/>
                <a:gd name="T10" fmla="*/ 91 w 177"/>
                <a:gd name="T11" fmla="*/ 116 h 130"/>
                <a:gd name="T12" fmla="*/ 121 w 177"/>
                <a:gd name="T13" fmla="*/ 116 h 130"/>
                <a:gd name="T14" fmla="*/ 125 w 177"/>
                <a:gd name="T15" fmla="*/ 112 h 130"/>
                <a:gd name="T16" fmla="*/ 159 w 177"/>
                <a:gd name="T17" fmla="*/ 116 h 130"/>
                <a:gd name="T18" fmla="*/ 166 w 177"/>
                <a:gd name="T19" fmla="*/ 79 h 130"/>
                <a:gd name="T20" fmla="*/ 164 w 177"/>
                <a:gd name="T21" fmla="*/ 76 h 130"/>
                <a:gd name="T22" fmla="*/ 166 w 177"/>
                <a:gd name="T23" fmla="*/ 28 h 130"/>
                <a:gd name="T24" fmla="*/ 110 w 177"/>
                <a:gd name="T25" fmla="*/ 17 h 130"/>
                <a:gd name="T26" fmla="*/ 106 w 177"/>
                <a:gd name="T27" fmla="*/ 19 h 130"/>
                <a:gd name="T28" fmla="*/ 104 w 177"/>
                <a:gd name="T29" fmla="*/ 16 h 130"/>
                <a:gd name="T30" fmla="*/ 67 w 177"/>
                <a:gd name="T31" fmla="*/ 8 h 130"/>
                <a:gd name="T32" fmla="*/ 58 w 177"/>
                <a:gd name="T33" fmla="*/ 18 h 130"/>
                <a:gd name="T34" fmla="*/ 35 w 177"/>
                <a:gd name="T35" fmla="*/ 21 h 130"/>
                <a:gd name="T36" fmla="*/ 25 w 177"/>
                <a:gd name="T37" fmla="*/ 54 h 130"/>
                <a:gd name="T38" fmla="*/ 14 w 177"/>
                <a:gd name="T39" fmla="*/ 58 h 130"/>
                <a:gd name="T40" fmla="*/ 7 w 177"/>
                <a:gd name="T41" fmla="*/ 90 h 130"/>
                <a:gd name="T42" fmla="*/ 7 w 177"/>
                <a:gd name="T43" fmla="*/ 11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" h="130">
                  <a:moveTo>
                    <a:pt x="7" y="116"/>
                  </a:moveTo>
                  <a:cubicBezTo>
                    <a:pt x="14" y="127"/>
                    <a:pt x="29" y="130"/>
                    <a:pt x="39" y="123"/>
                  </a:cubicBezTo>
                  <a:cubicBezTo>
                    <a:pt x="43" y="120"/>
                    <a:pt x="45" y="117"/>
                    <a:pt x="47" y="114"/>
                  </a:cubicBezTo>
                  <a:cubicBezTo>
                    <a:pt x="47" y="114"/>
                    <a:pt x="47" y="114"/>
                    <a:pt x="47" y="115"/>
                  </a:cubicBezTo>
                  <a:cubicBezTo>
                    <a:pt x="56" y="127"/>
                    <a:pt x="72" y="130"/>
                    <a:pt x="85" y="122"/>
                  </a:cubicBezTo>
                  <a:cubicBezTo>
                    <a:pt x="87" y="120"/>
                    <a:pt x="89" y="118"/>
                    <a:pt x="91" y="116"/>
                  </a:cubicBezTo>
                  <a:cubicBezTo>
                    <a:pt x="100" y="122"/>
                    <a:pt x="111" y="122"/>
                    <a:pt x="121" y="116"/>
                  </a:cubicBezTo>
                  <a:cubicBezTo>
                    <a:pt x="122" y="115"/>
                    <a:pt x="123" y="114"/>
                    <a:pt x="125" y="112"/>
                  </a:cubicBezTo>
                  <a:cubicBezTo>
                    <a:pt x="134" y="122"/>
                    <a:pt x="148" y="124"/>
                    <a:pt x="159" y="116"/>
                  </a:cubicBezTo>
                  <a:cubicBezTo>
                    <a:pt x="172" y="108"/>
                    <a:pt x="175" y="91"/>
                    <a:pt x="166" y="79"/>
                  </a:cubicBezTo>
                  <a:cubicBezTo>
                    <a:pt x="166" y="78"/>
                    <a:pt x="165" y="77"/>
                    <a:pt x="164" y="76"/>
                  </a:cubicBezTo>
                  <a:cubicBezTo>
                    <a:pt x="175" y="63"/>
                    <a:pt x="177" y="43"/>
                    <a:pt x="166" y="28"/>
                  </a:cubicBezTo>
                  <a:cubicBezTo>
                    <a:pt x="154" y="9"/>
                    <a:pt x="128" y="4"/>
                    <a:pt x="110" y="17"/>
                  </a:cubicBezTo>
                  <a:cubicBezTo>
                    <a:pt x="108" y="18"/>
                    <a:pt x="107" y="18"/>
                    <a:pt x="106" y="19"/>
                  </a:cubicBezTo>
                  <a:cubicBezTo>
                    <a:pt x="105" y="18"/>
                    <a:pt x="105" y="17"/>
                    <a:pt x="104" y="16"/>
                  </a:cubicBezTo>
                  <a:cubicBezTo>
                    <a:pt x="96" y="3"/>
                    <a:pt x="79" y="0"/>
                    <a:pt x="67" y="8"/>
                  </a:cubicBezTo>
                  <a:cubicBezTo>
                    <a:pt x="63" y="11"/>
                    <a:pt x="60" y="14"/>
                    <a:pt x="58" y="18"/>
                  </a:cubicBezTo>
                  <a:cubicBezTo>
                    <a:pt x="51" y="15"/>
                    <a:pt x="42" y="16"/>
                    <a:pt x="35" y="21"/>
                  </a:cubicBezTo>
                  <a:cubicBezTo>
                    <a:pt x="24" y="29"/>
                    <a:pt x="20" y="42"/>
                    <a:pt x="25" y="54"/>
                  </a:cubicBezTo>
                  <a:cubicBezTo>
                    <a:pt x="21" y="54"/>
                    <a:pt x="17" y="56"/>
                    <a:pt x="14" y="58"/>
                  </a:cubicBezTo>
                  <a:cubicBezTo>
                    <a:pt x="3" y="65"/>
                    <a:pt x="0" y="79"/>
                    <a:pt x="7" y="90"/>
                  </a:cubicBezTo>
                  <a:cubicBezTo>
                    <a:pt x="2" y="97"/>
                    <a:pt x="1" y="108"/>
                    <a:pt x="7" y="1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220" name="组合 288"/>
          <p:cNvGrpSpPr/>
          <p:nvPr/>
        </p:nvGrpSpPr>
        <p:grpSpPr bwMode="auto">
          <a:xfrm>
            <a:off x="280988" y="1190625"/>
            <a:ext cx="5154612" cy="3246438"/>
            <a:chOff x="280897" y="1190326"/>
            <a:chExt cx="5155199" cy="3246692"/>
          </a:xfrm>
        </p:grpSpPr>
        <p:sp>
          <p:nvSpPr>
            <p:cNvPr id="9240" name="AutoShape 25"/>
            <p:cNvSpPr>
              <a:spLocks noChangeAspect="1" noChangeArrowheads="1" noTextEdit="1"/>
            </p:cNvSpPr>
            <p:nvPr/>
          </p:nvSpPr>
          <p:spPr bwMode="auto">
            <a:xfrm>
              <a:off x="793242" y="1660616"/>
              <a:ext cx="4026887" cy="244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Freeform 27"/>
            <p:cNvSpPr>
              <a:spLocks noEditPoints="1"/>
            </p:cNvSpPr>
            <p:nvPr/>
          </p:nvSpPr>
          <p:spPr bwMode="auto">
            <a:xfrm>
              <a:off x="3139445" y="3210321"/>
              <a:ext cx="478777" cy="891462"/>
            </a:xfrm>
            <a:custGeom>
              <a:avLst/>
              <a:gdLst>
                <a:gd name="T0" fmla="*/ 0 w 102"/>
                <a:gd name="T1" fmla="*/ 2147483646 h 173"/>
                <a:gd name="T2" fmla="*/ 0 w 102"/>
                <a:gd name="T3" fmla="*/ 2147483646 h 173"/>
                <a:gd name="T4" fmla="*/ 2147483646 w 102"/>
                <a:gd name="T5" fmla="*/ 2147483646 h 173"/>
                <a:gd name="T6" fmla="*/ 2147483646 w 102"/>
                <a:gd name="T7" fmla="*/ 2147483646 h 173"/>
                <a:gd name="T8" fmla="*/ 2147483646 w 102"/>
                <a:gd name="T9" fmla="*/ 0 h 173"/>
                <a:gd name="T10" fmla="*/ 2147483646 w 102"/>
                <a:gd name="T11" fmla="*/ 0 h 173"/>
                <a:gd name="T12" fmla="*/ 0 w 102"/>
                <a:gd name="T13" fmla="*/ 2147483646 h 173"/>
                <a:gd name="T14" fmla="*/ 2147483646 w 102"/>
                <a:gd name="T15" fmla="*/ 2147483646 h 173"/>
                <a:gd name="T16" fmla="*/ 2147483646 w 102"/>
                <a:gd name="T17" fmla="*/ 2147483646 h 173"/>
                <a:gd name="T18" fmla="*/ 2147483646 w 102"/>
                <a:gd name="T19" fmla="*/ 2147483646 h 173"/>
                <a:gd name="T20" fmla="*/ 2147483646 w 102"/>
                <a:gd name="T21" fmla="*/ 2147483646 h 173"/>
                <a:gd name="T22" fmla="*/ 2147483646 w 102"/>
                <a:gd name="T23" fmla="*/ 2147483646 h 173"/>
                <a:gd name="T24" fmla="*/ 2147483646 w 102"/>
                <a:gd name="T25" fmla="*/ 2147483646 h 173"/>
                <a:gd name="T26" fmla="*/ 2147483646 w 102"/>
                <a:gd name="T27" fmla="*/ 2147483646 h 173"/>
                <a:gd name="T28" fmla="*/ 2147483646 w 102"/>
                <a:gd name="T29" fmla="*/ 2147483646 h 173"/>
                <a:gd name="T30" fmla="*/ 2147483646 w 102"/>
                <a:gd name="T31" fmla="*/ 2147483646 h 173"/>
                <a:gd name="T32" fmla="*/ 2147483646 w 102"/>
                <a:gd name="T33" fmla="*/ 2147483646 h 173"/>
                <a:gd name="T34" fmla="*/ 2147483646 w 102"/>
                <a:gd name="T35" fmla="*/ 2147483646 h 173"/>
                <a:gd name="T36" fmla="*/ 2147483646 w 102"/>
                <a:gd name="T37" fmla="*/ 2147483646 h 173"/>
                <a:gd name="T38" fmla="*/ 2147483646 w 102"/>
                <a:gd name="T39" fmla="*/ 2147483646 h 173"/>
                <a:gd name="T40" fmla="*/ 2147483646 w 102"/>
                <a:gd name="T41" fmla="*/ 2147483646 h 173"/>
                <a:gd name="T42" fmla="*/ 2147483646 w 102"/>
                <a:gd name="T43" fmla="*/ 2147483646 h 173"/>
                <a:gd name="T44" fmla="*/ 2147483646 w 102"/>
                <a:gd name="T45" fmla="*/ 2147483646 h 173"/>
                <a:gd name="T46" fmla="*/ 2147483646 w 102"/>
                <a:gd name="T47" fmla="*/ 2147483646 h 173"/>
                <a:gd name="T48" fmla="*/ 2147483646 w 102"/>
                <a:gd name="T49" fmla="*/ 2147483646 h 173"/>
                <a:gd name="T50" fmla="*/ 2147483646 w 102"/>
                <a:gd name="T51" fmla="*/ 2147483646 h 173"/>
                <a:gd name="T52" fmla="*/ 2147483646 w 102"/>
                <a:gd name="T53" fmla="*/ 2147483646 h 173"/>
                <a:gd name="T54" fmla="*/ 2147483646 w 102"/>
                <a:gd name="T55" fmla="*/ 2147483646 h 173"/>
                <a:gd name="T56" fmla="*/ 2147483646 w 102"/>
                <a:gd name="T57" fmla="*/ 2147483646 h 173"/>
                <a:gd name="T58" fmla="*/ 2147483646 w 102"/>
                <a:gd name="T59" fmla="*/ 2147483646 h 173"/>
                <a:gd name="T60" fmla="*/ 2147483646 w 102"/>
                <a:gd name="T61" fmla="*/ 2147483646 h 173"/>
                <a:gd name="T62" fmla="*/ 2147483646 w 102"/>
                <a:gd name="T63" fmla="*/ 2147483646 h 173"/>
                <a:gd name="T64" fmla="*/ 2147483646 w 102"/>
                <a:gd name="T65" fmla="*/ 2147483646 h 173"/>
                <a:gd name="T66" fmla="*/ 2147483646 w 102"/>
                <a:gd name="T67" fmla="*/ 2147483646 h 173"/>
                <a:gd name="T68" fmla="*/ 2147483646 w 102"/>
                <a:gd name="T69" fmla="*/ 2147483646 h 173"/>
                <a:gd name="T70" fmla="*/ 2147483646 w 102"/>
                <a:gd name="T71" fmla="*/ 2147483646 h 173"/>
                <a:gd name="T72" fmla="*/ 2147483646 w 102"/>
                <a:gd name="T73" fmla="*/ 2147483646 h 173"/>
                <a:gd name="T74" fmla="*/ 2147483646 w 102"/>
                <a:gd name="T75" fmla="*/ 2147483646 h 173"/>
                <a:gd name="T76" fmla="*/ 2147483646 w 102"/>
                <a:gd name="T77" fmla="*/ 2147483646 h 173"/>
                <a:gd name="T78" fmla="*/ 2147483646 w 102"/>
                <a:gd name="T79" fmla="*/ 2147483646 h 173"/>
                <a:gd name="T80" fmla="*/ 2147483646 w 102"/>
                <a:gd name="T81" fmla="*/ 2147483646 h 173"/>
                <a:gd name="T82" fmla="*/ 2147483646 w 102"/>
                <a:gd name="T83" fmla="*/ 2147483646 h 173"/>
                <a:gd name="T84" fmla="*/ 2147483646 w 102"/>
                <a:gd name="T85" fmla="*/ 2147483646 h 1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2" h="173">
                  <a:moveTo>
                    <a:pt x="0" y="1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5"/>
                    <a:pt x="98" y="0"/>
                    <a:pt x="9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lose/>
                  <a:moveTo>
                    <a:pt x="79" y="56"/>
                  </a:moveTo>
                  <a:cubicBezTo>
                    <a:pt x="82" y="56"/>
                    <a:pt x="85" y="59"/>
                    <a:pt x="85" y="62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81"/>
                    <a:pt x="82" y="84"/>
                    <a:pt x="79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0" y="84"/>
                    <a:pt x="57" y="81"/>
                    <a:pt x="57" y="78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59"/>
                    <a:pt x="60" y="56"/>
                    <a:pt x="63" y="56"/>
                  </a:cubicBezTo>
                  <a:lnTo>
                    <a:pt x="79" y="56"/>
                  </a:lnTo>
                  <a:close/>
                  <a:moveTo>
                    <a:pt x="40" y="56"/>
                  </a:moveTo>
                  <a:cubicBezTo>
                    <a:pt x="44" y="56"/>
                    <a:pt x="46" y="59"/>
                    <a:pt x="46" y="6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81"/>
                    <a:pt x="44" y="84"/>
                    <a:pt x="4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84"/>
                    <a:pt x="18" y="81"/>
                    <a:pt x="18" y="7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59"/>
                    <a:pt x="21" y="56"/>
                    <a:pt x="25" y="56"/>
                  </a:cubicBezTo>
                  <a:lnTo>
                    <a:pt x="40" y="56"/>
                  </a:lnTo>
                  <a:close/>
                  <a:moveTo>
                    <a:pt x="79" y="14"/>
                  </a:moveTo>
                  <a:cubicBezTo>
                    <a:pt x="82" y="14"/>
                    <a:pt x="85" y="17"/>
                    <a:pt x="85" y="21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40"/>
                    <a:pt x="82" y="43"/>
                    <a:pt x="7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57" y="40"/>
                    <a:pt x="57" y="36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17"/>
                    <a:pt x="60" y="14"/>
                    <a:pt x="63" y="14"/>
                  </a:cubicBezTo>
                  <a:lnTo>
                    <a:pt x="79" y="14"/>
                  </a:lnTo>
                  <a:close/>
                  <a:moveTo>
                    <a:pt x="40" y="14"/>
                  </a:moveTo>
                  <a:cubicBezTo>
                    <a:pt x="44" y="14"/>
                    <a:pt x="46" y="17"/>
                    <a:pt x="46" y="21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4" y="43"/>
                    <a:pt x="40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1" y="43"/>
                    <a:pt x="18" y="40"/>
                    <a:pt x="18" y="3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21" y="14"/>
                    <a:pt x="25" y="14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Freeform 28"/>
            <p:cNvSpPr>
              <a:spLocks noEditPoints="1"/>
            </p:cNvSpPr>
            <p:nvPr/>
          </p:nvSpPr>
          <p:spPr bwMode="auto">
            <a:xfrm>
              <a:off x="4345325" y="2268729"/>
              <a:ext cx="478777" cy="1833054"/>
            </a:xfrm>
            <a:custGeom>
              <a:avLst/>
              <a:gdLst>
                <a:gd name="T0" fmla="*/ 0 w 102"/>
                <a:gd name="T1" fmla="*/ 2147483646 h 356"/>
                <a:gd name="T2" fmla="*/ 0 w 102"/>
                <a:gd name="T3" fmla="*/ 2147483646 h 356"/>
                <a:gd name="T4" fmla="*/ 2147483646 w 102"/>
                <a:gd name="T5" fmla="*/ 2147483646 h 356"/>
                <a:gd name="T6" fmla="*/ 2147483646 w 102"/>
                <a:gd name="T7" fmla="*/ 2147483646 h 356"/>
                <a:gd name="T8" fmla="*/ 2147483646 w 102"/>
                <a:gd name="T9" fmla="*/ 0 h 356"/>
                <a:gd name="T10" fmla="*/ 2147483646 w 102"/>
                <a:gd name="T11" fmla="*/ 0 h 356"/>
                <a:gd name="T12" fmla="*/ 0 w 102"/>
                <a:gd name="T13" fmla="*/ 2147483646 h 356"/>
                <a:gd name="T14" fmla="*/ 2147483646 w 102"/>
                <a:gd name="T15" fmla="*/ 2147483646 h 356"/>
                <a:gd name="T16" fmla="*/ 2147483646 w 102"/>
                <a:gd name="T17" fmla="*/ 2147483646 h 356"/>
                <a:gd name="T18" fmla="*/ 2147483646 w 102"/>
                <a:gd name="T19" fmla="*/ 2147483646 h 356"/>
                <a:gd name="T20" fmla="*/ 2147483646 w 102"/>
                <a:gd name="T21" fmla="*/ 2147483646 h 356"/>
                <a:gd name="T22" fmla="*/ 2147483646 w 102"/>
                <a:gd name="T23" fmla="*/ 2147483646 h 356"/>
                <a:gd name="T24" fmla="*/ 2147483646 w 102"/>
                <a:gd name="T25" fmla="*/ 2147483646 h 356"/>
                <a:gd name="T26" fmla="*/ 2147483646 w 102"/>
                <a:gd name="T27" fmla="*/ 2147483646 h 356"/>
                <a:gd name="T28" fmla="*/ 2147483646 w 102"/>
                <a:gd name="T29" fmla="*/ 2147483646 h 356"/>
                <a:gd name="T30" fmla="*/ 2147483646 w 102"/>
                <a:gd name="T31" fmla="*/ 2147483646 h 356"/>
                <a:gd name="T32" fmla="*/ 2147483646 w 102"/>
                <a:gd name="T33" fmla="*/ 2147483646 h 356"/>
                <a:gd name="T34" fmla="*/ 2147483646 w 102"/>
                <a:gd name="T35" fmla="*/ 2147483646 h 356"/>
                <a:gd name="T36" fmla="*/ 2147483646 w 102"/>
                <a:gd name="T37" fmla="*/ 2147483646 h 356"/>
                <a:gd name="T38" fmla="*/ 2147483646 w 102"/>
                <a:gd name="T39" fmla="*/ 2147483646 h 356"/>
                <a:gd name="T40" fmla="*/ 2147483646 w 102"/>
                <a:gd name="T41" fmla="*/ 2147483646 h 356"/>
                <a:gd name="T42" fmla="*/ 2147483646 w 102"/>
                <a:gd name="T43" fmla="*/ 2147483646 h 356"/>
                <a:gd name="T44" fmla="*/ 2147483646 w 102"/>
                <a:gd name="T45" fmla="*/ 2147483646 h 356"/>
                <a:gd name="T46" fmla="*/ 2147483646 w 102"/>
                <a:gd name="T47" fmla="*/ 2147483646 h 356"/>
                <a:gd name="T48" fmla="*/ 2147483646 w 102"/>
                <a:gd name="T49" fmla="*/ 2147483646 h 356"/>
                <a:gd name="T50" fmla="*/ 2147483646 w 102"/>
                <a:gd name="T51" fmla="*/ 2147483646 h 356"/>
                <a:gd name="T52" fmla="*/ 2147483646 w 102"/>
                <a:gd name="T53" fmla="*/ 2147483646 h 356"/>
                <a:gd name="T54" fmla="*/ 2147483646 w 102"/>
                <a:gd name="T55" fmla="*/ 2147483646 h 356"/>
                <a:gd name="T56" fmla="*/ 2147483646 w 102"/>
                <a:gd name="T57" fmla="*/ 2147483646 h 356"/>
                <a:gd name="T58" fmla="*/ 2147483646 w 102"/>
                <a:gd name="T59" fmla="*/ 2147483646 h 356"/>
                <a:gd name="T60" fmla="*/ 2147483646 w 102"/>
                <a:gd name="T61" fmla="*/ 2147483646 h 356"/>
                <a:gd name="T62" fmla="*/ 2147483646 w 102"/>
                <a:gd name="T63" fmla="*/ 2147483646 h 356"/>
                <a:gd name="T64" fmla="*/ 2147483646 w 102"/>
                <a:gd name="T65" fmla="*/ 2147483646 h 356"/>
                <a:gd name="T66" fmla="*/ 2147483646 w 102"/>
                <a:gd name="T67" fmla="*/ 2147483646 h 356"/>
                <a:gd name="T68" fmla="*/ 2147483646 w 102"/>
                <a:gd name="T69" fmla="*/ 2147483646 h 356"/>
                <a:gd name="T70" fmla="*/ 2147483646 w 102"/>
                <a:gd name="T71" fmla="*/ 2147483646 h 356"/>
                <a:gd name="T72" fmla="*/ 2147483646 w 102"/>
                <a:gd name="T73" fmla="*/ 2147483646 h 356"/>
                <a:gd name="T74" fmla="*/ 2147483646 w 102"/>
                <a:gd name="T75" fmla="*/ 2147483646 h 356"/>
                <a:gd name="T76" fmla="*/ 2147483646 w 102"/>
                <a:gd name="T77" fmla="*/ 2147483646 h 356"/>
                <a:gd name="T78" fmla="*/ 2147483646 w 102"/>
                <a:gd name="T79" fmla="*/ 2147483646 h 356"/>
                <a:gd name="T80" fmla="*/ 2147483646 w 102"/>
                <a:gd name="T81" fmla="*/ 2147483646 h 356"/>
                <a:gd name="T82" fmla="*/ 2147483646 w 102"/>
                <a:gd name="T83" fmla="*/ 2147483646 h 356"/>
                <a:gd name="T84" fmla="*/ 2147483646 w 102"/>
                <a:gd name="T85" fmla="*/ 2147483646 h 3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2" h="356">
                  <a:moveTo>
                    <a:pt x="0" y="9"/>
                  </a:moveTo>
                  <a:cubicBezTo>
                    <a:pt x="0" y="356"/>
                    <a:pt x="0" y="356"/>
                    <a:pt x="0" y="356"/>
                  </a:cubicBezTo>
                  <a:cubicBezTo>
                    <a:pt x="102" y="356"/>
                    <a:pt x="102" y="356"/>
                    <a:pt x="102" y="356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79" y="55"/>
                  </a:moveTo>
                  <a:cubicBezTo>
                    <a:pt x="83" y="55"/>
                    <a:pt x="85" y="58"/>
                    <a:pt x="85" y="62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81"/>
                    <a:pt x="83" y="84"/>
                    <a:pt x="79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0" y="84"/>
                    <a:pt x="57" y="81"/>
                    <a:pt x="57" y="77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58"/>
                    <a:pt x="60" y="55"/>
                    <a:pt x="64" y="55"/>
                  </a:cubicBezTo>
                  <a:lnTo>
                    <a:pt x="79" y="55"/>
                  </a:lnTo>
                  <a:close/>
                  <a:moveTo>
                    <a:pt x="40" y="55"/>
                  </a:moveTo>
                  <a:cubicBezTo>
                    <a:pt x="44" y="55"/>
                    <a:pt x="47" y="58"/>
                    <a:pt x="47" y="62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81"/>
                    <a:pt x="44" y="84"/>
                    <a:pt x="4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84"/>
                    <a:pt x="19" y="81"/>
                    <a:pt x="19" y="77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58"/>
                    <a:pt x="21" y="55"/>
                    <a:pt x="25" y="55"/>
                  </a:cubicBezTo>
                  <a:lnTo>
                    <a:pt x="40" y="55"/>
                  </a:lnTo>
                  <a:close/>
                  <a:moveTo>
                    <a:pt x="79" y="14"/>
                  </a:moveTo>
                  <a:cubicBezTo>
                    <a:pt x="83" y="14"/>
                    <a:pt x="85" y="17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39"/>
                    <a:pt x="83" y="42"/>
                    <a:pt x="79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0" y="42"/>
                    <a:pt x="57" y="39"/>
                    <a:pt x="57" y="36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7"/>
                    <a:pt x="60" y="14"/>
                    <a:pt x="64" y="14"/>
                  </a:cubicBezTo>
                  <a:lnTo>
                    <a:pt x="79" y="14"/>
                  </a:lnTo>
                  <a:close/>
                  <a:moveTo>
                    <a:pt x="40" y="14"/>
                  </a:moveTo>
                  <a:cubicBezTo>
                    <a:pt x="44" y="14"/>
                    <a:pt x="47" y="17"/>
                    <a:pt x="47" y="20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9"/>
                    <a:pt x="44" y="42"/>
                    <a:pt x="40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1" y="42"/>
                    <a:pt x="19" y="39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21" y="14"/>
                    <a:pt x="25" y="14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Freeform 29"/>
            <p:cNvSpPr>
              <a:spLocks noEditPoints="1"/>
            </p:cNvSpPr>
            <p:nvPr/>
          </p:nvSpPr>
          <p:spPr bwMode="auto">
            <a:xfrm>
              <a:off x="3669873" y="2948768"/>
              <a:ext cx="629760" cy="1153015"/>
            </a:xfrm>
            <a:custGeom>
              <a:avLst/>
              <a:gdLst>
                <a:gd name="T0" fmla="*/ 0 w 134"/>
                <a:gd name="T1" fmla="*/ 2147483646 h 224"/>
                <a:gd name="T2" fmla="*/ 2147483646 w 134"/>
                <a:gd name="T3" fmla="*/ 2147483646 h 224"/>
                <a:gd name="T4" fmla="*/ 2147483646 w 134"/>
                <a:gd name="T5" fmla="*/ 0 h 224"/>
                <a:gd name="T6" fmla="*/ 2147483646 w 134"/>
                <a:gd name="T7" fmla="*/ 2147483646 h 224"/>
                <a:gd name="T8" fmla="*/ 2147483646 w 134"/>
                <a:gd name="T9" fmla="*/ 2147483646 h 224"/>
                <a:gd name="T10" fmla="*/ 2147483646 w 134"/>
                <a:gd name="T11" fmla="*/ 2147483646 h 224"/>
                <a:gd name="T12" fmla="*/ 2147483646 w 134"/>
                <a:gd name="T13" fmla="*/ 2147483646 h 224"/>
                <a:gd name="T14" fmla="*/ 2147483646 w 134"/>
                <a:gd name="T15" fmla="*/ 2147483646 h 224"/>
                <a:gd name="T16" fmla="*/ 2147483646 w 134"/>
                <a:gd name="T17" fmla="*/ 2147483646 h 224"/>
                <a:gd name="T18" fmla="*/ 2147483646 w 134"/>
                <a:gd name="T19" fmla="*/ 2147483646 h 224"/>
                <a:gd name="T20" fmla="*/ 2147483646 w 134"/>
                <a:gd name="T21" fmla="*/ 2147483646 h 224"/>
                <a:gd name="T22" fmla="*/ 2147483646 w 134"/>
                <a:gd name="T23" fmla="*/ 2147483646 h 224"/>
                <a:gd name="T24" fmla="*/ 2147483646 w 134"/>
                <a:gd name="T25" fmla="*/ 2147483646 h 224"/>
                <a:gd name="T26" fmla="*/ 2147483646 w 134"/>
                <a:gd name="T27" fmla="*/ 2147483646 h 224"/>
                <a:gd name="T28" fmla="*/ 2147483646 w 134"/>
                <a:gd name="T29" fmla="*/ 2147483646 h 224"/>
                <a:gd name="T30" fmla="*/ 2147483646 w 134"/>
                <a:gd name="T31" fmla="*/ 2147483646 h 224"/>
                <a:gd name="T32" fmla="*/ 2147483646 w 134"/>
                <a:gd name="T33" fmla="*/ 2147483646 h 224"/>
                <a:gd name="T34" fmla="*/ 2147483646 w 134"/>
                <a:gd name="T35" fmla="*/ 2147483646 h 224"/>
                <a:gd name="T36" fmla="*/ 2147483646 w 134"/>
                <a:gd name="T37" fmla="*/ 2147483646 h 224"/>
                <a:gd name="T38" fmla="*/ 2147483646 w 134"/>
                <a:gd name="T39" fmla="*/ 2147483646 h 224"/>
                <a:gd name="T40" fmla="*/ 2147483646 w 134"/>
                <a:gd name="T41" fmla="*/ 2147483646 h 224"/>
                <a:gd name="T42" fmla="*/ 2147483646 w 134"/>
                <a:gd name="T43" fmla="*/ 2147483646 h 224"/>
                <a:gd name="T44" fmla="*/ 2147483646 w 134"/>
                <a:gd name="T45" fmla="*/ 2147483646 h 224"/>
                <a:gd name="T46" fmla="*/ 2147483646 w 134"/>
                <a:gd name="T47" fmla="*/ 2147483646 h 224"/>
                <a:gd name="T48" fmla="*/ 2147483646 w 134"/>
                <a:gd name="T49" fmla="*/ 2147483646 h 224"/>
                <a:gd name="T50" fmla="*/ 2147483646 w 134"/>
                <a:gd name="T51" fmla="*/ 2147483646 h 224"/>
                <a:gd name="T52" fmla="*/ 2147483646 w 134"/>
                <a:gd name="T53" fmla="*/ 2147483646 h 224"/>
                <a:gd name="T54" fmla="*/ 2147483646 w 134"/>
                <a:gd name="T55" fmla="*/ 2147483646 h 224"/>
                <a:gd name="T56" fmla="*/ 2147483646 w 134"/>
                <a:gd name="T57" fmla="*/ 2147483646 h 224"/>
                <a:gd name="T58" fmla="*/ 2147483646 w 134"/>
                <a:gd name="T59" fmla="*/ 2147483646 h 224"/>
                <a:gd name="T60" fmla="*/ 2147483646 w 134"/>
                <a:gd name="T61" fmla="*/ 2147483646 h 224"/>
                <a:gd name="T62" fmla="*/ 2147483646 w 134"/>
                <a:gd name="T63" fmla="*/ 2147483646 h 224"/>
                <a:gd name="T64" fmla="*/ 2147483646 w 134"/>
                <a:gd name="T65" fmla="*/ 2147483646 h 224"/>
                <a:gd name="T66" fmla="*/ 2147483646 w 134"/>
                <a:gd name="T67" fmla="*/ 2147483646 h 224"/>
                <a:gd name="T68" fmla="*/ 2147483646 w 134"/>
                <a:gd name="T69" fmla="*/ 2147483646 h 224"/>
                <a:gd name="T70" fmla="*/ 2147483646 w 134"/>
                <a:gd name="T71" fmla="*/ 2147483646 h 224"/>
                <a:gd name="T72" fmla="*/ 2147483646 w 134"/>
                <a:gd name="T73" fmla="*/ 2147483646 h 224"/>
                <a:gd name="T74" fmla="*/ 2147483646 w 134"/>
                <a:gd name="T75" fmla="*/ 2147483646 h 224"/>
                <a:gd name="T76" fmla="*/ 2147483646 w 134"/>
                <a:gd name="T77" fmla="*/ 2147483646 h 224"/>
                <a:gd name="T78" fmla="*/ 2147483646 w 134"/>
                <a:gd name="T79" fmla="*/ 2147483646 h 224"/>
                <a:gd name="T80" fmla="*/ 2147483646 w 134"/>
                <a:gd name="T81" fmla="*/ 2147483646 h 224"/>
                <a:gd name="T82" fmla="*/ 2147483646 w 134"/>
                <a:gd name="T83" fmla="*/ 2147483646 h 224"/>
                <a:gd name="T84" fmla="*/ 2147483646 w 134"/>
                <a:gd name="T85" fmla="*/ 2147483646 h 224"/>
                <a:gd name="T86" fmla="*/ 2147483646 w 134"/>
                <a:gd name="T87" fmla="*/ 2147483646 h 22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" h="224">
                  <a:moveTo>
                    <a:pt x="0" y="13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6"/>
                    <a:pt x="128" y="0"/>
                    <a:pt x="1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  <a:moveTo>
                    <a:pt x="113" y="96"/>
                  </a:moveTo>
                  <a:cubicBezTo>
                    <a:pt x="117" y="96"/>
                    <a:pt x="119" y="99"/>
                    <a:pt x="119" y="103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19" y="122"/>
                    <a:pt x="117" y="125"/>
                    <a:pt x="113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4" y="125"/>
                    <a:pt x="91" y="122"/>
                    <a:pt x="91" y="118"/>
                  </a:cubicBezTo>
                  <a:cubicBezTo>
                    <a:pt x="91" y="103"/>
                    <a:pt x="91" y="103"/>
                    <a:pt x="91" y="103"/>
                  </a:cubicBezTo>
                  <a:cubicBezTo>
                    <a:pt x="91" y="99"/>
                    <a:pt x="94" y="96"/>
                    <a:pt x="98" y="96"/>
                  </a:cubicBezTo>
                  <a:lnTo>
                    <a:pt x="113" y="96"/>
                  </a:lnTo>
                  <a:close/>
                  <a:moveTo>
                    <a:pt x="74" y="96"/>
                  </a:moveTo>
                  <a:cubicBezTo>
                    <a:pt x="78" y="96"/>
                    <a:pt x="81" y="99"/>
                    <a:pt x="81" y="103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122"/>
                    <a:pt x="78" y="125"/>
                    <a:pt x="74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5" y="125"/>
                    <a:pt x="52" y="122"/>
                    <a:pt x="52" y="118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99"/>
                    <a:pt x="55" y="96"/>
                    <a:pt x="59" y="96"/>
                  </a:cubicBezTo>
                  <a:lnTo>
                    <a:pt x="74" y="96"/>
                  </a:lnTo>
                  <a:close/>
                  <a:moveTo>
                    <a:pt x="35" y="96"/>
                  </a:moveTo>
                  <a:cubicBezTo>
                    <a:pt x="39" y="96"/>
                    <a:pt x="42" y="99"/>
                    <a:pt x="42" y="103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2" y="122"/>
                    <a:pt x="39" y="125"/>
                    <a:pt x="35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5"/>
                    <a:pt x="14" y="122"/>
                    <a:pt x="14" y="118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99"/>
                    <a:pt x="16" y="96"/>
                    <a:pt x="20" y="96"/>
                  </a:cubicBezTo>
                  <a:lnTo>
                    <a:pt x="35" y="96"/>
                  </a:lnTo>
                  <a:close/>
                  <a:moveTo>
                    <a:pt x="113" y="58"/>
                  </a:moveTo>
                  <a:cubicBezTo>
                    <a:pt x="117" y="58"/>
                    <a:pt x="119" y="61"/>
                    <a:pt x="119" y="6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19" y="83"/>
                    <a:pt x="117" y="86"/>
                    <a:pt x="113" y="86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4" y="86"/>
                    <a:pt x="91" y="83"/>
                    <a:pt x="91" y="80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1"/>
                    <a:pt x="94" y="58"/>
                    <a:pt x="98" y="58"/>
                  </a:cubicBezTo>
                  <a:lnTo>
                    <a:pt x="113" y="58"/>
                  </a:lnTo>
                  <a:close/>
                  <a:moveTo>
                    <a:pt x="74" y="58"/>
                  </a:moveTo>
                  <a:cubicBezTo>
                    <a:pt x="78" y="58"/>
                    <a:pt x="81" y="61"/>
                    <a:pt x="81" y="64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3"/>
                    <a:pt x="78" y="86"/>
                    <a:pt x="74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5" y="86"/>
                    <a:pt x="52" y="83"/>
                    <a:pt x="52" y="80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5" y="58"/>
                    <a:pt x="59" y="58"/>
                  </a:cubicBezTo>
                  <a:lnTo>
                    <a:pt x="74" y="58"/>
                  </a:lnTo>
                  <a:close/>
                  <a:moveTo>
                    <a:pt x="35" y="58"/>
                  </a:moveTo>
                  <a:cubicBezTo>
                    <a:pt x="39" y="58"/>
                    <a:pt x="42" y="61"/>
                    <a:pt x="42" y="64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3"/>
                    <a:pt x="39" y="86"/>
                    <a:pt x="35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6" y="86"/>
                    <a:pt x="14" y="83"/>
                    <a:pt x="14" y="8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1"/>
                    <a:pt x="16" y="58"/>
                    <a:pt x="20" y="58"/>
                  </a:cubicBezTo>
                  <a:lnTo>
                    <a:pt x="35" y="58"/>
                  </a:lnTo>
                  <a:close/>
                  <a:moveTo>
                    <a:pt x="113" y="17"/>
                  </a:moveTo>
                  <a:cubicBezTo>
                    <a:pt x="117" y="17"/>
                    <a:pt x="119" y="19"/>
                    <a:pt x="119" y="23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19" y="42"/>
                    <a:pt x="117" y="45"/>
                    <a:pt x="113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4" y="45"/>
                    <a:pt x="91" y="42"/>
                    <a:pt x="91" y="38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7"/>
                    <a:pt x="98" y="17"/>
                  </a:cubicBezTo>
                  <a:lnTo>
                    <a:pt x="113" y="17"/>
                  </a:lnTo>
                  <a:close/>
                  <a:moveTo>
                    <a:pt x="74" y="17"/>
                  </a:moveTo>
                  <a:cubicBezTo>
                    <a:pt x="78" y="17"/>
                    <a:pt x="81" y="19"/>
                    <a:pt x="81" y="23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42"/>
                    <a:pt x="78" y="45"/>
                    <a:pt x="74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5" y="45"/>
                    <a:pt x="52" y="42"/>
                    <a:pt x="52" y="38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19"/>
                    <a:pt x="55" y="17"/>
                    <a:pt x="59" y="17"/>
                  </a:cubicBezTo>
                  <a:lnTo>
                    <a:pt x="74" y="17"/>
                  </a:lnTo>
                  <a:close/>
                  <a:moveTo>
                    <a:pt x="35" y="17"/>
                  </a:moveTo>
                  <a:cubicBezTo>
                    <a:pt x="39" y="17"/>
                    <a:pt x="42" y="19"/>
                    <a:pt x="42" y="23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39" y="45"/>
                    <a:pt x="35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9"/>
                    <a:pt x="16" y="17"/>
                    <a:pt x="20" y="17"/>
                  </a:cubicBezTo>
                  <a:lnTo>
                    <a:pt x="35" y="17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Freeform 30"/>
            <p:cNvSpPr>
              <a:spLocks noEditPoints="1"/>
            </p:cNvSpPr>
            <p:nvPr/>
          </p:nvSpPr>
          <p:spPr bwMode="auto">
            <a:xfrm>
              <a:off x="909117" y="3062107"/>
              <a:ext cx="864182" cy="1039676"/>
            </a:xfrm>
            <a:custGeom>
              <a:avLst/>
              <a:gdLst>
                <a:gd name="T0" fmla="*/ 2147483646 w 184"/>
                <a:gd name="T1" fmla="*/ 2147483646 h 202"/>
                <a:gd name="T2" fmla="*/ 2147483646 w 184"/>
                <a:gd name="T3" fmla="*/ 2147483646 h 202"/>
                <a:gd name="T4" fmla="*/ 2147483646 w 184"/>
                <a:gd name="T5" fmla="*/ 2147483646 h 202"/>
                <a:gd name="T6" fmla="*/ 2147483646 w 184"/>
                <a:gd name="T7" fmla="*/ 2147483646 h 202"/>
                <a:gd name="T8" fmla="*/ 2147483646 w 184"/>
                <a:gd name="T9" fmla="*/ 2147483646 h 202"/>
                <a:gd name="T10" fmla="*/ 2147483646 w 184"/>
                <a:gd name="T11" fmla="*/ 2147483646 h 202"/>
                <a:gd name="T12" fmla="*/ 2147483646 w 184"/>
                <a:gd name="T13" fmla="*/ 2147483646 h 202"/>
                <a:gd name="T14" fmla="*/ 2147483646 w 184"/>
                <a:gd name="T15" fmla="*/ 2147483646 h 202"/>
                <a:gd name="T16" fmla="*/ 2147483646 w 184"/>
                <a:gd name="T17" fmla="*/ 0 h 202"/>
                <a:gd name="T18" fmla="*/ 2147483646 w 184"/>
                <a:gd name="T19" fmla="*/ 2147483646 h 202"/>
                <a:gd name="T20" fmla="*/ 2147483646 w 184"/>
                <a:gd name="T21" fmla="*/ 2147483646 h 202"/>
                <a:gd name="T22" fmla="*/ 2147483646 w 184"/>
                <a:gd name="T23" fmla="*/ 2147483646 h 202"/>
                <a:gd name="T24" fmla="*/ 2147483646 w 184"/>
                <a:gd name="T25" fmla="*/ 2147483646 h 202"/>
                <a:gd name="T26" fmla="*/ 2147483646 w 184"/>
                <a:gd name="T27" fmla="*/ 2147483646 h 202"/>
                <a:gd name="T28" fmla="*/ 2147483646 w 184"/>
                <a:gd name="T29" fmla="*/ 2147483646 h 202"/>
                <a:gd name="T30" fmla="*/ 2147483646 w 184"/>
                <a:gd name="T31" fmla="*/ 2147483646 h 202"/>
                <a:gd name="T32" fmla="*/ 2147483646 w 184"/>
                <a:gd name="T33" fmla="*/ 2147483646 h 202"/>
                <a:gd name="T34" fmla="*/ 2147483646 w 184"/>
                <a:gd name="T35" fmla="*/ 2147483646 h 202"/>
                <a:gd name="T36" fmla="*/ 2147483646 w 184"/>
                <a:gd name="T37" fmla="*/ 2147483646 h 202"/>
                <a:gd name="T38" fmla="*/ 2147483646 w 184"/>
                <a:gd name="T39" fmla="*/ 2147483646 h 202"/>
                <a:gd name="T40" fmla="*/ 2147483646 w 184"/>
                <a:gd name="T41" fmla="*/ 2147483646 h 202"/>
                <a:gd name="T42" fmla="*/ 2147483646 w 184"/>
                <a:gd name="T43" fmla="*/ 2147483646 h 202"/>
                <a:gd name="T44" fmla="*/ 2147483646 w 184"/>
                <a:gd name="T45" fmla="*/ 2147483646 h 202"/>
                <a:gd name="T46" fmla="*/ 2147483646 w 184"/>
                <a:gd name="T47" fmla="*/ 2147483646 h 202"/>
                <a:gd name="T48" fmla="*/ 2147483646 w 184"/>
                <a:gd name="T49" fmla="*/ 2147483646 h 202"/>
                <a:gd name="T50" fmla="*/ 2147483646 w 184"/>
                <a:gd name="T51" fmla="*/ 2147483646 h 202"/>
                <a:gd name="T52" fmla="*/ 2147483646 w 184"/>
                <a:gd name="T53" fmla="*/ 2147483646 h 202"/>
                <a:gd name="T54" fmla="*/ 2147483646 w 184"/>
                <a:gd name="T55" fmla="*/ 2147483646 h 202"/>
                <a:gd name="T56" fmla="*/ 2147483646 w 184"/>
                <a:gd name="T57" fmla="*/ 2147483646 h 202"/>
                <a:gd name="T58" fmla="*/ 2147483646 w 184"/>
                <a:gd name="T59" fmla="*/ 2147483646 h 202"/>
                <a:gd name="T60" fmla="*/ 2147483646 w 184"/>
                <a:gd name="T61" fmla="*/ 2147483646 h 202"/>
                <a:gd name="T62" fmla="*/ 2147483646 w 184"/>
                <a:gd name="T63" fmla="*/ 2147483646 h 202"/>
                <a:gd name="T64" fmla="*/ 2147483646 w 184"/>
                <a:gd name="T65" fmla="*/ 2147483646 h 202"/>
                <a:gd name="T66" fmla="*/ 2147483646 w 184"/>
                <a:gd name="T67" fmla="*/ 2147483646 h 202"/>
                <a:gd name="T68" fmla="*/ 2147483646 w 184"/>
                <a:gd name="T69" fmla="*/ 2147483646 h 2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202">
                  <a:moveTo>
                    <a:pt x="183" y="76"/>
                  </a:moveTo>
                  <a:cubicBezTo>
                    <a:pt x="184" y="76"/>
                    <a:pt x="184" y="76"/>
                    <a:pt x="184" y="76"/>
                  </a:cubicBezTo>
                  <a:cubicBezTo>
                    <a:pt x="184" y="74"/>
                    <a:pt x="183" y="72"/>
                    <a:pt x="181" y="71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1" y="50"/>
                    <a:pt x="155" y="50"/>
                    <a:pt x="151" y="54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6" y="50"/>
                    <a:pt x="110" y="50"/>
                    <a:pt x="106" y="54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1" y="50"/>
                    <a:pt x="65" y="50"/>
                    <a:pt x="62" y="54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3" y="74"/>
                    <a:pt x="42" y="75"/>
                  </a:cubicBezTo>
                  <a:cubicBezTo>
                    <a:pt x="42" y="75"/>
                    <a:pt x="42" y="76"/>
                    <a:pt x="42" y="7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" y="5"/>
                    <a:pt x="34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5" y="5"/>
                    <a:pt x="5" y="29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9" y="202"/>
                    <a:pt x="49" y="202"/>
                    <a:pt x="49" y="202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84" y="80"/>
                    <a:pt x="184" y="80"/>
                    <a:pt x="184" y="80"/>
                  </a:cubicBezTo>
                  <a:cubicBezTo>
                    <a:pt x="184" y="79"/>
                    <a:pt x="184" y="78"/>
                    <a:pt x="183" y="76"/>
                  </a:cubicBezTo>
                  <a:close/>
                  <a:moveTo>
                    <a:pt x="85" y="103"/>
                  </a:moveTo>
                  <a:cubicBezTo>
                    <a:pt x="85" y="107"/>
                    <a:pt x="82" y="110"/>
                    <a:pt x="79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9" y="110"/>
                    <a:pt x="56" y="107"/>
                    <a:pt x="56" y="103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4"/>
                    <a:pt x="59" y="81"/>
                    <a:pt x="62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2" y="81"/>
                    <a:pt x="85" y="84"/>
                    <a:pt x="85" y="87"/>
                  </a:cubicBezTo>
                  <a:lnTo>
                    <a:pt x="85" y="103"/>
                  </a:lnTo>
                  <a:close/>
                  <a:moveTo>
                    <a:pt x="126" y="146"/>
                  </a:moveTo>
                  <a:cubicBezTo>
                    <a:pt x="126" y="150"/>
                    <a:pt x="124" y="153"/>
                    <a:pt x="120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0" y="153"/>
                    <a:pt x="97" y="150"/>
                    <a:pt x="97" y="146"/>
                  </a:cubicBezTo>
                  <a:cubicBezTo>
                    <a:pt x="97" y="130"/>
                    <a:pt x="97" y="130"/>
                    <a:pt x="97" y="130"/>
                  </a:cubicBezTo>
                  <a:cubicBezTo>
                    <a:pt x="97" y="127"/>
                    <a:pt x="100" y="124"/>
                    <a:pt x="104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4" y="124"/>
                    <a:pt x="126" y="127"/>
                    <a:pt x="126" y="130"/>
                  </a:cubicBezTo>
                  <a:lnTo>
                    <a:pt x="126" y="146"/>
                  </a:lnTo>
                  <a:close/>
                  <a:moveTo>
                    <a:pt x="126" y="103"/>
                  </a:moveTo>
                  <a:cubicBezTo>
                    <a:pt x="126" y="107"/>
                    <a:pt x="124" y="110"/>
                    <a:pt x="120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0" y="110"/>
                    <a:pt x="97" y="107"/>
                    <a:pt x="97" y="103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7" y="84"/>
                    <a:pt x="100" y="81"/>
                    <a:pt x="104" y="8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4" y="81"/>
                    <a:pt x="126" y="84"/>
                    <a:pt x="126" y="87"/>
                  </a:cubicBezTo>
                  <a:lnTo>
                    <a:pt x="126" y="103"/>
                  </a:lnTo>
                  <a:close/>
                  <a:moveTo>
                    <a:pt x="169" y="146"/>
                  </a:moveTo>
                  <a:cubicBezTo>
                    <a:pt x="169" y="150"/>
                    <a:pt x="166" y="153"/>
                    <a:pt x="162" y="153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43" y="153"/>
                    <a:pt x="140" y="150"/>
                    <a:pt x="140" y="14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40" y="127"/>
                    <a:pt x="143" y="124"/>
                    <a:pt x="146" y="124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6" y="124"/>
                    <a:pt x="169" y="127"/>
                    <a:pt x="169" y="130"/>
                  </a:cubicBezTo>
                  <a:lnTo>
                    <a:pt x="169" y="146"/>
                  </a:lnTo>
                  <a:close/>
                  <a:moveTo>
                    <a:pt x="169" y="103"/>
                  </a:moveTo>
                  <a:cubicBezTo>
                    <a:pt x="169" y="107"/>
                    <a:pt x="166" y="110"/>
                    <a:pt x="162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3" y="110"/>
                    <a:pt x="140" y="107"/>
                    <a:pt x="140" y="103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0" y="84"/>
                    <a:pt x="143" y="81"/>
                    <a:pt x="146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6" y="81"/>
                    <a:pt x="169" y="84"/>
                    <a:pt x="169" y="87"/>
                  </a:cubicBezTo>
                  <a:lnTo>
                    <a:pt x="169" y="103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Freeform 34"/>
            <p:cNvSpPr>
              <a:spLocks noEditPoints="1"/>
            </p:cNvSpPr>
            <p:nvPr/>
          </p:nvSpPr>
          <p:spPr bwMode="auto">
            <a:xfrm>
              <a:off x="1858072" y="3103519"/>
              <a:ext cx="502616" cy="998262"/>
            </a:xfrm>
            <a:custGeom>
              <a:avLst/>
              <a:gdLst>
                <a:gd name="T0" fmla="*/ 2147483646 w 107"/>
                <a:gd name="T1" fmla="*/ 2147483646 h 194"/>
                <a:gd name="T2" fmla="*/ 2147483646 w 107"/>
                <a:gd name="T3" fmla="*/ 2147483646 h 194"/>
                <a:gd name="T4" fmla="*/ 2147483646 w 107"/>
                <a:gd name="T5" fmla="*/ 0 h 194"/>
                <a:gd name="T6" fmla="*/ 2147483646 w 107"/>
                <a:gd name="T7" fmla="*/ 0 h 194"/>
                <a:gd name="T8" fmla="*/ 0 w 107"/>
                <a:gd name="T9" fmla="*/ 2147483646 h 194"/>
                <a:gd name="T10" fmla="*/ 0 w 107"/>
                <a:gd name="T11" fmla="*/ 2147483646 h 194"/>
                <a:gd name="T12" fmla="*/ 2147483646 w 107"/>
                <a:gd name="T13" fmla="*/ 2147483646 h 194"/>
                <a:gd name="T14" fmla="*/ 2147483646 w 107"/>
                <a:gd name="T15" fmla="*/ 2147483646 h 194"/>
                <a:gd name="T16" fmla="*/ 2147483646 w 107"/>
                <a:gd name="T17" fmla="*/ 2147483646 h 194"/>
                <a:gd name="T18" fmla="*/ 2147483646 w 107"/>
                <a:gd name="T19" fmla="*/ 2147483646 h 194"/>
                <a:gd name="T20" fmla="*/ 2147483646 w 107"/>
                <a:gd name="T21" fmla="*/ 2147483646 h 194"/>
                <a:gd name="T22" fmla="*/ 2147483646 w 107"/>
                <a:gd name="T23" fmla="*/ 2147483646 h 194"/>
                <a:gd name="T24" fmla="*/ 2147483646 w 107"/>
                <a:gd name="T25" fmla="*/ 2147483646 h 194"/>
                <a:gd name="T26" fmla="*/ 2147483646 w 107"/>
                <a:gd name="T27" fmla="*/ 2147483646 h 194"/>
                <a:gd name="T28" fmla="*/ 2147483646 w 107"/>
                <a:gd name="T29" fmla="*/ 2147483646 h 194"/>
                <a:gd name="T30" fmla="*/ 2147483646 w 107"/>
                <a:gd name="T31" fmla="*/ 2147483646 h 194"/>
                <a:gd name="T32" fmla="*/ 2147483646 w 107"/>
                <a:gd name="T33" fmla="*/ 2147483646 h 194"/>
                <a:gd name="T34" fmla="*/ 2147483646 w 107"/>
                <a:gd name="T35" fmla="*/ 2147483646 h 194"/>
                <a:gd name="T36" fmla="*/ 2147483646 w 107"/>
                <a:gd name="T37" fmla="*/ 2147483646 h 194"/>
                <a:gd name="T38" fmla="*/ 2147483646 w 107"/>
                <a:gd name="T39" fmla="*/ 2147483646 h 194"/>
                <a:gd name="T40" fmla="*/ 2147483646 w 107"/>
                <a:gd name="T41" fmla="*/ 2147483646 h 194"/>
                <a:gd name="T42" fmla="*/ 2147483646 w 107"/>
                <a:gd name="T43" fmla="*/ 2147483646 h 194"/>
                <a:gd name="T44" fmla="*/ 2147483646 w 107"/>
                <a:gd name="T45" fmla="*/ 2147483646 h 194"/>
                <a:gd name="T46" fmla="*/ 2147483646 w 107"/>
                <a:gd name="T47" fmla="*/ 2147483646 h 194"/>
                <a:gd name="T48" fmla="*/ 2147483646 w 107"/>
                <a:gd name="T49" fmla="*/ 2147483646 h 194"/>
                <a:gd name="T50" fmla="*/ 2147483646 w 107"/>
                <a:gd name="T51" fmla="*/ 2147483646 h 194"/>
                <a:gd name="T52" fmla="*/ 2147483646 w 107"/>
                <a:gd name="T53" fmla="*/ 2147483646 h 194"/>
                <a:gd name="T54" fmla="*/ 2147483646 w 107"/>
                <a:gd name="T55" fmla="*/ 2147483646 h 194"/>
                <a:gd name="T56" fmla="*/ 2147483646 w 107"/>
                <a:gd name="T57" fmla="*/ 2147483646 h 194"/>
                <a:gd name="T58" fmla="*/ 2147483646 w 107"/>
                <a:gd name="T59" fmla="*/ 2147483646 h 194"/>
                <a:gd name="T60" fmla="*/ 2147483646 w 107"/>
                <a:gd name="T61" fmla="*/ 2147483646 h 194"/>
                <a:gd name="T62" fmla="*/ 2147483646 w 107"/>
                <a:gd name="T63" fmla="*/ 2147483646 h 194"/>
                <a:gd name="T64" fmla="*/ 2147483646 w 107"/>
                <a:gd name="T65" fmla="*/ 2147483646 h 194"/>
                <a:gd name="T66" fmla="*/ 2147483646 w 107"/>
                <a:gd name="T67" fmla="*/ 2147483646 h 194"/>
                <a:gd name="T68" fmla="*/ 2147483646 w 107"/>
                <a:gd name="T69" fmla="*/ 2147483646 h 194"/>
                <a:gd name="T70" fmla="*/ 2147483646 w 107"/>
                <a:gd name="T71" fmla="*/ 2147483646 h 194"/>
                <a:gd name="T72" fmla="*/ 2147483646 w 107"/>
                <a:gd name="T73" fmla="*/ 2147483646 h 194"/>
                <a:gd name="T74" fmla="*/ 2147483646 w 107"/>
                <a:gd name="T75" fmla="*/ 2147483646 h 194"/>
                <a:gd name="T76" fmla="*/ 2147483646 w 107"/>
                <a:gd name="T77" fmla="*/ 2147483646 h 194"/>
                <a:gd name="T78" fmla="*/ 2147483646 w 107"/>
                <a:gd name="T79" fmla="*/ 2147483646 h 194"/>
                <a:gd name="T80" fmla="*/ 2147483646 w 107"/>
                <a:gd name="T81" fmla="*/ 2147483646 h 194"/>
                <a:gd name="T82" fmla="*/ 2147483646 w 107"/>
                <a:gd name="T83" fmla="*/ 2147483646 h 194"/>
                <a:gd name="T84" fmla="*/ 2147483646 w 107"/>
                <a:gd name="T85" fmla="*/ 2147483646 h 1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7" h="194">
                  <a:moveTo>
                    <a:pt x="107" y="194"/>
                  </a:moveTo>
                  <a:cubicBezTo>
                    <a:pt x="107" y="11"/>
                    <a:pt x="107" y="11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94"/>
                    <a:pt x="0" y="194"/>
                    <a:pt x="0" y="194"/>
                  </a:cubicBezTo>
                  <a:lnTo>
                    <a:pt x="107" y="194"/>
                  </a:lnTo>
                  <a:close/>
                  <a:moveTo>
                    <a:pt x="60" y="22"/>
                  </a:moveTo>
                  <a:cubicBezTo>
                    <a:pt x="60" y="18"/>
                    <a:pt x="63" y="15"/>
                    <a:pt x="67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7" y="15"/>
                    <a:pt x="90" y="18"/>
                    <a:pt x="90" y="22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0" y="42"/>
                    <a:pt x="87" y="45"/>
                    <a:pt x="83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3" y="45"/>
                    <a:pt x="60" y="42"/>
                    <a:pt x="60" y="38"/>
                  </a:cubicBezTo>
                  <a:lnTo>
                    <a:pt x="60" y="22"/>
                  </a:lnTo>
                  <a:close/>
                  <a:moveTo>
                    <a:pt x="60" y="66"/>
                  </a:moveTo>
                  <a:cubicBezTo>
                    <a:pt x="60" y="62"/>
                    <a:pt x="63" y="59"/>
                    <a:pt x="67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7" y="59"/>
                    <a:pt x="90" y="62"/>
                    <a:pt x="90" y="66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6"/>
                    <a:pt x="87" y="89"/>
                    <a:pt x="83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3" y="89"/>
                    <a:pt x="60" y="86"/>
                    <a:pt x="60" y="82"/>
                  </a:cubicBezTo>
                  <a:lnTo>
                    <a:pt x="60" y="66"/>
                  </a:lnTo>
                  <a:close/>
                  <a:moveTo>
                    <a:pt x="19" y="22"/>
                  </a:moveTo>
                  <a:cubicBezTo>
                    <a:pt x="19" y="18"/>
                    <a:pt x="22" y="15"/>
                    <a:pt x="26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6" y="15"/>
                    <a:pt x="49" y="18"/>
                    <a:pt x="49" y="22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42"/>
                    <a:pt x="46" y="45"/>
                    <a:pt x="42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2" y="45"/>
                    <a:pt x="19" y="42"/>
                    <a:pt x="19" y="38"/>
                  </a:cubicBezTo>
                  <a:lnTo>
                    <a:pt x="19" y="22"/>
                  </a:lnTo>
                  <a:close/>
                  <a:moveTo>
                    <a:pt x="19" y="66"/>
                  </a:moveTo>
                  <a:cubicBezTo>
                    <a:pt x="19" y="62"/>
                    <a:pt x="22" y="59"/>
                    <a:pt x="26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6" y="59"/>
                    <a:pt x="49" y="62"/>
                    <a:pt x="49" y="66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6"/>
                    <a:pt x="46" y="89"/>
                    <a:pt x="42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2" y="89"/>
                    <a:pt x="19" y="86"/>
                    <a:pt x="19" y="82"/>
                  </a:cubicBezTo>
                  <a:lnTo>
                    <a:pt x="19" y="66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Freeform 35"/>
            <p:cNvSpPr>
              <a:spLocks noEditPoints="1"/>
            </p:cNvSpPr>
            <p:nvPr/>
          </p:nvSpPr>
          <p:spPr bwMode="auto">
            <a:xfrm>
              <a:off x="2416314" y="2855044"/>
              <a:ext cx="657573" cy="1246738"/>
            </a:xfrm>
            <a:custGeom>
              <a:avLst/>
              <a:gdLst>
                <a:gd name="T0" fmla="*/ 2147483646 w 140"/>
                <a:gd name="T1" fmla="*/ 2147483646 h 242"/>
                <a:gd name="T2" fmla="*/ 2147483646 w 140"/>
                <a:gd name="T3" fmla="*/ 0 h 242"/>
                <a:gd name="T4" fmla="*/ 0 w 140"/>
                <a:gd name="T5" fmla="*/ 2147483646 h 242"/>
                <a:gd name="T6" fmla="*/ 2147483646 w 140"/>
                <a:gd name="T7" fmla="*/ 2147483646 h 242"/>
                <a:gd name="T8" fmla="*/ 2147483646 w 140"/>
                <a:gd name="T9" fmla="*/ 2147483646 h 242"/>
                <a:gd name="T10" fmla="*/ 2147483646 w 140"/>
                <a:gd name="T11" fmla="*/ 2147483646 h 242"/>
                <a:gd name="T12" fmla="*/ 2147483646 w 140"/>
                <a:gd name="T13" fmla="*/ 2147483646 h 242"/>
                <a:gd name="T14" fmla="*/ 2147483646 w 140"/>
                <a:gd name="T15" fmla="*/ 2147483646 h 242"/>
                <a:gd name="T16" fmla="*/ 2147483646 w 140"/>
                <a:gd name="T17" fmla="*/ 2147483646 h 242"/>
                <a:gd name="T18" fmla="*/ 2147483646 w 140"/>
                <a:gd name="T19" fmla="*/ 2147483646 h 242"/>
                <a:gd name="T20" fmla="*/ 2147483646 w 140"/>
                <a:gd name="T21" fmla="*/ 2147483646 h 242"/>
                <a:gd name="T22" fmla="*/ 2147483646 w 140"/>
                <a:gd name="T23" fmla="*/ 2147483646 h 242"/>
                <a:gd name="T24" fmla="*/ 2147483646 w 140"/>
                <a:gd name="T25" fmla="*/ 2147483646 h 242"/>
                <a:gd name="T26" fmla="*/ 2147483646 w 140"/>
                <a:gd name="T27" fmla="*/ 2147483646 h 242"/>
                <a:gd name="T28" fmla="*/ 2147483646 w 140"/>
                <a:gd name="T29" fmla="*/ 2147483646 h 242"/>
                <a:gd name="T30" fmla="*/ 2147483646 w 140"/>
                <a:gd name="T31" fmla="*/ 2147483646 h 242"/>
                <a:gd name="T32" fmla="*/ 2147483646 w 140"/>
                <a:gd name="T33" fmla="*/ 2147483646 h 242"/>
                <a:gd name="T34" fmla="*/ 2147483646 w 140"/>
                <a:gd name="T35" fmla="*/ 2147483646 h 242"/>
                <a:gd name="T36" fmla="*/ 2147483646 w 140"/>
                <a:gd name="T37" fmla="*/ 2147483646 h 242"/>
                <a:gd name="T38" fmla="*/ 2147483646 w 140"/>
                <a:gd name="T39" fmla="*/ 2147483646 h 242"/>
                <a:gd name="T40" fmla="*/ 2147483646 w 140"/>
                <a:gd name="T41" fmla="*/ 2147483646 h 242"/>
                <a:gd name="T42" fmla="*/ 2147483646 w 140"/>
                <a:gd name="T43" fmla="*/ 2147483646 h 242"/>
                <a:gd name="T44" fmla="*/ 2147483646 w 140"/>
                <a:gd name="T45" fmla="*/ 2147483646 h 242"/>
                <a:gd name="T46" fmla="*/ 2147483646 w 140"/>
                <a:gd name="T47" fmla="*/ 2147483646 h 242"/>
                <a:gd name="T48" fmla="*/ 2147483646 w 140"/>
                <a:gd name="T49" fmla="*/ 2147483646 h 242"/>
                <a:gd name="T50" fmla="*/ 2147483646 w 140"/>
                <a:gd name="T51" fmla="*/ 2147483646 h 242"/>
                <a:gd name="T52" fmla="*/ 2147483646 w 140"/>
                <a:gd name="T53" fmla="*/ 2147483646 h 242"/>
                <a:gd name="T54" fmla="*/ 2147483646 w 140"/>
                <a:gd name="T55" fmla="*/ 2147483646 h 242"/>
                <a:gd name="T56" fmla="*/ 2147483646 w 140"/>
                <a:gd name="T57" fmla="*/ 2147483646 h 242"/>
                <a:gd name="T58" fmla="*/ 2147483646 w 140"/>
                <a:gd name="T59" fmla="*/ 2147483646 h 242"/>
                <a:gd name="T60" fmla="*/ 2147483646 w 140"/>
                <a:gd name="T61" fmla="*/ 2147483646 h 242"/>
                <a:gd name="T62" fmla="*/ 2147483646 w 140"/>
                <a:gd name="T63" fmla="*/ 2147483646 h 242"/>
                <a:gd name="T64" fmla="*/ 2147483646 w 140"/>
                <a:gd name="T65" fmla="*/ 2147483646 h 242"/>
                <a:gd name="T66" fmla="*/ 2147483646 w 140"/>
                <a:gd name="T67" fmla="*/ 2147483646 h 242"/>
                <a:gd name="T68" fmla="*/ 2147483646 w 140"/>
                <a:gd name="T69" fmla="*/ 2147483646 h 242"/>
                <a:gd name="T70" fmla="*/ 2147483646 w 140"/>
                <a:gd name="T71" fmla="*/ 2147483646 h 242"/>
                <a:gd name="T72" fmla="*/ 2147483646 w 140"/>
                <a:gd name="T73" fmla="*/ 2147483646 h 242"/>
                <a:gd name="T74" fmla="*/ 2147483646 w 140"/>
                <a:gd name="T75" fmla="*/ 2147483646 h 242"/>
                <a:gd name="T76" fmla="*/ 2147483646 w 140"/>
                <a:gd name="T77" fmla="*/ 2147483646 h 242"/>
                <a:gd name="T78" fmla="*/ 2147483646 w 140"/>
                <a:gd name="T79" fmla="*/ 2147483646 h 242"/>
                <a:gd name="T80" fmla="*/ 2147483646 w 140"/>
                <a:gd name="T81" fmla="*/ 2147483646 h 242"/>
                <a:gd name="T82" fmla="*/ 2147483646 w 140"/>
                <a:gd name="T83" fmla="*/ 2147483646 h 242"/>
                <a:gd name="T84" fmla="*/ 2147483646 w 140"/>
                <a:gd name="T85" fmla="*/ 2147483646 h 242"/>
                <a:gd name="T86" fmla="*/ 2147483646 w 140"/>
                <a:gd name="T87" fmla="*/ 2147483646 h 24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0" h="242">
                  <a:moveTo>
                    <a:pt x="140" y="242"/>
                  </a:moveTo>
                  <a:cubicBezTo>
                    <a:pt x="140" y="13"/>
                    <a:pt x="140" y="13"/>
                    <a:pt x="140" y="13"/>
                  </a:cubicBezTo>
                  <a:cubicBezTo>
                    <a:pt x="140" y="6"/>
                    <a:pt x="134" y="0"/>
                    <a:pt x="12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2"/>
                    <a:pt x="0" y="242"/>
                    <a:pt x="0" y="242"/>
                  </a:cubicBezTo>
                  <a:lnTo>
                    <a:pt x="140" y="242"/>
                  </a:lnTo>
                  <a:close/>
                  <a:moveTo>
                    <a:pt x="96" y="24"/>
                  </a:moveTo>
                  <a:cubicBezTo>
                    <a:pt x="96" y="20"/>
                    <a:pt x="99" y="17"/>
                    <a:pt x="103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3" y="17"/>
                    <a:pt x="126" y="20"/>
                    <a:pt x="126" y="24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6" y="44"/>
                    <a:pt x="123" y="47"/>
                    <a:pt x="119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6" y="44"/>
                    <a:pt x="96" y="40"/>
                  </a:cubicBezTo>
                  <a:lnTo>
                    <a:pt x="96" y="24"/>
                  </a:lnTo>
                  <a:close/>
                  <a:moveTo>
                    <a:pt x="96" y="68"/>
                  </a:moveTo>
                  <a:cubicBezTo>
                    <a:pt x="96" y="64"/>
                    <a:pt x="99" y="61"/>
                    <a:pt x="103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23" y="61"/>
                    <a:pt x="126" y="64"/>
                    <a:pt x="126" y="68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8"/>
                    <a:pt x="123" y="91"/>
                    <a:pt x="119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99" y="91"/>
                    <a:pt x="96" y="88"/>
                    <a:pt x="96" y="84"/>
                  </a:cubicBezTo>
                  <a:lnTo>
                    <a:pt x="96" y="68"/>
                  </a:lnTo>
                  <a:close/>
                  <a:moveTo>
                    <a:pt x="96" y="108"/>
                  </a:moveTo>
                  <a:cubicBezTo>
                    <a:pt x="96" y="105"/>
                    <a:pt x="99" y="102"/>
                    <a:pt x="103" y="102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23" y="102"/>
                    <a:pt x="126" y="105"/>
                    <a:pt x="126" y="108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8"/>
                    <a:pt x="123" y="131"/>
                    <a:pt x="119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99" y="131"/>
                    <a:pt x="96" y="128"/>
                    <a:pt x="96" y="125"/>
                  </a:cubicBezTo>
                  <a:lnTo>
                    <a:pt x="96" y="108"/>
                  </a:lnTo>
                  <a:close/>
                  <a:moveTo>
                    <a:pt x="55" y="24"/>
                  </a:moveTo>
                  <a:cubicBezTo>
                    <a:pt x="55" y="20"/>
                    <a:pt x="58" y="17"/>
                    <a:pt x="62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2" y="17"/>
                    <a:pt x="85" y="20"/>
                    <a:pt x="85" y="24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44"/>
                    <a:pt x="82" y="47"/>
                    <a:pt x="78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8" y="47"/>
                    <a:pt x="55" y="44"/>
                    <a:pt x="55" y="40"/>
                  </a:cubicBezTo>
                  <a:lnTo>
                    <a:pt x="55" y="24"/>
                  </a:lnTo>
                  <a:close/>
                  <a:moveTo>
                    <a:pt x="55" y="68"/>
                  </a:moveTo>
                  <a:cubicBezTo>
                    <a:pt x="55" y="64"/>
                    <a:pt x="58" y="61"/>
                    <a:pt x="62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2" y="61"/>
                    <a:pt x="85" y="64"/>
                    <a:pt x="85" y="68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8"/>
                    <a:pt x="82" y="91"/>
                    <a:pt x="78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8" y="91"/>
                    <a:pt x="55" y="88"/>
                    <a:pt x="55" y="84"/>
                  </a:cubicBezTo>
                  <a:lnTo>
                    <a:pt x="55" y="68"/>
                  </a:lnTo>
                  <a:close/>
                  <a:moveTo>
                    <a:pt x="55" y="108"/>
                  </a:moveTo>
                  <a:cubicBezTo>
                    <a:pt x="55" y="105"/>
                    <a:pt x="58" y="102"/>
                    <a:pt x="62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82" y="102"/>
                    <a:pt x="85" y="105"/>
                    <a:pt x="85" y="108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128"/>
                    <a:pt x="82" y="131"/>
                    <a:pt x="78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8" y="131"/>
                    <a:pt x="55" y="128"/>
                    <a:pt x="55" y="125"/>
                  </a:cubicBezTo>
                  <a:lnTo>
                    <a:pt x="55" y="108"/>
                  </a:lnTo>
                  <a:close/>
                  <a:moveTo>
                    <a:pt x="14" y="24"/>
                  </a:moveTo>
                  <a:cubicBezTo>
                    <a:pt x="14" y="20"/>
                    <a:pt x="17" y="17"/>
                    <a:pt x="21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7"/>
                    <a:pt x="44" y="20"/>
                    <a:pt x="44" y="2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4"/>
                    <a:pt x="41" y="47"/>
                    <a:pt x="37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7" y="47"/>
                    <a:pt x="14" y="44"/>
                    <a:pt x="14" y="40"/>
                  </a:cubicBezTo>
                  <a:lnTo>
                    <a:pt x="14" y="24"/>
                  </a:lnTo>
                  <a:close/>
                  <a:moveTo>
                    <a:pt x="14" y="68"/>
                  </a:moveTo>
                  <a:cubicBezTo>
                    <a:pt x="14" y="64"/>
                    <a:pt x="17" y="61"/>
                    <a:pt x="21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41" y="61"/>
                    <a:pt x="44" y="64"/>
                    <a:pt x="44" y="68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8"/>
                    <a:pt x="41" y="91"/>
                    <a:pt x="37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7" y="91"/>
                    <a:pt x="14" y="88"/>
                    <a:pt x="14" y="84"/>
                  </a:cubicBezTo>
                  <a:lnTo>
                    <a:pt x="14" y="68"/>
                  </a:lnTo>
                  <a:close/>
                  <a:moveTo>
                    <a:pt x="14" y="108"/>
                  </a:moveTo>
                  <a:cubicBezTo>
                    <a:pt x="14" y="105"/>
                    <a:pt x="17" y="102"/>
                    <a:pt x="21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1" y="102"/>
                    <a:pt x="44" y="105"/>
                    <a:pt x="44" y="108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4" y="128"/>
                    <a:pt x="41" y="131"/>
                    <a:pt x="37" y="131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7" y="131"/>
                    <a:pt x="14" y="128"/>
                    <a:pt x="14" y="125"/>
                  </a:cubicBezTo>
                  <a:lnTo>
                    <a:pt x="14" y="10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0" name="直接连接符 259"/>
            <p:cNvCxnSpPr/>
            <p:nvPr/>
          </p:nvCxnSpPr>
          <p:spPr>
            <a:xfrm>
              <a:off x="933433" y="1190326"/>
              <a:ext cx="0" cy="28958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933433" y="4082977"/>
              <a:ext cx="45026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9" name="Rectangle 98"/>
            <p:cNvSpPr>
              <a:spLocks noChangeArrowheads="1"/>
            </p:cNvSpPr>
            <p:nvPr/>
          </p:nvSpPr>
          <p:spPr bwMode="auto">
            <a:xfrm>
              <a:off x="874126" y="4067912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0" name="Rectangle 99"/>
            <p:cNvSpPr>
              <a:spLocks noChangeArrowheads="1"/>
            </p:cNvSpPr>
            <p:nvPr/>
          </p:nvSpPr>
          <p:spPr bwMode="auto">
            <a:xfrm>
              <a:off x="874126" y="3572967"/>
              <a:ext cx="80412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1" name="Rectangle 100"/>
            <p:cNvSpPr>
              <a:spLocks noChangeArrowheads="1"/>
            </p:cNvSpPr>
            <p:nvPr/>
          </p:nvSpPr>
          <p:spPr bwMode="auto">
            <a:xfrm>
              <a:off x="874126" y="3109136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2" name="Rectangle 101"/>
            <p:cNvSpPr>
              <a:spLocks noChangeArrowheads="1"/>
            </p:cNvSpPr>
            <p:nvPr/>
          </p:nvSpPr>
          <p:spPr bwMode="auto">
            <a:xfrm>
              <a:off x="874126" y="2643964"/>
              <a:ext cx="80412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3" name="Rectangle 102"/>
            <p:cNvSpPr>
              <a:spLocks noChangeArrowheads="1"/>
            </p:cNvSpPr>
            <p:nvPr/>
          </p:nvSpPr>
          <p:spPr bwMode="auto">
            <a:xfrm>
              <a:off x="874126" y="2169409"/>
              <a:ext cx="80412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4" name="Rectangle 103"/>
            <p:cNvSpPr>
              <a:spLocks noChangeArrowheads="1"/>
            </p:cNvSpPr>
            <p:nvPr/>
          </p:nvSpPr>
          <p:spPr bwMode="auto">
            <a:xfrm>
              <a:off x="874126" y="1705578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5" name="TextBox 71"/>
            <p:cNvSpPr txBox="1">
              <a:spLocks noChangeArrowheads="1"/>
            </p:cNvSpPr>
            <p:nvPr/>
          </p:nvSpPr>
          <p:spPr bwMode="auto">
            <a:xfrm>
              <a:off x="319336" y="3459026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6" name="TextBox 89"/>
            <p:cNvSpPr txBox="1">
              <a:spLocks noChangeArrowheads="1"/>
            </p:cNvSpPr>
            <p:nvPr/>
          </p:nvSpPr>
          <p:spPr bwMode="auto">
            <a:xfrm>
              <a:off x="395536" y="3904553"/>
              <a:ext cx="5171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7" name="TextBox 71"/>
            <p:cNvSpPr txBox="1">
              <a:spLocks noChangeArrowheads="1"/>
            </p:cNvSpPr>
            <p:nvPr/>
          </p:nvSpPr>
          <p:spPr bwMode="auto">
            <a:xfrm>
              <a:off x="302802" y="2974155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8" name="TextBox 71"/>
            <p:cNvSpPr txBox="1">
              <a:spLocks noChangeArrowheads="1"/>
            </p:cNvSpPr>
            <p:nvPr/>
          </p:nvSpPr>
          <p:spPr bwMode="auto">
            <a:xfrm>
              <a:off x="302802" y="2504962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9" name="TextBox 71"/>
            <p:cNvSpPr txBox="1">
              <a:spLocks noChangeArrowheads="1"/>
            </p:cNvSpPr>
            <p:nvPr/>
          </p:nvSpPr>
          <p:spPr bwMode="auto">
            <a:xfrm>
              <a:off x="280897" y="2029597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0" name="TextBox 71"/>
            <p:cNvSpPr txBox="1">
              <a:spLocks noChangeArrowheads="1"/>
            </p:cNvSpPr>
            <p:nvPr/>
          </p:nvSpPr>
          <p:spPr bwMode="auto">
            <a:xfrm>
              <a:off x="280897" y="1592947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1" name="TextBox 273"/>
            <p:cNvSpPr txBox="1">
              <a:spLocks noChangeArrowheads="1"/>
            </p:cNvSpPr>
            <p:nvPr/>
          </p:nvSpPr>
          <p:spPr bwMode="auto">
            <a:xfrm>
              <a:off x="975792" y="4131444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2" name="TextBox 274"/>
            <p:cNvSpPr txBox="1">
              <a:spLocks noChangeArrowheads="1"/>
            </p:cNvSpPr>
            <p:nvPr/>
          </p:nvSpPr>
          <p:spPr bwMode="auto">
            <a:xfrm>
              <a:off x="1748912" y="4140969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3" name="TextBox 275"/>
            <p:cNvSpPr txBox="1">
              <a:spLocks noChangeArrowheads="1"/>
            </p:cNvSpPr>
            <p:nvPr/>
          </p:nvSpPr>
          <p:spPr bwMode="auto">
            <a:xfrm>
              <a:off x="2397264" y="4160019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4" name="TextBox 276"/>
            <p:cNvSpPr txBox="1">
              <a:spLocks noChangeArrowheads="1"/>
            </p:cNvSpPr>
            <p:nvPr/>
          </p:nvSpPr>
          <p:spPr bwMode="auto">
            <a:xfrm>
              <a:off x="3053026" y="4160019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5" name="TextBox 277"/>
            <p:cNvSpPr txBox="1">
              <a:spLocks noChangeArrowheads="1"/>
            </p:cNvSpPr>
            <p:nvPr/>
          </p:nvSpPr>
          <p:spPr bwMode="auto">
            <a:xfrm>
              <a:off x="3675435" y="4158933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6" name="TextBox 278"/>
            <p:cNvSpPr txBox="1">
              <a:spLocks noChangeArrowheads="1"/>
            </p:cNvSpPr>
            <p:nvPr/>
          </p:nvSpPr>
          <p:spPr bwMode="auto">
            <a:xfrm>
              <a:off x="4240550" y="4150494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1" name="矩形 279"/>
          <p:cNvSpPr>
            <a:spLocks noChangeArrowheads="1"/>
          </p:cNvSpPr>
          <p:nvPr/>
        </p:nvSpPr>
        <p:spPr bwMode="auto">
          <a:xfrm>
            <a:off x="5453063" y="2651125"/>
            <a:ext cx="28813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2" name="组合 280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9235" name="TextBox 281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3" name="直接连接符 282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等腰三角形 283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85" name="直接连接符 284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组合 285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87" name="燕尾形 286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燕尾形 287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223" name="组合 240"/>
          <p:cNvGrpSpPr/>
          <p:nvPr/>
        </p:nvGrpSpPr>
        <p:grpSpPr bwMode="auto">
          <a:xfrm>
            <a:off x="1058863" y="1722438"/>
            <a:ext cx="3913187" cy="1597025"/>
            <a:chOff x="1058541" y="1937943"/>
            <a:chExt cx="3913657" cy="1597482"/>
          </a:xfrm>
        </p:grpSpPr>
        <p:sp>
          <p:nvSpPr>
            <p:cNvPr id="9228" name="Freeform 36"/>
            <p:cNvSpPr>
              <a:spLocks noEditPoints="1"/>
            </p:cNvSpPr>
            <p:nvPr/>
          </p:nvSpPr>
          <p:spPr bwMode="auto">
            <a:xfrm>
              <a:off x="1313737" y="2232017"/>
              <a:ext cx="3478579" cy="1303408"/>
            </a:xfrm>
            <a:custGeom>
              <a:avLst/>
              <a:gdLst>
                <a:gd name="T0" fmla="*/ 2147483646 w 741"/>
                <a:gd name="T1" fmla="*/ 2147483646 h 253"/>
                <a:gd name="T2" fmla="*/ 2147483646 w 741"/>
                <a:gd name="T3" fmla="*/ 2147483646 h 253"/>
                <a:gd name="T4" fmla="*/ 2147483646 w 741"/>
                <a:gd name="T5" fmla="*/ 2147483646 h 253"/>
                <a:gd name="T6" fmla="*/ 2147483646 w 741"/>
                <a:gd name="T7" fmla="*/ 2147483646 h 253"/>
                <a:gd name="T8" fmla="*/ 2147483646 w 741"/>
                <a:gd name="T9" fmla="*/ 2147483646 h 253"/>
                <a:gd name="T10" fmla="*/ 2147483646 w 741"/>
                <a:gd name="T11" fmla="*/ 2147483646 h 253"/>
                <a:gd name="T12" fmla="*/ 2147483646 w 741"/>
                <a:gd name="T13" fmla="*/ 2147483646 h 253"/>
                <a:gd name="T14" fmla="*/ 2147483646 w 741"/>
                <a:gd name="T15" fmla="*/ 2147483646 h 253"/>
                <a:gd name="T16" fmla="*/ 2147483646 w 741"/>
                <a:gd name="T17" fmla="*/ 2147483646 h 253"/>
                <a:gd name="T18" fmla="*/ 2147483646 w 741"/>
                <a:gd name="T19" fmla="*/ 2147483646 h 253"/>
                <a:gd name="T20" fmla="*/ 2147483646 w 741"/>
                <a:gd name="T21" fmla="*/ 2147483646 h 253"/>
                <a:gd name="T22" fmla="*/ 2147483646 w 741"/>
                <a:gd name="T23" fmla="*/ 2147483646 h 253"/>
                <a:gd name="T24" fmla="*/ 2147483646 w 741"/>
                <a:gd name="T25" fmla="*/ 2147483646 h 253"/>
                <a:gd name="T26" fmla="*/ 2147483646 w 741"/>
                <a:gd name="T27" fmla="*/ 2147483646 h 253"/>
                <a:gd name="T28" fmla="*/ 2147483646 w 741"/>
                <a:gd name="T29" fmla="*/ 2147483646 h 253"/>
                <a:gd name="T30" fmla="*/ 2147483646 w 741"/>
                <a:gd name="T31" fmla="*/ 2147483646 h 253"/>
                <a:gd name="T32" fmla="*/ 2147483646 w 741"/>
                <a:gd name="T33" fmla="*/ 2147483646 h 253"/>
                <a:gd name="T34" fmla="*/ 2147483646 w 741"/>
                <a:gd name="T35" fmla="*/ 2147483646 h 253"/>
                <a:gd name="T36" fmla="*/ 0 w 741"/>
                <a:gd name="T37" fmla="*/ 2147483646 h 253"/>
                <a:gd name="T38" fmla="*/ 2147483646 w 741"/>
                <a:gd name="T39" fmla="*/ 2147483646 h 253"/>
                <a:gd name="T40" fmla="*/ 2147483646 w 741"/>
                <a:gd name="T41" fmla="*/ 2147483646 h 253"/>
                <a:gd name="T42" fmla="*/ 2147483646 w 741"/>
                <a:gd name="T43" fmla="*/ 2147483646 h 253"/>
                <a:gd name="T44" fmla="*/ 2147483646 w 741"/>
                <a:gd name="T45" fmla="*/ 2147483646 h 253"/>
                <a:gd name="T46" fmla="*/ 2147483646 w 741"/>
                <a:gd name="T47" fmla="*/ 2147483646 h 253"/>
                <a:gd name="T48" fmla="*/ 2147483646 w 741"/>
                <a:gd name="T49" fmla="*/ 2147483646 h 253"/>
                <a:gd name="T50" fmla="*/ 2147483646 w 741"/>
                <a:gd name="T51" fmla="*/ 2147483646 h 253"/>
                <a:gd name="T52" fmla="*/ 2147483646 w 741"/>
                <a:gd name="T53" fmla="*/ 2147483646 h 253"/>
                <a:gd name="T54" fmla="*/ 2147483646 w 741"/>
                <a:gd name="T55" fmla="*/ 2147483646 h 253"/>
                <a:gd name="T56" fmla="*/ 2147483646 w 741"/>
                <a:gd name="T57" fmla="*/ 2147483646 h 253"/>
                <a:gd name="T58" fmla="*/ 2147483646 w 741"/>
                <a:gd name="T59" fmla="*/ 2147483646 h 253"/>
                <a:gd name="T60" fmla="*/ 2147483646 w 741"/>
                <a:gd name="T61" fmla="*/ 2147483646 h 253"/>
                <a:gd name="T62" fmla="*/ 2147483646 w 741"/>
                <a:gd name="T63" fmla="*/ 2147483646 h 253"/>
                <a:gd name="T64" fmla="*/ 2147483646 w 741"/>
                <a:gd name="T65" fmla="*/ 2147483646 h 253"/>
                <a:gd name="T66" fmla="*/ 2147483646 w 741"/>
                <a:gd name="T67" fmla="*/ 2147483646 h 253"/>
                <a:gd name="T68" fmla="*/ 2147483646 w 741"/>
                <a:gd name="T69" fmla="*/ 2147483646 h 253"/>
                <a:gd name="T70" fmla="*/ 2147483646 w 741"/>
                <a:gd name="T71" fmla="*/ 2147483646 h 253"/>
                <a:gd name="T72" fmla="*/ 2147483646 w 741"/>
                <a:gd name="T73" fmla="*/ 2147483646 h 253"/>
                <a:gd name="T74" fmla="*/ 2147483646 w 741"/>
                <a:gd name="T75" fmla="*/ 2147483646 h 253"/>
                <a:gd name="T76" fmla="*/ 2147483646 w 741"/>
                <a:gd name="T77" fmla="*/ 2147483646 h 253"/>
                <a:gd name="T78" fmla="*/ 2147483646 w 741"/>
                <a:gd name="T79" fmla="*/ 2147483646 h 253"/>
                <a:gd name="T80" fmla="*/ 2147483646 w 741"/>
                <a:gd name="T81" fmla="*/ 2147483646 h 253"/>
                <a:gd name="T82" fmla="*/ 2147483646 w 741"/>
                <a:gd name="T83" fmla="*/ 2147483646 h 253"/>
                <a:gd name="T84" fmla="*/ 2147483646 w 741"/>
                <a:gd name="T85" fmla="*/ 2147483646 h 253"/>
                <a:gd name="T86" fmla="*/ 2147483646 w 741"/>
                <a:gd name="T87" fmla="*/ 2147483646 h 25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41" h="253">
                  <a:moveTo>
                    <a:pt x="741" y="197"/>
                  </a:moveTo>
                  <a:cubicBezTo>
                    <a:pt x="674" y="189"/>
                    <a:pt x="622" y="171"/>
                    <a:pt x="585" y="153"/>
                  </a:cubicBezTo>
                  <a:cubicBezTo>
                    <a:pt x="624" y="127"/>
                    <a:pt x="679" y="53"/>
                    <a:pt x="696" y="28"/>
                  </a:cubicBezTo>
                  <a:cubicBezTo>
                    <a:pt x="696" y="46"/>
                    <a:pt x="696" y="46"/>
                    <a:pt x="696" y="46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2" y="3"/>
                    <a:pt x="702" y="3"/>
                    <a:pt x="702" y="3"/>
                  </a:cubicBezTo>
                  <a:cubicBezTo>
                    <a:pt x="702" y="1"/>
                    <a:pt x="700" y="0"/>
                    <a:pt x="699" y="0"/>
                  </a:cubicBezTo>
                  <a:cubicBezTo>
                    <a:pt x="697" y="0"/>
                    <a:pt x="696" y="1"/>
                    <a:pt x="696" y="3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6" y="17"/>
                    <a:pt x="696" y="17"/>
                    <a:pt x="696" y="18"/>
                  </a:cubicBezTo>
                  <a:cubicBezTo>
                    <a:pt x="687" y="34"/>
                    <a:pt x="620" y="125"/>
                    <a:pt x="579" y="150"/>
                  </a:cubicBezTo>
                  <a:cubicBezTo>
                    <a:pt x="572" y="147"/>
                    <a:pt x="566" y="143"/>
                    <a:pt x="561" y="140"/>
                  </a:cubicBezTo>
                  <a:cubicBezTo>
                    <a:pt x="561" y="140"/>
                    <a:pt x="560" y="140"/>
                    <a:pt x="560" y="14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28"/>
                    <a:pt x="559" y="127"/>
                    <a:pt x="557" y="127"/>
                  </a:cubicBezTo>
                  <a:cubicBezTo>
                    <a:pt x="555" y="127"/>
                    <a:pt x="554" y="128"/>
                    <a:pt x="554" y="130"/>
                  </a:cubicBezTo>
                  <a:cubicBezTo>
                    <a:pt x="554" y="144"/>
                    <a:pt x="554" y="144"/>
                    <a:pt x="554" y="144"/>
                  </a:cubicBezTo>
                  <a:cubicBezTo>
                    <a:pt x="535" y="158"/>
                    <a:pt x="475" y="197"/>
                    <a:pt x="438" y="198"/>
                  </a:cubicBezTo>
                  <a:cubicBezTo>
                    <a:pt x="438" y="185"/>
                    <a:pt x="438" y="185"/>
                    <a:pt x="438" y="185"/>
                  </a:cubicBezTo>
                  <a:cubicBezTo>
                    <a:pt x="438" y="184"/>
                    <a:pt x="437" y="182"/>
                    <a:pt x="435" y="182"/>
                  </a:cubicBezTo>
                  <a:cubicBezTo>
                    <a:pt x="433" y="182"/>
                    <a:pt x="432" y="184"/>
                    <a:pt x="432" y="185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00" y="206"/>
                    <a:pt x="321" y="147"/>
                    <a:pt x="311" y="130"/>
                  </a:cubicBezTo>
                  <a:cubicBezTo>
                    <a:pt x="311" y="110"/>
                    <a:pt x="311" y="110"/>
                    <a:pt x="311" y="110"/>
                  </a:cubicBezTo>
                  <a:cubicBezTo>
                    <a:pt x="311" y="108"/>
                    <a:pt x="310" y="107"/>
                    <a:pt x="308" y="107"/>
                  </a:cubicBezTo>
                  <a:cubicBezTo>
                    <a:pt x="306" y="107"/>
                    <a:pt x="305" y="108"/>
                    <a:pt x="305" y="110"/>
                  </a:cubicBezTo>
                  <a:cubicBezTo>
                    <a:pt x="305" y="117"/>
                    <a:pt x="305" y="117"/>
                    <a:pt x="305" y="117"/>
                  </a:cubicBezTo>
                  <a:cubicBezTo>
                    <a:pt x="305" y="117"/>
                    <a:pt x="305" y="118"/>
                    <a:pt x="305" y="118"/>
                  </a:cubicBezTo>
                  <a:cubicBezTo>
                    <a:pt x="300" y="123"/>
                    <a:pt x="241" y="165"/>
                    <a:pt x="170" y="166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70" y="159"/>
                    <a:pt x="169" y="157"/>
                    <a:pt x="167" y="157"/>
                  </a:cubicBezTo>
                  <a:cubicBezTo>
                    <a:pt x="166" y="157"/>
                    <a:pt x="165" y="159"/>
                    <a:pt x="165" y="160"/>
                  </a:cubicBezTo>
                  <a:cubicBezTo>
                    <a:pt x="165" y="166"/>
                    <a:pt x="165" y="166"/>
                    <a:pt x="165" y="166"/>
                  </a:cubicBezTo>
                  <a:cubicBezTo>
                    <a:pt x="144" y="189"/>
                    <a:pt x="50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6" y="214"/>
                    <a:pt x="4" y="213"/>
                    <a:pt x="3" y="213"/>
                  </a:cubicBezTo>
                  <a:cubicBezTo>
                    <a:pt x="1" y="213"/>
                    <a:pt x="0" y="214"/>
                    <a:pt x="0" y="21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49" y="248"/>
                    <a:pt x="137" y="219"/>
                    <a:pt x="165" y="196"/>
                  </a:cubicBezTo>
                  <a:cubicBezTo>
                    <a:pt x="165" y="209"/>
                    <a:pt x="165" y="209"/>
                    <a:pt x="165" y="209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70" y="194"/>
                    <a:pt x="170" y="194"/>
                    <a:pt x="170" y="194"/>
                  </a:cubicBezTo>
                  <a:cubicBezTo>
                    <a:pt x="234" y="193"/>
                    <a:pt x="289" y="159"/>
                    <a:pt x="305" y="146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11" y="161"/>
                    <a:pt x="311" y="161"/>
                    <a:pt x="311" y="161"/>
                  </a:cubicBezTo>
                  <a:cubicBezTo>
                    <a:pt x="311" y="139"/>
                    <a:pt x="311" y="139"/>
                    <a:pt x="311" y="139"/>
                  </a:cubicBezTo>
                  <a:cubicBezTo>
                    <a:pt x="332" y="163"/>
                    <a:pt x="401" y="212"/>
                    <a:pt x="432" y="214"/>
                  </a:cubicBezTo>
                  <a:cubicBezTo>
                    <a:pt x="432" y="229"/>
                    <a:pt x="432" y="229"/>
                    <a:pt x="432" y="229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8" y="204"/>
                    <a:pt x="438" y="204"/>
                    <a:pt x="438" y="204"/>
                  </a:cubicBezTo>
                  <a:cubicBezTo>
                    <a:pt x="475" y="203"/>
                    <a:pt x="531" y="168"/>
                    <a:pt x="554" y="151"/>
                  </a:cubicBezTo>
                  <a:cubicBezTo>
                    <a:pt x="554" y="178"/>
                    <a:pt x="554" y="178"/>
                    <a:pt x="554" y="178"/>
                  </a:cubicBezTo>
                  <a:cubicBezTo>
                    <a:pt x="560" y="178"/>
                    <a:pt x="560" y="178"/>
                    <a:pt x="560" y="178"/>
                  </a:cubicBezTo>
                  <a:cubicBezTo>
                    <a:pt x="560" y="162"/>
                    <a:pt x="560" y="162"/>
                    <a:pt x="560" y="162"/>
                  </a:cubicBezTo>
                  <a:cubicBezTo>
                    <a:pt x="560" y="162"/>
                    <a:pt x="560" y="162"/>
                    <a:pt x="561" y="162"/>
                  </a:cubicBezTo>
                  <a:cubicBezTo>
                    <a:pt x="566" y="162"/>
                    <a:pt x="572" y="160"/>
                    <a:pt x="579" y="156"/>
                  </a:cubicBezTo>
                  <a:cubicBezTo>
                    <a:pt x="617" y="175"/>
                    <a:pt x="671" y="194"/>
                    <a:pt x="741" y="203"/>
                  </a:cubicBezTo>
                  <a:lnTo>
                    <a:pt x="741" y="197"/>
                  </a:lnTo>
                  <a:close/>
                  <a:moveTo>
                    <a:pt x="165" y="188"/>
                  </a:moveTo>
                  <a:cubicBezTo>
                    <a:pt x="144" y="211"/>
                    <a:pt x="50" y="243"/>
                    <a:pt x="6" y="243"/>
                  </a:cubicBezTo>
                  <a:cubicBezTo>
                    <a:pt x="6" y="243"/>
                    <a:pt x="6" y="243"/>
                    <a:pt x="6" y="243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49" y="237"/>
                    <a:pt x="137" y="207"/>
                    <a:pt x="165" y="184"/>
                  </a:cubicBezTo>
                  <a:lnTo>
                    <a:pt x="165" y="188"/>
                  </a:lnTo>
                  <a:close/>
                  <a:moveTo>
                    <a:pt x="165" y="177"/>
                  </a:moveTo>
                  <a:cubicBezTo>
                    <a:pt x="144" y="199"/>
                    <a:pt x="50" y="231"/>
                    <a:pt x="6" y="231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49" y="226"/>
                    <a:pt x="137" y="197"/>
                    <a:pt x="165" y="174"/>
                  </a:cubicBezTo>
                  <a:lnTo>
                    <a:pt x="165" y="177"/>
                  </a:lnTo>
                  <a:close/>
                  <a:moveTo>
                    <a:pt x="305" y="129"/>
                  </a:moveTo>
                  <a:cubicBezTo>
                    <a:pt x="305" y="130"/>
                    <a:pt x="305" y="130"/>
                    <a:pt x="305" y="131"/>
                  </a:cubicBezTo>
                  <a:cubicBezTo>
                    <a:pt x="305" y="139"/>
                    <a:pt x="305" y="139"/>
                    <a:pt x="305" y="139"/>
                  </a:cubicBezTo>
                  <a:cubicBezTo>
                    <a:pt x="305" y="139"/>
                    <a:pt x="305" y="139"/>
                    <a:pt x="305" y="139"/>
                  </a:cubicBezTo>
                  <a:cubicBezTo>
                    <a:pt x="303" y="141"/>
                    <a:pt x="244" y="187"/>
                    <a:pt x="170" y="188"/>
                  </a:cubicBezTo>
                  <a:cubicBezTo>
                    <a:pt x="170" y="172"/>
                    <a:pt x="170" y="172"/>
                    <a:pt x="170" y="172"/>
                  </a:cubicBezTo>
                  <a:cubicBezTo>
                    <a:pt x="234" y="171"/>
                    <a:pt x="289" y="138"/>
                    <a:pt x="305" y="125"/>
                  </a:cubicBezTo>
                  <a:lnTo>
                    <a:pt x="305" y="129"/>
                  </a:lnTo>
                  <a:close/>
                  <a:moveTo>
                    <a:pt x="561" y="157"/>
                  </a:moveTo>
                  <a:cubicBezTo>
                    <a:pt x="560" y="157"/>
                    <a:pt x="560" y="157"/>
                    <a:pt x="560" y="157"/>
                  </a:cubicBezTo>
                  <a:cubicBezTo>
                    <a:pt x="560" y="146"/>
                    <a:pt x="560" y="146"/>
                    <a:pt x="560" y="146"/>
                  </a:cubicBezTo>
                  <a:cubicBezTo>
                    <a:pt x="563" y="148"/>
                    <a:pt x="568" y="151"/>
                    <a:pt x="573" y="153"/>
                  </a:cubicBezTo>
                  <a:cubicBezTo>
                    <a:pt x="568" y="156"/>
                    <a:pt x="564" y="157"/>
                    <a:pt x="561" y="157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TextBox 71"/>
            <p:cNvSpPr txBox="1">
              <a:spLocks noChangeArrowheads="1"/>
            </p:cNvSpPr>
            <p:nvPr/>
          </p:nvSpPr>
          <p:spPr bwMode="auto">
            <a:xfrm>
              <a:off x="1058541" y="3018374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0" name="TextBox 71"/>
            <p:cNvSpPr txBox="1">
              <a:spLocks noChangeArrowheads="1"/>
            </p:cNvSpPr>
            <p:nvPr/>
          </p:nvSpPr>
          <p:spPr bwMode="auto">
            <a:xfrm>
              <a:off x="1773299" y="2729832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1" name="TextBox 71"/>
            <p:cNvSpPr txBox="1">
              <a:spLocks noChangeArrowheads="1"/>
            </p:cNvSpPr>
            <p:nvPr/>
          </p:nvSpPr>
          <p:spPr bwMode="auto">
            <a:xfrm>
              <a:off x="2455358" y="2449964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2" name="TextBox 71"/>
            <p:cNvSpPr txBox="1">
              <a:spLocks noChangeArrowheads="1"/>
            </p:cNvSpPr>
            <p:nvPr/>
          </p:nvSpPr>
          <p:spPr bwMode="auto">
            <a:xfrm>
              <a:off x="3016745" y="2844487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48%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3" name="TextBox 71"/>
            <p:cNvSpPr txBox="1">
              <a:spLocks noChangeArrowheads="1"/>
            </p:cNvSpPr>
            <p:nvPr/>
          </p:nvSpPr>
          <p:spPr bwMode="auto">
            <a:xfrm>
              <a:off x="3618222" y="2536710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4" name="TextBox 71"/>
            <p:cNvSpPr txBox="1">
              <a:spLocks noChangeArrowheads="1"/>
            </p:cNvSpPr>
            <p:nvPr/>
          </p:nvSpPr>
          <p:spPr bwMode="auto">
            <a:xfrm>
              <a:off x="4269545" y="1937943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84%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4" name="组合 290"/>
          <p:cNvGrpSpPr/>
          <p:nvPr/>
        </p:nvGrpSpPr>
        <p:grpSpPr bwMode="auto">
          <a:xfrm>
            <a:off x="5378450" y="2797175"/>
            <a:ext cx="115888" cy="115888"/>
            <a:chOff x="531716" y="4005263"/>
            <a:chExt cx="115585" cy="115585"/>
          </a:xfrm>
        </p:grpSpPr>
        <p:sp>
          <p:nvSpPr>
            <p:cNvPr id="292" name="虚尾箭头 291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9226" name="椭圆 292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4" name="虚尾箭头 293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86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0269" name="TextBox 76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等腰三角形 80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85" name="燕尾形 8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8" name="Right Brace 112"/>
          <p:cNvSpPr/>
          <p:nvPr/>
        </p:nvSpPr>
        <p:spPr>
          <a:xfrm rot="10800000">
            <a:off x="3703638" y="1541463"/>
            <a:ext cx="371475" cy="1966912"/>
          </a:xfrm>
          <a:prstGeom prst="rightBrace">
            <a:avLst>
              <a:gd name="adj1" fmla="val 47292"/>
              <a:gd name="adj2" fmla="val 50110"/>
            </a:avLst>
          </a:pr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3195" tIns="46599" rIns="93195" bIns="46599" anchor="ctr"/>
          <a:lstStyle/>
          <a:p>
            <a:pPr algn="ctr" defTabSz="932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505050"/>
              </a:solidFill>
            </a:endParaRPr>
          </a:p>
        </p:txBody>
      </p:sp>
      <p:grpSp>
        <p:nvGrpSpPr>
          <p:cNvPr id="10244" name="组合 88"/>
          <p:cNvGrpSpPr/>
          <p:nvPr/>
        </p:nvGrpSpPr>
        <p:grpSpPr bwMode="auto">
          <a:xfrm>
            <a:off x="4184650" y="1592263"/>
            <a:ext cx="4233863" cy="1917700"/>
            <a:chOff x="4193963" y="1591561"/>
            <a:chExt cx="4233311" cy="1918132"/>
          </a:xfrm>
        </p:grpSpPr>
        <p:grpSp>
          <p:nvGrpSpPr>
            <p:cNvPr id="10254" name="组合 89"/>
            <p:cNvGrpSpPr/>
            <p:nvPr/>
          </p:nvGrpSpPr>
          <p:grpSpPr bwMode="auto">
            <a:xfrm>
              <a:off x="4193963" y="1591561"/>
              <a:ext cx="4233311" cy="960441"/>
              <a:chOff x="4285854" y="1938925"/>
              <a:chExt cx="4233311" cy="960441"/>
            </a:xfrm>
          </p:grpSpPr>
          <p:grpSp>
            <p:nvGrpSpPr>
              <p:cNvPr id="118" name="Group 90"/>
              <p:cNvGrpSpPr/>
              <p:nvPr/>
            </p:nvGrpSpPr>
            <p:grpSpPr>
              <a:xfrm>
                <a:off x="6387542" y="2194407"/>
                <a:ext cx="551670" cy="489964"/>
                <a:chOff x="8698531" y="2391463"/>
                <a:chExt cx="828966" cy="736049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35" name="Freeform 237"/>
                <p:cNvSpPr>
                  <a:spLocks noChangeAspect="1"/>
                </p:cNvSpPr>
                <p:nvPr/>
              </p:nvSpPr>
              <p:spPr bwMode="auto">
                <a:xfrm>
                  <a:off x="8933547" y="2599629"/>
                  <a:ext cx="358934" cy="319717"/>
                </a:xfrm>
                <a:custGeom>
                  <a:avLst/>
                  <a:gdLst>
                    <a:gd name="T0" fmla="*/ 95 w 95"/>
                    <a:gd name="T1" fmla="*/ 85 h 85"/>
                    <a:gd name="T2" fmla="*/ 0 w 95"/>
                    <a:gd name="T3" fmla="*/ 85 h 85"/>
                    <a:gd name="T4" fmla="*/ 0 w 95"/>
                    <a:gd name="T5" fmla="*/ 76 h 85"/>
                    <a:gd name="T6" fmla="*/ 5 w 95"/>
                    <a:gd name="T7" fmla="*/ 67 h 85"/>
                    <a:gd name="T8" fmla="*/ 36 w 95"/>
                    <a:gd name="T9" fmla="*/ 54 h 85"/>
                    <a:gd name="T10" fmla="*/ 38 w 95"/>
                    <a:gd name="T11" fmla="*/ 51 h 85"/>
                    <a:gd name="T12" fmla="*/ 36 w 95"/>
                    <a:gd name="T13" fmla="*/ 47 h 85"/>
                    <a:gd name="T14" fmla="*/ 48 w 95"/>
                    <a:gd name="T15" fmla="*/ 0 h 85"/>
                    <a:gd name="T16" fmla="*/ 59 w 95"/>
                    <a:gd name="T17" fmla="*/ 47 h 85"/>
                    <a:gd name="T18" fmla="*/ 57 w 95"/>
                    <a:gd name="T19" fmla="*/ 51 h 85"/>
                    <a:gd name="T20" fmla="*/ 59 w 95"/>
                    <a:gd name="T21" fmla="*/ 54 h 85"/>
                    <a:gd name="T22" fmla="*/ 91 w 95"/>
                    <a:gd name="T23" fmla="*/ 67 h 85"/>
                    <a:gd name="T24" fmla="*/ 95 w 95"/>
                    <a:gd name="T25" fmla="*/ 76 h 85"/>
                    <a:gd name="T26" fmla="*/ 95 w 95"/>
                    <a:gd name="T27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5" h="85">
                      <a:moveTo>
                        <a:pt x="95" y="85"/>
                      </a:move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2"/>
                        <a:pt x="0" y="79"/>
                        <a:pt x="0" y="76"/>
                      </a:cubicBezTo>
                      <a:cubicBezTo>
                        <a:pt x="0" y="72"/>
                        <a:pt x="1" y="70"/>
                        <a:pt x="5" y="67"/>
                      </a:cubicBezTo>
                      <a:cubicBezTo>
                        <a:pt x="12" y="61"/>
                        <a:pt x="24" y="57"/>
                        <a:pt x="36" y="54"/>
                      </a:cubicBezTo>
                      <a:cubicBezTo>
                        <a:pt x="38" y="53"/>
                        <a:pt x="38" y="53"/>
                        <a:pt x="38" y="51"/>
                      </a:cubicBezTo>
                      <a:cubicBezTo>
                        <a:pt x="38" y="49"/>
                        <a:pt x="38" y="49"/>
                        <a:pt x="36" y="47"/>
                      </a:cubicBezTo>
                      <a:cubicBezTo>
                        <a:pt x="23" y="36"/>
                        <a:pt x="24" y="2"/>
                        <a:pt x="48" y="0"/>
                      </a:cubicBezTo>
                      <a:cubicBezTo>
                        <a:pt x="71" y="2"/>
                        <a:pt x="72" y="36"/>
                        <a:pt x="59" y="47"/>
                      </a:cubicBezTo>
                      <a:cubicBezTo>
                        <a:pt x="57" y="49"/>
                        <a:pt x="57" y="49"/>
                        <a:pt x="57" y="51"/>
                      </a:cubicBezTo>
                      <a:cubicBezTo>
                        <a:pt x="57" y="53"/>
                        <a:pt x="57" y="53"/>
                        <a:pt x="59" y="54"/>
                      </a:cubicBezTo>
                      <a:cubicBezTo>
                        <a:pt x="71" y="57"/>
                        <a:pt x="83" y="61"/>
                        <a:pt x="91" y="67"/>
                      </a:cubicBezTo>
                      <a:cubicBezTo>
                        <a:pt x="94" y="70"/>
                        <a:pt x="95" y="72"/>
                        <a:pt x="95" y="76"/>
                      </a:cubicBezTo>
                      <a:cubicBezTo>
                        <a:pt x="95" y="79"/>
                        <a:pt x="95" y="82"/>
                        <a:pt x="95" y="85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47" tIns="46623" rIns="46623" bIns="93247" anchor="b"/>
                <a:lstStyle/>
                <a:p>
                  <a:pPr algn="ctr" defTabSz="931545" eaLnBrk="1" hangingPunct="1">
                    <a:defRPr/>
                  </a:pPr>
                  <a:endParaRPr lang="en-US" b="1" spc="-5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36" name="Group 92"/>
                <p:cNvGrpSpPr/>
                <p:nvPr/>
              </p:nvGrpSpPr>
              <p:grpSpPr>
                <a:xfrm>
                  <a:off x="8698531" y="2391463"/>
                  <a:ext cx="828966" cy="736049"/>
                  <a:chOff x="5625794" y="1599766"/>
                  <a:chExt cx="4594902" cy="4080930"/>
                </a:xfrm>
                <a:grpFill/>
              </p:grpSpPr>
              <p:grpSp>
                <p:nvGrpSpPr>
                  <p:cNvPr id="137" name="Group 93"/>
                  <p:cNvGrpSpPr/>
                  <p:nvPr/>
                </p:nvGrpSpPr>
                <p:grpSpPr>
                  <a:xfrm>
                    <a:off x="6191250" y="1599766"/>
                    <a:ext cx="3473485" cy="1069614"/>
                    <a:chOff x="6191250" y="1599766"/>
                    <a:chExt cx="3473485" cy="1069614"/>
                  </a:xfrm>
                  <a:grpFill/>
                </p:grpSpPr>
                <p:sp>
                  <p:nvSpPr>
                    <p:cNvPr id="143" name="Freeform 99"/>
                    <p:cNvSpPr/>
                    <p:nvPr/>
                  </p:nvSpPr>
                  <p:spPr bwMode="auto">
                    <a:xfrm>
                      <a:off x="6191250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b="1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4" name="Freeform 100"/>
                    <p:cNvSpPr/>
                    <p:nvPr/>
                  </p:nvSpPr>
                  <p:spPr bwMode="auto">
                    <a:xfrm flipH="1">
                      <a:off x="8043104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b="1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38" name="Group 94"/>
                  <p:cNvGrpSpPr/>
                  <p:nvPr/>
                </p:nvGrpSpPr>
                <p:grpSpPr>
                  <a:xfrm flipV="1">
                    <a:off x="6191250" y="4611080"/>
                    <a:ext cx="3473483" cy="1069616"/>
                    <a:chOff x="6191250" y="1599764"/>
                    <a:chExt cx="3473483" cy="1069616"/>
                  </a:xfrm>
                  <a:grpFill/>
                </p:grpSpPr>
                <p:sp>
                  <p:nvSpPr>
                    <p:cNvPr id="141" name="Freeform 97"/>
                    <p:cNvSpPr/>
                    <p:nvPr/>
                  </p:nvSpPr>
                  <p:spPr bwMode="auto">
                    <a:xfrm>
                      <a:off x="6191250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b="1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Freeform 98"/>
                    <p:cNvSpPr/>
                    <p:nvPr/>
                  </p:nvSpPr>
                  <p:spPr bwMode="auto">
                    <a:xfrm flipH="1">
                      <a:off x="8043102" y="1599764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b="1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39" name="Freeform 95"/>
                  <p:cNvSpPr/>
                  <p:nvPr/>
                </p:nvSpPr>
                <p:spPr bwMode="auto">
                  <a:xfrm rot="17954294">
                    <a:off x="5349785" y="3127550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0" name="Freeform 96"/>
                  <p:cNvSpPr/>
                  <p:nvPr/>
                </p:nvSpPr>
                <p:spPr bwMode="auto">
                  <a:xfrm rot="3645706" flipH="1">
                    <a:off x="8875073" y="3127550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9" name="TextBox 118"/>
              <p:cNvSpPr txBox="1"/>
              <p:nvPr/>
            </p:nvSpPr>
            <p:spPr>
              <a:xfrm>
                <a:off x="6949332" y="1938925"/>
                <a:ext cx="1315866" cy="30804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400" b="1" spc="3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0" dirty="0">
                    <a:solidFill>
                      <a:prstClr val="black"/>
                    </a:solidFill>
                  </a:rPr>
                  <a:t>添加标题</a:t>
                </a:r>
                <a:endParaRPr lang="zh-CN" altLang="en-US" b="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264" name="组合 119"/>
              <p:cNvGrpSpPr/>
              <p:nvPr/>
            </p:nvGrpSpPr>
            <p:grpSpPr bwMode="auto">
              <a:xfrm>
                <a:off x="4285854" y="1991965"/>
                <a:ext cx="2126575" cy="907401"/>
                <a:chOff x="4285854" y="1991965"/>
                <a:chExt cx="2126575" cy="907401"/>
              </a:xfrm>
            </p:grpSpPr>
            <p:grpSp>
              <p:nvGrpSpPr>
                <p:cNvPr id="122" name="Group 113"/>
                <p:cNvGrpSpPr/>
                <p:nvPr/>
              </p:nvGrpSpPr>
              <p:grpSpPr>
                <a:xfrm>
                  <a:off x="4285854" y="2194407"/>
                  <a:ext cx="551670" cy="489964"/>
                  <a:chOff x="2393096" y="3314046"/>
                  <a:chExt cx="828750" cy="736049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125" name="Donut 1"/>
                  <p:cNvSpPr/>
                  <p:nvPr/>
                </p:nvSpPr>
                <p:spPr bwMode="auto">
                  <a:xfrm>
                    <a:off x="2627474" y="3511580"/>
                    <a:ext cx="359995" cy="358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995" h="358073">
                        <a:moveTo>
                          <a:pt x="1123" y="199707"/>
                        </a:moveTo>
                        <a:lnTo>
                          <a:pt x="124671" y="200830"/>
                        </a:lnTo>
                        <a:lnTo>
                          <a:pt x="166228" y="236771"/>
                        </a:lnTo>
                        <a:cubicBezTo>
                          <a:pt x="147787" y="236941"/>
                          <a:pt x="129346" y="237110"/>
                          <a:pt x="110905" y="237279"/>
                        </a:cubicBezTo>
                        <a:cubicBezTo>
                          <a:pt x="126331" y="262471"/>
                          <a:pt x="154567" y="277062"/>
                          <a:pt x="186212" y="277062"/>
                        </a:cubicBezTo>
                        <a:cubicBezTo>
                          <a:pt x="225799" y="277062"/>
                          <a:pt x="260053" y="254227"/>
                          <a:pt x="276157" y="220830"/>
                        </a:cubicBezTo>
                        <a:lnTo>
                          <a:pt x="356653" y="220830"/>
                        </a:lnTo>
                        <a:cubicBezTo>
                          <a:pt x="337124" y="296696"/>
                          <a:pt x="268203" y="352658"/>
                          <a:pt x="186212" y="352658"/>
                        </a:cubicBezTo>
                        <a:cubicBezTo>
                          <a:pt x="127185" y="352658"/>
                          <a:pt x="74933" y="323655"/>
                          <a:pt x="43803" y="278531"/>
                        </a:cubicBezTo>
                        <a:lnTo>
                          <a:pt x="43803" y="289560"/>
                        </a:lnTo>
                        <a:lnTo>
                          <a:pt x="38188" y="358073"/>
                        </a:lnTo>
                        <a:lnTo>
                          <a:pt x="0" y="326625"/>
                        </a:lnTo>
                        <a:close/>
                        <a:moveTo>
                          <a:pt x="186212" y="0"/>
                        </a:moveTo>
                        <a:cubicBezTo>
                          <a:pt x="241995" y="0"/>
                          <a:pt x="291729" y="25904"/>
                          <a:pt x="321951" y="67970"/>
                        </a:cubicBezTo>
                        <a:cubicBezTo>
                          <a:pt x="322151" y="46267"/>
                          <a:pt x="322350" y="24565"/>
                          <a:pt x="322549" y="2862"/>
                        </a:cubicBezTo>
                        <a:lnTo>
                          <a:pt x="358490" y="44419"/>
                        </a:lnTo>
                        <a:lnTo>
                          <a:pt x="359413" y="145933"/>
                        </a:lnTo>
                        <a:cubicBezTo>
                          <a:pt x="359808" y="146450"/>
                          <a:pt x="359903" y="147019"/>
                          <a:pt x="359995" y="147588"/>
                        </a:cubicBezTo>
                        <a:lnTo>
                          <a:pt x="359428" y="147588"/>
                        </a:lnTo>
                        <a:lnTo>
                          <a:pt x="359613" y="167968"/>
                        </a:lnTo>
                        <a:lnTo>
                          <a:pt x="232696" y="169091"/>
                        </a:lnTo>
                        <a:lnTo>
                          <a:pt x="201247" y="130903"/>
                        </a:lnTo>
                        <a:lnTo>
                          <a:pt x="269760" y="125288"/>
                        </a:lnTo>
                        <a:lnTo>
                          <a:pt x="271731" y="125288"/>
                        </a:lnTo>
                        <a:cubicBezTo>
                          <a:pt x="255176" y="95313"/>
                          <a:pt x="222996" y="75596"/>
                          <a:pt x="186212" y="75596"/>
                        </a:cubicBezTo>
                        <a:cubicBezTo>
                          <a:pt x="140615" y="75596"/>
                          <a:pt x="102095" y="105890"/>
                          <a:pt x="90145" y="147588"/>
                        </a:cubicBezTo>
                        <a:lnTo>
                          <a:pt x="12428" y="147588"/>
                        </a:lnTo>
                        <a:cubicBezTo>
                          <a:pt x="25957" y="63857"/>
                          <a:pt x="98627" y="0"/>
                          <a:pt x="1862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6" name="Group 115"/>
                  <p:cNvGrpSpPr/>
                  <p:nvPr/>
                </p:nvGrpSpPr>
                <p:grpSpPr>
                  <a:xfrm>
                    <a:off x="2393096" y="3314046"/>
                    <a:ext cx="828750" cy="736049"/>
                    <a:chOff x="5625794" y="1599766"/>
                    <a:chExt cx="4594902" cy="4080930"/>
                  </a:xfrm>
                  <a:grpFill/>
                </p:grpSpPr>
                <p:grpSp>
                  <p:nvGrpSpPr>
                    <p:cNvPr id="127" name="Group 116"/>
                    <p:cNvGrpSpPr/>
                    <p:nvPr/>
                  </p:nvGrpSpPr>
                  <p:grpSpPr>
                    <a:xfrm>
                      <a:off x="6191250" y="1599766"/>
                      <a:ext cx="3473485" cy="1069614"/>
                      <a:chOff x="6191250" y="1599766"/>
                      <a:chExt cx="3473485" cy="1069614"/>
                    </a:xfrm>
                    <a:grpFill/>
                  </p:grpSpPr>
                  <p:sp>
                    <p:nvSpPr>
                      <p:cNvPr id="133" name="Freeform 122"/>
                      <p:cNvSpPr/>
                      <p:nvPr/>
                    </p:nvSpPr>
                    <p:spPr bwMode="auto">
                      <a:xfrm>
                        <a:off x="6191250" y="1599766"/>
                        <a:ext cx="1621631" cy="1069614"/>
                      </a:xfrm>
                      <a:custGeom>
                        <a:avLst/>
                        <a:gdLst>
                          <a:gd name="connsiteX0" fmla="*/ 668844 w 4158105"/>
                          <a:gd name="connsiteY0" fmla="*/ 1079241 h 4110786"/>
                          <a:gd name="connsiteX1" fmla="*/ 671967 w 4158105"/>
                          <a:gd name="connsiteY1" fmla="*/ 1081087 h 4110786"/>
                          <a:gd name="connsiteX2" fmla="*/ 576717 w 4158105"/>
                          <a:gd name="connsiteY2" fmla="*/ 1235869 h 4110786"/>
                          <a:gd name="connsiteX3" fmla="*/ 574232 w 4158105"/>
                          <a:gd name="connsiteY3" fmla="*/ 1234330 h 4110786"/>
                          <a:gd name="connsiteX4" fmla="*/ 668844 w 4158105"/>
                          <a:gd name="connsiteY4" fmla="*/ 1079241 h 4110786"/>
                          <a:gd name="connsiteX5" fmla="*/ 398124 w 4158105"/>
                          <a:gd name="connsiteY5" fmla="*/ 919162 h 4110786"/>
                          <a:gd name="connsiteX6" fmla="*/ 399753 w 4158105"/>
                          <a:gd name="connsiteY6" fmla="*/ 920125 h 4110786"/>
                          <a:gd name="connsiteX7" fmla="*/ 308772 w 4158105"/>
                          <a:gd name="connsiteY7" fmla="*/ 1069886 h 4110786"/>
                          <a:gd name="connsiteX8" fmla="*/ 307636 w 4158105"/>
                          <a:gd name="connsiteY8" fmla="*/ 1069182 h 4110786"/>
                          <a:gd name="connsiteX9" fmla="*/ 398124 w 4158105"/>
                          <a:gd name="connsiteY9" fmla="*/ 919162 h 4110786"/>
                          <a:gd name="connsiteX10" fmla="*/ 2106264 w 4158105"/>
                          <a:gd name="connsiteY10" fmla="*/ 319178 h 4110786"/>
                          <a:gd name="connsiteX11" fmla="*/ 2198792 w 4158105"/>
                          <a:gd name="connsiteY11" fmla="*/ 323850 h 4110786"/>
                          <a:gd name="connsiteX12" fmla="*/ 2019755 w 4158105"/>
                          <a:gd name="connsiteY12" fmla="*/ 323850 h 4110786"/>
                          <a:gd name="connsiteX13" fmla="*/ 2019755 w 4158105"/>
                          <a:gd name="connsiteY13" fmla="*/ 323546 h 4110786"/>
                          <a:gd name="connsiteX14" fmla="*/ 2106264 w 4158105"/>
                          <a:gd name="connsiteY14" fmla="*/ 319178 h 4110786"/>
                          <a:gd name="connsiteX15" fmla="*/ 2224351 w 4158105"/>
                          <a:gd name="connsiteY15" fmla="*/ 13068 h 4110786"/>
                          <a:gd name="connsiteX16" fmla="*/ 4158105 w 4158105"/>
                          <a:gd name="connsiteY16" fmla="*/ 2058946 h 4110786"/>
                          <a:gd name="connsiteX17" fmla="*/ 2106265 w 4158105"/>
                          <a:gd name="connsiteY17" fmla="*/ 4110786 h 4110786"/>
                          <a:gd name="connsiteX18" fmla="*/ 54424 w 4158105"/>
                          <a:gd name="connsiteY18" fmla="*/ 2058946 h 4110786"/>
                          <a:gd name="connsiteX19" fmla="*/ 574232 w 4158105"/>
                          <a:gd name="connsiteY19" fmla="*/ 1234330 h 4110786"/>
                          <a:gd name="connsiteX20" fmla="*/ 366497 w 4158105"/>
                          <a:gd name="connsiteY20" fmla="*/ 2058945 h 4110786"/>
                          <a:gd name="connsiteX21" fmla="*/ 2106264 w 4158105"/>
                          <a:gd name="connsiteY21" fmla="*/ 3798712 h 4110786"/>
                          <a:gd name="connsiteX22" fmla="*/ 3846030 w 4158105"/>
                          <a:gd name="connsiteY22" fmla="*/ 2058945 h 4110786"/>
                          <a:gd name="connsiteX23" fmla="*/ 2198792 w 4158105"/>
                          <a:gd name="connsiteY23" fmla="*/ 323850 h 4110786"/>
                          <a:gd name="connsiteX24" fmla="*/ 2219780 w 4158105"/>
                          <a:gd name="connsiteY24" fmla="*/ 323850 h 4110786"/>
                          <a:gd name="connsiteX25" fmla="*/ 2224351 w 4158105"/>
                          <a:gd name="connsiteY25" fmla="*/ 13068 h 4110786"/>
                          <a:gd name="connsiteX26" fmla="*/ 2019755 w 4158105"/>
                          <a:gd name="connsiteY26" fmla="*/ 11473 h 4110786"/>
                          <a:gd name="connsiteX27" fmla="*/ 2019755 w 4158105"/>
                          <a:gd name="connsiteY27" fmla="*/ 323546 h 4110786"/>
                          <a:gd name="connsiteX28" fmla="*/ 668844 w 4158105"/>
                          <a:gd name="connsiteY28" fmla="*/ 1079241 h 4110786"/>
                          <a:gd name="connsiteX29" fmla="*/ 399753 w 4158105"/>
                          <a:gd name="connsiteY29" fmla="*/ 920125 h 4110786"/>
                          <a:gd name="connsiteX30" fmla="*/ 2019755 w 4158105"/>
                          <a:gd name="connsiteY30" fmla="*/ 11473 h 4110786"/>
                          <a:gd name="connsiteX31" fmla="*/ 2224543 w 4158105"/>
                          <a:gd name="connsiteY31" fmla="*/ 0 h 4110786"/>
                          <a:gd name="connsiteX32" fmla="*/ 2224351 w 4158105"/>
                          <a:gd name="connsiteY32" fmla="*/ 13068 h 4110786"/>
                          <a:gd name="connsiteX33" fmla="*/ 2106265 w 4158105"/>
                          <a:gd name="connsiteY33" fmla="*/ 7105 h 4110786"/>
                          <a:gd name="connsiteX34" fmla="*/ 2019755 w 4158105"/>
                          <a:gd name="connsiteY34" fmla="*/ 11473 h 4110786"/>
                          <a:gd name="connsiteX35" fmla="*/ 2019755 w 4158105"/>
                          <a:gd name="connsiteY35" fmla="*/ 2381 h 4110786"/>
                          <a:gd name="connsiteX36" fmla="*/ 2224543 w 4158105"/>
                          <a:gd name="connsiteY36" fmla="*/ 0 h 4110786"/>
                          <a:gd name="connsiteX0-1" fmla="*/ 668844 w 4158105"/>
                          <a:gd name="connsiteY0-2" fmla="*/ 1079241 h 4110786"/>
                          <a:gd name="connsiteX1-3" fmla="*/ 671967 w 4158105"/>
                          <a:gd name="connsiteY1-4" fmla="*/ 1081087 h 4110786"/>
                          <a:gd name="connsiteX2-5" fmla="*/ 576717 w 4158105"/>
                          <a:gd name="connsiteY2-6" fmla="*/ 1235869 h 4110786"/>
                          <a:gd name="connsiteX3-7" fmla="*/ 574232 w 4158105"/>
                          <a:gd name="connsiteY3-8" fmla="*/ 1234330 h 4110786"/>
                          <a:gd name="connsiteX4-9" fmla="*/ 668844 w 4158105"/>
                          <a:gd name="connsiteY4-10" fmla="*/ 1079241 h 4110786"/>
                          <a:gd name="connsiteX5-11" fmla="*/ 398124 w 4158105"/>
                          <a:gd name="connsiteY5-12" fmla="*/ 919162 h 4110786"/>
                          <a:gd name="connsiteX6-13" fmla="*/ 399753 w 4158105"/>
                          <a:gd name="connsiteY6-14" fmla="*/ 920125 h 4110786"/>
                          <a:gd name="connsiteX7-15" fmla="*/ 308772 w 4158105"/>
                          <a:gd name="connsiteY7-16" fmla="*/ 1069886 h 4110786"/>
                          <a:gd name="connsiteX8-17" fmla="*/ 398124 w 4158105"/>
                          <a:gd name="connsiteY8-18" fmla="*/ 919162 h 4110786"/>
                          <a:gd name="connsiteX9-19" fmla="*/ 2106264 w 4158105"/>
                          <a:gd name="connsiteY9-20" fmla="*/ 319178 h 4110786"/>
                          <a:gd name="connsiteX10-21" fmla="*/ 2198792 w 4158105"/>
                          <a:gd name="connsiteY10-22" fmla="*/ 323850 h 4110786"/>
                          <a:gd name="connsiteX11-23" fmla="*/ 2019755 w 4158105"/>
                          <a:gd name="connsiteY11-24" fmla="*/ 323850 h 4110786"/>
                          <a:gd name="connsiteX12-25" fmla="*/ 2019755 w 4158105"/>
                          <a:gd name="connsiteY12-26" fmla="*/ 323546 h 4110786"/>
                          <a:gd name="connsiteX13-27" fmla="*/ 2106264 w 4158105"/>
                          <a:gd name="connsiteY13-28" fmla="*/ 319178 h 4110786"/>
                          <a:gd name="connsiteX14-29" fmla="*/ 2224351 w 4158105"/>
                          <a:gd name="connsiteY14-30" fmla="*/ 13068 h 4110786"/>
                          <a:gd name="connsiteX15-31" fmla="*/ 4158105 w 4158105"/>
                          <a:gd name="connsiteY15-32" fmla="*/ 2058946 h 4110786"/>
                          <a:gd name="connsiteX16-33" fmla="*/ 2106265 w 4158105"/>
                          <a:gd name="connsiteY16-34" fmla="*/ 4110786 h 4110786"/>
                          <a:gd name="connsiteX17-35" fmla="*/ 54424 w 4158105"/>
                          <a:gd name="connsiteY17-36" fmla="*/ 2058946 h 4110786"/>
                          <a:gd name="connsiteX18-37" fmla="*/ 574232 w 4158105"/>
                          <a:gd name="connsiteY18-38" fmla="*/ 1234330 h 4110786"/>
                          <a:gd name="connsiteX19-39" fmla="*/ 366497 w 4158105"/>
                          <a:gd name="connsiteY19-40" fmla="*/ 2058945 h 4110786"/>
                          <a:gd name="connsiteX20-41" fmla="*/ 2106264 w 4158105"/>
                          <a:gd name="connsiteY20-42" fmla="*/ 3798712 h 4110786"/>
                          <a:gd name="connsiteX21-43" fmla="*/ 3846030 w 4158105"/>
                          <a:gd name="connsiteY21-44" fmla="*/ 2058945 h 4110786"/>
                          <a:gd name="connsiteX22-45" fmla="*/ 2198792 w 4158105"/>
                          <a:gd name="connsiteY22-46" fmla="*/ 323850 h 4110786"/>
                          <a:gd name="connsiteX23-47" fmla="*/ 2219780 w 4158105"/>
                          <a:gd name="connsiteY23-48" fmla="*/ 323850 h 4110786"/>
                          <a:gd name="connsiteX24-49" fmla="*/ 2224351 w 4158105"/>
                          <a:gd name="connsiteY24-50" fmla="*/ 13068 h 4110786"/>
                          <a:gd name="connsiteX25-51" fmla="*/ 2019755 w 4158105"/>
                          <a:gd name="connsiteY25-52" fmla="*/ 11473 h 4110786"/>
                          <a:gd name="connsiteX26-53" fmla="*/ 2019755 w 4158105"/>
                          <a:gd name="connsiteY26-54" fmla="*/ 323546 h 4110786"/>
                          <a:gd name="connsiteX27-55" fmla="*/ 668844 w 4158105"/>
                          <a:gd name="connsiteY27-56" fmla="*/ 1079241 h 4110786"/>
                          <a:gd name="connsiteX28-57" fmla="*/ 399753 w 4158105"/>
                          <a:gd name="connsiteY28-58" fmla="*/ 920125 h 4110786"/>
                          <a:gd name="connsiteX29-59" fmla="*/ 2019755 w 4158105"/>
                          <a:gd name="connsiteY29-60" fmla="*/ 11473 h 4110786"/>
                          <a:gd name="connsiteX30-61" fmla="*/ 2224543 w 4158105"/>
                          <a:gd name="connsiteY30-62" fmla="*/ 0 h 4110786"/>
                          <a:gd name="connsiteX31-63" fmla="*/ 2224351 w 4158105"/>
                          <a:gd name="connsiteY31-64" fmla="*/ 13068 h 4110786"/>
                          <a:gd name="connsiteX32-65" fmla="*/ 2106265 w 4158105"/>
                          <a:gd name="connsiteY32-66" fmla="*/ 7105 h 4110786"/>
                          <a:gd name="connsiteX33-67" fmla="*/ 2019755 w 4158105"/>
                          <a:gd name="connsiteY33-68" fmla="*/ 11473 h 4110786"/>
                          <a:gd name="connsiteX34-69" fmla="*/ 2019755 w 4158105"/>
                          <a:gd name="connsiteY34-70" fmla="*/ 2381 h 4110786"/>
                          <a:gd name="connsiteX35-71" fmla="*/ 2224543 w 4158105"/>
                          <a:gd name="connsiteY35-72" fmla="*/ 0 h 4110786"/>
                          <a:gd name="connsiteX0-73" fmla="*/ 668844 w 4158105"/>
                          <a:gd name="connsiteY0-74" fmla="*/ 1079241 h 4110786"/>
                          <a:gd name="connsiteX1-75" fmla="*/ 671967 w 4158105"/>
                          <a:gd name="connsiteY1-76" fmla="*/ 1081087 h 4110786"/>
                          <a:gd name="connsiteX2-77" fmla="*/ 576717 w 4158105"/>
                          <a:gd name="connsiteY2-78" fmla="*/ 1235869 h 4110786"/>
                          <a:gd name="connsiteX3-79" fmla="*/ 574232 w 4158105"/>
                          <a:gd name="connsiteY3-80" fmla="*/ 1234330 h 4110786"/>
                          <a:gd name="connsiteX4-81" fmla="*/ 668844 w 4158105"/>
                          <a:gd name="connsiteY4-82" fmla="*/ 1079241 h 4110786"/>
                          <a:gd name="connsiteX5-83" fmla="*/ 398124 w 4158105"/>
                          <a:gd name="connsiteY5-84" fmla="*/ 919162 h 4110786"/>
                          <a:gd name="connsiteX6-85" fmla="*/ 399753 w 4158105"/>
                          <a:gd name="connsiteY6-86" fmla="*/ 920125 h 4110786"/>
                          <a:gd name="connsiteX7-87" fmla="*/ 398124 w 4158105"/>
                          <a:gd name="connsiteY7-88" fmla="*/ 919162 h 4110786"/>
                          <a:gd name="connsiteX8-89" fmla="*/ 2106264 w 4158105"/>
                          <a:gd name="connsiteY8-90" fmla="*/ 319178 h 4110786"/>
                          <a:gd name="connsiteX9-91" fmla="*/ 2198792 w 4158105"/>
                          <a:gd name="connsiteY9-92" fmla="*/ 323850 h 4110786"/>
                          <a:gd name="connsiteX10-93" fmla="*/ 2019755 w 4158105"/>
                          <a:gd name="connsiteY10-94" fmla="*/ 323850 h 4110786"/>
                          <a:gd name="connsiteX11-95" fmla="*/ 2019755 w 4158105"/>
                          <a:gd name="connsiteY11-96" fmla="*/ 323546 h 4110786"/>
                          <a:gd name="connsiteX12-97" fmla="*/ 2106264 w 4158105"/>
                          <a:gd name="connsiteY12-98" fmla="*/ 319178 h 4110786"/>
                          <a:gd name="connsiteX13-99" fmla="*/ 2224351 w 4158105"/>
                          <a:gd name="connsiteY13-100" fmla="*/ 13068 h 4110786"/>
                          <a:gd name="connsiteX14-101" fmla="*/ 4158105 w 4158105"/>
                          <a:gd name="connsiteY14-102" fmla="*/ 2058946 h 4110786"/>
                          <a:gd name="connsiteX15-103" fmla="*/ 2106265 w 4158105"/>
                          <a:gd name="connsiteY15-104" fmla="*/ 4110786 h 4110786"/>
                          <a:gd name="connsiteX16-105" fmla="*/ 54424 w 4158105"/>
                          <a:gd name="connsiteY16-106" fmla="*/ 2058946 h 4110786"/>
                          <a:gd name="connsiteX17-107" fmla="*/ 574232 w 4158105"/>
                          <a:gd name="connsiteY17-108" fmla="*/ 1234330 h 4110786"/>
                          <a:gd name="connsiteX18-109" fmla="*/ 366497 w 4158105"/>
                          <a:gd name="connsiteY18-110" fmla="*/ 2058945 h 4110786"/>
                          <a:gd name="connsiteX19-111" fmla="*/ 2106264 w 4158105"/>
                          <a:gd name="connsiteY19-112" fmla="*/ 3798712 h 4110786"/>
                          <a:gd name="connsiteX20-113" fmla="*/ 3846030 w 4158105"/>
                          <a:gd name="connsiteY20-114" fmla="*/ 2058945 h 4110786"/>
                          <a:gd name="connsiteX21-115" fmla="*/ 2198792 w 4158105"/>
                          <a:gd name="connsiteY21-116" fmla="*/ 323850 h 4110786"/>
                          <a:gd name="connsiteX22-117" fmla="*/ 2219780 w 4158105"/>
                          <a:gd name="connsiteY22-118" fmla="*/ 323850 h 4110786"/>
                          <a:gd name="connsiteX23-119" fmla="*/ 2224351 w 4158105"/>
                          <a:gd name="connsiteY23-120" fmla="*/ 13068 h 4110786"/>
                          <a:gd name="connsiteX24-121" fmla="*/ 2019755 w 4158105"/>
                          <a:gd name="connsiteY24-122" fmla="*/ 11473 h 4110786"/>
                          <a:gd name="connsiteX25-123" fmla="*/ 2019755 w 4158105"/>
                          <a:gd name="connsiteY25-124" fmla="*/ 323546 h 4110786"/>
                          <a:gd name="connsiteX26-125" fmla="*/ 668844 w 4158105"/>
                          <a:gd name="connsiteY26-126" fmla="*/ 1079241 h 4110786"/>
                          <a:gd name="connsiteX27-127" fmla="*/ 399753 w 4158105"/>
                          <a:gd name="connsiteY27-128" fmla="*/ 920125 h 4110786"/>
                          <a:gd name="connsiteX28-129" fmla="*/ 2019755 w 4158105"/>
                          <a:gd name="connsiteY28-130" fmla="*/ 11473 h 4110786"/>
                          <a:gd name="connsiteX29-131" fmla="*/ 2224543 w 4158105"/>
                          <a:gd name="connsiteY29-132" fmla="*/ 0 h 4110786"/>
                          <a:gd name="connsiteX30-133" fmla="*/ 2224351 w 4158105"/>
                          <a:gd name="connsiteY30-134" fmla="*/ 13068 h 4110786"/>
                          <a:gd name="connsiteX31-135" fmla="*/ 2106265 w 4158105"/>
                          <a:gd name="connsiteY31-136" fmla="*/ 7105 h 4110786"/>
                          <a:gd name="connsiteX32-137" fmla="*/ 2019755 w 4158105"/>
                          <a:gd name="connsiteY32-138" fmla="*/ 11473 h 4110786"/>
                          <a:gd name="connsiteX33-139" fmla="*/ 2019755 w 4158105"/>
                          <a:gd name="connsiteY33-140" fmla="*/ 2381 h 4110786"/>
                          <a:gd name="connsiteX34-141" fmla="*/ 2224543 w 4158105"/>
                          <a:gd name="connsiteY34-142" fmla="*/ 0 h 4110786"/>
                          <a:gd name="connsiteX0-143" fmla="*/ 739525 w 4228786"/>
                          <a:gd name="connsiteY0-144" fmla="*/ 1079241 h 4110786"/>
                          <a:gd name="connsiteX1-145" fmla="*/ 742648 w 4228786"/>
                          <a:gd name="connsiteY1-146" fmla="*/ 1081087 h 4110786"/>
                          <a:gd name="connsiteX2-147" fmla="*/ 647398 w 4228786"/>
                          <a:gd name="connsiteY2-148" fmla="*/ 1235869 h 4110786"/>
                          <a:gd name="connsiteX3-149" fmla="*/ 644913 w 4228786"/>
                          <a:gd name="connsiteY3-150" fmla="*/ 1234330 h 4110786"/>
                          <a:gd name="connsiteX4-151" fmla="*/ 739525 w 4228786"/>
                          <a:gd name="connsiteY4-152" fmla="*/ 1079241 h 4110786"/>
                          <a:gd name="connsiteX5-153" fmla="*/ 468805 w 4228786"/>
                          <a:gd name="connsiteY5-154" fmla="*/ 919162 h 4110786"/>
                          <a:gd name="connsiteX6-155" fmla="*/ 470434 w 4228786"/>
                          <a:gd name="connsiteY6-156" fmla="*/ 920125 h 4110786"/>
                          <a:gd name="connsiteX7-157" fmla="*/ 468805 w 4228786"/>
                          <a:gd name="connsiteY7-158" fmla="*/ 919162 h 4110786"/>
                          <a:gd name="connsiteX8-159" fmla="*/ 2176945 w 4228786"/>
                          <a:gd name="connsiteY8-160" fmla="*/ 319178 h 4110786"/>
                          <a:gd name="connsiteX9-161" fmla="*/ 2269473 w 4228786"/>
                          <a:gd name="connsiteY9-162" fmla="*/ 323850 h 4110786"/>
                          <a:gd name="connsiteX10-163" fmla="*/ 2090436 w 4228786"/>
                          <a:gd name="connsiteY10-164" fmla="*/ 323850 h 4110786"/>
                          <a:gd name="connsiteX11-165" fmla="*/ 2090436 w 4228786"/>
                          <a:gd name="connsiteY11-166" fmla="*/ 323546 h 4110786"/>
                          <a:gd name="connsiteX12-167" fmla="*/ 2176945 w 4228786"/>
                          <a:gd name="connsiteY12-168" fmla="*/ 319178 h 4110786"/>
                          <a:gd name="connsiteX13-169" fmla="*/ 2295032 w 4228786"/>
                          <a:gd name="connsiteY13-170" fmla="*/ 13068 h 4110786"/>
                          <a:gd name="connsiteX14-171" fmla="*/ 4228786 w 4228786"/>
                          <a:gd name="connsiteY14-172" fmla="*/ 2058946 h 4110786"/>
                          <a:gd name="connsiteX15-173" fmla="*/ 2176946 w 4228786"/>
                          <a:gd name="connsiteY15-174" fmla="*/ 4110786 h 4110786"/>
                          <a:gd name="connsiteX16-175" fmla="*/ 125105 w 4228786"/>
                          <a:gd name="connsiteY16-176" fmla="*/ 2058946 h 4110786"/>
                          <a:gd name="connsiteX17-177" fmla="*/ 437178 w 4228786"/>
                          <a:gd name="connsiteY17-178" fmla="*/ 2058945 h 4110786"/>
                          <a:gd name="connsiteX18-179" fmla="*/ 2176945 w 4228786"/>
                          <a:gd name="connsiteY18-180" fmla="*/ 3798712 h 4110786"/>
                          <a:gd name="connsiteX19-181" fmla="*/ 3916711 w 4228786"/>
                          <a:gd name="connsiteY19-182" fmla="*/ 2058945 h 4110786"/>
                          <a:gd name="connsiteX20-183" fmla="*/ 2269473 w 4228786"/>
                          <a:gd name="connsiteY20-184" fmla="*/ 323850 h 4110786"/>
                          <a:gd name="connsiteX21-185" fmla="*/ 2290461 w 4228786"/>
                          <a:gd name="connsiteY21-186" fmla="*/ 323850 h 4110786"/>
                          <a:gd name="connsiteX22-187" fmla="*/ 2295032 w 4228786"/>
                          <a:gd name="connsiteY22-188" fmla="*/ 13068 h 4110786"/>
                          <a:gd name="connsiteX23-189" fmla="*/ 2090436 w 4228786"/>
                          <a:gd name="connsiteY23-190" fmla="*/ 11473 h 4110786"/>
                          <a:gd name="connsiteX24-191" fmla="*/ 2090436 w 4228786"/>
                          <a:gd name="connsiteY24-192" fmla="*/ 323546 h 4110786"/>
                          <a:gd name="connsiteX25-193" fmla="*/ 739525 w 4228786"/>
                          <a:gd name="connsiteY25-194" fmla="*/ 1079241 h 4110786"/>
                          <a:gd name="connsiteX26-195" fmla="*/ 470434 w 4228786"/>
                          <a:gd name="connsiteY26-196" fmla="*/ 920125 h 4110786"/>
                          <a:gd name="connsiteX27-197" fmla="*/ 2090436 w 4228786"/>
                          <a:gd name="connsiteY27-198" fmla="*/ 11473 h 4110786"/>
                          <a:gd name="connsiteX28-199" fmla="*/ 2295224 w 4228786"/>
                          <a:gd name="connsiteY28-200" fmla="*/ 0 h 4110786"/>
                          <a:gd name="connsiteX29-201" fmla="*/ 2295032 w 4228786"/>
                          <a:gd name="connsiteY29-202" fmla="*/ 13068 h 4110786"/>
                          <a:gd name="connsiteX30-203" fmla="*/ 2176946 w 4228786"/>
                          <a:gd name="connsiteY30-204" fmla="*/ 7105 h 4110786"/>
                          <a:gd name="connsiteX31-205" fmla="*/ 2090436 w 4228786"/>
                          <a:gd name="connsiteY31-206" fmla="*/ 11473 h 4110786"/>
                          <a:gd name="connsiteX32-207" fmla="*/ 2090436 w 4228786"/>
                          <a:gd name="connsiteY32-208" fmla="*/ 2381 h 4110786"/>
                          <a:gd name="connsiteX33-209" fmla="*/ 2295224 w 4228786"/>
                          <a:gd name="connsiteY33-210" fmla="*/ 0 h 4110786"/>
                          <a:gd name="connsiteX0-211" fmla="*/ 739525 w 4228786"/>
                          <a:gd name="connsiteY0-212" fmla="*/ 1079241 h 4110786"/>
                          <a:gd name="connsiteX1-213" fmla="*/ 742648 w 4228786"/>
                          <a:gd name="connsiteY1-214" fmla="*/ 1081087 h 4110786"/>
                          <a:gd name="connsiteX2-215" fmla="*/ 647398 w 4228786"/>
                          <a:gd name="connsiteY2-216" fmla="*/ 1235869 h 4110786"/>
                          <a:gd name="connsiteX3-217" fmla="*/ 739525 w 4228786"/>
                          <a:gd name="connsiteY3-218" fmla="*/ 1079241 h 4110786"/>
                          <a:gd name="connsiteX4-219" fmla="*/ 468805 w 4228786"/>
                          <a:gd name="connsiteY4-220" fmla="*/ 919162 h 4110786"/>
                          <a:gd name="connsiteX5-221" fmla="*/ 470434 w 4228786"/>
                          <a:gd name="connsiteY5-222" fmla="*/ 920125 h 4110786"/>
                          <a:gd name="connsiteX6-223" fmla="*/ 468805 w 4228786"/>
                          <a:gd name="connsiteY6-224" fmla="*/ 919162 h 4110786"/>
                          <a:gd name="connsiteX7-225" fmla="*/ 2176945 w 4228786"/>
                          <a:gd name="connsiteY7-226" fmla="*/ 319178 h 4110786"/>
                          <a:gd name="connsiteX8-227" fmla="*/ 2269473 w 4228786"/>
                          <a:gd name="connsiteY8-228" fmla="*/ 323850 h 4110786"/>
                          <a:gd name="connsiteX9-229" fmla="*/ 2090436 w 4228786"/>
                          <a:gd name="connsiteY9-230" fmla="*/ 323850 h 4110786"/>
                          <a:gd name="connsiteX10-231" fmla="*/ 2090436 w 4228786"/>
                          <a:gd name="connsiteY10-232" fmla="*/ 323546 h 4110786"/>
                          <a:gd name="connsiteX11-233" fmla="*/ 2176945 w 4228786"/>
                          <a:gd name="connsiteY11-234" fmla="*/ 319178 h 4110786"/>
                          <a:gd name="connsiteX12-235" fmla="*/ 2295032 w 4228786"/>
                          <a:gd name="connsiteY12-236" fmla="*/ 13068 h 4110786"/>
                          <a:gd name="connsiteX13-237" fmla="*/ 4228786 w 4228786"/>
                          <a:gd name="connsiteY13-238" fmla="*/ 2058946 h 4110786"/>
                          <a:gd name="connsiteX14-239" fmla="*/ 2176946 w 4228786"/>
                          <a:gd name="connsiteY14-240" fmla="*/ 4110786 h 4110786"/>
                          <a:gd name="connsiteX15-241" fmla="*/ 125105 w 4228786"/>
                          <a:gd name="connsiteY15-242" fmla="*/ 2058946 h 4110786"/>
                          <a:gd name="connsiteX16-243" fmla="*/ 437178 w 4228786"/>
                          <a:gd name="connsiteY16-244" fmla="*/ 2058945 h 4110786"/>
                          <a:gd name="connsiteX17-245" fmla="*/ 2176945 w 4228786"/>
                          <a:gd name="connsiteY17-246" fmla="*/ 3798712 h 4110786"/>
                          <a:gd name="connsiteX18-247" fmla="*/ 3916711 w 4228786"/>
                          <a:gd name="connsiteY18-248" fmla="*/ 2058945 h 4110786"/>
                          <a:gd name="connsiteX19-249" fmla="*/ 2269473 w 4228786"/>
                          <a:gd name="connsiteY19-250" fmla="*/ 323850 h 4110786"/>
                          <a:gd name="connsiteX20-251" fmla="*/ 2290461 w 4228786"/>
                          <a:gd name="connsiteY20-252" fmla="*/ 323850 h 4110786"/>
                          <a:gd name="connsiteX21-253" fmla="*/ 2295032 w 4228786"/>
                          <a:gd name="connsiteY21-254" fmla="*/ 13068 h 4110786"/>
                          <a:gd name="connsiteX22-255" fmla="*/ 2090436 w 4228786"/>
                          <a:gd name="connsiteY22-256" fmla="*/ 11473 h 4110786"/>
                          <a:gd name="connsiteX23-257" fmla="*/ 2090436 w 4228786"/>
                          <a:gd name="connsiteY23-258" fmla="*/ 323546 h 4110786"/>
                          <a:gd name="connsiteX24-259" fmla="*/ 739525 w 4228786"/>
                          <a:gd name="connsiteY24-260" fmla="*/ 1079241 h 4110786"/>
                          <a:gd name="connsiteX25-261" fmla="*/ 470434 w 4228786"/>
                          <a:gd name="connsiteY25-262" fmla="*/ 920125 h 4110786"/>
                          <a:gd name="connsiteX26-263" fmla="*/ 2090436 w 4228786"/>
                          <a:gd name="connsiteY26-264" fmla="*/ 11473 h 4110786"/>
                          <a:gd name="connsiteX27-265" fmla="*/ 2295224 w 4228786"/>
                          <a:gd name="connsiteY27-266" fmla="*/ 0 h 4110786"/>
                          <a:gd name="connsiteX28-267" fmla="*/ 2295032 w 4228786"/>
                          <a:gd name="connsiteY28-268" fmla="*/ 13068 h 4110786"/>
                          <a:gd name="connsiteX29-269" fmla="*/ 2176946 w 4228786"/>
                          <a:gd name="connsiteY29-270" fmla="*/ 7105 h 4110786"/>
                          <a:gd name="connsiteX30-271" fmla="*/ 2090436 w 4228786"/>
                          <a:gd name="connsiteY30-272" fmla="*/ 11473 h 4110786"/>
                          <a:gd name="connsiteX31-273" fmla="*/ 2090436 w 4228786"/>
                          <a:gd name="connsiteY31-274" fmla="*/ 2381 h 4110786"/>
                          <a:gd name="connsiteX32-275" fmla="*/ 2295224 w 4228786"/>
                          <a:gd name="connsiteY32-276" fmla="*/ 0 h 4110786"/>
                          <a:gd name="connsiteX0-277" fmla="*/ 739525 w 4228786"/>
                          <a:gd name="connsiteY0-278" fmla="*/ 1079241 h 4110786"/>
                          <a:gd name="connsiteX1-279" fmla="*/ 742648 w 4228786"/>
                          <a:gd name="connsiteY1-280" fmla="*/ 1081087 h 4110786"/>
                          <a:gd name="connsiteX2-281" fmla="*/ 739525 w 4228786"/>
                          <a:gd name="connsiteY2-282" fmla="*/ 1079241 h 4110786"/>
                          <a:gd name="connsiteX3-283" fmla="*/ 468805 w 4228786"/>
                          <a:gd name="connsiteY3-284" fmla="*/ 919162 h 4110786"/>
                          <a:gd name="connsiteX4-285" fmla="*/ 470434 w 4228786"/>
                          <a:gd name="connsiteY4-286" fmla="*/ 920125 h 4110786"/>
                          <a:gd name="connsiteX5-287" fmla="*/ 468805 w 4228786"/>
                          <a:gd name="connsiteY5-288" fmla="*/ 919162 h 4110786"/>
                          <a:gd name="connsiteX6-289" fmla="*/ 2176945 w 4228786"/>
                          <a:gd name="connsiteY6-290" fmla="*/ 319178 h 4110786"/>
                          <a:gd name="connsiteX7-291" fmla="*/ 2269473 w 4228786"/>
                          <a:gd name="connsiteY7-292" fmla="*/ 323850 h 4110786"/>
                          <a:gd name="connsiteX8-293" fmla="*/ 2090436 w 4228786"/>
                          <a:gd name="connsiteY8-294" fmla="*/ 323850 h 4110786"/>
                          <a:gd name="connsiteX9-295" fmla="*/ 2090436 w 4228786"/>
                          <a:gd name="connsiteY9-296" fmla="*/ 323546 h 4110786"/>
                          <a:gd name="connsiteX10-297" fmla="*/ 2176945 w 4228786"/>
                          <a:gd name="connsiteY10-298" fmla="*/ 319178 h 4110786"/>
                          <a:gd name="connsiteX11-299" fmla="*/ 2295032 w 4228786"/>
                          <a:gd name="connsiteY11-300" fmla="*/ 13068 h 4110786"/>
                          <a:gd name="connsiteX12-301" fmla="*/ 4228786 w 4228786"/>
                          <a:gd name="connsiteY12-302" fmla="*/ 2058946 h 4110786"/>
                          <a:gd name="connsiteX13-303" fmla="*/ 2176946 w 4228786"/>
                          <a:gd name="connsiteY13-304" fmla="*/ 4110786 h 4110786"/>
                          <a:gd name="connsiteX14-305" fmla="*/ 125105 w 4228786"/>
                          <a:gd name="connsiteY14-306" fmla="*/ 2058946 h 4110786"/>
                          <a:gd name="connsiteX15-307" fmla="*/ 437178 w 4228786"/>
                          <a:gd name="connsiteY15-308" fmla="*/ 2058945 h 4110786"/>
                          <a:gd name="connsiteX16-309" fmla="*/ 2176945 w 4228786"/>
                          <a:gd name="connsiteY16-310" fmla="*/ 3798712 h 4110786"/>
                          <a:gd name="connsiteX17-311" fmla="*/ 3916711 w 4228786"/>
                          <a:gd name="connsiteY17-312" fmla="*/ 2058945 h 4110786"/>
                          <a:gd name="connsiteX18-313" fmla="*/ 2269473 w 4228786"/>
                          <a:gd name="connsiteY18-314" fmla="*/ 323850 h 4110786"/>
                          <a:gd name="connsiteX19-315" fmla="*/ 2290461 w 4228786"/>
                          <a:gd name="connsiteY19-316" fmla="*/ 323850 h 4110786"/>
                          <a:gd name="connsiteX20-317" fmla="*/ 2295032 w 4228786"/>
                          <a:gd name="connsiteY20-318" fmla="*/ 13068 h 4110786"/>
                          <a:gd name="connsiteX21-319" fmla="*/ 2090436 w 4228786"/>
                          <a:gd name="connsiteY21-320" fmla="*/ 11473 h 4110786"/>
                          <a:gd name="connsiteX22-321" fmla="*/ 2090436 w 4228786"/>
                          <a:gd name="connsiteY22-322" fmla="*/ 323546 h 4110786"/>
                          <a:gd name="connsiteX23-323" fmla="*/ 739525 w 4228786"/>
                          <a:gd name="connsiteY23-324" fmla="*/ 1079241 h 4110786"/>
                          <a:gd name="connsiteX24-325" fmla="*/ 470434 w 4228786"/>
                          <a:gd name="connsiteY24-326" fmla="*/ 920125 h 4110786"/>
                          <a:gd name="connsiteX25-327" fmla="*/ 2090436 w 4228786"/>
                          <a:gd name="connsiteY25-328" fmla="*/ 11473 h 4110786"/>
                          <a:gd name="connsiteX26-329" fmla="*/ 2295224 w 4228786"/>
                          <a:gd name="connsiteY26-330" fmla="*/ 0 h 4110786"/>
                          <a:gd name="connsiteX27-331" fmla="*/ 2295032 w 4228786"/>
                          <a:gd name="connsiteY27-332" fmla="*/ 13068 h 4110786"/>
                          <a:gd name="connsiteX28-333" fmla="*/ 2176946 w 4228786"/>
                          <a:gd name="connsiteY28-334" fmla="*/ 7105 h 4110786"/>
                          <a:gd name="connsiteX29-335" fmla="*/ 2090436 w 4228786"/>
                          <a:gd name="connsiteY29-336" fmla="*/ 11473 h 4110786"/>
                          <a:gd name="connsiteX30-337" fmla="*/ 2090436 w 4228786"/>
                          <a:gd name="connsiteY30-338" fmla="*/ 2381 h 4110786"/>
                          <a:gd name="connsiteX31-339" fmla="*/ 2295224 w 4228786"/>
                          <a:gd name="connsiteY31-340" fmla="*/ 0 h 4110786"/>
                          <a:gd name="connsiteX0-341" fmla="*/ 739525 w 4228786"/>
                          <a:gd name="connsiteY0-342" fmla="*/ 1079241 h 4110786"/>
                          <a:gd name="connsiteX1-343" fmla="*/ 742648 w 4228786"/>
                          <a:gd name="connsiteY1-344" fmla="*/ 1081087 h 4110786"/>
                          <a:gd name="connsiteX2-345" fmla="*/ 739525 w 4228786"/>
                          <a:gd name="connsiteY2-346" fmla="*/ 1079241 h 4110786"/>
                          <a:gd name="connsiteX3-347" fmla="*/ 468805 w 4228786"/>
                          <a:gd name="connsiteY3-348" fmla="*/ 919162 h 4110786"/>
                          <a:gd name="connsiteX4-349" fmla="*/ 470434 w 4228786"/>
                          <a:gd name="connsiteY4-350" fmla="*/ 920125 h 4110786"/>
                          <a:gd name="connsiteX5-351" fmla="*/ 468805 w 4228786"/>
                          <a:gd name="connsiteY5-352" fmla="*/ 919162 h 4110786"/>
                          <a:gd name="connsiteX6-353" fmla="*/ 2176945 w 4228786"/>
                          <a:gd name="connsiteY6-354" fmla="*/ 319178 h 4110786"/>
                          <a:gd name="connsiteX7-355" fmla="*/ 2269473 w 4228786"/>
                          <a:gd name="connsiteY7-356" fmla="*/ 323850 h 4110786"/>
                          <a:gd name="connsiteX8-357" fmla="*/ 2090436 w 4228786"/>
                          <a:gd name="connsiteY8-358" fmla="*/ 323850 h 4110786"/>
                          <a:gd name="connsiteX9-359" fmla="*/ 2090436 w 4228786"/>
                          <a:gd name="connsiteY9-360" fmla="*/ 323546 h 4110786"/>
                          <a:gd name="connsiteX10-361" fmla="*/ 2176945 w 4228786"/>
                          <a:gd name="connsiteY10-362" fmla="*/ 319178 h 4110786"/>
                          <a:gd name="connsiteX11-363" fmla="*/ 2295032 w 4228786"/>
                          <a:gd name="connsiteY11-364" fmla="*/ 13068 h 4110786"/>
                          <a:gd name="connsiteX12-365" fmla="*/ 4228786 w 4228786"/>
                          <a:gd name="connsiteY12-366" fmla="*/ 2058946 h 4110786"/>
                          <a:gd name="connsiteX13-367" fmla="*/ 2176946 w 4228786"/>
                          <a:gd name="connsiteY13-368" fmla="*/ 4110786 h 4110786"/>
                          <a:gd name="connsiteX14-369" fmla="*/ 125105 w 4228786"/>
                          <a:gd name="connsiteY14-370" fmla="*/ 2058946 h 4110786"/>
                          <a:gd name="connsiteX15-371" fmla="*/ 437178 w 4228786"/>
                          <a:gd name="connsiteY15-372" fmla="*/ 2058945 h 4110786"/>
                          <a:gd name="connsiteX16-373" fmla="*/ 2176945 w 4228786"/>
                          <a:gd name="connsiteY16-374" fmla="*/ 3798712 h 4110786"/>
                          <a:gd name="connsiteX17-375" fmla="*/ 3916711 w 4228786"/>
                          <a:gd name="connsiteY17-376" fmla="*/ 2058945 h 4110786"/>
                          <a:gd name="connsiteX18-377" fmla="*/ 2269473 w 4228786"/>
                          <a:gd name="connsiteY18-378" fmla="*/ 323850 h 4110786"/>
                          <a:gd name="connsiteX19-379" fmla="*/ 2290461 w 4228786"/>
                          <a:gd name="connsiteY19-380" fmla="*/ 323850 h 4110786"/>
                          <a:gd name="connsiteX20-381" fmla="*/ 2295032 w 4228786"/>
                          <a:gd name="connsiteY20-382" fmla="*/ 13068 h 4110786"/>
                          <a:gd name="connsiteX21-383" fmla="*/ 2090436 w 4228786"/>
                          <a:gd name="connsiteY21-384" fmla="*/ 11473 h 4110786"/>
                          <a:gd name="connsiteX22-385" fmla="*/ 2090436 w 4228786"/>
                          <a:gd name="connsiteY22-386" fmla="*/ 323546 h 4110786"/>
                          <a:gd name="connsiteX23-387" fmla="*/ 739525 w 4228786"/>
                          <a:gd name="connsiteY23-388" fmla="*/ 1079241 h 4110786"/>
                          <a:gd name="connsiteX24-389" fmla="*/ 470434 w 4228786"/>
                          <a:gd name="connsiteY24-390" fmla="*/ 920125 h 4110786"/>
                          <a:gd name="connsiteX25-391" fmla="*/ 2090436 w 4228786"/>
                          <a:gd name="connsiteY25-392" fmla="*/ 11473 h 4110786"/>
                          <a:gd name="connsiteX26-393" fmla="*/ 2295224 w 4228786"/>
                          <a:gd name="connsiteY26-394" fmla="*/ 0 h 4110786"/>
                          <a:gd name="connsiteX27-395" fmla="*/ 2176946 w 4228786"/>
                          <a:gd name="connsiteY27-396" fmla="*/ 7105 h 4110786"/>
                          <a:gd name="connsiteX28-397" fmla="*/ 2090436 w 4228786"/>
                          <a:gd name="connsiteY28-398" fmla="*/ 11473 h 4110786"/>
                          <a:gd name="connsiteX29-399" fmla="*/ 2090436 w 4228786"/>
                          <a:gd name="connsiteY29-400" fmla="*/ 2381 h 4110786"/>
                          <a:gd name="connsiteX30-401" fmla="*/ 2295224 w 4228786"/>
                          <a:gd name="connsiteY30-402" fmla="*/ 0 h 4110786"/>
                          <a:gd name="connsiteX0-403" fmla="*/ 739525 w 4228949"/>
                          <a:gd name="connsiteY0-404" fmla="*/ 1079241 h 4110786"/>
                          <a:gd name="connsiteX1-405" fmla="*/ 742648 w 4228949"/>
                          <a:gd name="connsiteY1-406" fmla="*/ 1081087 h 4110786"/>
                          <a:gd name="connsiteX2-407" fmla="*/ 739525 w 4228949"/>
                          <a:gd name="connsiteY2-408" fmla="*/ 1079241 h 4110786"/>
                          <a:gd name="connsiteX3-409" fmla="*/ 468805 w 4228949"/>
                          <a:gd name="connsiteY3-410" fmla="*/ 919162 h 4110786"/>
                          <a:gd name="connsiteX4-411" fmla="*/ 470434 w 4228949"/>
                          <a:gd name="connsiteY4-412" fmla="*/ 920125 h 4110786"/>
                          <a:gd name="connsiteX5-413" fmla="*/ 468805 w 4228949"/>
                          <a:gd name="connsiteY5-414" fmla="*/ 919162 h 4110786"/>
                          <a:gd name="connsiteX6-415" fmla="*/ 2176945 w 4228949"/>
                          <a:gd name="connsiteY6-416" fmla="*/ 319178 h 4110786"/>
                          <a:gd name="connsiteX7-417" fmla="*/ 2269473 w 4228949"/>
                          <a:gd name="connsiteY7-418" fmla="*/ 323850 h 4110786"/>
                          <a:gd name="connsiteX8-419" fmla="*/ 2090436 w 4228949"/>
                          <a:gd name="connsiteY8-420" fmla="*/ 323850 h 4110786"/>
                          <a:gd name="connsiteX9-421" fmla="*/ 2090436 w 4228949"/>
                          <a:gd name="connsiteY9-422" fmla="*/ 323546 h 4110786"/>
                          <a:gd name="connsiteX10-423" fmla="*/ 2176945 w 4228949"/>
                          <a:gd name="connsiteY10-424" fmla="*/ 319178 h 4110786"/>
                          <a:gd name="connsiteX11-425" fmla="*/ 2290461 w 4228949"/>
                          <a:gd name="connsiteY11-426" fmla="*/ 323850 h 4110786"/>
                          <a:gd name="connsiteX12-427" fmla="*/ 4228786 w 4228949"/>
                          <a:gd name="connsiteY12-428" fmla="*/ 2058946 h 4110786"/>
                          <a:gd name="connsiteX13-429" fmla="*/ 2176946 w 4228949"/>
                          <a:gd name="connsiteY13-430" fmla="*/ 4110786 h 4110786"/>
                          <a:gd name="connsiteX14-431" fmla="*/ 125105 w 4228949"/>
                          <a:gd name="connsiteY14-432" fmla="*/ 2058946 h 4110786"/>
                          <a:gd name="connsiteX15-433" fmla="*/ 437178 w 4228949"/>
                          <a:gd name="connsiteY15-434" fmla="*/ 2058945 h 4110786"/>
                          <a:gd name="connsiteX16-435" fmla="*/ 2176945 w 4228949"/>
                          <a:gd name="connsiteY16-436" fmla="*/ 3798712 h 4110786"/>
                          <a:gd name="connsiteX17-437" fmla="*/ 3916711 w 4228949"/>
                          <a:gd name="connsiteY17-438" fmla="*/ 2058945 h 4110786"/>
                          <a:gd name="connsiteX18-439" fmla="*/ 2269473 w 4228949"/>
                          <a:gd name="connsiteY18-440" fmla="*/ 323850 h 4110786"/>
                          <a:gd name="connsiteX19-441" fmla="*/ 2290461 w 4228949"/>
                          <a:gd name="connsiteY19-442" fmla="*/ 323850 h 4110786"/>
                          <a:gd name="connsiteX20-443" fmla="*/ 2090436 w 4228949"/>
                          <a:gd name="connsiteY20-444" fmla="*/ 11473 h 4110786"/>
                          <a:gd name="connsiteX21-445" fmla="*/ 2090436 w 4228949"/>
                          <a:gd name="connsiteY21-446" fmla="*/ 323546 h 4110786"/>
                          <a:gd name="connsiteX22-447" fmla="*/ 739525 w 4228949"/>
                          <a:gd name="connsiteY22-448" fmla="*/ 1079241 h 4110786"/>
                          <a:gd name="connsiteX23-449" fmla="*/ 470434 w 4228949"/>
                          <a:gd name="connsiteY23-450" fmla="*/ 920125 h 4110786"/>
                          <a:gd name="connsiteX24-451" fmla="*/ 2090436 w 4228949"/>
                          <a:gd name="connsiteY24-452" fmla="*/ 11473 h 4110786"/>
                          <a:gd name="connsiteX25-453" fmla="*/ 2295224 w 4228949"/>
                          <a:gd name="connsiteY25-454" fmla="*/ 0 h 4110786"/>
                          <a:gd name="connsiteX26-455" fmla="*/ 2176946 w 4228949"/>
                          <a:gd name="connsiteY26-456" fmla="*/ 7105 h 4110786"/>
                          <a:gd name="connsiteX27-457" fmla="*/ 2090436 w 4228949"/>
                          <a:gd name="connsiteY27-458" fmla="*/ 11473 h 4110786"/>
                          <a:gd name="connsiteX28-459" fmla="*/ 2090436 w 4228949"/>
                          <a:gd name="connsiteY28-460" fmla="*/ 2381 h 4110786"/>
                          <a:gd name="connsiteX29-461" fmla="*/ 2295224 w 4228949"/>
                          <a:gd name="connsiteY29-462" fmla="*/ 0 h 4110786"/>
                          <a:gd name="connsiteX0-463" fmla="*/ 739525 w 4228949"/>
                          <a:gd name="connsiteY0-464" fmla="*/ 1076860 h 4108405"/>
                          <a:gd name="connsiteX1-465" fmla="*/ 742648 w 4228949"/>
                          <a:gd name="connsiteY1-466" fmla="*/ 1078706 h 4108405"/>
                          <a:gd name="connsiteX2-467" fmla="*/ 739525 w 4228949"/>
                          <a:gd name="connsiteY2-468" fmla="*/ 1076860 h 4108405"/>
                          <a:gd name="connsiteX3-469" fmla="*/ 468805 w 4228949"/>
                          <a:gd name="connsiteY3-470" fmla="*/ 916781 h 4108405"/>
                          <a:gd name="connsiteX4-471" fmla="*/ 470434 w 4228949"/>
                          <a:gd name="connsiteY4-472" fmla="*/ 917744 h 4108405"/>
                          <a:gd name="connsiteX5-473" fmla="*/ 468805 w 4228949"/>
                          <a:gd name="connsiteY5-474" fmla="*/ 916781 h 4108405"/>
                          <a:gd name="connsiteX6-475" fmla="*/ 2176945 w 4228949"/>
                          <a:gd name="connsiteY6-476" fmla="*/ 316797 h 4108405"/>
                          <a:gd name="connsiteX7-477" fmla="*/ 2269473 w 4228949"/>
                          <a:gd name="connsiteY7-478" fmla="*/ 321469 h 4108405"/>
                          <a:gd name="connsiteX8-479" fmla="*/ 2090436 w 4228949"/>
                          <a:gd name="connsiteY8-480" fmla="*/ 321469 h 4108405"/>
                          <a:gd name="connsiteX9-481" fmla="*/ 2090436 w 4228949"/>
                          <a:gd name="connsiteY9-482" fmla="*/ 321165 h 4108405"/>
                          <a:gd name="connsiteX10-483" fmla="*/ 2176945 w 4228949"/>
                          <a:gd name="connsiteY10-484" fmla="*/ 316797 h 4108405"/>
                          <a:gd name="connsiteX11-485" fmla="*/ 2290461 w 4228949"/>
                          <a:gd name="connsiteY11-486" fmla="*/ 321469 h 4108405"/>
                          <a:gd name="connsiteX12-487" fmla="*/ 4228786 w 4228949"/>
                          <a:gd name="connsiteY12-488" fmla="*/ 2056565 h 4108405"/>
                          <a:gd name="connsiteX13-489" fmla="*/ 2176946 w 4228949"/>
                          <a:gd name="connsiteY13-490" fmla="*/ 4108405 h 4108405"/>
                          <a:gd name="connsiteX14-491" fmla="*/ 125105 w 4228949"/>
                          <a:gd name="connsiteY14-492" fmla="*/ 2056565 h 4108405"/>
                          <a:gd name="connsiteX15-493" fmla="*/ 437178 w 4228949"/>
                          <a:gd name="connsiteY15-494" fmla="*/ 2056564 h 4108405"/>
                          <a:gd name="connsiteX16-495" fmla="*/ 2176945 w 4228949"/>
                          <a:gd name="connsiteY16-496" fmla="*/ 3796331 h 4108405"/>
                          <a:gd name="connsiteX17-497" fmla="*/ 3916711 w 4228949"/>
                          <a:gd name="connsiteY17-498" fmla="*/ 2056564 h 4108405"/>
                          <a:gd name="connsiteX18-499" fmla="*/ 2269473 w 4228949"/>
                          <a:gd name="connsiteY18-500" fmla="*/ 321469 h 4108405"/>
                          <a:gd name="connsiteX19-501" fmla="*/ 2290461 w 4228949"/>
                          <a:gd name="connsiteY19-502" fmla="*/ 321469 h 4108405"/>
                          <a:gd name="connsiteX20-503" fmla="*/ 2090436 w 4228949"/>
                          <a:gd name="connsiteY20-504" fmla="*/ 9092 h 4108405"/>
                          <a:gd name="connsiteX21-505" fmla="*/ 2090436 w 4228949"/>
                          <a:gd name="connsiteY21-506" fmla="*/ 321165 h 4108405"/>
                          <a:gd name="connsiteX22-507" fmla="*/ 739525 w 4228949"/>
                          <a:gd name="connsiteY22-508" fmla="*/ 1076860 h 4108405"/>
                          <a:gd name="connsiteX23-509" fmla="*/ 470434 w 4228949"/>
                          <a:gd name="connsiteY23-510" fmla="*/ 917744 h 4108405"/>
                          <a:gd name="connsiteX24-511" fmla="*/ 2090436 w 4228949"/>
                          <a:gd name="connsiteY24-512" fmla="*/ 9092 h 4108405"/>
                          <a:gd name="connsiteX25-513" fmla="*/ 2090436 w 4228949"/>
                          <a:gd name="connsiteY25-514" fmla="*/ 0 h 4108405"/>
                          <a:gd name="connsiteX26-515" fmla="*/ 2176946 w 4228949"/>
                          <a:gd name="connsiteY26-516" fmla="*/ 4724 h 4108405"/>
                          <a:gd name="connsiteX27-517" fmla="*/ 2090436 w 4228949"/>
                          <a:gd name="connsiteY27-518" fmla="*/ 9092 h 4108405"/>
                          <a:gd name="connsiteX28-519" fmla="*/ 2090436 w 4228949"/>
                          <a:gd name="connsiteY28-520" fmla="*/ 0 h 4108405"/>
                          <a:gd name="connsiteX0-521" fmla="*/ 739525 w 4228949"/>
                          <a:gd name="connsiteY0-522" fmla="*/ 1076860 h 4108405"/>
                          <a:gd name="connsiteX1-523" fmla="*/ 742648 w 4228949"/>
                          <a:gd name="connsiteY1-524" fmla="*/ 1078706 h 4108405"/>
                          <a:gd name="connsiteX2-525" fmla="*/ 739525 w 4228949"/>
                          <a:gd name="connsiteY2-526" fmla="*/ 1076860 h 4108405"/>
                          <a:gd name="connsiteX3-527" fmla="*/ 468805 w 4228949"/>
                          <a:gd name="connsiteY3-528" fmla="*/ 916781 h 4108405"/>
                          <a:gd name="connsiteX4-529" fmla="*/ 470434 w 4228949"/>
                          <a:gd name="connsiteY4-530" fmla="*/ 917744 h 4108405"/>
                          <a:gd name="connsiteX5-531" fmla="*/ 468805 w 4228949"/>
                          <a:gd name="connsiteY5-532" fmla="*/ 916781 h 4108405"/>
                          <a:gd name="connsiteX6-533" fmla="*/ 2176945 w 4228949"/>
                          <a:gd name="connsiteY6-534" fmla="*/ 316797 h 4108405"/>
                          <a:gd name="connsiteX7-535" fmla="*/ 2269473 w 4228949"/>
                          <a:gd name="connsiteY7-536" fmla="*/ 321469 h 4108405"/>
                          <a:gd name="connsiteX8-537" fmla="*/ 2090436 w 4228949"/>
                          <a:gd name="connsiteY8-538" fmla="*/ 321469 h 4108405"/>
                          <a:gd name="connsiteX9-539" fmla="*/ 2090436 w 4228949"/>
                          <a:gd name="connsiteY9-540" fmla="*/ 321165 h 4108405"/>
                          <a:gd name="connsiteX10-541" fmla="*/ 2176945 w 4228949"/>
                          <a:gd name="connsiteY10-542" fmla="*/ 316797 h 4108405"/>
                          <a:gd name="connsiteX11-543" fmla="*/ 2290461 w 4228949"/>
                          <a:gd name="connsiteY11-544" fmla="*/ 321469 h 4108405"/>
                          <a:gd name="connsiteX12-545" fmla="*/ 4228786 w 4228949"/>
                          <a:gd name="connsiteY12-546" fmla="*/ 2056565 h 4108405"/>
                          <a:gd name="connsiteX13-547" fmla="*/ 2176946 w 4228949"/>
                          <a:gd name="connsiteY13-548" fmla="*/ 4108405 h 4108405"/>
                          <a:gd name="connsiteX14-549" fmla="*/ 125105 w 4228949"/>
                          <a:gd name="connsiteY14-550" fmla="*/ 2056565 h 4108405"/>
                          <a:gd name="connsiteX15-551" fmla="*/ 437178 w 4228949"/>
                          <a:gd name="connsiteY15-552" fmla="*/ 2056564 h 4108405"/>
                          <a:gd name="connsiteX16-553" fmla="*/ 2176945 w 4228949"/>
                          <a:gd name="connsiteY16-554" fmla="*/ 3796331 h 4108405"/>
                          <a:gd name="connsiteX17-555" fmla="*/ 3916711 w 4228949"/>
                          <a:gd name="connsiteY17-556" fmla="*/ 2056564 h 4108405"/>
                          <a:gd name="connsiteX18-557" fmla="*/ 2269473 w 4228949"/>
                          <a:gd name="connsiteY18-558" fmla="*/ 321469 h 4108405"/>
                          <a:gd name="connsiteX19-559" fmla="*/ 2290461 w 4228949"/>
                          <a:gd name="connsiteY19-560" fmla="*/ 321469 h 4108405"/>
                          <a:gd name="connsiteX20-561" fmla="*/ 2090436 w 4228949"/>
                          <a:gd name="connsiteY20-562" fmla="*/ 9092 h 4108405"/>
                          <a:gd name="connsiteX21-563" fmla="*/ 2090436 w 4228949"/>
                          <a:gd name="connsiteY21-564" fmla="*/ 321165 h 4108405"/>
                          <a:gd name="connsiteX22-565" fmla="*/ 739525 w 4228949"/>
                          <a:gd name="connsiteY22-566" fmla="*/ 1076860 h 4108405"/>
                          <a:gd name="connsiteX23-567" fmla="*/ 470434 w 4228949"/>
                          <a:gd name="connsiteY23-568" fmla="*/ 917744 h 4108405"/>
                          <a:gd name="connsiteX24-569" fmla="*/ 2090436 w 4228949"/>
                          <a:gd name="connsiteY24-570" fmla="*/ 9092 h 4108405"/>
                          <a:gd name="connsiteX25-571" fmla="*/ 2090436 w 4228949"/>
                          <a:gd name="connsiteY25-572" fmla="*/ 0 h 4108405"/>
                          <a:gd name="connsiteX26-573" fmla="*/ 2090436 w 4228949"/>
                          <a:gd name="connsiteY26-574" fmla="*/ 9092 h 4108405"/>
                          <a:gd name="connsiteX27-575" fmla="*/ 2090436 w 4228949"/>
                          <a:gd name="connsiteY27-576" fmla="*/ 0 h 4108405"/>
                          <a:gd name="connsiteX0-577" fmla="*/ 739525 w 4228925"/>
                          <a:gd name="connsiteY0-578" fmla="*/ 1076860 h 4108405"/>
                          <a:gd name="connsiteX1-579" fmla="*/ 742648 w 4228925"/>
                          <a:gd name="connsiteY1-580" fmla="*/ 1078706 h 4108405"/>
                          <a:gd name="connsiteX2-581" fmla="*/ 739525 w 4228925"/>
                          <a:gd name="connsiteY2-582" fmla="*/ 1076860 h 4108405"/>
                          <a:gd name="connsiteX3-583" fmla="*/ 468805 w 4228925"/>
                          <a:gd name="connsiteY3-584" fmla="*/ 916781 h 4108405"/>
                          <a:gd name="connsiteX4-585" fmla="*/ 470434 w 4228925"/>
                          <a:gd name="connsiteY4-586" fmla="*/ 917744 h 4108405"/>
                          <a:gd name="connsiteX5-587" fmla="*/ 468805 w 4228925"/>
                          <a:gd name="connsiteY5-588" fmla="*/ 916781 h 4108405"/>
                          <a:gd name="connsiteX6-589" fmla="*/ 2176945 w 4228925"/>
                          <a:gd name="connsiteY6-590" fmla="*/ 316797 h 4108405"/>
                          <a:gd name="connsiteX7-591" fmla="*/ 2269473 w 4228925"/>
                          <a:gd name="connsiteY7-592" fmla="*/ 321469 h 4108405"/>
                          <a:gd name="connsiteX8-593" fmla="*/ 2090436 w 4228925"/>
                          <a:gd name="connsiteY8-594" fmla="*/ 321469 h 4108405"/>
                          <a:gd name="connsiteX9-595" fmla="*/ 2090436 w 4228925"/>
                          <a:gd name="connsiteY9-596" fmla="*/ 321165 h 4108405"/>
                          <a:gd name="connsiteX10-597" fmla="*/ 2176945 w 4228925"/>
                          <a:gd name="connsiteY10-598" fmla="*/ 316797 h 4108405"/>
                          <a:gd name="connsiteX11-599" fmla="*/ 2290461 w 4228925"/>
                          <a:gd name="connsiteY11-600" fmla="*/ 321469 h 4108405"/>
                          <a:gd name="connsiteX12-601" fmla="*/ 4228786 w 4228925"/>
                          <a:gd name="connsiteY12-602" fmla="*/ 2056565 h 4108405"/>
                          <a:gd name="connsiteX13-603" fmla="*/ 2176946 w 4228925"/>
                          <a:gd name="connsiteY13-604" fmla="*/ 4108405 h 4108405"/>
                          <a:gd name="connsiteX14-605" fmla="*/ 125105 w 4228925"/>
                          <a:gd name="connsiteY14-606" fmla="*/ 2056565 h 4108405"/>
                          <a:gd name="connsiteX15-607" fmla="*/ 437178 w 4228925"/>
                          <a:gd name="connsiteY15-608" fmla="*/ 2056564 h 4108405"/>
                          <a:gd name="connsiteX16-609" fmla="*/ 2176945 w 4228925"/>
                          <a:gd name="connsiteY16-610" fmla="*/ 3796331 h 4108405"/>
                          <a:gd name="connsiteX17-611" fmla="*/ 3916711 w 4228925"/>
                          <a:gd name="connsiteY17-612" fmla="*/ 2056564 h 4108405"/>
                          <a:gd name="connsiteX18-613" fmla="*/ 2290461 w 4228925"/>
                          <a:gd name="connsiteY18-614" fmla="*/ 321469 h 4108405"/>
                          <a:gd name="connsiteX19-615" fmla="*/ 2090436 w 4228925"/>
                          <a:gd name="connsiteY19-616" fmla="*/ 9092 h 4108405"/>
                          <a:gd name="connsiteX20-617" fmla="*/ 2090436 w 4228925"/>
                          <a:gd name="connsiteY20-618" fmla="*/ 321165 h 4108405"/>
                          <a:gd name="connsiteX21-619" fmla="*/ 739525 w 4228925"/>
                          <a:gd name="connsiteY21-620" fmla="*/ 1076860 h 4108405"/>
                          <a:gd name="connsiteX22-621" fmla="*/ 470434 w 4228925"/>
                          <a:gd name="connsiteY22-622" fmla="*/ 917744 h 4108405"/>
                          <a:gd name="connsiteX23-623" fmla="*/ 2090436 w 4228925"/>
                          <a:gd name="connsiteY23-624" fmla="*/ 9092 h 4108405"/>
                          <a:gd name="connsiteX24-625" fmla="*/ 2090436 w 4228925"/>
                          <a:gd name="connsiteY24-626" fmla="*/ 0 h 4108405"/>
                          <a:gd name="connsiteX25-627" fmla="*/ 2090436 w 4228925"/>
                          <a:gd name="connsiteY25-628" fmla="*/ 9092 h 4108405"/>
                          <a:gd name="connsiteX26-629" fmla="*/ 2090436 w 4228925"/>
                          <a:gd name="connsiteY26-630" fmla="*/ 0 h 4108405"/>
                          <a:gd name="connsiteX0-631" fmla="*/ 739525 w 4228925"/>
                          <a:gd name="connsiteY0-632" fmla="*/ 1076860 h 4108405"/>
                          <a:gd name="connsiteX1-633" fmla="*/ 742648 w 4228925"/>
                          <a:gd name="connsiteY1-634" fmla="*/ 1078706 h 4108405"/>
                          <a:gd name="connsiteX2-635" fmla="*/ 739525 w 4228925"/>
                          <a:gd name="connsiteY2-636" fmla="*/ 1076860 h 4108405"/>
                          <a:gd name="connsiteX3-637" fmla="*/ 468805 w 4228925"/>
                          <a:gd name="connsiteY3-638" fmla="*/ 916781 h 4108405"/>
                          <a:gd name="connsiteX4-639" fmla="*/ 470434 w 4228925"/>
                          <a:gd name="connsiteY4-640" fmla="*/ 917744 h 4108405"/>
                          <a:gd name="connsiteX5-641" fmla="*/ 468805 w 4228925"/>
                          <a:gd name="connsiteY5-642" fmla="*/ 916781 h 4108405"/>
                          <a:gd name="connsiteX6-643" fmla="*/ 2176945 w 4228925"/>
                          <a:gd name="connsiteY6-644" fmla="*/ 316797 h 4108405"/>
                          <a:gd name="connsiteX7-645" fmla="*/ 2090436 w 4228925"/>
                          <a:gd name="connsiteY7-646" fmla="*/ 321469 h 4108405"/>
                          <a:gd name="connsiteX8-647" fmla="*/ 2090436 w 4228925"/>
                          <a:gd name="connsiteY8-648" fmla="*/ 321165 h 4108405"/>
                          <a:gd name="connsiteX9-649" fmla="*/ 2176945 w 4228925"/>
                          <a:gd name="connsiteY9-650" fmla="*/ 316797 h 4108405"/>
                          <a:gd name="connsiteX10-651" fmla="*/ 2290461 w 4228925"/>
                          <a:gd name="connsiteY10-652" fmla="*/ 321469 h 4108405"/>
                          <a:gd name="connsiteX11-653" fmla="*/ 4228786 w 4228925"/>
                          <a:gd name="connsiteY11-654" fmla="*/ 2056565 h 4108405"/>
                          <a:gd name="connsiteX12-655" fmla="*/ 2176946 w 4228925"/>
                          <a:gd name="connsiteY12-656" fmla="*/ 4108405 h 4108405"/>
                          <a:gd name="connsiteX13-657" fmla="*/ 125105 w 4228925"/>
                          <a:gd name="connsiteY13-658" fmla="*/ 2056565 h 4108405"/>
                          <a:gd name="connsiteX14-659" fmla="*/ 437178 w 4228925"/>
                          <a:gd name="connsiteY14-660" fmla="*/ 2056564 h 4108405"/>
                          <a:gd name="connsiteX15-661" fmla="*/ 2176945 w 4228925"/>
                          <a:gd name="connsiteY15-662" fmla="*/ 3796331 h 4108405"/>
                          <a:gd name="connsiteX16-663" fmla="*/ 3916711 w 4228925"/>
                          <a:gd name="connsiteY16-664" fmla="*/ 2056564 h 4108405"/>
                          <a:gd name="connsiteX17-665" fmla="*/ 2290461 w 4228925"/>
                          <a:gd name="connsiteY17-666" fmla="*/ 321469 h 4108405"/>
                          <a:gd name="connsiteX18-667" fmla="*/ 2090436 w 4228925"/>
                          <a:gd name="connsiteY18-668" fmla="*/ 9092 h 4108405"/>
                          <a:gd name="connsiteX19-669" fmla="*/ 2090436 w 4228925"/>
                          <a:gd name="connsiteY19-670" fmla="*/ 321165 h 4108405"/>
                          <a:gd name="connsiteX20-671" fmla="*/ 739525 w 4228925"/>
                          <a:gd name="connsiteY20-672" fmla="*/ 1076860 h 4108405"/>
                          <a:gd name="connsiteX21-673" fmla="*/ 470434 w 4228925"/>
                          <a:gd name="connsiteY21-674" fmla="*/ 917744 h 4108405"/>
                          <a:gd name="connsiteX22-675" fmla="*/ 2090436 w 4228925"/>
                          <a:gd name="connsiteY22-676" fmla="*/ 9092 h 4108405"/>
                          <a:gd name="connsiteX23-677" fmla="*/ 2090436 w 4228925"/>
                          <a:gd name="connsiteY23-678" fmla="*/ 0 h 4108405"/>
                          <a:gd name="connsiteX24-679" fmla="*/ 2090436 w 4228925"/>
                          <a:gd name="connsiteY24-680" fmla="*/ 9092 h 4108405"/>
                          <a:gd name="connsiteX25-681" fmla="*/ 2090436 w 4228925"/>
                          <a:gd name="connsiteY25-682" fmla="*/ 0 h 4108405"/>
                          <a:gd name="connsiteX0-683" fmla="*/ 739525 w 4228925"/>
                          <a:gd name="connsiteY0-684" fmla="*/ 1076860 h 4108405"/>
                          <a:gd name="connsiteX1-685" fmla="*/ 742648 w 4228925"/>
                          <a:gd name="connsiteY1-686" fmla="*/ 1078706 h 4108405"/>
                          <a:gd name="connsiteX2-687" fmla="*/ 739525 w 4228925"/>
                          <a:gd name="connsiteY2-688" fmla="*/ 1076860 h 4108405"/>
                          <a:gd name="connsiteX3-689" fmla="*/ 468805 w 4228925"/>
                          <a:gd name="connsiteY3-690" fmla="*/ 916781 h 4108405"/>
                          <a:gd name="connsiteX4-691" fmla="*/ 470434 w 4228925"/>
                          <a:gd name="connsiteY4-692" fmla="*/ 917744 h 4108405"/>
                          <a:gd name="connsiteX5-693" fmla="*/ 468805 w 4228925"/>
                          <a:gd name="connsiteY5-694" fmla="*/ 916781 h 4108405"/>
                          <a:gd name="connsiteX6-695" fmla="*/ 2090436 w 4228925"/>
                          <a:gd name="connsiteY6-696" fmla="*/ 321165 h 4108405"/>
                          <a:gd name="connsiteX7-697" fmla="*/ 2090436 w 4228925"/>
                          <a:gd name="connsiteY7-698" fmla="*/ 321469 h 4108405"/>
                          <a:gd name="connsiteX8-699" fmla="*/ 2090436 w 4228925"/>
                          <a:gd name="connsiteY8-700" fmla="*/ 321165 h 4108405"/>
                          <a:gd name="connsiteX9-701" fmla="*/ 2290461 w 4228925"/>
                          <a:gd name="connsiteY9-702" fmla="*/ 321469 h 4108405"/>
                          <a:gd name="connsiteX10-703" fmla="*/ 4228786 w 4228925"/>
                          <a:gd name="connsiteY10-704" fmla="*/ 2056565 h 4108405"/>
                          <a:gd name="connsiteX11-705" fmla="*/ 2176946 w 4228925"/>
                          <a:gd name="connsiteY11-706" fmla="*/ 4108405 h 4108405"/>
                          <a:gd name="connsiteX12-707" fmla="*/ 125105 w 4228925"/>
                          <a:gd name="connsiteY12-708" fmla="*/ 2056565 h 4108405"/>
                          <a:gd name="connsiteX13-709" fmla="*/ 437178 w 4228925"/>
                          <a:gd name="connsiteY13-710" fmla="*/ 2056564 h 4108405"/>
                          <a:gd name="connsiteX14-711" fmla="*/ 2176945 w 4228925"/>
                          <a:gd name="connsiteY14-712" fmla="*/ 3796331 h 4108405"/>
                          <a:gd name="connsiteX15-713" fmla="*/ 3916711 w 4228925"/>
                          <a:gd name="connsiteY15-714" fmla="*/ 2056564 h 4108405"/>
                          <a:gd name="connsiteX16-715" fmla="*/ 2290461 w 4228925"/>
                          <a:gd name="connsiteY16-716" fmla="*/ 321469 h 4108405"/>
                          <a:gd name="connsiteX17-717" fmla="*/ 2090436 w 4228925"/>
                          <a:gd name="connsiteY17-718" fmla="*/ 9092 h 4108405"/>
                          <a:gd name="connsiteX18-719" fmla="*/ 2090436 w 4228925"/>
                          <a:gd name="connsiteY18-720" fmla="*/ 321165 h 4108405"/>
                          <a:gd name="connsiteX19-721" fmla="*/ 739525 w 4228925"/>
                          <a:gd name="connsiteY19-722" fmla="*/ 1076860 h 4108405"/>
                          <a:gd name="connsiteX20-723" fmla="*/ 470434 w 4228925"/>
                          <a:gd name="connsiteY20-724" fmla="*/ 917744 h 4108405"/>
                          <a:gd name="connsiteX21-725" fmla="*/ 2090436 w 4228925"/>
                          <a:gd name="connsiteY21-726" fmla="*/ 9092 h 4108405"/>
                          <a:gd name="connsiteX22-727" fmla="*/ 2090436 w 4228925"/>
                          <a:gd name="connsiteY22-728" fmla="*/ 0 h 4108405"/>
                          <a:gd name="connsiteX23-729" fmla="*/ 2090436 w 4228925"/>
                          <a:gd name="connsiteY23-730" fmla="*/ 9092 h 4108405"/>
                          <a:gd name="connsiteX24-731" fmla="*/ 2090436 w 4228925"/>
                          <a:gd name="connsiteY24-732" fmla="*/ 0 h 4108405"/>
                          <a:gd name="connsiteX0-733" fmla="*/ 739525 w 4228925"/>
                          <a:gd name="connsiteY0-734" fmla="*/ 1067768 h 4099313"/>
                          <a:gd name="connsiteX1-735" fmla="*/ 742648 w 4228925"/>
                          <a:gd name="connsiteY1-736" fmla="*/ 1069614 h 4099313"/>
                          <a:gd name="connsiteX2-737" fmla="*/ 739525 w 4228925"/>
                          <a:gd name="connsiteY2-738" fmla="*/ 1067768 h 4099313"/>
                          <a:gd name="connsiteX3-739" fmla="*/ 468805 w 4228925"/>
                          <a:gd name="connsiteY3-740" fmla="*/ 907689 h 4099313"/>
                          <a:gd name="connsiteX4-741" fmla="*/ 470434 w 4228925"/>
                          <a:gd name="connsiteY4-742" fmla="*/ 908652 h 4099313"/>
                          <a:gd name="connsiteX5-743" fmla="*/ 468805 w 4228925"/>
                          <a:gd name="connsiteY5-744" fmla="*/ 907689 h 4099313"/>
                          <a:gd name="connsiteX6-745" fmla="*/ 2090436 w 4228925"/>
                          <a:gd name="connsiteY6-746" fmla="*/ 312073 h 4099313"/>
                          <a:gd name="connsiteX7-747" fmla="*/ 2090436 w 4228925"/>
                          <a:gd name="connsiteY7-748" fmla="*/ 312377 h 4099313"/>
                          <a:gd name="connsiteX8-749" fmla="*/ 2090436 w 4228925"/>
                          <a:gd name="connsiteY8-750" fmla="*/ 312073 h 4099313"/>
                          <a:gd name="connsiteX9-751" fmla="*/ 2290461 w 4228925"/>
                          <a:gd name="connsiteY9-752" fmla="*/ 312377 h 4099313"/>
                          <a:gd name="connsiteX10-753" fmla="*/ 4228786 w 4228925"/>
                          <a:gd name="connsiteY10-754" fmla="*/ 2047473 h 4099313"/>
                          <a:gd name="connsiteX11-755" fmla="*/ 2176946 w 4228925"/>
                          <a:gd name="connsiteY11-756" fmla="*/ 4099313 h 4099313"/>
                          <a:gd name="connsiteX12-757" fmla="*/ 125105 w 4228925"/>
                          <a:gd name="connsiteY12-758" fmla="*/ 2047473 h 4099313"/>
                          <a:gd name="connsiteX13-759" fmla="*/ 437178 w 4228925"/>
                          <a:gd name="connsiteY13-760" fmla="*/ 2047472 h 4099313"/>
                          <a:gd name="connsiteX14-761" fmla="*/ 2176945 w 4228925"/>
                          <a:gd name="connsiteY14-762" fmla="*/ 3787239 h 4099313"/>
                          <a:gd name="connsiteX15-763" fmla="*/ 3916711 w 4228925"/>
                          <a:gd name="connsiteY15-764" fmla="*/ 2047472 h 4099313"/>
                          <a:gd name="connsiteX16-765" fmla="*/ 2290461 w 4228925"/>
                          <a:gd name="connsiteY16-766" fmla="*/ 312377 h 4099313"/>
                          <a:gd name="connsiteX17-767" fmla="*/ 2090436 w 4228925"/>
                          <a:gd name="connsiteY17-768" fmla="*/ 0 h 4099313"/>
                          <a:gd name="connsiteX18-769" fmla="*/ 2090436 w 4228925"/>
                          <a:gd name="connsiteY18-770" fmla="*/ 312073 h 4099313"/>
                          <a:gd name="connsiteX19-771" fmla="*/ 739525 w 4228925"/>
                          <a:gd name="connsiteY19-772" fmla="*/ 1067768 h 4099313"/>
                          <a:gd name="connsiteX20-773" fmla="*/ 470434 w 4228925"/>
                          <a:gd name="connsiteY20-774" fmla="*/ 908652 h 4099313"/>
                          <a:gd name="connsiteX21-775" fmla="*/ 2090436 w 4228925"/>
                          <a:gd name="connsiteY21-776" fmla="*/ 0 h 4099313"/>
                          <a:gd name="connsiteX0-777" fmla="*/ 739525 w 4353891"/>
                          <a:gd name="connsiteY0-778" fmla="*/ 1067768 h 4099313"/>
                          <a:gd name="connsiteX1-779" fmla="*/ 742648 w 4353891"/>
                          <a:gd name="connsiteY1-780" fmla="*/ 1069614 h 4099313"/>
                          <a:gd name="connsiteX2-781" fmla="*/ 739525 w 4353891"/>
                          <a:gd name="connsiteY2-782" fmla="*/ 1067768 h 4099313"/>
                          <a:gd name="connsiteX3-783" fmla="*/ 468805 w 4353891"/>
                          <a:gd name="connsiteY3-784" fmla="*/ 907689 h 4099313"/>
                          <a:gd name="connsiteX4-785" fmla="*/ 470434 w 4353891"/>
                          <a:gd name="connsiteY4-786" fmla="*/ 908652 h 4099313"/>
                          <a:gd name="connsiteX5-787" fmla="*/ 468805 w 4353891"/>
                          <a:gd name="connsiteY5-788" fmla="*/ 907689 h 4099313"/>
                          <a:gd name="connsiteX6-789" fmla="*/ 2090436 w 4353891"/>
                          <a:gd name="connsiteY6-790" fmla="*/ 312073 h 4099313"/>
                          <a:gd name="connsiteX7-791" fmla="*/ 2090436 w 4353891"/>
                          <a:gd name="connsiteY7-792" fmla="*/ 312377 h 4099313"/>
                          <a:gd name="connsiteX8-793" fmla="*/ 2090436 w 4353891"/>
                          <a:gd name="connsiteY8-794" fmla="*/ 312073 h 4099313"/>
                          <a:gd name="connsiteX9-795" fmla="*/ 3916711 w 4353891"/>
                          <a:gd name="connsiteY9-796" fmla="*/ 2047472 h 4099313"/>
                          <a:gd name="connsiteX10-797" fmla="*/ 4228786 w 4353891"/>
                          <a:gd name="connsiteY10-798" fmla="*/ 2047473 h 4099313"/>
                          <a:gd name="connsiteX11-799" fmla="*/ 2176946 w 4353891"/>
                          <a:gd name="connsiteY11-800" fmla="*/ 4099313 h 4099313"/>
                          <a:gd name="connsiteX12-801" fmla="*/ 125105 w 4353891"/>
                          <a:gd name="connsiteY12-802" fmla="*/ 2047473 h 4099313"/>
                          <a:gd name="connsiteX13-803" fmla="*/ 437178 w 4353891"/>
                          <a:gd name="connsiteY13-804" fmla="*/ 2047472 h 4099313"/>
                          <a:gd name="connsiteX14-805" fmla="*/ 2176945 w 4353891"/>
                          <a:gd name="connsiteY14-806" fmla="*/ 3787239 h 4099313"/>
                          <a:gd name="connsiteX15-807" fmla="*/ 3916711 w 4353891"/>
                          <a:gd name="connsiteY15-808" fmla="*/ 2047472 h 4099313"/>
                          <a:gd name="connsiteX16-809" fmla="*/ 2090436 w 4353891"/>
                          <a:gd name="connsiteY16-810" fmla="*/ 0 h 4099313"/>
                          <a:gd name="connsiteX17-811" fmla="*/ 2090436 w 4353891"/>
                          <a:gd name="connsiteY17-812" fmla="*/ 312073 h 4099313"/>
                          <a:gd name="connsiteX18-813" fmla="*/ 739525 w 4353891"/>
                          <a:gd name="connsiteY18-814" fmla="*/ 1067768 h 4099313"/>
                          <a:gd name="connsiteX19-815" fmla="*/ 470434 w 4353891"/>
                          <a:gd name="connsiteY19-816" fmla="*/ 908652 h 4099313"/>
                          <a:gd name="connsiteX20-817" fmla="*/ 2090436 w 4353891"/>
                          <a:gd name="connsiteY20-818" fmla="*/ 0 h 4099313"/>
                          <a:gd name="connsiteX0-819" fmla="*/ 614420 w 4228786"/>
                          <a:gd name="connsiteY0-820" fmla="*/ 1067768 h 4099313"/>
                          <a:gd name="connsiteX1-821" fmla="*/ 617543 w 4228786"/>
                          <a:gd name="connsiteY1-822" fmla="*/ 1069614 h 4099313"/>
                          <a:gd name="connsiteX2-823" fmla="*/ 614420 w 4228786"/>
                          <a:gd name="connsiteY2-824" fmla="*/ 1067768 h 4099313"/>
                          <a:gd name="connsiteX3-825" fmla="*/ 343700 w 4228786"/>
                          <a:gd name="connsiteY3-826" fmla="*/ 907689 h 4099313"/>
                          <a:gd name="connsiteX4-827" fmla="*/ 345329 w 4228786"/>
                          <a:gd name="connsiteY4-828" fmla="*/ 908652 h 4099313"/>
                          <a:gd name="connsiteX5-829" fmla="*/ 343700 w 4228786"/>
                          <a:gd name="connsiteY5-830" fmla="*/ 907689 h 4099313"/>
                          <a:gd name="connsiteX6-831" fmla="*/ 1965331 w 4228786"/>
                          <a:gd name="connsiteY6-832" fmla="*/ 312073 h 4099313"/>
                          <a:gd name="connsiteX7-833" fmla="*/ 1965331 w 4228786"/>
                          <a:gd name="connsiteY7-834" fmla="*/ 312377 h 4099313"/>
                          <a:gd name="connsiteX8-835" fmla="*/ 1965331 w 4228786"/>
                          <a:gd name="connsiteY8-836" fmla="*/ 312073 h 4099313"/>
                          <a:gd name="connsiteX9-837" fmla="*/ 3791606 w 4228786"/>
                          <a:gd name="connsiteY9-838" fmla="*/ 2047472 h 4099313"/>
                          <a:gd name="connsiteX10-839" fmla="*/ 4103681 w 4228786"/>
                          <a:gd name="connsiteY10-840" fmla="*/ 2047473 h 4099313"/>
                          <a:gd name="connsiteX11-841" fmla="*/ 2051841 w 4228786"/>
                          <a:gd name="connsiteY11-842" fmla="*/ 4099313 h 4099313"/>
                          <a:gd name="connsiteX12-843" fmla="*/ 0 w 4228786"/>
                          <a:gd name="connsiteY12-844" fmla="*/ 2047473 h 4099313"/>
                          <a:gd name="connsiteX13-845" fmla="*/ 2051840 w 4228786"/>
                          <a:gd name="connsiteY13-846" fmla="*/ 3787239 h 4099313"/>
                          <a:gd name="connsiteX14-847" fmla="*/ 3791606 w 4228786"/>
                          <a:gd name="connsiteY14-848" fmla="*/ 2047472 h 4099313"/>
                          <a:gd name="connsiteX15-849" fmla="*/ 1965331 w 4228786"/>
                          <a:gd name="connsiteY15-850" fmla="*/ 0 h 4099313"/>
                          <a:gd name="connsiteX16-851" fmla="*/ 1965331 w 4228786"/>
                          <a:gd name="connsiteY16-852" fmla="*/ 312073 h 4099313"/>
                          <a:gd name="connsiteX17-853" fmla="*/ 614420 w 4228786"/>
                          <a:gd name="connsiteY17-854" fmla="*/ 1067768 h 4099313"/>
                          <a:gd name="connsiteX18-855" fmla="*/ 345329 w 4228786"/>
                          <a:gd name="connsiteY18-856" fmla="*/ 908652 h 4099313"/>
                          <a:gd name="connsiteX19-857" fmla="*/ 1965331 w 4228786"/>
                          <a:gd name="connsiteY19-858" fmla="*/ 0 h 4099313"/>
                          <a:gd name="connsiteX0-859" fmla="*/ 270720 w 3885086"/>
                          <a:gd name="connsiteY0-860" fmla="*/ 1067768 h 4224418"/>
                          <a:gd name="connsiteX1-861" fmla="*/ 273843 w 3885086"/>
                          <a:gd name="connsiteY1-862" fmla="*/ 1069614 h 4224418"/>
                          <a:gd name="connsiteX2-863" fmla="*/ 270720 w 3885086"/>
                          <a:gd name="connsiteY2-864" fmla="*/ 1067768 h 4224418"/>
                          <a:gd name="connsiteX3-865" fmla="*/ 0 w 3885086"/>
                          <a:gd name="connsiteY3-866" fmla="*/ 907689 h 4224418"/>
                          <a:gd name="connsiteX4-867" fmla="*/ 1629 w 3885086"/>
                          <a:gd name="connsiteY4-868" fmla="*/ 908652 h 4224418"/>
                          <a:gd name="connsiteX5-869" fmla="*/ 0 w 3885086"/>
                          <a:gd name="connsiteY5-870" fmla="*/ 907689 h 4224418"/>
                          <a:gd name="connsiteX6-871" fmla="*/ 1621631 w 3885086"/>
                          <a:gd name="connsiteY6-872" fmla="*/ 312073 h 4224418"/>
                          <a:gd name="connsiteX7-873" fmla="*/ 1621631 w 3885086"/>
                          <a:gd name="connsiteY7-874" fmla="*/ 312377 h 4224418"/>
                          <a:gd name="connsiteX8-875" fmla="*/ 1621631 w 3885086"/>
                          <a:gd name="connsiteY8-876" fmla="*/ 312073 h 4224418"/>
                          <a:gd name="connsiteX9-877" fmla="*/ 3447906 w 3885086"/>
                          <a:gd name="connsiteY9-878" fmla="*/ 2047472 h 4224418"/>
                          <a:gd name="connsiteX10-879" fmla="*/ 3759981 w 3885086"/>
                          <a:gd name="connsiteY10-880" fmla="*/ 2047473 h 4224418"/>
                          <a:gd name="connsiteX11-881" fmla="*/ 1708141 w 3885086"/>
                          <a:gd name="connsiteY11-882" fmla="*/ 4099313 h 4224418"/>
                          <a:gd name="connsiteX12-883" fmla="*/ 1708140 w 3885086"/>
                          <a:gd name="connsiteY12-884" fmla="*/ 3787239 h 4224418"/>
                          <a:gd name="connsiteX13-885" fmla="*/ 3447906 w 3885086"/>
                          <a:gd name="connsiteY13-886" fmla="*/ 2047472 h 4224418"/>
                          <a:gd name="connsiteX14-887" fmla="*/ 1621631 w 3885086"/>
                          <a:gd name="connsiteY14-888" fmla="*/ 0 h 4224418"/>
                          <a:gd name="connsiteX15-889" fmla="*/ 1621631 w 3885086"/>
                          <a:gd name="connsiteY15-890" fmla="*/ 312073 h 4224418"/>
                          <a:gd name="connsiteX16-891" fmla="*/ 270720 w 3885086"/>
                          <a:gd name="connsiteY16-892" fmla="*/ 1067768 h 4224418"/>
                          <a:gd name="connsiteX17-893" fmla="*/ 1629 w 3885086"/>
                          <a:gd name="connsiteY17-894" fmla="*/ 908652 h 4224418"/>
                          <a:gd name="connsiteX18-895" fmla="*/ 1621631 w 3885086"/>
                          <a:gd name="connsiteY18-896" fmla="*/ 0 h 4224418"/>
                          <a:gd name="connsiteX0-897" fmla="*/ 270720 w 3885086"/>
                          <a:gd name="connsiteY0-898" fmla="*/ 1067768 h 4099313"/>
                          <a:gd name="connsiteX1-899" fmla="*/ 273843 w 3885086"/>
                          <a:gd name="connsiteY1-900" fmla="*/ 1069614 h 4099313"/>
                          <a:gd name="connsiteX2-901" fmla="*/ 270720 w 3885086"/>
                          <a:gd name="connsiteY2-902" fmla="*/ 1067768 h 4099313"/>
                          <a:gd name="connsiteX3-903" fmla="*/ 0 w 3885086"/>
                          <a:gd name="connsiteY3-904" fmla="*/ 907689 h 4099313"/>
                          <a:gd name="connsiteX4-905" fmla="*/ 1629 w 3885086"/>
                          <a:gd name="connsiteY4-906" fmla="*/ 908652 h 4099313"/>
                          <a:gd name="connsiteX5-907" fmla="*/ 0 w 3885086"/>
                          <a:gd name="connsiteY5-908" fmla="*/ 907689 h 4099313"/>
                          <a:gd name="connsiteX6-909" fmla="*/ 1621631 w 3885086"/>
                          <a:gd name="connsiteY6-910" fmla="*/ 312073 h 4099313"/>
                          <a:gd name="connsiteX7-911" fmla="*/ 1621631 w 3885086"/>
                          <a:gd name="connsiteY7-912" fmla="*/ 312377 h 4099313"/>
                          <a:gd name="connsiteX8-913" fmla="*/ 1621631 w 3885086"/>
                          <a:gd name="connsiteY8-914" fmla="*/ 312073 h 4099313"/>
                          <a:gd name="connsiteX9-915" fmla="*/ 3447906 w 3885086"/>
                          <a:gd name="connsiteY9-916" fmla="*/ 2047472 h 4099313"/>
                          <a:gd name="connsiteX10-917" fmla="*/ 3759981 w 3885086"/>
                          <a:gd name="connsiteY10-918" fmla="*/ 2047473 h 4099313"/>
                          <a:gd name="connsiteX11-919" fmla="*/ 1708141 w 3885086"/>
                          <a:gd name="connsiteY11-920" fmla="*/ 4099313 h 4099313"/>
                          <a:gd name="connsiteX12-921" fmla="*/ 3447906 w 3885086"/>
                          <a:gd name="connsiteY12-922" fmla="*/ 2047472 h 4099313"/>
                          <a:gd name="connsiteX13-923" fmla="*/ 1621631 w 3885086"/>
                          <a:gd name="connsiteY13-924" fmla="*/ 0 h 4099313"/>
                          <a:gd name="connsiteX14-925" fmla="*/ 1621631 w 3885086"/>
                          <a:gd name="connsiteY14-926" fmla="*/ 312073 h 4099313"/>
                          <a:gd name="connsiteX15-927" fmla="*/ 270720 w 3885086"/>
                          <a:gd name="connsiteY15-928" fmla="*/ 1067768 h 4099313"/>
                          <a:gd name="connsiteX16-929" fmla="*/ 1629 w 3885086"/>
                          <a:gd name="connsiteY16-930" fmla="*/ 908652 h 4099313"/>
                          <a:gd name="connsiteX17-931" fmla="*/ 1621631 w 3885086"/>
                          <a:gd name="connsiteY17-932" fmla="*/ 0 h 4099313"/>
                          <a:gd name="connsiteX0-933" fmla="*/ 270720 w 3760643"/>
                          <a:gd name="connsiteY0-934" fmla="*/ 1067768 h 2047473"/>
                          <a:gd name="connsiteX1-935" fmla="*/ 273843 w 3760643"/>
                          <a:gd name="connsiteY1-936" fmla="*/ 1069614 h 2047473"/>
                          <a:gd name="connsiteX2-937" fmla="*/ 270720 w 3760643"/>
                          <a:gd name="connsiteY2-938" fmla="*/ 1067768 h 2047473"/>
                          <a:gd name="connsiteX3-939" fmla="*/ 0 w 3760643"/>
                          <a:gd name="connsiteY3-940" fmla="*/ 907689 h 2047473"/>
                          <a:gd name="connsiteX4-941" fmla="*/ 1629 w 3760643"/>
                          <a:gd name="connsiteY4-942" fmla="*/ 908652 h 2047473"/>
                          <a:gd name="connsiteX5-943" fmla="*/ 0 w 3760643"/>
                          <a:gd name="connsiteY5-944" fmla="*/ 907689 h 2047473"/>
                          <a:gd name="connsiteX6-945" fmla="*/ 1621631 w 3760643"/>
                          <a:gd name="connsiteY6-946" fmla="*/ 312073 h 2047473"/>
                          <a:gd name="connsiteX7-947" fmla="*/ 1621631 w 3760643"/>
                          <a:gd name="connsiteY7-948" fmla="*/ 312377 h 2047473"/>
                          <a:gd name="connsiteX8-949" fmla="*/ 1621631 w 3760643"/>
                          <a:gd name="connsiteY8-950" fmla="*/ 312073 h 2047473"/>
                          <a:gd name="connsiteX9-951" fmla="*/ 3447906 w 3760643"/>
                          <a:gd name="connsiteY9-952" fmla="*/ 2047472 h 2047473"/>
                          <a:gd name="connsiteX10-953" fmla="*/ 3759981 w 3760643"/>
                          <a:gd name="connsiteY10-954" fmla="*/ 2047473 h 2047473"/>
                          <a:gd name="connsiteX11-955" fmla="*/ 3447906 w 3760643"/>
                          <a:gd name="connsiteY11-956" fmla="*/ 2047472 h 2047473"/>
                          <a:gd name="connsiteX12-957" fmla="*/ 1621631 w 3760643"/>
                          <a:gd name="connsiteY12-958" fmla="*/ 0 h 2047473"/>
                          <a:gd name="connsiteX13-959" fmla="*/ 1621631 w 3760643"/>
                          <a:gd name="connsiteY13-960" fmla="*/ 312073 h 2047473"/>
                          <a:gd name="connsiteX14-961" fmla="*/ 270720 w 3760643"/>
                          <a:gd name="connsiteY14-962" fmla="*/ 1067768 h 2047473"/>
                          <a:gd name="connsiteX15-963" fmla="*/ 1629 w 3760643"/>
                          <a:gd name="connsiteY15-964" fmla="*/ 908652 h 2047473"/>
                          <a:gd name="connsiteX16-965" fmla="*/ 1621631 w 3760643"/>
                          <a:gd name="connsiteY16-966" fmla="*/ 0 h 2047473"/>
                          <a:gd name="connsiteX0-967" fmla="*/ 270720 w 1621631"/>
                          <a:gd name="connsiteY0-968" fmla="*/ 1067768 h 1069614"/>
                          <a:gd name="connsiteX1-969" fmla="*/ 273843 w 1621631"/>
                          <a:gd name="connsiteY1-970" fmla="*/ 1069614 h 1069614"/>
                          <a:gd name="connsiteX2-971" fmla="*/ 270720 w 1621631"/>
                          <a:gd name="connsiteY2-972" fmla="*/ 1067768 h 1069614"/>
                          <a:gd name="connsiteX3-973" fmla="*/ 0 w 1621631"/>
                          <a:gd name="connsiteY3-974" fmla="*/ 907689 h 1069614"/>
                          <a:gd name="connsiteX4-975" fmla="*/ 1629 w 1621631"/>
                          <a:gd name="connsiteY4-976" fmla="*/ 908652 h 1069614"/>
                          <a:gd name="connsiteX5-977" fmla="*/ 0 w 1621631"/>
                          <a:gd name="connsiteY5-978" fmla="*/ 907689 h 1069614"/>
                          <a:gd name="connsiteX6-979" fmla="*/ 1621631 w 1621631"/>
                          <a:gd name="connsiteY6-980" fmla="*/ 312073 h 1069614"/>
                          <a:gd name="connsiteX7-981" fmla="*/ 1621631 w 1621631"/>
                          <a:gd name="connsiteY7-982" fmla="*/ 312377 h 1069614"/>
                          <a:gd name="connsiteX8-983" fmla="*/ 1621631 w 1621631"/>
                          <a:gd name="connsiteY8-984" fmla="*/ 312073 h 1069614"/>
                          <a:gd name="connsiteX9-985" fmla="*/ 1621631 w 1621631"/>
                          <a:gd name="connsiteY9-986" fmla="*/ 0 h 1069614"/>
                          <a:gd name="connsiteX10-987" fmla="*/ 1621631 w 1621631"/>
                          <a:gd name="connsiteY10-988" fmla="*/ 312073 h 1069614"/>
                          <a:gd name="connsiteX11-989" fmla="*/ 270720 w 1621631"/>
                          <a:gd name="connsiteY11-990" fmla="*/ 1067768 h 1069614"/>
                          <a:gd name="connsiteX12-991" fmla="*/ 1629 w 1621631"/>
                          <a:gd name="connsiteY12-992" fmla="*/ 908652 h 1069614"/>
                          <a:gd name="connsiteX13-993" fmla="*/ 1621631 w 1621631"/>
                          <a:gd name="connsiteY13-994" fmla="*/ 0 h 10696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</a:cxnLst>
                        <a:rect l="l" t="t" r="r" b="b"/>
                        <a:pathLst>
                          <a:path w="1621631" h="1069614">
                            <a:moveTo>
                              <a:pt x="270720" y="1067768"/>
                            </a:moveTo>
                            <a:lnTo>
                              <a:pt x="273843" y="1069614"/>
                            </a:lnTo>
                            <a:lnTo>
                              <a:pt x="270720" y="1067768"/>
                            </a:lnTo>
                            <a:close/>
                            <a:moveTo>
                              <a:pt x="0" y="907689"/>
                            </a:moveTo>
                            <a:lnTo>
                              <a:pt x="1629" y="908652"/>
                            </a:lnTo>
                            <a:lnTo>
                              <a:pt x="0" y="907689"/>
                            </a:lnTo>
                            <a:close/>
                            <a:moveTo>
                              <a:pt x="1621631" y="312073"/>
                            </a:moveTo>
                            <a:lnTo>
                              <a:pt x="1621631" y="312377"/>
                            </a:lnTo>
                            <a:lnTo>
                              <a:pt x="1621631" y="312073"/>
                            </a:lnTo>
                            <a:close/>
                            <a:moveTo>
                              <a:pt x="1621631" y="0"/>
                            </a:moveTo>
                            <a:lnTo>
                              <a:pt x="1621631" y="312073"/>
                            </a:lnTo>
                            <a:cubicBezTo>
                              <a:pt x="1059988" y="337356"/>
                              <a:pt x="568425" y="631117"/>
                              <a:pt x="270720" y="1067768"/>
                            </a:cubicBezTo>
                            <a:lnTo>
                              <a:pt x="1629" y="908652"/>
                            </a:lnTo>
                            <a:cubicBezTo>
                              <a:pt x="354259" y="380480"/>
                              <a:pt x="945677" y="25494"/>
                              <a:pt x="162163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lIns="93247" tIns="46623" rIns="46623" bIns="93247" anchor="b"/>
                      <a:lstStyle/>
                      <a:p>
                        <a:pPr algn="ctr" defTabSz="931545" eaLnBrk="1" hangingPunct="1">
                          <a:defRPr/>
                        </a:pPr>
                        <a:endParaRPr lang="en-US" spc="-51" dirty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34" name="Freeform 123"/>
                      <p:cNvSpPr/>
                      <p:nvPr/>
                    </p:nvSpPr>
                    <p:spPr bwMode="auto">
                      <a:xfrm flipH="1">
                        <a:off x="8043104" y="1599766"/>
                        <a:ext cx="1621631" cy="1069614"/>
                      </a:xfrm>
                      <a:custGeom>
                        <a:avLst/>
                        <a:gdLst>
                          <a:gd name="connsiteX0" fmla="*/ 668844 w 4158105"/>
                          <a:gd name="connsiteY0" fmla="*/ 1079241 h 4110786"/>
                          <a:gd name="connsiteX1" fmla="*/ 671967 w 4158105"/>
                          <a:gd name="connsiteY1" fmla="*/ 1081087 h 4110786"/>
                          <a:gd name="connsiteX2" fmla="*/ 576717 w 4158105"/>
                          <a:gd name="connsiteY2" fmla="*/ 1235869 h 4110786"/>
                          <a:gd name="connsiteX3" fmla="*/ 574232 w 4158105"/>
                          <a:gd name="connsiteY3" fmla="*/ 1234330 h 4110786"/>
                          <a:gd name="connsiteX4" fmla="*/ 668844 w 4158105"/>
                          <a:gd name="connsiteY4" fmla="*/ 1079241 h 4110786"/>
                          <a:gd name="connsiteX5" fmla="*/ 398124 w 4158105"/>
                          <a:gd name="connsiteY5" fmla="*/ 919162 h 4110786"/>
                          <a:gd name="connsiteX6" fmla="*/ 399753 w 4158105"/>
                          <a:gd name="connsiteY6" fmla="*/ 920125 h 4110786"/>
                          <a:gd name="connsiteX7" fmla="*/ 308772 w 4158105"/>
                          <a:gd name="connsiteY7" fmla="*/ 1069886 h 4110786"/>
                          <a:gd name="connsiteX8" fmla="*/ 307636 w 4158105"/>
                          <a:gd name="connsiteY8" fmla="*/ 1069182 h 4110786"/>
                          <a:gd name="connsiteX9" fmla="*/ 398124 w 4158105"/>
                          <a:gd name="connsiteY9" fmla="*/ 919162 h 4110786"/>
                          <a:gd name="connsiteX10" fmla="*/ 2106264 w 4158105"/>
                          <a:gd name="connsiteY10" fmla="*/ 319178 h 4110786"/>
                          <a:gd name="connsiteX11" fmla="*/ 2198792 w 4158105"/>
                          <a:gd name="connsiteY11" fmla="*/ 323850 h 4110786"/>
                          <a:gd name="connsiteX12" fmla="*/ 2019755 w 4158105"/>
                          <a:gd name="connsiteY12" fmla="*/ 323850 h 4110786"/>
                          <a:gd name="connsiteX13" fmla="*/ 2019755 w 4158105"/>
                          <a:gd name="connsiteY13" fmla="*/ 323546 h 4110786"/>
                          <a:gd name="connsiteX14" fmla="*/ 2106264 w 4158105"/>
                          <a:gd name="connsiteY14" fmla="*/ 319178 h 4110786"/>
                          <a:gd name="connsiteX15" fmla="*/ 2224351 w 4158105"/>
                          <a:gd name="connsiteY15" fmla="*/ 13068 h 4110786"/>
                          <a:gd name="connsiteX16" fmla="*/ 4158105 w 4158105"/>
                          <a:gd name="connsiteY16" fmla="*/ 2058946 h 4110786"/>
                          <a:gd name="connsiteX17" fmla="*/ 2106265 w 4158105"/>
                          <a:gd name="connsiteY17" fmla="*/ 4110786 h 4110786"/>
                          <a:gd name="connsiteX18" fmla="*/ 54424 w 4158105"/>
                          <a:gd name="connsiteY18" fmla="*/ 2058946 h 4110786"/>
                          <a:gd name="connsiteX19" fmla="*/ 574232 w 4158105"/>
                          <a:gd name="connsiteY19" fmla="*/ 1234330 h 4110786"/>
                          <a:gd name="connsiteX20" fmla="*/ 366497 w 4158105"/>
                          <a:gd name="connsiteY20" fmla="*/ 2058945 h 4110786"/>
                          <a:gd name="connsiteX21" fmla="*/ 2106264 w 4158105"/>
                          <a:gd name="connsiteY21" fmla="*/ 3798712 h 4110786"/>
                          <a:gd name="connsiteX22" fmla="*/ 3846030 w 4158105"/>
                          <a:gd name="connsiteY22" fmla="*/ 2058945 h 4110786"/>
                          <a:gd name="connsiteX23" fmla="*/ 2198792 w 4158105"/>
                          <a:gd name="connsiteY23" fmla="*/ 323850 h 4110786"/>
                          <a:gd name="connsiteX24" fmla="*/ 2219780 w 4158105"/>
                          <a:gd name="connsiteY24" fmla="*/ 323850 h 4110786"/>
                          <a:gd name="connsiteX25" fmla="*/ 2224351 w 4158105"/>
                          <a:gd name="connsiteY25" fmla="*/ 13068 h 4110786"/>
                          <a:gd name="connsiteX26" fmla="*/ 2019755 w 4158105"/>
                          <a:gd name="connsiteY26" fmla="*/ 11473 h 4110786"/>
                          <a:gd name="connsiteX27" fmla="*/ 2019755 w 4158105"/>
                          <a:gd name="connsiteY27" fmla="*/ 323546 h 4110786"/>
                          <a:gd name="connsiteX28" fmla="*/ 668844 w 4158105"/>
                          <a:gd name="connsiteY28" fmla="*/ 1079241 h 4110786"/>
                          <a:gd name="connsiteX29" fmla="*/ 399753 w 4158105"/>
                          <a:gd name="connsiteY29" fmla="*/ 920125 h 4110786"/>
                          <a:gd name="connsiteX30" fmla="*/ 2019755 w 4158105"/>
                          <a:gd name="connsiteY30" fmla="*/ 11473 h 4110786"/>
                          <a:gd name="connsiteX31" fmla="*/ 2224543 w 4158105"/>
                          <a:gd name="connsiteY31" fmla="*/ 0 h 4110786"/>
                          <a:gd name="connsiteX32" fmla="*/ 2224351 w 4158105"/>
                          <a:gd name="connsiteY32" fmla="*/ 13068 h 4110786"/>
                          <a:gd name="connsiteX33" fmla="*/ 2106265 w 4158105"/>
                          <a:gd name="connsiteY33" fmla="*/ 7105 h 4110786"/>
                          <a:gd name="connsiteX34" fmla="*/ 2019755 w 4158105"/>
                          <a:gd name="connsiteY34" fmla="*/ 11473 h 4110786"/>
                          <a:gd name="connsiteX35" fmla="*/ 2019755 w 4158105"/>
                          <a:gd name="connsiteY35" fmla="*/ 2381 h 4110786"/>
                          <a:gd name="connsiteX36" fmla="*/ 2224543 w 4158105"/>
                          <a:gd name="connsiteY36" fmla="*/ 0 h 4110786"/>
                          <a:gd name="connsiteX0-1" fmla="*/ 668844 w 4158105"/>
                          <a:gd name="connsiteY0-2" fmla="*/ 1079241 h 4110786"/>
                          <a:gd name="connsiteX1-3" fmla="*/ 671967 w 4158105"/>
                          <a:gd name="connsiteY1-4" fmla="*/ 1081087 h 4110786"/>
                          <a:gd name="connsiteX2-5" fmla="*/ 576717 w 4158105"/>
                          <a:gd name="connsiteY2-6" fmla="*/ 1235869 h 4110786"/>
                          <a:gd name="connsiteX3-7" fmla="*/ 574232 w 4158105"/>
                          <a:gd name="connsiteY3-8" fmla="*/ 1234330 h 4110786"/>
                          <a:gd name="connsiteX4-9" fmla="*/ 668844 w 4158105"/>
                          <a:gd name="connsiteY4-10" fmla="*/ 1079241 h 4110786"/>
                          <a:gd name="connsiteX5-11" fmla="*/ 398124 w 4158105"/>
                          <a:gd name="connsiteY5-12" fmla="*/ 919162 h 4110786"/>
                          <a:gd name="connsiteX6-13" fmla="*/ 399753 w 4158105"/>
                          <a:gd name="connsiteY6-14" fmla="*/ 920125 h 4110786"/>
                          <a:gd name="connsiteX7-15" fmla="*/ 308772 w 4158105"/>
                          <a:gd name="connsiteY7-16" fmla="*/ 1069886 h 4110786"/>
                          <a:gd name="connsiteX8-17" fmla="*/ 398124 w 4158105"/>
                          <a:gd name="connsiteY8-18" fmla="*/ 919162 h 4110786"/>
                          <a:gd name="connsiteX9-19" fmla="*/ 2106264 w 4158105"/>
                          <a:gd name="connsiteY9-20" fmla="*/ 319178 h 4110786"/>
                          <a:gd name="connsiteX10-21" fmla="*/ 2198792 w 4158105"/>
                          <a:gd name="connsiteY10-22" fmla="*/ 323850 h 4110786"/>
                          <a:gd name="connsiteX11-23" fmla="*/ 2019755 w 4158105"/>
                          <a:gd name="connsiteY11-24" fmla="*/ 323850 h 4110786"/>
                          <a:gd name="connsiteX12-25" fmla="*/ 2019755 w 4158105"/>
                          <a:gd name="connsiteY12-26" fmla="*/ 323546 h 4110786"/>
                          <a:gd name="connsiteX13-27" fmla="*/ 2106264 w 4158105"/>
                          <a:gd name="connsiteY13-28" fmla="*/ 319178 h 4110786"/>
                          <a:gd name="connsiteX14-29" fmla="*/ 2224351 w 4158105"/>
                          <a:gd name="connsiteY14-30" fmla="*/ 13068 h 4110786"/>
                          <a:gd name="connsiteX15-31" fmla="*/ 4158105 w 4158105"/>
                          <a:gd name="connsiteY15-32" fmla="*/ 2058946 h 4110786"/>
                          <a:gd name="connsiteX16-33" fmla="*/ 2106265 w 4158105"/>
                          <a:gd name="connsiteY16-34" fmla="*/ 4110786 h 4110786"/>
                          <a:gd name="connsiteX17-35" fmla="*/ 54424 w 4158105"/>
                          <a:gd name="connsiteY17-36" fmla="*/ 2058946 h 4110786"/>
                          <a:gd name="connsiteX18-37" fmla="*/ 574232 w 4158105"/>
                          <a:gd name="connsiteY18-38" fmla="*/ 1234330 h 4110786"/>
                          <a:gd name="connsiteX19-39" fmla="*/ 366497 w 4158105"/>
                          <a:gd name="connsiteY19-40" fmla="*/ 2058945 h 4110786"/>
                          <a:gd name="connsiteX20-41" fmla="*/ 2106264 w 4158105"/>
                          <a:gd name="connsiteY20-42" fmla="*/ 3798712 h 4110786"/>
                          <a:gd name="connsiteX21-43" fmla="*/ 3846030 w 4158105"/>
                          <a:gd name="connsiteY21-44" fmla="*/ 2058945 h 4110786"/>
                          <a:gd name="connsiteX22-45" fmla="*/ 2198792 w 4158105"/>
                          <a:gd name="connsiteY22-46" fmla="*/ 323850 h 4110786"/>
                          <a:gd name="connsiteX23-47" fmla="*/ 2219780 w 4158105"/>
                          <a:gd name="connsiteY23-48" fmla="*/ 323850 h 4110786"/>
                          <a:gd name="connsiteX24-49" fmla="*/ 2224351 w 4158105"/>
                          <a:gd name="connsiteY24-50" fmla="*/ 13068 h 4110786"/>
                          <a:gd name="connsiteX25-51" fmla="*/ 2019755 w 4158105"/>
                          <a:gd name="connsiteY25-52" fmla="*/ 11473 h 4110786"/>
                          <a:gd name="connsiteX26-53" fmla="*/ 2019755 w 4158105"/>
                          <a:gd name="connsiteY26-54" fmla="*/ 323546 h 4110786"/>
                          <a:gd name="connsiteX27-55" fmla="*/ 668844 w 4158105"/>
                          <a:gd name="connsiteY27-56" fmla="*/ 1079241 h 4110786"/>
                          <a:gd name="connsiteX28-57" fmla="*/ 399753 w 4158105"/>
                          <a:gd name="connsiteY28-58" fmla="*/ 920125 h 4110786"/>
                          <a:gd name="connsiteX29-59" fmla="*/ 2019755 w 4158105"/>
                          <a:gd name="connsiteY29-60" fmla="*/ 11473 h 4110786"/>
                          <a:gd name="connsiteX30-61" fmla="*/ 2224543 w 4158105"/>
                          <a:gd name="connsiteY30-62" fmla="*/ 0 h 4110786"/>
                          <a:gd name="connsiteX31-63" fmla="*/ 2224351 w 4158105"/>
                          <a:gd name="connsiteY31-64" fmla="*/ 13068 h 4110786"/>
                          <a:gd name="connsiteX32-65" fmla="*/ 2106265 w 4158105"/>
                          <a:gd name="connsiteY32-66" fmla="*/ 7105 h 4110786"/>
                          <a:gd name="connsiteX33-67" fmla="*/ 2019755 w 4158105"/>
                          <a:gd name="connsiteY33-68" fmla="*/ 11473 h 4110786"/>
                          <a:gd name="connsiteX34-69" fmla="*/ 2019755 w 4158105"/>
                          <a:gd name="connsiteY34-70" fmla="*/ 2381 h 4110786"/>
                          <a:gd name="connsiteX35-71" fmla="*/ 2224543 w 4158105"/>
                          <a:gd name="connsiteY35-72" fmla="*/ 0 h 4110786"/>
                          <a:gd name="connsiteX0-73" fmla="*/ 668844 w 4158105"/>
                          <a:gd name="connsiteY0-74" fmla="*/ 1079241 h 4110786"/>
                          <a:gd name="connsiteX1-75" fmla="*/ 671967 w 4158105"/>
                          <a:gd name="connsiteY1-76" fmla="*/ 1081087 h 4110786"/>
                          <a:gd name="connsiteX2-77" fmla="*/ 576717 w 4158105"/>
                          <a:gd name="connsiteY2-78" fmla="*/ 1235869 h 4110786"/>
                          <a:gd name="connsiteX3-79" fmla="*/ 574232 w 4158105"/>
                          <a:gd name="connsiteY3-80" fmla="*/ 1234330 h 4110786"/>
                          <a:gd name="connsiteX4-81" fmla="*/ 668844 w 4158105"/>
                          <a:gd name="connsiteY4-82" fmla="*/ 1079241 h 4110786"/>
                          <a:gd name="connsiteX5-83" fmla="*/ 398124 w 4158105"/>
                          <a:gd name="connsiteY5-84" fmla="*/ 919162 h 4110786"/>
                          <a:gd name="connsiteX6-85" fmla="*/ 399753 w 4158105"/>
                          <a:gd name="connsiteY6-86" fmla="*/ 920125 h 4110786"/>
                          <a:gd name="connsiteX7-87" fmla="*/ 398124 w 4158105"/>
                          <a:gd name="connsiteY7-88" fmla="*/ 919162 h 4110786"/>
                          <a:gd name="connsiteX8-89" fmla="*/ 2106264 w 4158105"/>
                          <a:gd name="connsiteY8-90" fmla="*/ 319178 h 4110786"/>
                          <a:gd name="connsiteX9-91" fmla="*/ 2198792 w 4158105"/>
                          <a:gd name="connsiteY9-92" fmla="*/ 323850 h 4110786"/>
                          <a:gd name="connsiteX10-93" fmla="*/ 2019755 w 4158105"/>
                          <a:gd name="connsiteY10-94" fmla="*/ 323850 h 4110786"/>
                          <a:gd name="connsiteX11-95" fmla="*/ 2019755 w 4158105"/>
                          <a:gd name="connsiteY11-96" fmla="*/ 323546 h 4110786"/>
                          <a:gd name="connsiteX12-97" fmla="*/ 2106264 w 4158105"/>
                          <a:gd name="connsiteY12-98" fmla="*/ 319178 h 4110786"/>
                          <a:gd name="connsiteX13-99" fmla="*/ 2224351 w 4158105"/>
                          <a:gd name="connsiteY13-100" fmla="*/ 13068 h 4110786"/>
                          <a:gd name="connsiteX14-101" fmla="*/ 4158105 w 4158105"/>
                          <a:gd name="connsiteY14-102" fmla="*/ 2058946 h 4110786"/>
                          <a:gd name="connsiteX15-103" fmla="*/ 2106265 w 4158105"/>
                          <a:gd name="connsiteY15-104" fmla="*/ 4110786 h 4110786"/>
                          <a:gd name="connsiteX16-105" fmla="*/ 54424 w 4158105"/>
                          <a:gd name="connsiteY16-106" fmla="*/ 2058946 h 4110786"/>
                          <a:gd name="connsiteX17-107" fmla="*/ 574232 w 4158105"/>
                          <a:gd name="connsiteY17-108" fmla="*/ 1234330 h 4110786"/>
                          <a:gd name="connsiteX18-109" fmla="*/ 366497 w 4158105"/>
                          <a:gd name="connsiteY18-110" fmla="*/ 2058945 h 4110786"/>
                          <a:gd name="connsiteX19-111" fmla="*/ 2106264 w 4158105"/>
                          <a:gd name="connsiteY19-112" fmla="*/ 3798712 h 4110786"/>
                          <a:gd name="connsiteX20-113" fmla="*/ 3846030 w 4158105"/>
                          <a:gd name="connsiteY20-114" fmla="*/ 2058945 h 4110786"/>
                          <a:gd name="connsiteX21-115" fmla="*/ 2198792 w 4158105"/>
                          <a:gd name="connsiteY21-116" fmla="*/ 323850 h 4110786"/>
                          <a:gd name="connsiteX22-117" fmla="*/ 2219780 w 4158105"/>
                          <a:gd name="connsiteY22-118" fmla="*/ 323850 h 4110786"/>
                          <a:gd name="connsiteX23-119" fmla="*/ 2224351 w 4158105"/>
                          <a:gd name="connsiteY23-120" fmla="*/ 13068 h 4110786"/>
                          <a:gd name="connsiteX24-121" fmla="*/ 2019755 w 4158105"/>
                          <a:gd name="connsiteY24-122" fmla="*/ 11473 h 4110786"/>
                          <a:gd name="connsiteX25-123" fmla="*/ 2019755 w 4158105"/>
                          <a:gd name="connsiteY25-124" fmla="*/ 323546 h 4110786"/>
                          <a:gd name="connsiteX26-125" fmla="*/ 668844 w 4158105"/>
                          <a:gd name="connsiteY26-126" fmla="*/ 1079241 h 4110786"/>
                          <a:gd name="connsiteX27-127" fmla="*/ 399753 w 4158105"/>
                          <a:gd name="connsiteY27-128" fmla="*/ 920125 h 4110786"/>
                          <a:gd name="connsiteX28-129" fmla="*/ 2019755 w 4158105"/>
                          <a:gd name="connsiteY28-130" fmla="*/ 11473 h 4110786"/>
                          <a:gd name="connsiteX29-131" fmla="*/ 2224543 w 4158105"/>
                          <a:gd name="connsiteY29-132" fmla="*/ 0 h 4110786"/>
                          <a:gd name="connsiteX30-133" fmla="*/ 2224351 w 4158105"/>
                          <a:gd name="connsiteY30-134" fmla="*/ 13068 h 4110786"/>
                          <a:gd name="connsiteX31-135" fmla="*/ 2106265 w 4158105"/>
                          <a:gd name="connsiteY31-136" fmla="*/ 7105 h 4110786"/>
                          <a:gd name="connsiteX32-137" fmla="*/ 2019755 w 4158105"/>
                          <a:gd name="connsiteY32-138" fmla="*/ 11473 h 4110786"/>
                          <a:gd name="connsiteX33-139" fmla="*/ 2019755 w 4158105"/>
                          <a:gd name="connsiteY33-140" fmla="*/ 2381 h 4110786"/>
                          <a:gd name="connsiteX34-141" fmla="*/ 2224543 w 4158105"/>
                          <a:gd name="connsiteY34-142" fmla="*/ 0 h 4110786"/>
                          <a:gd name="connsiteX0-143" fmla="*/ 739525 w 4228786"/>
                          <a:gd name="connsiteY0-144" fmla="*/ 1079241 h 4110786"/>
                          <a:gd name="connsiteX1-145" fmla="*/ 742648 w 4228786"/>
                          <a:gd name="connsiteY1-146" fmla="*/ 1081087 h 4110786"/>
                          <a:gd name="connsiteX2-147" fmla="*/ 647398 w 4228786"/>
                          <a:gd name="connsiteY2-148" fmla="*/ 1235869 h 4110786"/>
                          <a:gd name="connsiteX3-149" fmla="*/ 644913 w 4228786"/>
                          <a:gd name="connsiteY3-150" fmla="*/ 1234330 h 4110786"/>
                          <a:gd name="connsiteX4-151" fmla="*/ 739525 w 4228786"/>
                          <a:gd name="connsiteY4-152" fmla="*/ 1079241 h 4110786"/>
                          <a:gd name="connsiteX5-153" fmla="*/ 468805 w 4228786"/>
                          <a:gd name="connsiteY5-154" fmla="*/ 919162 h 4110786"/>
                          <a:gd name="connsiteX6-155" fmla="*/ 470434 w 4228786"/>
                          <a:gd name="connsiteY6-156" fmla="*/ 920125 h 4110786"/>
                          <a:gd name="connsiteX7-157" fmla="*/ 468805 w 4228786"/>
                          <a:gd name="connsiteY7-158" fmla="*/ 919162 h 4110786"/>
                          <a:gd name="connsiteX8-159" fmla="*/ 2176945 w 4228786"/>
                          <a:gd name="connsiteY8-160" fmla="*/ 319178 h 4110786"/>
                          <a:gd name="connsiteX9-161" fmla="*/ 2269473 w 4228786"/>
                          <a:gd name="connsiteY9-162" fmla="*/ 323850 h 4110786"/>
                          <a:gd name="connsiteX10-163" fmla="*/ 2090436 w 4228786"/>
                          <a:gd name="connsiteY10-164" fmla="*/ 323850 h 4110786"/>
                          <a:gd name="connsiteX11-165" fmla="*/ 2090436 w 4228786"/>
                          <a:gd name="connsiteY11-166" fmla="*/ 323546 h 4110786"/>
                          <a:gd name="connsiteX12-167" fmla="*/ 2176945 w 4228786"/>
                          <a:gd name="connsiteY12-168" fmla="*/ 319178 h 4110786"/>
                          <a:gd name="connsiteX13-169" fmla="*/ 2295032 w 4228786"/>
                          <a:gd name="connsiteY13-170" fmla="*/ 13068 h 4110786"/>
                          <a:gd name="connsiteX14-171" fmla="*/ 4228786 w 4228786"/>
                          <a:gd name="connsiteY14-172" fmla="*/ 2058946 h 4110786"/>
                          <a:gd name="connsiteX15-173" fmla="*/ 2176946 w 4228786"/>
                          <a:gd name="connsiteY15-174" fmla="*/ 4110786 h 4110786"/>
                          <a:gd name="connsiteX16-175" fmla="*/ 125105 w 4228786"/>
                          <a:gd name="connsiteY16-176" fmla="*/ 2058946 h 4110786"/>
                          <a:gd name="connsiteX17-177" fmla="*/ 437178 w 4228786"/>
                          <a:gd name="connsiteY17-178" fmla="*/ 2058945 h 4110786"/>
                          <a:gd name="connsiteX18-179" fmla="*/ 2176945 w 4228786"/>
                          <a:gd name="connsiteY18-180" fmla="*/ 3798712 h 4110786"/>
                          <a:gd name="connsiteX19-181" fmla="*/ 3916711 w 4228786"/>
                          <a:gd name="connsiteY19-182" fmla="*/ 2058945 h 4110786"/>
                          <a:gd name="connsiteX20-183" fmla="*/ 2269473 w 4228786"/>
                          <a:gd name="connsiteY20-184" fmla="*/ 323850 h 4110786"/>
                          <a:gd name="connsiteX21-185" fmla="*/ 2290461 w 4228786"/>
                          <a:gd name="connsiteY21-186" fmla="*/ 323850 h 4110786"/>
                          <a:gd name="connsiteX22-187" fmla="*/ 2295032 w 4228786"/>
                          <a:gd name="connsiteY22-188" fmla="*/ 13068 h 4110786"/>
                          <a:gd name="connsiteX23-189" fmla="*/ 2090436 w 4228786"/>
                          <a:gd name="connsiteY23-190" fmla="*/ 11473 h 4110786"/>
                          <a:gd name="connsiteX24-191" fmla="*/ 2090436 w 4228786"/>
                          <a:gd name="connsiteY24-192" fmla="*/ 323546 h 4110786"/>
                          <a:gd name="connsiteX25-193" fmla="*/ 739525 w 4228786"/>
                          <a:gd name="connsiteY25-194" fmla="*/ 1079241 h 4110786"/>
                          <a:gd name="connsiteX26-195" fmla="*/ 470434 w 4228786"/>
                          <a:gd name="connsiteY26-196" fmla="*/ 920125 h 4110786"/>
                          <a:gd name="connsiteX27-197" fmla="*/ 2090436 w 4228786"/>
                          <a:gd name="connsiteY27-198" fmla="*/ 11473 h 4110786"/>
                          <a:gd name="connsiteX28-199" fmla="*/ 2295224 w 4228786"/>
                          <a:gd name="connsiteY28-200" fmla="*/ 0 h 4110786"/>
                          <a:gd name="connsiteX29-201" fmla="*/ 2295032 w 4228786"/>
                          <a:gd name="connsiteY29-202" fmla="*/ 13068 h 4110786"/>
                          <a:gd name="connsiteX30-203" fmla="*/ 2176946 w 4228786"/>
                          <a:gd name="connsiteY30-204" fmla="*/ 7105 h 4110786"/>
                          <a:gd name="connsiteX31-205" fmla="*/ 2090436 w 4228786"/>
                          <a:gd name="connsiteY31-206" fmla="*/ 11473 h 4110786"/>
                          <a:gd name="connsiteX32-207" fmla="*/ 2090436 w 4228786"/>
                          <a:gd name="connsiteY32-208" fmla="*/ 2381 h 4110786"/>
                          <a:gd name="connsiteX33-209" fmla="*/ 2295224 w 4228786"/>
                          <a:gd name="connsiteY33-210" fmla="*/ 0 h 4110786"/>
                          <a:gd name="connsiteX0-211" fmla="*/ 739525 w 4228786"/>
                          <a:gd name="connsiteY0-212" fmla="*/ 1079241 h 4110786"/>
                          <a:gd name="connsiteX1-213" fmla="*/ 742648 w 4228786"/>
                          <a:gd name="connsiteY1-214" fmla="*/ 1081087 h 4110786"/>
                          <a:gd name="connsiteX2-215" fmla="*/ 647398 w 4228786"/>
                          <a:gd name="connsiteY2-216" fmla="*/ 1235869 h 4110786"/>
                          <a:gd name="connsiteX3-217" fmla="*/ 739525 w 4228786"/>
                          <a:gd name="connsiteY3-218" fmla="*/ 1079241 h 4110786"/>
                          <a:gd name="connsiteX4-219" fmla="*/ 468805 w 4228786"/>
                          <a:gd name="connsiteY4-220" fmla="*/ 919162 h 4110786"/>
                          <a:gd name="connsiteX5-221" fmla="*/ 470434 w 4228786"/>
                          <a:gd name="connsiteY5-222" fmla="*/ 920125 h 4110786"/>
                          <a:gd name="connsiteX6-223" fmla="*/ 468805 w 4228786"/>
                          <a:gd name="connsiteY6-224" fmla="*/ 919162 h 4110786"/>
                          <a:gd name="connsiteX7-225" fmla="*/ 2176945 w 4228786"/>
                          <a:gd name="connsiteY7-226" fmla="*/ 319178 h 4110786"/>
                          <a:gd name="connsiteX8-227" fmla="*/ 2269473 w 4228786"/>
                          <a:gd name="connsiteY8-228" fmla="*/ 323850 h 4110786"/>
                          <a:gd name="connsiteX9-229" fmla="*/ 2090436 w 4228786"/>
                          <a:gd name="connsiteY9-230" fmla="*/ 323850 h 4110786"/>
                          <a:gd name="connsiteX10-231" fmla="*/ 2090436 w 4228786"/>
                          <a:gd name="connsiteY10-232" fmla="*/ 323546 h 4110786"/>
                          <a:gd name="connsiteX11-233" fmla="*/ 2176945 w 4228786"/>
                          <a:gd name="connsiteY11-234" fmla="*/ 319178 h 4110786"/>
                          <a:gd name="connsiteX12-235" fmla="*/ 2295032 w 4228786"/>
                          <a:gd name="connsiteY12-236" fmla="*/ 13068 h 4110786"/>
                          <a:gd name="connsiteX13-237" fmla="*/ 4228786 w 4228786"/>
                          <a:gd name="connsiteY13-238" fmla="*/ 2058946 h 4110786"/>
                          <a:gd name="connsiteX14-239" fmla="*/ 2176946 w 4228786"/>
                          <a:gd name="connsiteY14-240" fmla="*/ 4110786 h 4110786"/>
                          <a:gd name="connsiteX15-241" fmla="*/ 125105 w 4228786"/>
                          <a:gd name="connsiteY15-242" fmla="*/ 2058946 h 4110786"/>
                          <a:gd name="connsiteX16-243" fmla="*/ 437178 w 4228786"/>
                          <a:gd name="connsiteY16-244" fmla="*/ 2058945 h 4110786"/>
                          <a:gd name="connsiteX17-245" fmla="*/ 2176945 w 4228786"/>
                          <a:gd name="connsiteY17-246" fmla="*/ 3798712 h 4110786"/>
                          <a:gd name="connsiteX18-247" fmla="*/ 3916711 w 4228786"/>
                          <a:gd name="connsiteY18-248" fmla="*/ 2058945 h 4110786"/>
                          <a:gd name="connsiteX19-249" fmla="*/ 2269473 w 4228786"/>
                          <a:gd name="connsiteY19-250" fmla="*/ 323850 h 4110786"/>
                          <a:gd name="connsiteX20-251" fmla="*/ 2290461 w 4228786"/>
                          <a:gd name="connsiteY20-252" fmla="*/ 323850 h 4110786"/>
                          <a:gd name="connsiteX21-253" fmla="*/ 2295032 w 4228786"/>
                          <a:gd name="connsiteY21-254" fmla="*/ 13068 h 4110786"/>
                          <a:gd name="connsiteX22-255" fmla="*/ 2090436 w 4228786"/>
                          <a:gd name="connsiteY22-256" fmla="*/ 11473 h 4110786"/>
                          <a:gd name="connsiteX23-257" fmla="*/ 2090436 w 4228786"/>
                          <a:gd name="connsiteY23-258" fmla="*/ 323546 h 4110786"/>
                          <a:gd name="connsiteX24-259" fmla="*/ 739525 w 4228786"/>
                          <a:gd name="connsiteY24-260" fmla="*/ 1079241 h 4110786"/>
                          <a:gd name="connsiteX25-261" fmla="*/ 470434 w 4228786"/>
                          <a:gd name="connsiteY25-262" fmla="*/ 920125 h 4110786"/>
                          <a:gd name="connsiteX26-263" fmla="*/ 2090436 w 4228786"/>
                          <a:gd name="connsiteY26-264" fmla="*/ 11473 h 4110786"/>
                          <a:gd name="connsiteX27-265" fmla="*/ 2295224 w 4228786"/>
                          <a:gd name="connsiteY27-266" fmla="*/ 0 h 4110786"/>
                          <a:gd name="connsiteX28-267" fmla="*/ 2295032 w 4228786"/>
                          <a:gd name="connsiteY28-268" fmla="*/ 13068 h 4110786"/>
                          <a:gd name="connsiteX29-269" fmla="*/ 2176946 w 4228786"/>
                          <a:gd name="connsiteY29-270" fmla="*/ 7105 h 4110786"/>
                          <a:gd name="connsiteX30-271" fmla="*/ 2090436 w 4228786"/>
                          <a:gd name="connsiteY30-272" fmla="*/ 11473 h 4110786"/>
                          <a:gd name="connsiteX31-273" fmla="*/ 2090436 w 4228786"/>
                          <a:gd name="connsiteY31-274" fmla="*/ 2381 h 4110786"/>
                          <a:gd name="connsiteX32-275" fmla="*/ 2295224 w 4228786"/>
                          <a:gd name="connsiteY32-276" fmla="*/ 0 h 4110786"/>
                          <a:gd name="connsiteX0-277" fmla="*/ 739525 w 4228786"/>
                          <a:gd name="connsiteY0-278" fmla="*/ 1079241 h 4110786"/>
                          <a:gd name="connsiteX1-279" fmla="*/ 742648 w 4228786"/>
                          <a:gd name="connsiteY1-280" fmla="*/ 1081087 h 4110786"/>
                          <a:gd name="connsiteX2-281" fmla="*/ 739525 w 4228786"/>
                          <a:gd name="connsiteY2-282" fmla="*/ 1079241 h 4110786"/>
                          <a:gd name="connsiteX3-283" fmla="*/ 468805 w 4228786"/>
                          <a:gd name="connsiteY3-284" fmla="*/ 919162 h 4110786"/>
                          <a:gd name="connsiteX4-285" fmla="*/ 470434 w 4228786"/>
                          <a:gd name="connsiteY4-286" fmla="*/ 920125 h 4110786"/>
                          <a:gd name="connsiteX5-287" fmla="*/ 468805 w 4228786"/>
                          <a:gd name="connsiteY5-288" fmla="*/ 919162 h 4110786"/>
                          <a:gd name="connsiteX6-289" fmla="*/ 2176945 w 4228786"/>
                          <a:gd name="connsiteY6-290" fmla="*/ 319178 h 4110786"/>
                          <a:gd name="connsiteX7-291" fmla="*/ 2269473 w 4228786"/>
                          <a:gd name="connsiteY7-292" fmla="*/ 323850 h 4110786"/>
                          <a:gd name="connsiteX8-293" fmla="*/ 2090436 w 4228786"/>
                          <a:gd name="connsiteY8-294" fmla="*/ 323850 h 4110786"/>
                          <a:gd name="connsiteX9-295" fmla="*/ 2090436 w 4228786"/>
                          <a:gd name="connsiteY9-296" fmla="*/ 323546 h 4110786"/>
                          <a:gd name="connsiteX10-297" fmla="*/ 2176945 w 4228786"/>
                          <a:gd name="connsiteY10-298" fmla="*/ 319178 h 4110786"/>
                          <a:gd name="connsiteX11-299" fmla="*/ 2295032 w 4228786"/>
                          <a:gd name="connsiteY11-300" fmla="*/ 13068 h 4110786"/>
                          <a:gd name="connsiteX12-301" fmla="*/ 4228786 w 4228786"/>
                          <a:gd name="connsiteY12-302" fmla="*/ 2058946 h 4110786"/>
                          <a:gd name="connsiteX13-303" fmla="*/ 2176946 w 4228786"/>
                          <a:gd name="connsiteY13-304" fmla="*/ 4110786 h 4110786"/>
                          <a:gd name="connsiteX14-305" fmla="*/ 125105 w 4228786"/>
                          <a:gd name="connsiteY14-306" fmla="*/ 2058946 h 4110786"/>
                          <a:gd name="connsiteX15-307" fmla="*/ 437178 w 4228786"/>
                          <a:gd name="connsiteY15-308" fmla="*/ 2058945 h 4110786"/>
                          <a:gd name="connsiteX16-309" fmla="*/ 2176945 w 4228786"/>
                          <a:gd name="connsiteY16-310" fmla="*/ 3798712 h 4110786"/>
                          <a:gd name="connsiteX17-311" fmla="*/ 3916711 w 4228786"/>
                          <a:gd name="connsiteY17-312" fmla="*/ 2058945 h 4110786"/>
                          <a:gd name="connsiteX18-313" fmla="*/ 2269473 w 4228786"/>
                          <a:gd name="connsiteY18-314" fmla="*/ 323850 h 4110786"/>
                          <a:gd name="connsiteX19-315" fmla="*/ 2290461 w 4228786"/>
                          <a:gd name="connsiteY19-316" fmla="*/ 323850 h 4110786"/>
                          <a:gd name="connsiteX20-317" fmla="*/ 2295032 w 4228786"/>
                          <a:gd name="connsiteY20-318" fmla="*/ 13068 h 4110786"/>
                          <a:gd name="connsiteX21-319" fmla="*/ 2090436 w 4228786"/>
                          <a:gd name="connsiteY21-320" fmla="*/ 11473 h 4110786"/>
                          <a:gd name="connsiteX22-321" fmla="*/ 2090436 w 4228786"/>
                          <a:gd name="connsiteY22-322" fmla="*/ 323546 h 4110786"/>
                          <a:gd name="connsiteX23-323" fmla="*/ 739525 w 4228786"/>
                          <a:gd name="connsiteY23-324" fmla="*/ 1079241 h 4110786"/>
                          <a:gd name="connsiteX24-325" fmla="*/ 470434 w 4228786"/>
                          <a:gd name="connsiteY24-326" fmla="*/ 920125 h 4110786"/>
                          <a:gd name="connsiteX25-327" fmla="*/ 2090436 w 4228786"/>
                          <a:gd name="connsiteY25-328" fmla="*/ 11473 h 4110786"/>
                          <a:gd name="connsiteX26-329" fmla="*/ 2295224 w 4228786"/>
                          <a:gd name="connsiteY26-330" fmla="*/ 0 h 4110786"/>
                          <a:gd name="connsiteX27-331" fmla="*/ 2295032 w 4228786"/>
                          <a:gd name="connsiteY27-332" fmla="*/ 13068 h 4110786"/>
                          <a:gd name="connsiteX28-333" fmla="*/ 2176946 w 4228786"/>
                          <a:gd name="connsiteY28-334" fmla="*/ 7105 h 4110786"/>
                          <a:gd name="connsiteX29-335" fmla="*/ 2090436 w 4228786"/>
                          <a:gd name="connsiteY29-336" fmla="*/ 11473 h 4110786"/>
                          <a:gd name="connsiteX30-337" fmla="*/ 2090436 w 4228786"/>
                          <a:gd name="connsiteY30-338" fmla="*/ 2381 h 4110786"/>
                          <a:gd name="connsiteX31-339" fmla="*/ 2295224 w 4228786"/>
                          <a:gd name="connsiteY31-340" fmla="*/ 0 h 4110786"/>
                          <a:gd name="connsiteX0-341" fmla="*/ 739525 w 4228786"/>
                          <a:gd name="connsiteY0-342" fmla="*/ 1079241 h 4110786"/>
                          <a:gd name="connsiteX1-343" fmla="*/ 742648 w 4228786"/>
                          <a:gd name="connsiteY1-344" fmla="*/ 1081087 h 4110786"/>
                          <a:gd name="connsiteX2-345" fmla="*/ 739525 w 4228786"/>
                          <a:gd name="connsiteY2-346" fmla="*/ 1079241 h 4110786"/>
                          <a:gd name="connsiteX3-347" fmla="*/ 468805 w 4228786"/>
                          <a:gd name="connsiteY3-348" fmla="*/ 919162 h 4110786"/>
                          <a:gd name="connsiteX4-349" fmla="*/ 470434 w 4228786"/>
                          <a:gd name="connsiteY4-350" fmla="*/ 920125 h 4110786"/>
                          <a:gd name="connsiteX5-351" fmla="*/ 468805 w 4228786"/>
                          <a:gd name="connsiteY5-352" fmla="*/ 919162 h 4110786"/>
                          <a:gd name="connsiteX6-353" fmla="*/ 2176945 w 4228786"/>
                          <a:gd name="connsiteY6-354" fmla="*/ 319178 h 4110786"/>
                          <a:gd name="connsiteX7-355" fmla="*/ 2269473 w 4228786"/>
                          <a:gd name="connsiteY7-356" fmla="*/ 323850 h 4110786"/>
                          <a:gd name="connsiteX8-357" fmla="*/ 2090436 w 4228786"/>
                          <a:gd name="connsiteY8-358" fmla="*/ 323850 h 4110786"/>
                          <a:gd name="connsiteX9-359" fmla="*/ 2090436 w 4228786"/>
                          <a:gd name="connsiteY9-360" fmla="*/ 323546 h 4110786"/>
                          <a:gd name="connsiteX10-361" fmla="*/ 2176945 w 4228786"/>
                          <a:gd name="connsiteY10-362" fmla="*/ 319178 h 4110786"/>
                          <a:gd name="connsiteX11-363" fmla="*/ 2295032 w 4228786"/>
                          <a:gd name="connsiteY11-364" fmla="*/ 13068 h 4110786"/>
                          <a:gd name="connsiteX12-365" fmla="*/ 4228786 w 4228786"/>
                          <a:gd name="connsiteY12-366" fmla="*/ 2058946 h 4110786"/>
                          <a:gd name="connsiteX13-367" fmla="*/ 2176946 w 4228786"/>
                          <a:gd name="connsiteY13-368" fmla="*/ 4110786 h 4110786"/>
                          <a:gd name="connsiteX14-369" fmla="*/ 125105 w 4228786"/>
                          <a:gd name="connsiteY14-370" fmla="*/ 2058946 h 4110786"/>
                          <a:gd name="connsiteX15-371" fmla="*/ 437178 w 4228786"/>
                          <a:gd name="connsiteY15-372" fmla="*/ 2058945 h 4110786"/>
                          <a:gd name="connsiteX16-373" fmla="*/ 2176945 w 4228786"/>
                          <a:gd name="connsiteY16-374" fmla="*/ 3798712 h 4110786"/>
                          <a:gd name="connsiteX17-375" fmla="*/ 3916711 w 4228786"/>
                          <a:gd name="connsiteY17-376" fmla="*/ 2058945 h 4110786"/>
                          <a:gd name="connsiteX18-377" fmla="*/ 2269473 w 4228786"/>
                          <a:gd name="connsiteY18-378" fmla="*/ 323850 h 4110786"/>
                          <a:gd name="connsiteX19-379" fmla="*/ 2290461 w 4228786"/>
                          <a:gd name="connsiteY19-380" fmla="*/ 323850 h 4110786"/>
                          <a:gd name="connsiteX20-381" fmla="*/ 2295032 w 4228786"/>
                          <a:gd name="connsiteY20-382" fmla="*/ 13068 h 4110786"/>
                          <a:gd name="connsiteX21-383" fmla="*/ 2090436 w 4228786"/>
                          <a:gd name="connsiteY21-384" fmla="*/ 11473 h 4110786"/>
                          <a:gd name="connsiteX22-385" fmla="*/ 2090436 w 4228786"/>
                          <a:gd name="connsiteY22-386" fmla="*/ 323546 h 4110786"/>
                          <a:gd name="connsiteX23-387" fmla="*/ 739525 w 4228786"/>
                          <a:gd name="connsiteY23-388" fmla="*/ 1079241 h 4110786"/>
                          <a:gd name="connsiteX24-389" fmla="*/ 470434 w 4228786"/>
                          <a:gd name="connsiteY24-390" fmla="*/ 920125 h 4110786"/>
                          <a:gd name="connsiteX25-391" fmla="*/ 2090436 w 4228786"/>
                          <a:gd name="connsiteY25-392" fmla="*/ 11473 h 4110786"/>
                          <a:gd name="connsiteX26-393" fmla="*/ 2295224 w 4228786"/>
                          <a:gd name="connsiteY26-394" fmla="*/ 0 h 4110786"/>
                          <a:gd name="connsiteX27-395" fmla="*/ 2176946 w 4228786"/>
                          <a:gd name="connsiteY27-396" fmla="*/ 7105 h 4110786"/>
                          <a:gd name="connsiteX28-397" fmla="*/ 2090436 w 4228786"/>
                          <a:gd name="connsiteY28-398" fmla="*/ 11473 h 4110786"/>
                          <a:gd name="connsiteX29-399" fmla="*/ 2090436 w 4228786"/>
                          <a:gd name="connsiteY29-400" fmla="*/ 2381 h 4110786"/>
                          <a:gd name="connsiteX30-401" fmla="*/ 2295224 w 4228786"/>
                          <a:gd name="connsiteY30-402" fmla="*/ 0 h 4110786"/>
                          <a:gd name="connsiteX0-403" fmla="*/ 739525 w 4228949"/>
                          <a:gd name="connsiteY0-404" fmla="*/ 1079241 h 4110786"/>
                          <a:gd name="connsiteX1-405" fmla="*/ 742648 w 4228949"/>
                          <a:gd name="connsiteY1-406" fmla="*/ 1081087 h 4110786"/>
                          <a:gd name="connsiteX2-407" fmla="*/ 739525 w 4228949"/>
                          <a:gd name="connsiteY2-408" fmla="*/ 1079241 h 4110786"/>
                          <a:gd name="connsiteX3-409" fmla="*/ 468805 w 4228949"/>
                          <a:gd name="connsiteY3-410" fmla="*/ 919162 h 4110786"/>
                          <a:gd name="connsiteX4-411" fmla="*/ 470434 w 4228949"/>
                          <a:gd name="connsiteY4-412" fmla="*/ 920125 h 4110786"/>
                          <a:gd name="connsiteX5-413" fmla="*/ 468805 w 4228949"/>
                          <a:gd name="connsiteY5-414" fmla="*/ 919162 h 4110786"/>
                          <a:gd name="connsiteX6-415" fmla="*/ 2176945 w 4228949"/>
                          <a:gd name="connsiteY6-416" fmla="*/ 319178 h 4110786"/>
                          <a:gd name="connsiteX7-417" fmla="*/ 2269473 w 4228949"/>
                          <a:gd name="connsiteY7-418" fmla="*/ 323850 h 4110786"/>
                          <a:gd name="connsiteX8-419" fmla="*/ 2090436 w 4228949"/>
                          <a:gd name="connsiteY8-420" fmla="*/ 323850 h 4110786"/>
                          <a:gd name="connsiteX9-421" fmla="*/ 2090436 w 4228949"/>
                          <a:gd name="connsiteY9-422" fmla="*/ 323546 h 4110786"/>
                          <a:gd name="connsiteX10-423" fmla="*/ 2176945 w 4228949"/>
                          <a:gd name="connsiteY10-424" fmla="*/ 319178 h 4110786"/>
                          <a:gd name="connsiteX11-425" fmla="*/ 2290461 w 4228949"/>
                          <a:gd name="connsiteY11-426" fmla="*/ 323850 h 4110786"/>
                          <a:gd name="connsiteX12-427" fmla="*/ 4228786 w 4228949"/>
                          <a:gd name="connsiteY12-428" fmla="*/ 2058946 h 4110786"/>
                          <a:gd name="connsiteX13-429" fmla="*/ 2176946 w 4228949"/>
                          <a:gd name="connsiteY13-430" fmla="*/ 4110786 h 4110786"/>
                          <a:gd name="connsiteX14-431" fmla="*/ 125105 w 4228949"/>
                          <a:gd name="connsiteY14-432" fmla="*/ 2058946 h 4110786"/>
                          <a:gd name="connsiteX15-433" fmla="*/ 437178 w 4228949"/>
                          <a:gd name="connsiteY15-434" fmla="*/ 2058945 h 4110786"/>
                          <a:gd name="connsiteX16-435" fmla="*/ 2176945 w 4228949"/>
                          <a:gd name="connsiteY16-436" fmla="*/ 3798712 h 4110786"/>
                          <a:gd name="connsiteX17-437" fmla="*/ 3916711 w 4228949"/>
                          <a:gd name="connsiteY17-438" fmla="*/ 2058945 h 4110786"/>
                          <a:gd name="connsiteX18-439" fmla="*/ 2269473 w 4228949"/>
                          <a:gd name="connsiteY18-440" fmla="*/ 323850 h 4110786"/>
                          <a:gd name="connsiteX19-441" fmla="*/ 2290461 w 4228949"/>
                          <a:gd name="connsiteY19-442" fmla="*/ 323850 h 4110786"/>
                          <a:gd name="connsiteX20-443" fmla="*/ 2090436 w 4228949"/>
                          <a:gd name="connsiteY20-444" fmla="*/ 11473 h 4110786"/>
                          <a:gd name="connsiteX21-445" fmla="*/ 2090436 w 4228949"/>
                          <a:gd name="connsiteY21-446" fmla="*/ 323546 h 4110786"/>
                          <a:gd name="connsiteX22-447" fmla="*/ 739525 w 4228949"/>
                          <a:gd name="connsiteY22-448" fmla="*/ 1079241 h 4110786"/>
                          <a:gd name="connsiteX23-449" fmla="*/ 470434 w 4228949"/>
                          <a:gd name="connsiteY23-450" fmla="*/ 920125 h 4110786"/>
                          <a:gd name="connsiteX24-451" fmla="*/ 2090436 w 4228949"/>
                          <a:gd name="connsiteY24-452" fmla="*/ 11473 h 4110786"/>
                          <a:gd name="connsiteX25-453" fmla="*/ 2295224 w 4228949"/>
                          <a:gd name="connsiteY25-454" fmla="*/ 0 h 4110786"/>
                          <a:gd name="connsiteX26-455" fmla="*/ 2176946 w 4228949"/>
                          <a:gd name="connsiteY26-456" fmla="*/ 7105 h 4110786"/>
                          <a:gd name="connsiteX27-457" fmla="*/ 2090436 w 4228949"/>
                          <a:gd name="connsiteY27-458" fmla="*/ 11473 h 4110786"/>
                          <a:gd name="connsiteX28-459" fmla="*/ 2090436 w 4228949"/>
                          <a:gd name="connsiteY28-460" fmla="*/ 2381 h 4110786"/>
                          <a:gd name="connsiteX29-461" fmla="*/ 2295224 w 4228949"/>
                          <a:gd name="connsiteY29-462" fmla="*/ 0 h 4110786"/>
                          <a:gd name="connsiteX0-463" fmla="*/ 739525 w 4228949"/>
                          <a:gd name="connsiteY0-464" fmla="*/ 1076860 h 4108405"/>
                          <a:gd name="connsiteX1-465" fmla="*/ 742648 w 4228949"/>
                          <a:gd name="connsiteY1-466" fmla="*/ 1078706 h 4108405"/>
                          <a:gd name="connsiteX2-467" fmla="*/ 739525 w 4228949"/>
                          <a:gd name="connsiteY2-468" fmla="*/ 1076860 h 4108405"/>
                          <a:gd name="connsiteX3-469" fmla="*/ 468805 w 4228949"/>
                          <a:gd name="connsiteY3-470" fmla="*/ 916781 h 4108405"/>
                          <a:gd name="connsiteX4-471" fmla="*/ 470434 w 4228949"/>
                          <a:gd name="connsiteY4-472" fmla="*/ 917744 h 4108405"/>
                          <a:gd name="connsiteX5-473" fmla="*/ 468805 w 4228949"/>
                          <a:gd name="connsiteY5-474" fmla="*/ 916781 h 4108405"/>
                          <a:gd name="connsiteX6-475" fmla="*/ 2176945 w 4228949"/>
                          <a:gd name="connsiteY6-476" fmla="*/ 316797 h 4108405"/>
                          <a:gd name="connsiteX7-477" fmla="*/ 2269473 w 4228949"/>
                          <a:gd name="connsiteY7-478" fmla="*/ 321469 h 4108405"/>
                          <a:gd name="connsiteX8-479" fmla="*/ 2090436 w 4228949"/>
                          <a:gd name="connsiteY8-480" fmla="*/ 321469 h 4108405"/>
                          <a:gd name="connsiteX9-481" fmla="*/ 2090436 w 4228949"/>
                          <a:gd name="connsiteY9-482" fmla="*/ 321165 h 4108405"/>
                          <a:gd name="connsiteX10-483" fmla="*/ 2176945 w 4228949"/>
                          <a:gd name="connsiteY10-484" fmla="*/ 316797 h 4108405"/>
                          <a:gd name="connsiteX11-485" fmla="*/ 2290461 w 4228949"/>
                          <a:gd name="connsiteY11-486" fmla="*/ 321469 h 4108405"/>
                          <a:gd name="connsiteX12-487" fmla="*/ 4228786 w 4228949"/>
                          <a:gd name="connsiteY12-488" fmla="*/ 2056565 h 4108405"/>
                          <a:gd name="connsiteX13-489" fmla="*/ 2176946 w 4228949"/>
                          <a:gd name="connsiteY13-490" fmla="*/ 4108405 h 4108405"/>
                          <a:gd name="connsiteX14-491" fmla="*/ 125105 w 4228949"/>
                          <a:gd name="connsiteY14-492" fmla="*/ 2056565 h 4108405"/>
                          <a:gd name="connsiteX15-493" fmla="*/ 437178 w 4228949"/>
                          <a:gd name="connsiteY15-494" fmla="*/ 2056564 h 4108405"/>
                          <a:gd name="connsiteX16-495" fmla="*/ 2176945 w 4228949"/>
                          <a:gd name="connsiteY16-496" fmla="*/ 3796331 h 4108405"/>
                          <a:gd name="connsiteX17-497" fmla="*/ 3916711 w 4228949"/>
                          <a:gd name="connsiteY17-498" fmla="*/ 2056564 h 4108405"/>
                          <a:gd name="connsiteX18-499" fmla="*/ 2269473 w 4228949"/>
                          <a:gd name="connsiteY18-500" fmla="*/ 321469 h 4108405"/>
                          <a:gd name="connsiteX19-501" fmla="*/ 2290461 w 4228949"/>
                          <a:gd name="connsiteY19-502" fmla="*/ 321469 h 4108405"/>
                          <a:gd name="connsiteX20-503" fmla="*/ 2090436 w 4228949"/>
                          <a:gd name="connsiteY20-504" fmla="*/ 9092 h 4108405"/>
                          <a:gd name="connsiteX21-505" fmla="*/ 2090436 w 4228949"/>
                          <a:gd name="connsiteY21-506" fmla="*/ 321165 h 4108405"/>
                          <a:gd name="connsiteX22-507" fmla="*/ 739525 w 4228949"/>
                          <a:gd name="connsiteY22-508" fmla="*/ 1076860 h 4108405"/>
                          <a:gd name="connsiteX23-509" fmla="*/ 470434 w 4228949"/>
                          <a:gd name="connsiteY23-510" fmla="*/ 917744 h 4108405"/>
                          <a:gd name="connsiteX24-511" fmla="*/ 2090436 w 4228949"/>
                          <a:gd name="connsiteY24-512" fmla="*/ 9092 h 4108405"/>
                          <a:gd name="connsiteX25-513" fmla="*/ 2090436 w 4228949"/>
                          <a:gd name="connsiteY25-514" fmla="*/ 0 h 4108405"/>
                          <a:gd name="connsiteX26-515" fmla="*/ 2176946 w 4228949"/>
                          <a:gd name="connsiteY26-516" fmla="*/ 4724 h 4108405"/>
                          <a:gd name="connsiteX27-517" fmla="*/ 2090436 w 4228949"/>
                          <a:gd name="connsiteY27-518" fmla="*/ 9092 h 4108405"/>
                          <a:gd name="connsiteX28-519" fmla="*/ 2090436 w 4228949"/>
                          <a:gd name="connsiteY28-520" fmla="*/ 0 h 4108405"/>
                          <a:gd name="connsiteX0-521" fmla="*/ 739525 w 4228949"/>
                          <a:gd name="connsiteY0-522" fmla="*/ 1076860 h 4108405"/>
                          <a:gd name="connsiteX1-523" fmla="*/ 742648 w 4228949"/>
                          <a:gd name="connsiteY1-524" fmla="*/ 1078706 h 4108405"/>
                          <a:gd name="connsiteX2-525" fmla="*/ 739525 w 4228949"/>
                          <a:gd name="connsiteY2-526" fmla="*/ 1076860 h 4108405"/>
                          <a:gd name="connsiteX3-527" fmla="*/ 468805 w 4228949"/>
                          <a:gd name="connsiteY3-528" fmla="*/ 916781 h 4108405"/>
                          <a:gd name="connsiteX4-529" fmla="*/ 470434 w 4228949"/>
                          <a:gd name="connsiteY4-530" fmla="*/ 917744 h 4108405"/>
                          <a:gd name="connsiteX5-531" fmla="*/ 468805 w 4228949"/>
                          <a:gd name="connsiteY5-532" fmla="*/ 916781 h 4108405"/>
                          <a:gd name="connsiteX6-533" fmla="*/ 2176945 w 4228949"/>
                          <a:gd name="connsiteY6-534" fmla="*/ 316797 h 4108405"/>
                          <a:gd name="connsiteX7-535" fmla="*/ 2269473 w 4228949"/>
                          <a:gd name="connsiteY7-536" fmla="*/ 321469 h 4108405"/>
                          <a:gd name="connsiteX8-537" fmla="*/ 2090436 w 4228949"/>
                          <a:gd name="connsiteY8-538" fmla="*/ 321469 h 4108405"/>
                          <a:gd name="connsiteX9-539" fmla="*/ 2090436 w 4228949"/>
                          <a:gd name="connsiteY9-540" fmla="*/ 321165 h 4108405"/>
                          <a:gd name="connsiteX10-541" fmla="*/ 2176945 w 4228949"/>
                          <a:gd name="connsiteY10-542" fmla="*/ 316797 h 4108405"/>
                          <a:gd name="connsiteX11-543" fmla="*/ 2290461 w 4228949"/>
                          <a:gd name="connsiteY11-544" fmla="*/ 321469 h 4108405"/>
                          <a:gd name="connsiteX12-545" fmla="*/ 4228786 w 4228949"/>
                          <a:gd name="connsiteY12-546" fmla="*/ 2056565 h 4108405"/>
                          <a:gd name="connsiteX13-547" fmla="*/ 2176946 w 4228949"/>
                          <a:gd name="connsiteY13-548" fmla="*/ 4108405 h 4108405"/>
                          <a:gd name="connsiteX14-549" fmla="*/ 125105 w 4228949"/>
                          <a:gd name="connsiteY14-550" fmla="*/ 2056565 h 4108405"/>
                          <a:gd name="connsiteX15-551" fmla="*/ 437178 w 4228949"/>
                          <a:gd name="connsiteY15-552" fmla="*/ 2056564 h 4108405"/>
                          <a:gd name="connsiteX16-553" fmla="*/ 2176945 w 4228949"/>
                          <a:gd name="connsiteY16-554" fmla="*/ 3796331 h 4108405"/>
                          <a:gd name="connsiteX17-555" fmla="*/ 3916711 w 4228949"/>
                          <a:gd name="connsiteY17-556" fmla="*/ 2056564 h 4108405"/>
                          <a:gd name="connsiteX18-557" fmla="*/ 2269473 w 4228949"/>
                          <a:gd name="connsiteY18-558" fmla="*/ 321469 h 4108405"/>
                          <a:gd name="connsiteX19-559" fmla="*/ 2290461 w 4228949"/>
                          <a:gd name="connsiteY19-560" fmla="*/ 321469 h 4108405"/>
                          <a:gd name="connsiteX20-561" fmla="*/ 2090436 w 4228949"/>
                          <a:gd name="connsiteY20-562" fmla="*/ 9092 h 4108405"/>
                          <a:gd name="connsiteX21-563" fmla="*/ 2090436 w 4228949"/>
                          <a:gd name="connsiteY21-564" fmla="*/ 321165 h 4108405"/>
                          <a:gd name="connsiteX22-565" fmla="*/ 739525 w 4228949"/>
                          <a:gd name="connsiteY22-566" fmla="*/ 1076860 h 4108405"/>
                          <a:gd name="connsiteX23-567" fmla="*/ 470434 w 4228949"/>
                          <a:gd name="connsiteY23-568" fmla="*/ 917744 h 4108405"/>
                          <a:gd name="connsiteX24-569" fmla="*/ 2090436 w 4228949"/>
                          <a:gd name="connsiteY24-570" fmla="*/ 9092 h 4108405"/>
                          <a:gd name="connsiteX25-571" fmla="*/ 2090436 w 4228949"/>
                          <a:gd name="connsiteY25-572" fmla="*/ 0 h 4108405"/>
                          <a:gd name="connsiteX26-573" fmla="*/ 2090436 w 4228949"/>
                          <a:gd name="connsiteY26-574" fmla="*/ 9092 h 4108405"/>
                          <a:gd name="connsiteX27-575" fmla="*/ 2090436 w 4228949"/>
                          <a:gd name="connsiteY27-576" fmla="*/ 0 h 4108405"/>
                          <a:gd name="connsiteX0-577" fmla="*/ 739525 w 4228925"/>
                          <a:gd name="connsiteY0-578" fmla="*/ 1076860 h 4108405"/>
                          <a:gd name="connsiteX1-579" fmla="*/ 742648 w 4228925"/>
                          <a:gd name="connsiteY1-580" fmla="*/ 1078706 h 4108405"/>
                          <a:gd name="connsiteX2-581" fmla="*/ 739525 w 4228925"/>
                          <a:gd name="connsiteY2-582" fmla="*/ 1076860 h 4108405"/>
                          <a:gd name="connsiteX3-583" fmla="*/ 468805 w 4228925"/>
                          <a:gd name="connsiteY3-584" fmla="*/ 916781 h 4108405"/>
                          <a:gd name="connsiteX4-585" fmla="*/ 470434 w 4228925"/>
                          <a:gd name="connsiteY4-586" fmla="*/ 917744 h 4108405"/>
                          <a:gd name="connsiteX5-587" fmla="*/ 468805 w 4228925"/>
                          <a:gd name="connsiteY5-588" fmla="*/ 916781 h 4108405"/>
                          <a:gd name="connsiteX6-589" fmla="*/ 2176945 w 4228925"/>
                          <a:gd name="connsiteY6-590" fmla="*/ 316797 h 4108405"/>
                          <a:gd name="connsiteX7-591" fmla="*/ 2269473 w 4228925"/>
                          <a:gd name="connsiteY7-592" fmla="*/ 321469 h 4108405"/>
                          <a:gd name="connsiteX8-593" fmla="*/ 2090436 w 4228925"/>
                          <a:gd name="connsiteY8-594" fmla="*/ 321469 h 4108405"/>
                          <a:gd name="connsiteX9-595" fmla="*/ 2090436 w 4228925"/>
                          <a:gd name="connsiteY9-596" fmla="*/ 321165 h 4108405"/>
                          <a:gd name="connsiteX10-597" fmla="*/ 2176945 w 4228925"/>
                          <a:gd name="connsiteY10-598" fmla="*/ 316797 h 4108405"/>
                          <a:gd name="connsiteX11-599" fmla="*/ 2290461 w 4228925"/>
                          <a:gd name="connsiteY11-600" fmla="*/ 321469 h 4108405"/>
                          <a:gd name="connsiteX12-601" fmla="*/ 4228786 w 4228925"/>
                          <a:gd name="connsiteY12-602" fmla="*/ 2056565 h 4108405"/>
                          <a:gd name="connsiteX13-603" fmla="*/ 2176946 w 4228925"/>
                          <a:gd name="connsiteY13-604" fmla="*/ 4108405 h 4108405"/>
                          <a:gd name="connsiteX14-605" fmla="*/ 125105 w 4228925"/>
                          <a:gd name="connsiteY14-606" fmla="*/ 2056565 h 4108405"/>
                          <a:gd name="connsiteX15-607" fmla="*/ 437178 w 4228925"/>
                          <a:gd name="connsiteY15-608" fmla="*/ 2056564 h 4108405"/>
                          <a:gd name="connsiteX16-609" fmla="*/ 2176945 w 4228925"/>
                          <a:gd name="connsiteY16-610" fmla="*/ 3796331 h 4108405"/>
                          <a:gd name="connsiteX17-611" fmla="*/ 3916711 w 4228925"/>
                          <a:gd name="connsiteY17-612" fmla="*/ 2056564 h 4108405"/>
                          <a:gd name="connsiteX18-613" fmla="*/ 2290461 w 4228925"/>
                          <a:gd name="connsiteY18-614" fmla="*/ 321469 h 4108405"/>
                          <a:gd name="connsiteX19-615" fmla="*/ 2090436 w 4228925"/>
                          <a:gd name="connsiteY19-616" fmla="*/ 9092 h 4108405"/>
                          <a:gd name="connsiteX20-617" fmla="*/ 2090436 w 4228925"/>
                          <a:gd name="connsiteY20-618" fmla="*/ 321165 h 4108405"/>
                          <a:gd name="connsiteX21-619" fmla="*/ 739525 w 4228925"/>
                          <a:gd name="connsiteY21-620" fmla="*/ 1076860 h 4108405"/>
                          <a:gd name="connsiteX22-621" fmla="*/ 470434 w 4228925"/>
                          <a:gd name="connsiteY22-622" fmla="*/ 917744 h 4108405"/>
                          <a:gd name="connsiteX23-623" fmla="*/ 2090436 w 4228925"/>
                          <a:gd name="connsiteY23-624" fmla="*/ 9092 h 4108405"/>
                          <a:gd name="connsiteX24-625" fmla="*/ 2090436 w 4228925"/>
                          <a:gd name="connsiteY24-626" fmla="*/ 0 h 4108405"/>
                          <a:gd name="connsiteX25-627" fmla="*/ 2090436 w 4228925"/>
                          <a:gd name="connsiteY25-628" fmla="*/ 9092 h 4108405"/>
                          <a:gd name="connsiteX26-629" fmla="*/ 2090436 w 4228925"/>
                          <a:gd name="connsiteY26-630" fmla="*/ 0 h 4108405"/>
                          <a:gd name="connsiteX0-631" fmla="*/ 739525 w 4228925"/>
                          <a:gd name="connsiteY0-632" fmla="*/ 1076860 h 4108405"/>
                          <a:gd name="connsiteX1-633" fmla="*/ 742648 w 4228925"/>
                          <a:gd name="connsiteY1-634" fmla="*/ 1078706 h 4108405"/>
                          <a:gd name="connsiteX2-635" fmla="*/ 739525 w 4228925"/>
                          <a:gd name="connsiteY2-636" fmla="*/ 1076860 h 4108405"/>
                          <a:gd name="connsiteX3-637" fmla="*/ 468805 w 4228925"/>
                          <a:gd name="connsiteY3-638" fmla="*/ 916781 h 4108405"/>
                          <a:gd name="connsiteX4-639" fmla="*/ 470434 w 4228925"/>
                          <a:gd name="connsiteY4-640" fmla="*/ 917744 h 4108405"/>
                          <a:gd name="connsiteX5-641" fmla="*/ 468805 w 4228925"/>
                          <a:gd name="connsiteY5-642" fmla="*/ 916781 h 4108405"/>
                          <a:gd name="connsiteX6-643" fmla="*/ 2176945 w 4228925"/>
                          <a:gd name="connsiteY6-644" fmla="*/ 316797 h 4108405"/>
                          <a:gd name="connsiteX7-645" fmla="*/ 2090436 w 4228925"/>
                          <a:gd name="connsiteY7-646" fmla="*/ 321469 h 4108405"/>
                          <a:gd name="connsiteX8-647" fmla="*/ 2090436 w 4228925"/>
                          <a:gd name="connsiteY8-648" fmla="*/ 321165 h 4108405"/>
                          <a:gd name="connsiteX9-649" fmla="*/ 2176945 w 4228925"/>
                          <a:gd name="connsiteY9-650" fmla="*/ 316797 h 4108405"/>
                          <a:gd name="connsiteX10-651" fmla="*/ 2290461 w 4228925"/>
                          <a:gd name="connsiteY10-652" fmla="*/ 321469 h 4108405"/>
                          <a:gd name="connsiteX11-653" fmla="*/ 4228786 w 4228925"/>
                          <a:gd name="connsiteY11-654" fmla="*/ 2056565 h 4108405"/>
                          <a:gd name="connsiteX12-655" fmla="*/ 2176946 w 4228925"/>
                          <a:gd name="connsiteY12-656" fmla="*/ 4108405 h 4108405"/>
                          <a:gd name="connsiteX13-657" fmla="*/ 125105 w 4228925"/>
                          <a:gd name="connsiteY13-658" fmla="*/ 2056565 h 4108405"/>
                          <a:gd name="connsiteX14-659" fmla="*/ 437178 w 4228925"/>
                          <a:gd name="connsiteY14-660" fmla="*/ 2056564 h 4108405"/>
                          <a:gd name="connsiteX15-661" fmla="*/ 2176945 w 4228925"/>
                          <a:gd name="connsiteY15-662" fmla="*/ 3796331 h 4108405"/>
                          <a:gd name="connsiteX16-663" fmla="*/ 3916711 w 4228925"/>
                          <a:gd name="connsiteY16-664" fmla="*/ 2056564 h 4108405"/>
                          <a:gd name="connsiteX17-665" fmla="*/ 2290461 w 4228925"/>
                          <a:gd name="connsiteY17-666" fmla="*/ 321469 h 4108405"/>
                          <a:gd name="connsiteX18-667" fmla="*/ 2090436 w 4228925"/>
                          <a:gd name="connsiteY18-668" fmla="*/ 9092 h 4108405"/>
                          <a:gd name="connsiteX19-669" fmla="*/ 2090436 w 4228925"/>
                          <a:gd name="connsiteY19-670" fmla="*/ 321165 h 4108405"/>
                          <a:gd name="connsiteX20-671" fmla="*/ 739525 w 4228925"/>
                          <a:gd name="connsiteY20-672" fmla="*/ 1076860 h 4108405"/>
                          <a:gd name="connsiteX21-673" fmla="*/ 470434 w 4228925"/>
                          <a:gd name="connsiteY21-674" fmla="*/ 917744 h 4108405"/>
                          <a:gd name="connsiteX22-675" fmla="*/ 2090436 w 4228925"/>
                          <a:gd name="connsiteY22-676" fmla="*/ 9092 h 4108405"/>
                          <a:gd name="connsiteX23-677" fmla="*/ 2090436 w 4228925"/>
                          <a:gd name="connsiteY23-678" fmla="*/ 0 h 4108405"/>
                          <a:gd name="connsiteX24-679" fmla="*/ 2090436 w 4228925"/>
                          <a:gd name="connsiteY24-680" fmla="*/ 9092 h 4108405"/>
                          <a:gd name="connsiteX25-681" fmla="*/ 2090436 w 4228925"/>
                          <a:gd name="connsiteY25-682" fmla="*/ 0 h 4108405"/>
                          <a:gd name="connsiteX0-683" fmla="*/ 739525 w 4228925"/>
                          <a:gd name="connsiteY0-684" fmla="*/ 1076860 h 4108405"/>
                          <a:gd name="connsiteX1-685" fmla="*/ 742648 w 4228925"/>
                          <a:gd name="connsiteY1-686" fmla="*/ 1078706 h 4108405"/>
                          <a:gd name="connsiteX2-687" fmla="*/ 739525 w 4228925"/>
                          <a:gd name="connsiteY2-688" fmla="*/ 1076860 h 4108405"/>
                          <a:gd name="connsiteX3-689" fmla="*/ 468805 w 4228925"/>
                          <a:gd name="connsiteY3-690" fmla="*/ 916781 h 4108405"/>
                          <a:gd name="connsiteX4-691" fmla="*/ 470434 w 4228925"/>
                          <a:gd name="connsiteY4-692" fmla="*/ 917744 h 4108405"/>
                          <a:gd name="connsiteX5-693" fmla="*/ 468805 w 4228925"/>
                          <a:gd name="connsiteY5-694" fmla="*/ 916781 h 4108405"/>
                          <a:gd name="connsiteX6-695" fmla="*/ 2090436 w 4228925"/>
                          <a:gd name="connsiteY6-696" fmla="*/ 321165 h 4108405"/>
                          <a:gd name="connsiteX7-697" fmla="*/ 2090436 w 4228925"/>
                          <a:gd name="connsiteY7-698" fmla="*/ 321469 h 4108405"/>
                          <a:gd name="connsiteX8-699" fmla="*/ 2090436 w 4228925"/>
                          <a:gd name="connsiteY8-700" fmla="*/ 321165 h 4108405"/>
                          <a:gd name="connsiteX9-701" fmla="*/ 2290461 w 4228925"/>
                          <a:gd name="connsiteY9-702" fmla="*/ 321469 h 4108405"/>
                          <a:gd name="connsiteX10-703" fmla="*/ 4228786 w 4228925"/>
                          <a:gd name="connsiteY10-704" fmla="*/ 2056565 h 4108405"/>
                          <a:gd name="connsiteX11-705" fmla="*/ 2176946 w 4228925"/>
                          <a:gd name="connsiteY11-706" fmla="*/ 4108405 h 4108405"/>
                          <a:gd name="connsiteX12-707" fmla="*/ 125105 w 4228925"/>
                          <a:gd name="connsiteY12-708" fmla="*/ 2056565 h 4108405"/>
                          <a:gd name="connsiteX13-709" fmla="*/ 437178 w 4228925"/>
                          <a:gd name="connsiteY13-710" fmla="*/ 2056564 h 4108405"/>
                          <a:gd name="connsiteX14-711" fmla="*/ 2176945 w 4228925"/>
                          <a:gd name="connsiteY14-712" fmla="*/ 3796331 h 4108405"/>
                          <a:gd name="connsiteX15-713" fmla="*/ 3916711 w 4228925"/>
                          <a:gd name="connsiteY15-714" fmla="*/ 2056564 h 4108405"/>
                          <a:gd name="connsiteX16-715" fmla="*/ 2290461 w 4228925"/>
                          <a:gd name="connsiteY16-716" fmla="*/ 321469 h 4108405"/>
                          <a:gd name="connsiteX17-717" fmla="*/ 2090436 w 4228925"/>
                          <a:gd name="connsiteY17-718" fmla="*/ 9092 h 4108405"/>
                          <a:gd name="connsiteX18-719" fmla="*/ 2090436 w 4228925"/>
                          <a:gd name="connsiteY18-720" fmla="*/ 321165 h 4108405"/>
                          <a:gd name="connsiteX19-721" fmla="*/ 739525 w 4228925"/>
                          <a:gd name="connsiteY19-722" fmla="*/ 1076860 h 4108405"/>
                          <a:gd name="connsiteX20-723" fmla="*/ 470434 w 4228925"/>
                          <a:gd name="connsiteY20-724" fmla="*/ 917744 h 4108405"/>
                          <a:gd name="connsiteX21-725" fmla="*/ 2090436 w 4228925"/>
                          <a:gd name="connsiteY21-726" fmla="*/ 9092 h 4108405"/>
                          <a:gd name="connsiteX22-727" fmla="*/ 2090436 w 4228925"/>
                          <a:gd name="connsiteY22-728" fmla="*/ 0 h 4108405"/>
                          <a:gd name="connsiteX23-729" fmla="*/ 2090436 w 4228925"/>
                          <a:gd name="connsiteY23-730" fmla="*/ 9092 h 4108405"/>
                          <a:gd name="connsiteX24-731" fmla="*/ 2090436 w 4228925"/>
                          <a:gd name="connsiteY24-732" fmla="*/ 0 h 4108405"/>
                          <a:gd name="connsiteX0-733" fmla="*/ 739525 w 4228925"/>
                          <a:gd name="connsiteY0-734" fmla="*/ 1067768 h 4099313"/>
                          <a:gd name="connsiteX1-735" fmla="*/ 742648 w 4228925"/>
                          <a:gd name="connsiteY1-736" fmla="*/ 1069614 h 4099313"/>
                          <a:gd name="connsiteX2-737" fmla="*/ 739525 w 4228925"/>
                          <a:gd name="connsiteY2-738" fmla="*/ 1067768 h 4099313"/>
                          <a:gd name="connsiteX3-739" fmla="*/ 468805 w 4228925"/>
                          <a:gd name="connsiteY3-740" fmla="*/ 907689 h 4099313"/>
                          <a:gd name="connsiteX4-741" fmla="*/ 470434 w 4228925"/>
                          <a:gd name="connsiteY4-742" fmla="*/ 908652 h 4099313"/>
                          <a:gd name="connsiteX5-743" fmla="*/ 468805 w 4228925"/>
                          <a:gd name="connsiteY5-744" fmla="*/ 907689 h 4099313"/>
                          <a:gd name="connsiteX6-745" fmla="*/ 2090436 w 4228925"/>
                          <a:gd name="connsiteY6-746" fmla="*/ 312073 h 4099313"/>
                          <a:gd name="connsiteX7-747" fmla="*/ 2090436 w 4228925"/>
                          <a:gd name="connsiteY7-748" fmla="*/ 312377 h 4099313"/>
                          <a:gd name="connsiteX8-749" fmla="*/ 2090436 w 4228925"/>
                          <a:gd name="connsiteY8-750" fmla="*/ 312073 h 4099313"/>
                          <a:gd name="connsiteX9-751" fmla="*/ 2290461 w 4228925"/>
                          <a:gd name="connsiteY9-752" fmla="*/ 312377 h 4099313"/>
                          <a:gd name="connsiteX10-753" fmla="*/ 4228786 w 4228925"/>
                          <a:gd name="connsiteY10-754" fmla="*/ 2047473 h 4099313"/>
                          <a:gd name="connsiteX11-755" fmla="*/ 2176946 w 4228925"/>
                          <a:gd name="connsiteY11-756" fmla="*/ 4099313 h 4099313"/>
                          <a:gd name="connsiteX12-757" fmla="*/ 125105 w 4228925"/>
                          <a:gd name="connsiteY12-758" fmla="*/ 2047473 h 4099313"/>
                          <a:gd name="connsiteX13-759" fmla="*/ 437178 w 4228925"/>
                          <a:gd name="connsiteY13-760" fmla="*/ 2047472 h 4099313"/>
                          <a:gd name="connsiteX14-761" fmla="*/ 2176945 w 4228925"/>
                          <a:gd name="connsiteY14-762" fmla="*/ 3787239 h 4099313"/>
                          <a:gd name="connsiteX15-763" fmla="*/ 3916711 w 4228925"/>
                          <a:gd name="connsiteY15-764" fmla="*/ 2047472 h 4099313"/>
                          <a:gd name="connsiteX16-765" fmla="*/ 2290461 w 4228925"/>
                          <a:gd name="connsiteY16-766" fmla="*/ 312377 h 4099313"/>
                          <a:gd name="connsiteX17-767" fmla="*/ 2090436 w 4228925"/>
                          <a:gd name="connsiteY17-768" fmla="*/ 0 h 4099313"/>
                          <a:gd name="connsiteX18-769" fmla="*/ 2090436 w 4228925"/>
                          <a:gd name="connsiteY18-770" fmla="*/ 312073 h 4099313"/>
                          <a:gd name="connsiteX19-771" fmla="*/ 739525 w 4228925"/>
                          <a:gd name="connsiteY19-772" fmla="*/ 1067768 h 4099313"/>
                          <a:gd name="connsiteX20-773" fmla="*/ 470434 w 4228925"/>
                          <a:gd name="connsiteY20-774" fmla="*/ 908652 h 4099313"/>
                          <a:gd name="connsiteX21-775" fmla="*/ 2090436 w 4228925"/>
                          <a:gd name="connsiteY21-776" fmla="*/ 0 h 4099313"/>
                          <a:gd name="connsiteX0-777" fmla="*/ 739525 w 4353891"/>
                          <a:gd name="connsiteY0-778" fmla="*/ 1067768 h 4099313"/>
                          <a:gd name="connsiteX1-779" fmla="*/ 742648 w 4353891"/>
                          <a:gd name="connsiteY1-780" fmla="*/ 1069614 h 4099313"/>
                          <a:gd name="connsiteX2-781" fmla="*/ 739525 w 4353891"/>
                          <a:gd name="connsiteY2-782" fmla="*/ 1067768 h 4099313"/>
                          <a:gd name="connsiteX3-783" fmla="*/ 468805 w 4353891"/>
                          <a:gd name="connsiteY3-784" fmla="*/ 907689 h 4099313"/>
                          <a:gd name="connsiteX4-785" fmla="*/ 470434 w 4353891"/>
                          <a:gd name="connsiteY4-786" fmla="*/ 908652 h 4099313"/>
                          <a:gd name="connsiteX5-787" fmla="*/ 468805 w 4353891"/>
                          <a:gd name="connsiteY5-788" fmla="*/ 907689 h 4099313"/>
                          <a:gd name="connsiteX6-789" fmla="*/ 2090436 w 4353891"/>
                          <a:gd name="connsiteY6-790" fmla="*/ 312073 h 4099313"/>
                          <a:gd name="connsiteX7-791" fmla="*/ 2090436 w 4353891"/>
                          <a:gd name="connsiteY7-792" fmla="*/ 312377 h 4099313"/>
                          <a:gd name="connsiteX8-793" fmla="*/ 2090436 w 4353891"/>
                          <a:gd name="connsiteY8-794" fmla="*/ 312073 h 4099313"/>
                          <a:gd name="connsiteX9-795" fmla="*/ 3916711 w 4353891"/>
                          <a:gd name="connsiteY9-796" fmla="*/ 2047472 h 4099313"/>
                          <a:gd name="connsiteX10-797" fmla="*/ 4228786 w 4353891"/>
                          <a:gd name="connsiteY10-798" fmla="*/ 2047473 h 4099313"/>
                          <a:gd name="connsiteX11-799" fmla="*/ 2176946 w 4353891"/>
                          <a:gd name="connsiteY11-800" fmla="*/ 4099313 h 4099313"/>
                          <a:gd name="connsiteX12-801" fmla="*/ 125105 w 4353891"/>
                          <a:gd name="connsiteY12-802" fmla="*/ 2047473 h 4099313"/>
                          <a:gd name="connsiteX13-803" fmla="*/ 437178 w 4353891"/>
                          <a:gd name="connsiteY13-804" fmla="*/ 2047472 h 4099313"/>
                          <a:gd name="connsiteX14-805" fmla="*/ 2176945 w 4353891"/>
                          <a:gd name="connsiteY14-806" fmla="*/ 3787239 h 4099313"/>
                          <a:gd name="connsiteX15-807" fmla="*/ 3916711 w 4353891"/>
                          <a:gd name="connsiteY15-808" fmla="*/ 2047472 h 4099313"/>
                          <a:gd name="connsiteX16-809" fmla="*/ 2090436 w 4353891"/>
                          <a:gd name="connsiteY16-810" fmla="*/ 0 h 4099313"/>
                          <a:gd name="connsiteX17-811" fmla="*/ 2090436 w 4353891"/>
                          <a:gd name="connsiteY17-812" fmla="*/ 312073 h 4099313"/>
                          <a:gd name="connsiteX18-813" fmla="*/ 739525 w 4353891"/>
                          <a:gd name="connsiteY18-814" fmla="*/ 1067768 h 4099313"/>
                          <a:gd name="connsiteX19-815" fmla="*/ 470434 w 4353891"/>
                          <a:gd name="connsiteY19-816" fmla="*/ 908652 h 4099313"/>
                          <a:gd name="connsiteX20-817" fmla="*/ 2090436 w 4353891"/>
                          <a:gd name="connsiteY20-818" fmla="*/ 0 h 4099313"/>
                          <a:gd name="connsiteX0-819" fmla="*/ 614420 w 4228786"/>
                          <a:gd name="connsiteY0-820" fmla="*/ 1067768 h 4099313"/>
                          <a:gd name="connsiteX1-821" fmla="*/ 617543 w 4228786"/>
                          <a:gd name="connsiteY1-822" fmla="*/ 1069614 h 4099313"/>
                          <a:gd name="connsiteX2-823" fmla="*/ 614420 w 4228786"/>
                          <a:gd name="connsiteY2-824" fmla="*/ 1067768 h 4099313"/>
                          <a:gd name="connsiteX3-825" fmla="*/ 343700 w 4228786"/>
                          <a:gd name="connsiteY3-826" fmla="*/ 907689 h 4099313"/>
                          <a:gd name="connsiteX4-827" fmla="*/ 345329 w 4228786"/>
                          <a:gd name="connsiteY4-828" fmla="*/ 908652 h 4099313"/>
                          <a:gd name="connsiteX5-829" fmla="*/ 343700 w 4228786"/>
                          <a:gd name="connsiteY5-830" fmla="*/ 907689 h 4099313"/>
                          <a:gd name="connsiteX6-831" fmla="*/ 1965331 w 4228786"/>
                          <a:gd name="connsiteY6-832" fmla="*/ 312073 h 4099313"/>
                          <a:gd name="connsiteX7-833" fmla="*/ 1965331 w 4228786"/>
                          <a:gd name="connsiteY7-834" fmla="*/ 312377 h 4099313"/>
                          <a:gd name="connsiteX8-835" fmla="*/ 1965331 w 4228786"/>
                          <a:gd name="connsiteY8-836" fmla="*/ 312073 h 4099313"/>
                          <a:gd name="connsiteX9-837" fmla="*/ 3791606 w 4228786"/>
                          <a:gd name="connsiteY9-838" fmla="*/ 2047472 h 4099313"/>
                          <a:gd name="connsiteX10-839" fmla="*/ 4103681 w 4228786"/>
                          <a:gd name="connsiteY10-840" fmla="*/ 2047473 h 4099313"/>
                          <a:gd name="connsiteX11-841" fmla="*/ 2051841 w 4228786"/>
                          <a:gd name="connsiteY11-842" fmla="*/ 4099313 h 4099313"/>
                          <a:gd name="connsiteX12-843" fmla="*/ 0 w 4228786"/>
                          <a:gd name="connsiteY12-844" fmla="*/ 2047473 h 4099313"/>
                          <a:gd name="connsiteX13-845" fmla="*/ 2051840 w 4228786"/>
                          <a:gd name="connsiteY13-846" fmla="*/ 3787239 h 4099313"/>
                          <a:gd name="connsiteX14-847" fmla="*/ 3791606 w 4228786"/>
                          <a:gd name="connsiteY14-848" fmla="*/ 2047472 h 4099313"/>
                          <a:gd name="connsiteX15-849" fmla="*/ 1965331 w 4228786"/>
                          <a:gd name="connsiteY15-850" fmla="*/ 0 h 4099313"/>
                          <a:gd name="connsiteX16-851" fmla="*/ 1965331 w 4228786"/>
                          <a:gd name="connsiteY16-852" fmla="*/ 312073 h 4099313"/>
                          <a:gd name="connsiteX17-853" fmla="*/ 614420 w 4228786"/>
                          <a:gd name="connsiteY17-854" fmla="*/ 1067768 h 4099313"/>
                          <a:gd name="connsiteX18-855" fmla="*/ 345329 w 4228786"/>
                          <a:gd name="connsiteY18-856" fmla="*/ 908652 h 4099313"/>
                          <a:gd name="connsiteX19-857" fmla="*/ 1965331 w 4228786"/>
                          <a:gd name="connsiteY19-858" fmla="*/ 0 h 4099313"/>
                          <a:gd name="connsiteX0-859" fmla="*/ 270720 w 3885086"/>
                          <a:gd name="connsiteY0-860" fmla="*/ 1067768 h 4224418"/>
                          <a:gd name="connsiteX1-861" fmla="*/ 273843 w 3885086"/>
                          <a:gd name="connsiteY1-862" fmla="*/ 1069614 h 4224418"/>
                          <a:gd name="connsiteX2-863" fmla="*/ 270720 w 3885086"/>
                          <a:gd name="connsiteY2-864" fmla="*/ 1067768 h 4224418"/>
                          <a:gd name="connsiteX3-865" fmla="*/ 0 w 3885086"/>
                          <a:gd name="connsiteY3-866" fmla="*/ 907689 h 4224418"/>
                          <a:gd name="connsiteX4-867" fmla="*/ 1629 w 3885086"/>
                          <a:gd name="connsiteY4-868" fmla="*/ 908652 h 4224418"/>
                          <a:gd name="connsiteX5-869" fmla="*/ 0 w 3885086"/>
                          <a:gd name="connsiteY5-870" fmla="*/ 907689 h 4224418"/>
                          <a:gd name="connsiteX6-871" fmla="*/ 1621631 w 3885086"/>
                          <a:gd name="connsiteY6-872" fmla="*/ 312073 h 4224418"/>
                          <a:gd name="connsiteX7-873" fmla="*/ 1621631 w 3885086"/>
                          <a:gd name="connsiteY7-874" fmla="*/ 312377 h 4224418"/>
                          <a:gd name="connsiteX8-875" fmla="*/ 1621631 w 3885086"/>
                          <a:gd name="connsiteY8-876" fmla="*/ 312073 h 4224418"/>
                          <a:gd name="connsiteX9-877" fmla="*/ 3447906 w 3885086"/>
                          <a:gd name="connsiteY9-878" fmla="*/ 2047472 h 4224418"/>
                          <a:gd name="connsiteX10-879" fmla="*/ 3759981 w 3885086"/>
                          <a:gd name="connsiteY10-880" fmla="*/ 2047473 h 4224418"/>
                          <a:gd name="connsiteX11-881" fmla="*/ 1708141 w 3885086"/>
                          <a:gd name="connsiteY11-882" fmla="*/ 4099313 h 4224418"/>
                          <a:gd name="connsiteX12-883" fmla="*/ 1708140 w 3885086"/>
                          <a:gd name="connsiteY12-884" fmla="*/ 3787239 h 4224418"/>
                          <a:gd name="connsiteX13-885" fmla="*/ 3447906 w 3885086"/>
                          <a:gd name="connsiteY13-886" fmla="*/ 2047472 h 4224418"/>
                          <a:gd name="connsiteX14-887" fmla="*/ 1621631 w 3885086"/>
                          <a:gd name="connsiteY14-888" fmla="*/ 0 h 4224418"/>
                          <a:gd name="connsiteX15-889" fmla="*/ 1621631 w 3885086"/>
                          <a:gd name="connsiteY15-890" fmla="*/ 312073 h 4224418"/>
                          <a:gd name="connsiteX16-891" fmla="*/ 270720 w 3885086"/>
                          <a:gd name="connsiteY16-892" fmla="*/ 1067768 h 4224418"/>
                          <a:gd name="connsiteX17-893" fmla="*/ 1629 w 3885086"/>
                          <a:gd name="connsiteY17-894" fmla="*/ 908652 h 4224418"/>
                          <a:gd name="connsiteX18-895" fmla="*/ 1621631 w 3885086"/>
                          <a:gd name="connsiteY18-896" fmla="*/ 0 h 4224418"/>
                          <a:gd name="connsiteX0-897" fmla="*/ 270720 w 3885086"/>
                          <a:gd name="connsiteY0-898" fmla="*/ 1067768 h 4099313"/>
                          <a:gd name="connsiteX1-899" fmla="*/ 273843 w 3885086"/>
                          <a:gd name="connsiteY1-900" fmla="*/ 1069614 h 4099313"/>
                          <a:gd name="connsiteX2-901" fmla="*/ 270720 w 3885086"/>
                          <a:gd name="connsiteY2-902" fmla="*/ 1067768 h 4099313"/>
                          <a:gd name="connsiteX3-903" fmla="*/ 0 w 3885086"/>
                          <a:gd name="connsiteY3-904" fmla="*/ 907689 h 4099313"/>
                          <a:gd name="connsiteX4-905" fmla="*/ 1629 w 3885086"/>
                          <a:gd name="connsiteY4-906" fmla="*/ 908652 h 4099313"/>
                          <a:gd name="connsiteX5-907" fmla="*/ 0 w 3885086"/>
                          <a:gd name="connsiteY5-908" fmla="*/ 907689 h 4099313"/>
                          <a:gd name="connsiteX6-909" fmla="*/ 1621631 w 3885086"/>
                          <a:gd name="connsiteY6-910" fmla="*/ 312073 h 4099313"/>
                          <a:gd name="connsiteX7-911" fmla="*/ 1621631 w 3885086"/>
                          <a:gd name="connsiteY7-912" fmla="*/ 312377 h 4099313"/>
                          <a:gd name="connsiteX8-913" fmla="*/ 1621631 w 3885086"/>
                          <a:gd name="connsiteY8-914" fmla="*/ 312073 h 4099313"/>
                          <a:gd name="connsiteX9-915" fmla="*/ 3447906 w 3885086"/>
                          <a:gd name="connsiteY9-916" fmla="*/ 2047472 h 4099313"/>
                          <a:gd name="connsiteX10-917" fmla="*/ 3759981 w 3885086"/>
                          <a:gd name="connsiteY10-918" fmla="*/ 2047473 h 4099313"/>
                          <a:gd name="connsiteX11-919" fmla="*/ 1708141 w 3885086"/>
                          <a:gd name="connsiteY11-920" fmla="*/ 4099313 h 4099313"/>
                          <a:gd name="connsiteX12-921" fmla="*/ 3447906 w 3885086"/>
                          <a:gd name="connsiteY12-922" fmla="*/ 2047472 h 4099313"/>
                          <a:gd name="connsiteX13-923" fmla="*/ 1621631 w 3885086"/>
                          <a:gd name="connsiteY13-924" fmla="*/ 0 h 4099313"/>
                          <a:gd name="connsiteX14-925" fmla="*/ 1621631 w 3885086"/>
                          <a:gd name="connsiteY14-926" fmla="*/ 312073 h 4099313"/>
                          <a:gd name="connsiteX15-927" fmla="*/ 270720 w 3885086"/>
                          <a:gd name="connsiteY15-928" fmla="*/ 1067768 h 4099313"/>
                          <a:gd name="connsiteX16-929" fmla="*/ 1629 w 3885086"/>
                          <a:gd name="connsiteY16-930" fmla="*/ 908652 h 4099313"/>
                          <a:gd name="connsiteX17-931" fmla="*/ 1621631 w 3885086"/>
                          <a:gd name="connsiteY17-932" fmla="*/ 0 h 4099313"/>
                          <a:gd name="connsiteX0-933" fmla="*/ 270720 w 3760643"/>
                          <a:gd name="connsiteY0-934" fmla="*/ 1067768 h 2047473"/>
                          <a:gd name="connsiteX1-935" fmla="*/ 273843 w 3760643"/>
                          <a:gd name="connsiteY1-936" fmla="*/ 1069614 h 2047473"/>
                          <a:gd name="connsiteX2-937" fmla="*/ 270720 w 3760643"/>
                          <a:gd name="connsiteY2-938" fmla="*/ 1067768 h 2047473"/>
                          <a:gd name="connsiteX3-939" fmla="*/ 0 w 3760643"/>
                          <a:gd name="connsiteY3-940" fmla="*/ 907689 h 2047473"/>
                          <a:gd name="connsiteX4-941" fmla="*/ 1629 w 3760643"/>
                          <a:gd name="connsiteY4-942" fmla="*/ 908652 h 2047473"/>
                          <a:gd name="connsiteX5-943" fmla="*/ 0 w 3760643"/>
                          <a:gd name="connsiteY5-944" fmla="*/ 907689 h 2047473"/>
                          <a:gd name="connsiteX6-945" fmla="*/ 1621631 w 3760643"/>
                          <a:gd name="connsiteY6-946" fmla="*/ 312073 h 2047473"/>
                          <a:gd name="connsiteX7-947" fmla="*/ 1621631 w 3760643"/>
                          <a:gd name="connsiteY7-948" fmla="*/ 312377 h 2047473"/>
                          <a:gd name="connsiteX8-949" fmla="*/ 1621631 w 3760643"/>
                          <a:gd name="connsiteY8-950" fmla="*/ 312073 h 2047473"/>
                          <a:gd name="connsiteX9-951" fmla="*/ 3447906 w 3760643"/>
                          <a:gd name="connsiteY9-952" fmla="*/ 2047472 h 2047473"/>
                          <a:gd name="connsiteX10-953" fmla="*/ 3759981 w 3760643"/>
                          <a:gd name="connsiteY10-954" fmla="*/ 2047473 h 2047473"/>
                          <a:gd name="connsiteX11-955" fmla="*/ 3447906 w 3760643"/>
                          <a:gd name="connsiteY11-956" fmla="*/ 2047472 h 2047473"/>
                          <a:gd name="connsiteX12-957" fmla="*/ 1621631 w 3760643"/>
                          <a:gd name="connsiteY12-958" fmla="*/ 0 h 2047473"/>
                          <a:gd name="connsiteX13-959" fmla="*/ 1621631 w 3760643"/>
                          <a:gd name="connsiteY13-960" fmla="*/ 312073 h 2047473"/>
                          <a:gd name="connsiteX14-961" fmla="*/ 270720 w 3760643"/>
                          <a:gd name="connsiteY14-962" fmla="*/ 1067768 h 2047473"/>
                          <a:gd name="connsiteX15-963" fmla="*/ 1629 w 3760643"/>
                          <a:gd name="connsiteY15-964" fmla="*/ 908652 h 2047473"/>
                          <a:gd name="connsiteX16-965" fmla="*/ 1621631 w 3760643"/>
                          <a:gd name="connsiteY16-966" fmla="*/ 0 h 2047473"/>
                          <a:gd name="connsiteX0-967" fmla="*/ 270720 w 1621631"/>
                          <a:gd name="connsiteY0-968" fmla="*/ 1067768 h 1069614"/>
                          <a:gd name="connsiteX1-969" fmla="*/ 273843 w 1621631"/>
                          <a:gd name="connsiteY1-970" fmla="*/ 1069614 h 1069614"/>
                          <a:gd name="connsiteX2-971" fmla="*/ 270720 w 1621631"/>
                          <a:gd name="connsiteY2-972" fmla="*/ 1067768 h 1069614"/>
                          <a:gd name="connsiteX3-973" fmla="*/ 0 w 1621631"/>
                          <a:gd name="connsiteY3-974" fmla="*/ 907689 h 1069614"/>
                          <a:gd name="connsiteX4-975" fmla="*/ 1629 w 1621631"/>
                          <a:gd name="connsiteY4-976" fmla="*/ 908652 h 1069614"/>
                          <a:gd name="connsiteX5-977" fmla="*/ 0 w 1621631"/>
                          <a:gd name="connsiteY5-978" fmla="*/ 907689 h 1069614"/>
                          <a:gd name="connsiteX6-979" fmla="*/ 1621631 w 1621631"/>
                          <a:gd name="connsiteY6-980" fmla="*/ 312073 h 1069614"/>
                          <a:gd name="connsiteX7-981" fmla="*/ 1621631 w 1621631"/>
                          <a:gd name="connsiteY7-982" fmla="*/ 312377 h 1069614"/>
                          <a:gd name="connsiteX8-983" fmla="*/ 1621631 w 1621631"/>
                          <a:gd name="connsiteY8-984" fmla="*/ 312073 h 1069614"/>
                          <a:gd name="connsiteX9-985" fmla="*/ 1621631 w 1621631"/>
                          <a:gd name="connsiteY9-986" fmla="*/ 0 h 1069614"/>
                          <a:gd name="connsiteX10-987" fmla="*/ 1621631 w 1621631"/>
                          <a:gd name="connsiteY10-988" fmla="*/ 312073 h 1069614"/>
                          <a:gd name="connsiteX11-989" fmla="*/ 270720 w 1621631"/>
                          <a:gd name="connsiteY11-990" fmla="*/ 1067768 h 1069614"/>
                          <a:gd name="connsiteX12-991" fmla="*/ 1629 w 1621631"/>
                          <a:gd name="connsiteY12-992" fmla="*/ 908652 h 1069614"/>
                          <a:gd name="connsiteX13-993" fmla="*/ 1621631 w 1621631"/>
                          <a:gd name="connsiteY13-994" fmla="*/ 0 h 10696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</a:cxnLst>
                        <a:rect l="l" t="t" r="r" b="b"/>
                        <a:pathLst>
                          <a:path w="1621631" h="1069614">
                            <a:moveTo>
                              <a:pt x="270720" y="1067768"/>
                            </a:moveTo>
                            <a:lnTo>
                              <a:pt x="273843" y="1069614"/>
                            </a:lnTo>
                            <a:lnTo>
                              <a:pt x="270720" y="1067768"/>
                            </a:lnTo>
                            <a:close/>
                            <a:moveTo>
                              <a:pt x="0" y="907689"/>
                            </a:moveTo>
                            <a:lnTo>
                              <a:pt x="1629" y="908652"/>
                            </a:lnTo>
                            <a:lnTo>
                              <a:pt x="0" y="907689"/>
                            </a:lnTo>
                            <a:close/>
                            <a:moveTo>
                              <a:pt x="1621631" y="312073"/>
                            </a:moveTo>
                            <a:lnTo>
                              <a:pt x="1621631" y="312377"/>
                            </a:lnTo>
                            <a:lnTo>
                              <a:pt x="1621631" y="312073"/>
                            </a:lnTo>
                            <a:close/>
                            <a:moveTo>
                              <a:pt x="1621631" y="0"/>
                            </a:moveTo>
                            <a:lnTo>
                              <a:pt x="1621631" y="312073"/>
                            </a:lnTo>
                            <a:cubicBezTo>
                              <a:pt x="1059988" y="337356"/>
                              <a:pt x="568425" y="631117"/>
                              <a:pt x="270720" y="1067768"/>
                            </a:cubicBezTo>
                            <a:lnTo>
                              <a:pt x="1629" y="908652"/>
                            </a:lnTo>
                            <a:cubicBezTo>
                              <a:pt x="354259" y="380480"/>
                              <a:pt x="945677" y="25494"/>
                              <a:pt x="162163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lIns="93247" tIns="46623" rIns="46623" bIns="93247" anchor="b"/>
                      <a:lstStyle/>
                      <a:p>
                        <a:pPr algn="ctr" defTabSz="931545" eaLnBrk="1" hangingPunct="1">
                          <a:defRPr/>
                        </a:pPr>
                        <a:endParaRPr lang="en-US" spc="-51" dirty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28" name="Group 117"/>
                    <p:cNvGrpSpPr/>
                    <p:nvPr/>
                  </p:nvGrpSpPr>
                  <p:grpSpPr>
                    <a:xfrm flipV="1">
                      <a:off x="6191250" y="4611080"/>
                      <a:ext cx="3473483" cy="1069616"/>
                      <a:chOff x="6191250" y="1599764"/>
                      <a:chExt cx="3473483" cy="1069616"/>
                    </a:xfrm>
                    <a:grpFill/>
                  </p:grpSpPr>
                  <p:sp>
                    <p:nvSpPr>
                      <p:cNvPr id="131" name="Freeform 120"/>
                      <p:cNvSpPr/>
                      <p:nvPr/>
                    </p:nvSpPr>
                    <p:spPr bwMode="auto">
                      <a:xfrm>
                        <a:off x="6191250" y="1599766"/>
                        <a:ext cx="1621631" cy="1069614"/>
                      </a:xfrm>
                      <a:custGeom>
                        <a:avLst/>
                        <a:gdLst>
                          <a:gd name="connsiteX0" fmla="*/ 668844 w 4158105"/>
                          <a:gd name="connsiteY0" fmla="*/ 1079241 h 4110786"/>
                          <a:gd name="connsiteX1" fmla="*/ 671967 w 4158105"/>
                          <a:gd name="connsiteY1" fmla="*/ 1081087 h 4110786"/>
                          <a:gd name="connsiteX2" fmla="*/ 576717 w 4158105"/>
                          <a:gd name="connsiteY2" fmla="*/ 1235869 h 4110786"/>
                          <a:gd name="connsiteX3" fmla="*/ 574232 w 4158105"/>
                          <a:gd name="connsiteY3" fmla="*/ 1234330 h 4110786"/>
                          <a:gd name="connsiteX4" fmla="*/ 668844 w 4158105"/>
                          <a:gd name="connsiteY4" fmla="*/ 1079241 h 4110786"/>
                          <a:gd name="connsiteX5" fmla="*/ 398124 w 4158105"/>
                          <a:gd name="connsiteY5" fmla="*/ 919162 h 4110786"/>
                          <a:gd name="connsiteX6" fmla="*/ 399753 w 4158105"/>
                          <a:gd name="connsiteY6" fmla="*/ 920125 h 4110786"/>
                          <a:gd name="connsiteX7" fmla="*/ 308772 w 4158105"/>
                          <a:gd name="connsiteY7" fmla="*/ 1069886 h 4110786"/>
                          <a:gd name="connsiteX8" fmla="*/ 307636 w 4158105"/>
                          <a:gd name="connsiteY8" fmla="*/ 1069182 h 4110786"/>
                          <a:gd name="connsiteX9" fmla="*/ 398124 w 4158105"/>
                          <a:gd name="connsiteY9" fmla="*/ 919162 h 4110786"/>
                          <a:gd name="connsiteX10" fmla="*/ 2106264 w 4158105"/>
                          <a:gd name="connsiteY10" fmla="*/ 319178 h 4110786"/>
                          <a:gd name="connsiteX11" fmla="*/ 2198792 w 4158105"/>
                          <a:gd name="connsiteY11" fmla="*/ 323850 h 4110786"/>
                          <a:gd name="connsiteX12" fmla="*/ 2019755 w 4158105"/>
                          <a:gd name="connsiteY12" fmla="*/ 323850 h 4110786"/>
                          <a:gd name="connsiteX13" fmla="*/ 2019755 w 4158105"/>
                          <a:gd name="connsiteY13" fmla="*/ 323546 h 4110786"/>
                          <a:gd name="connsiteX14" fmla="*/ 2106264 w 4158105"/>
                          <a:gd name="connsiteY14" fmla="*/ 319178 h 4110786"/>
                          <a:gd name="connsiteX15" fmla="*/ 2224351 w 4158105"/>
                          <a:gd name="connsiteY15" fmla="*/ 13068 h 4110786"/>
                          <a:gd name="connsiteX16" fmla="*/ 4158105 w 4158105"/>
                          <a:gd name="connsiteY16" fmla="*/ 2058946 h 4110786"/>
                          <a:gd name="connsiteX17" fmla="*/ 2106265 w 4158105"/>
                          <a:gd name="connsiteY17" fmla="*/ 4110786 h 4110786"/>
                          <a:gd name="connsiteX18" fmla="*/ 54424 w 4158105"/>
                          <a:gd name="connsiteY18" fmla="*/ 2058946 h 4110786"/>
                          <a:gd name="connsiteX19" fmla="*/ 574232 w 4158105"/>
                          <a:gd name="connsiteY19" fmla="*/ 1234330 h 4110786"/>
                          <a:gd name="connsiteX20" fmla="*/ 366497 w 4158105"/>
                          <a:gd name="connsiteY20" fmla="*/ 2058945 h 4110786"/>
                          <a:gd name="connsiteX21" fmla="*/ 2106264 w 4158105"/>
                          <a:gd name="connsiteY21" fmla="*/ 3798712 h 4110786"/>
                          <a:gd name="connsiteX22" fmla="*/ 3846030 w 4158105"/>
                          <a:gd name="connsiteY22" fmla="*/ 2058945 h 4110786"/>
                          <a:gd name="connsiteX23" fmla="*/ 2198792 w 4158105"/>
                          <a:gd name="connsiteY23" fmla="*/ 323850 h 4110786"/>
                          <a:gd name="connsiteX24" fmla="*/ 2219780 w 4158105"/>
                          <a:gd name="connsiteY24" fmla="*/ 323850 h 4110786"/>
                          <a:gd name="connsiteX25" fmla="*/ 2224351 w 4158105"/>
                          <a:gd name="connsiteY25" fmla="*/ 13068 h 4110786"/>
                          <a:gd name="connsiteX26" fmla="*/ 2019755 w 4158105"/>
                          <a:gd name="connsiteY26" fmla="*/ 11473 h 4110786"/>
                          <a:gd name="connsiteX27" fmla="*/ 2019755 w 4158105"/>
                          <a:gd name="connsiteY27" fmla="*/ 323546 h 4110786"/>
                          <a:gd name="connsiteX28" fmla="*/ 668844 w 4158105"/>
                          <a:gd name="connsiteY28" fmla="*/ 1079241 h 4110786"/>
                          <a:gd name="connsiteX29" fmla="*/ 399753 w 4158105"/>
                          <a:gd name="connsiteY29" fmla="*/ 920125 h 4110786"/>
                          <a:gd name="connsiteX30" fmla="*/ 2019755 w 4158105"/>
                          <a:gd name="connsiteY30" fmla="*/ 11473 h 4110786"/>
                          <a:gd name="connsiteX31" fmla="*/ 2224543 w 4158105"/>
                          <a:gd name="connsiteY31" fmla="*/ 0 h 4110786"/>
                          <a:gd name="connsiteX32" fmla="*/ 2224351 w 4158105"/>
                          <a:gd name="connsiteY32" fmla="*/ 13068 h 4110786"/>
                          <a:gd name="connsiteX33" fmla="*/ 2106265 w 4158105"/>
                          <a:gd name="connsiteY33" fmla="*/ 7105 h 4110786"/>
                          <a:gd name="connsiteX34" fmla="*/ 2019755 w 4158105"/>
                          <a:gd name="connsiteY34" fmla="*/ 11473 h 4110786"/>
                          <a:gd name="connsiteX35" fmla="*/ 2019755 w 4158105"/>
                          <a:gd name="connsiteY35" fmla="*/ 2381 h 4110786"/>
                          <a:gd name="connsiteX36" fmla="*/ 2224543 w 4158105"/>
                          <a:gd name="connsiteY36" fmla="*/ 0 h 4110786"/>
                          <a:gd name="connsiteX0-1" fmla="*/ 668844 w 4158105"/>
                          <a:gd name="connsiteY0-2" fmla="*/ 1079241 h 4110786"/>
                          <a:gd name="connsiteX1-3" fmla="*/ 671967 w 4158105"/>
                          <a:gd name="connsiteY1-4" fmla="*/ 1081087 h 4110786"/>
                          <a:gd name="connsiteX2-5" fmla="*/ 576717 w 4158105"/>
                          <a:gd name="connsiteY2-6" fmla="*/ 1235869 h 4110786"/>
                          <a:gd name="connsiteX3-7" fmla="*/ 574232 w 4158105"/>
                          <a:gd name="connsiteY3-8" fmla="*/ 1234330 h 4110786"/>
                          <a:gd name="connsiteX4-9" fmla="*/ 668844 w 4158105"/>
                          <a:gd name="connsiteY4-10" fmla="*/ 1079241 h 4110786"/>
                          <a:gd name="connsiteX5-11" fmla="*/ 398124 w 4158105"/>
                          <a:gd name="connsiteY5-12" fmla="*/ 919162 h 4110786"/>
                          <a:gd name="connsiteX6-13" fmla="*/ 399753 w 4158105"/>
                          <a:gd name="connsiteY6-14" fmla="*/ 920125 h 4110786"/>
                          <a:gd name="connsiteX7-15" fmla="*/ 308772 w 4158105"/>
                          <a:gd name="connsiteY7-16" fmla="*/ 1069886 h 4110786"/>
                          <a:gd name="connsiteX8-17" fmla="*/ 398124 w 4158105"/>
                          <a:gd name="connsiteY8-18" fmla="*/ 919162 h 4110786"/>
                          <a:gd name="connsiteX9-19" fmla="*/ 2106264 w 4158105"/>
                          <a:gd name="connsiteY9-20" fmla="*/ 319178 h 4110786"/>
                          <a:gd name="connsiteX10-21" fmla="*/ 2198792 w 4158105"/>
                          <a:gd name="connsiteY10-22" fmla="*/ 323850 h 4110786"/>
                          <a:gd name="connsiteX11-23" fmla="*/ 2019755 w 4158105"/>
                          <a:gd name="connsiteY11-24" fmla="*/ 323850 h 4110786"/>
                          <a:gd name="connsiteX12-25" fmla="*/ 2019755 w 4158105"/>
                          <a:gd name="connsiteY12-26" fmla="*/ 323546 h 4110786"/>
                          <a:gd name="connsiteX13-27" fmla="*/ 2106264 w 4158105"/>
                          <a:gd name="connsiteY13-28" fmla="*/ 319178 h 4110786"/>
                          <a:gd name="connsiteX14-29" fmla="*/ 2224351 w 4158105"/>
                          <a:gd name="connsiteY14-30" fmla="*/ 13068 h 4110786"/>
                          <a:gd name="connsiteX15-31" fmla="*/ 4158105 w 4158105"/>
                          <a:gd name="connsiteY15-32" fmla="*/ 2058946 h 4110786"/>
                          <a:gd name="connsiteX16-33" fmla="*/ 2106265 w 4158105"/>
                          <a:gd name="connsiteY16-34" fmla="*/ 4110786 h 4110786"/>
                          <a:gd name="connsiteX17-35" fmla="*/ 54424 w 4158105"/>
                          <a:gd name="connsiteY17-36" fmla="*/ 2058946 h 4110786"/>
                          <a:gd name="connsiteX18-37" fmla="*/ 574232 w 4158105"/>
                          <a:gd name="connsiteY18-38" fmla="*/ 1234330 h 4110786"/>
                          <a:gd name="connsiteX19-39" fmla="*/ 366497 w 4158105"/>
                          <a:gd name="connsiteY19-40" fmla="*/ 2058945 h 4110786"/>
                          <a:gd name="connsiteX20-41" fmla="*/ 2106264 w 4158105"/>
                          <a:gd name="connsiteY20-42" fmla="*/ 3798712 h 4110786"/>
                          <a:gd name="connsiteX21-43" fmla="*/ 3846030 w 4158105"/>
                          <a:gd name="connsiteY21-44" fmla="*/ 2058945 h 4110786"/>
                          <a:gd name="connsiteX22-45" fmla="*/ 2198792 w 4158105"/>
                          <a:gd name="connsiteY22-46" fmla="*/ 323850 h 4110786"/>
                          <a:gd name="connsiteX23-47" fmla="*/ 2219780 w 4158105"/>
                          <a:gd name="connsiteY23-48" fmla="*/ 323850 h 4110786"/>
                          <a:gd name="connsiteX24-49" fmla="*/ 2224351 w 4158105"/>
                          <a:gd name="connsiteY24-50" fmla="*/ 13068 h 4110786"/>
                          <a:gd name="connsiteX25-51" fmla="*/ 2019755 w 4158105"/>
                          <a:gd name="connsiteY25-52" fmla="*/ 11473 h 4110786"/>
                          <a:gd name="connsiteX26-53" fmla="*/ 2019755 w 4158105"/>
                          <a:gd name="connsiteY26-54" fmla="*/ 323546 h 4110786"/>
                          <a:gd name="connsiteX27-55" fmla="*/ 668844 w 4158105"/>
                          <a:gd name="connsiteY27-56" fmla="*/ 1079241 h 4110786"/>
                          <a:gd name="connsiteX28-57" fmla="*/ 399753 w 4158105"/>
                          <a:gd name="connsiteY28-58" fmla="*/ 920125 h 4110786"/>
                          <a:gd name="connsiteX29-59" fmla="*/ 2019755 w 4158105"/>
                          <a:gd name="connsiteY29-60" fmla="*/ 11473 h 4110786"/>
                          <a:gd name="connsiteX30-61" fmla="*/ 2224543 w 4158105"/>
                          <a:gd name="connsiteY30-62" fmla="*/ 0 h 4110786"/>
                          <a:gd name="connsiteX31-63" fmla="*/ 2224351 w 4158105"/>
                          <a:gd name="connsiteY31-64" fmla="*/ 13068 h 4110786"/>
                          <a:gd name="connsiteX32-65" fmla="*/ 2106265 w 4158105"/>
                          <a:gd name="connsiteY32-66" fmla="*/ 7105 h 4110786"/>
                          <a:gd name="connsiteX33-67" fmla="*/ 2019755 w 4158105"/>
                          <a:gd name="connsiteY33-68" fmla="*/ 11473 h 4110786"/>
                          <a:gd name="connsiteX34-69" fmla="*/ 2019755 w 4158105"/>
                          <a:gd name="connsiteY34-70" fmla="*/ 2381 h 4110786"/>
                          <a:gd name="connsiteX35-71" fmla="*/ 2224543 w 4158105"/>
                          <a:gd name="connsiteY35-72" fmla="*/ 0 h 4110786"/>
                          <a:gd name="connsiteX0-73" fmla="*/ 668844 w 4158105"/>
                          <a:gd name="connsiteY0-74" fmla="*/ 1079241 h 4110786"/>
                          <a:gd name="connsiteX1-75" fmla="*/ 671967 w 4158105"/>
                          <a:gd name="connsiteY1-76" fmla="*/ 1081087 h 4110786"/>
                          <a:gd name="connsiteX2-77" fmla="*/ 576717 w 4158105"/>
                          <a:gd name="connsiteY2-78" fmla="*/ 1235869 h 4110786"/>
                          <a:gd name="connsiteX3-79" fmla="*/ 574232 w 4158105"/>
                          <a:gd name="connsiteY3-80" fmla="*/ 1234330 h 4110786"/>
                          <a:gd name="connsiteX4-81" fmla="*/ 668844 w 4158105"/>
                          <a:gd name="connsiteY4-82" fmla="*/ 1079241 h 4110786"/>
                          <a:gd name="connsiteX5-83" fmla="*/ 398124 w 4158105"/>
                          <a:gd name="connsiteY5-84" fmla="*/ 919162 h 4110786"/>
                          <a:gd name="connsiteX6-85" fmla="*/ 399753 w 4158105"/>
                          <a:gd name="connsiteY6-86" fmla="*/ 920125 h 4110786"/>
                          <a:gd name="connsiteX7-87" fmla="*/ 398124 w 4158105"/>
                          <a:gd name="connsiteY7-88" fmla="*/ 919162 h 4110786"/>
                          <a:gd name="connsiteX8-89" fmla="*/ 2106264 w 4158105"/>
                          <a:gd name="connsiteY8-90" fmla="*/ 319178 h 4110786"/>
                          <a:gd name="connsiteX9-91" fmla="*/ 2198792 w 4158105"/>
                          <a:gd name="connsiteY9-92" fmla="*/ 323850 h 4110786"/>
                          <a:gd name="connsiteX10-93" fmla="*/ 2019755 w 4158105"/>
                          <a:gd name="connsiteY10-94" fmla="*/ 323850 h 4110786"/>
                          <a:gd name="connsiteX11-95" fmla="*/ 2019755 w 4158105"/>
                          <a:gd name="connsiteY11-96" fmla="*/ 323546 h 4110786"/>
                          <a:gd name="connsiteX12-97" fmla="*/ 2106264 w 4158105"/>
                          <a:gd name="connsiteY12-98" fmla="*/ 319178 h 4110786"/>
                          <a:gd name="connsiteX13-99" fmla="*/ 2224351 w 4158105"/>
                          <a:gd name="connsiteY13-100" fmla="*/ 13068 h 4110786"/>
                          <a:gd name="connsiteX14-101" fmla="*/ 4158105 w 4158105"/>
                          <a:gd name="connsiteY14-102" fmla="*/ 2058946 h 4110786"/>
                          <a:gd name="connsiteX15-103" fmla="*/ 2106265 w 4158105"/>
                          <a:gd name="connsiteY15-104" fmla="*/ 4110786 h 4110786"/>
                          <a:gd name="connsiteX16-105" fmla="*/ 54424 w 4158105"/>
                          <a:gd name="connsiteY16-106" fmla="*/ 2058946 h 4110786"/>
                          <a:gd name="connsiteX17-107" fmla="*/ 574232 w 4158105"/>
                          <a:gd name="connsiteY17-108" fmla="*/ 1234330 h 4110786"/>
                          <a:gd name="connsiteX18-109" fmla="*/ 366497 w 4158105"/>
                          <a:gd name="connsiteY18-110" fmla="*/ 2058945 h 4110786"/>
                          <a:gd name="connsiteX19-111" fmla="*/ 2106264 w 4158105"/>
                          <a:gd name="connsiteY19-112" fmla="*/ 3798712 h 4110786"/>
                          <a:gd name="connsiteX20-113" fmla="*/ 3846030 w 4158105"/>
                          <a:gd name="connsiteY20-114" fmla="*/ 2058945 h 4110786"/>
                          <a:gd name="connsiteX21-115" fmla="*/ 2198792 w 4158105"/>
                          <a:gd name="connsiteY21-116" fmla="*/ 323850 h 4110786"/>
                          <a:gd name="connsiteX22-117" fmla="*/ 2219780 w 4158105"/>
                          <a:gd name="connsiteY22-118" fmla="*/ 323850 h 4110786"/>
                          <a:gd name="connsiteX23-119" fmla="*/ 2224351 w 4158105"/>
                          <a:gd name="connsiteY23-120" fmla="*/ 13068 h 4110786"/>
                          <a:gd name="connsiteX24-121" fmla="*/ 2019755 w 4158105"/>
                          <a:gd name="connsiteY24-122" fmla="*/ 11473 h 4110786"/>
                          <a:gd name="connsiteX25-123" fmla="*/ 2019755 w 4158105"/>
                          <a:gd name="connsiteY25-124" fmla="*/ 323546 h 4110786"/>
                          <a:gd name="connsiteX26-125" fmla="*/ 668844 w 4158105"/>
                          <a:gd name="connsiteY26-126" fmla="*/ 1079241 h 4110786"/>
                          <a:gd name="connsiteX27-127" fmla="*/ 399753 w 4158105"/>
                          <a:gd name="connsiteY27-128" fmla="*/ 920125 h 4110786"/>
                          <a:gd name="connsiteX28-129" fmla="*/ 2019755 w 4158105"/>
                          <a:gd name="connsiteY28-130" fmla="*/ 11473 h 4110786"/>
                          <a:gd name="connsiteX29-131" fmla="*/ 2224543 w 4158105"/>
                          <a:gd name="connsiteY29-132" fmla="*/ 0 h 4110786"/>
                          <a:gd name="connsiteX30-133" fmla="*/ 2224351 w 4158105"/>
                          <a:gd name="connsiteY30-134" fmla="*/ 13068 h 4110786"/>
                          <a:gd name="connsiteX31-135" fmla="*/ 2106265 w 4158105"/>
                          <a:gd name="connsiteY31-136" fmla="*/ 7105 h 4110786"/>
                          <a:gd name="connsiteX32-137" fmla="*/ 2019755 w 4158105"/>
                          <a:gd name="connsiteY32-138" fmla="*/ 11473 h 4110786"/>
                          <a:gd name="connsiteX33-139" fmla="*/ 2019755 w 4158105"/>
                          <a:gd name="connsiteY33-140" fmla="*/ 2381 h 4110786"/>
                          <a:gd name="connsiteX34-141" fmla="*/ 2224543 w 4158105"/>
                          <a:gd name="connsiteY34-142" fmla="*/ 0 h 4110786"/>
                          <a:gd name="connsiteX0-143" fmla="*/ 739525 w 4228786"/>
                          <a:gd name="connsiteY0-144" fmla="*/ 1079241 h 4110786"/>
                          <a:gd name="connsiteX1-145" fmla="*/ 742648 w 4228786"/>
                          <a:gd name="connsiteY1-146" fmla="*/ 1081087 h 4110786"/>
                          <a:gd name="connsiteX2-147" fmla="*/ 647398 w 4228786"/>
                          <a:gd name="connsiteY2-148" fmla="*/ 1235869 h 4110786"/>
                          <a:gd name="connsiteX3-149" fmla="*/ 644913 w 4228786"/>
                          <a:gd name="connsiteY3-150" fmla="*/ 1234330 h 4110786"/>
                          <a:gd name="connsiteX4-151" fmla="*/ 739525 w 4228786"/>
                          <a:gd name="connsiteY4-152" fmla="*/ 1079241 h 4110786"/>
                          <a:gd name="connsiteX5-153" fmla="*/ 468805 w 4228786"/>
                          <a:gd name="connsiteY5-154" fmla="*/ 919162 h 4110786"/>
                          <a:gd name="connsiteX6-155" fmla="*/ 470434 w 4228786"/>
                          <a:gd name="connsiteY6-156" fmla="*/ 920125 h 4110786"/>
                          <a:gd name="connsiteX7-157" fmla="*/ 468805 w 4228786"/>
                          <a:gd name="connsiteY7-158" fmla="*/ 919162 h 4110786"/>
                          <a:gd name="connsiteX8-159" fmla="*/ 2176945 w 4228786"/>
                          <a:gd name="connsiteY8-160" fmla="*/ 319178 h 4110786"/>
                          <a:gd name="connsiteX9-161" fmla="*/ 2269473 w 4228786"/>
                          <a:gd name="connsiteY9-162" fmla="*/ 323850 h 4110786"/>
                          <a:gd name="connsiteX10-163" fmla="*/ 2090436 w 4228786"/>
                          <a:gd name="connsiteY10-164" fmla="*/ 323850 h 4110786"/>
                          <a:gd name="connsiteX11-165" fmla="*/ 2090436 w 4228786"/>
                          <a:gd name="connsiteY11-166" fmla="*/ 323546 h 4110786"/>
                          <a:gd name="connsiteX12-167" fmla="*/ 2176945 w 4228786"/>
                          <a:gd name="connsiteY12-168" fmla="*/ 319178 h 4110786"/>
                          <a:gd name="connsiteX13-169" fmla="*/ 2295032 w 4228786"/>
                          <a:gd name="connsiteY13-170" fmla="*/ 13068 h 4110786"/>
                          <a:gd name="connsiteX14-171" fmla="*/ 4228786 w 4228786"/>
                          <a:gd name="connsiteY14-172" fmla="*/ 2058946 h 4110786"/>
                          <a:gd name="connsiteX15-173" fmla="*/ 2176946 w 4228786"/>
                          <a:gd name="connsiteY15-174" fmla="*/ 4110786 h 4110786"/>
                          <a:gd name="connsiteX16-175" fmla="*/ 125105 w 4228786"/>
                          <a:gd name="connsiteY16-176" fmla="*/ 2058946 h 4110786"/>
                          <a:gd name="connsiteX17-177" fmla="*/ 437178 w 4228786"/>
                          <a:gd name="connsiteY17-178" fmla="*/ 2058945 h 4110786"/>
                          <a:gd name="connsiteX18-179" fmla="*/ 2176945 w 4228786"/>
                          <a:gd name="connsiteY18-180" fmla="*/ 3798712 h 4110786"/>
                          <a:gd name="connsiteX19-181" fmla="*/ 3916711 w 4228786"/>
                          <a:gd name="connsiteY19-182" fmla="*/ 2058945 h 4110786"/>
                          <a:gd name="connsiteX20-183" fmla="*/ 2269473 w 4228786"/>
                          <a:gd name="connsiteY20-184" fmla="*/ 323850 h 4110786"/>
                          <a:gd name="connsiteX21-185" fmla="*/ 2290461 w 4228786"/>
                          <a:gd name="connsiteY21-186" fmla="*/ 323850 h 4110786"/>
                          <a:gd name="connsiteX22-187" fmla="*/ 2295032 w 4228786"/>
                          <a:gd name="connsiteY22-188" fmla="*/ 13068 h 4110786"/>
                          <a:gd name="connsiteX23-189" fmla="*/ 2090436 w 4228786"/>
                          <a:gd name="connsiteY23-190" fmla="*/ 11473 h 4110786"/>
                          <a:gd name="connsiteX24-191" fmla="*/ 2090436 w 4228786"/>
                          <a:gd name="connsiteY24-192" fmla="*/ 323546 h 4110786"/>
                          <a:gd name="connsiteX25-193" fmla="*/ 739525 w 4228786"/>
                          <a:gd name="connsiteY25-194" fmla="*/ 1079241 h 4110786"/>
                          <a:gd name="connsiteX26-195" fmla="*/ 470434 w 4228786"/>
                          <a:gd name="connsiteY26-196" fmla="*/ 920125 h 4110786"/>
                          <a:gd name="connsiteX27-197" fmla="*/ 2090436 w 4228786"/>
                          <a:gd name="connsiteY27-198" fmla="*/ 11473 h 4110786"/>
                          <a:gd name="connsiteX28-199" fmla="*/ 2295224 w 4228786"/>
                          <a:gd name="connsiteY28-200" fmla="*/ 0 h 4110786"/>
                          <a:gd name="connsiteX29-201" fmla="*/ 2295032 w 4228786"/>
                          <a:gd name="connsiteY29-202" fmla="*/ 13068 h 4110786"/>
                          <a:gd name="connsiteX30-203" fmla="*/ 2176946 w 4228786"/>
                          <a:gd name="connsiteY30-204" fmla="*/ 7105 h 4110786"/>
                          <a:gd name="connsiteX31-205" fmla="*/ 2090436 w 4228786"/>
                          <a:gd name="connsiteY31-206" fmla="*/ 11473 h 4110786"/>
                          <a:gd name="connsiteX32-207" fmla="*/ 2090436 w 4228786"/>
                          <a:gd name="connsiteY32-208" fmla="*/ 2381 h 4110786"/>
                          <a:gd name="connsiteX33-209" fmla="*/ 2295224 w 4228786"/>
                          <a:gd name="connsiteY33-210" fmla="*/ 0 h 4110786"/>
                          <a:gd name="connsiteX0-211" fmla="*/ 739525 w 4228786"/>
                          <a:gd name="connsiteY0-212" fmla="*/ 1079241 h 4110786"/>
                          <a:gd name="connsiteX1-213" fmla="*/ 742648 w 4228786"/>
                          <a:gd name="connsiteY1-214" fmla="*/ 1081087 h 4110786"/>
                          <a:gd name="connsiteX2-215" fmla="*/ 647398 w 4228786"/>
                          <a:gd name="connsiteY2-216" fmla="*/ 1235869 h 4110786"/>
                          <a:gd name="connsiteX3-217" fmla="*/ 739525 w 4228786"/>
                          <a:gd name="connsiteY3-218" fmla="*/ 1079241 h 4110786"/>
                          <a:gd name="connsiteX4-219" fmla="*/ 468805 w 4228786"/>
                          <a:gd name="connsiteY4-220" fmla="*/ 919162 h 4110786"/>
                          <a:gd name="connsiteX5-221" fmla="*/ 470434 w 4228786"/>
                          <a:gd name="connsiteY5-222" fmla="*/ 920125 h 4110786"/>
                          <a:gd name="connsiteX6-223" fmla="*/ 468805 w 4228786"/>
                          <a:gd name="connsiteY6-224" fmla="*/ 919162 h 4110786"/>
                          <a:gd name="connsiteX7-225" fmla="*/ 2176945 w 4228786"/>
                          <a:gd name="connsiteY7-226" fmla="*/ 319178 h 4110786"/>
                          <a:gd name="connsiteX8-227" fmla="*/ 2269473 w 4228786"/>
                          <a:gd name="connsiteY8-228" fmla="*/ 323850 h 4110786"/>
                          <a:gd name="connsiteX9-229" fmla="*/ 2090436 w 4228786"/>
                          <a:gd name="connsiteY9-230" fmla="*/ 323850 h 4110786"/>
                          <a:gd name="connsiteX10-231" fmla="*/ 2090436 w 4228786"/>
                          <a:gd name="connsiteY10-232" fmla="*/ 323546 h 4110786"/>
                          <a:gd name="connsiteX11-233" fmla="*/ 2176945 w 4228786"/>
                          <a:gd name="connsiteY11-234" fmla="*/ 319178 h 4110786"/>
                          <a:gd name="connsiteX12-235" fmla="*/ 2295032 w 4228786"/>
                          <a:gd name="connsiteY12-236" fmla="*/ 13068 h 4110786"/>
                          <a:gd name="connsiteX13-237" fmla="*/ 4228786 w 4228786"/>
                          <a:gd name="connsiteY13-238" fmla="*/ 2058946 h 4110786"/>
                          <a:gd name="connsiteX14-239" fmla="*/ 2176946 w 4228786"/>
                          <a:gd name="connsiteY14-240" fmla="*/ 4110786 h 4110786"/>
                          <a:gd name="connsiteX15-241" fmla="*/ 125105 w 4228786"/>
                          <a:gd name="connsiteY15-242" fmla="*/ 2058946 h 4110786"/>
                          <a:gd name="connsiteX16-243" fmla="*/ 437178 w 4228786"/>
                          <a:gd name="connsiteY16-244" fmla="*/ 2058945 h 4110786"/>
                          <a:gd name="connsiteX17-245" fmla="*/ 2176945 w 4228786"/>
                          <a:gd name="connsiteY17-246" fmla="*/ 3798712 h 4110786"/>
                          <a:gd name="connsiteX18-247" fmla="*/ 3916711 w 4228786"/>
                          <a:gd name="connsiteY18-248" fmla="*/ 2058945 h 4110786"/>
                          <a:gd name="connsiteX19-249" fmla="*/ 2269473 w 4228786"/>
                          <a:gd name="connsiteY19-250" fmla="*/ 323850 h 4110786"/>
                          <a:gd name="connsiteX20-251" fmla="*/ 2290461 w 4228786"/>
                          <a:gd name="connsiteY20-252" fmla="*/ 323850 h 4110786"/>
                          <a:gd name="connsiteX21-253" fmla="*/ 2295032 w 4228786"/>
                          <a:gd name="connsiteY21-254" fmla="*/ 13068 h 4110786"/>
                          <a:gd name="connsiteX22-255" fmla="*/ 2090436 w 4228786"/>
                          <a:gd name="connsiteY22-256" fmla="*/ 11473 h 4110786"/>
                          <a:gd name="connsiteX23-257" fmla="*/ 2090436 w 4228786"/>
                          <a:gd name="connsiteY23-258" fmla="*/ 323546 h 4110786"/>
                          <a:gd name="connsiteX24-259" fmla="*/ 739525 w 4228786"/>
                          <a:gd name="connsiteY24-260" fmla="*/ 1079241 h 4110786"/>
                          <a:gd name="connsiteX25-261" fmla="*/ 470434 w 4228786"/>
                          <a:gd name="connsiteY25-262" fmla="*/ 920125 h 4110786"/>
                          <a:gd name="connsiteX26-263" fmla="*/ 2090436 w 4228786"/>
                          <a:gd name="connsiteY26-264" fmla="*/ 11473 h 4110786"/>
                          <a:gd name="connsiteX27-265" fmla="*/ 2295224 w 4228786"/>
                          <a:gd name="connsiteY27-266" fmla="*/ 0 h 4110786"/>
                          <a:gd name="connsiteX28-267" fmla="*/ 2295032 w 4228786"/>
                          <a:gd name="connsiteY28-268" fmla="*/ 13068 h 4110786"/>
                          <a:gd name="connsiteX29-269" fmla="*/ 2176946 w 4228786"/>
                          <a:gd name="connsiteY29-270" fmla="*/ 7105 h 4110786"/>
                          <a:gd name="connsiteX30-271" fmla="*/ 2090436 w 4228786"/>
                          <a:gd name="connsiteY30-272" fmla="*/ 11473 h 4110786"/>
                          <a:gd name="connsiteX31-273" fmla="*/ 2090436 w 4228786"/>
                          <a:gd name="connsiteY31-274" fmla="*/ 2381 h 4110786"/>
                          <a:gd name="connsiteX32-275" fmla="*/ 2295224 w 4228786"/>
                          <a:gd name="connsiteY32-276" fmla="*/ 0 h 4110786"/>
                          <a:gd name="connsiteX0-277" fmla="*/ 739525 w 4228786"/>
                          <a:gd name="connsiteY0-278" fmla="*/ 1079241 h 4110786"/>
                          <a:gd name="connsiteX1-279" fmla="*/ 742648 w 4228786"/>
                          <a:gd name="connsiteY1-280" fmla="*/ 1081087 h 4110786"/>
                          <a:gd name="connsiteX2-281" fmla="*/ 739525 w 4228786"/>
                          <a:gd name="connsiteY2-282" fmla="*/ 1079241 h 4110786"/>
                          <a:gd name="connsiteX3-283" fmla="*/ 468805 w 4228786"/>
                          <a:gd name="connsiteY3-284" fmla="*/ 919162 h 4110786"/>
                          <a:gd name="connsiteX4-285" fmla="*/ 470434 w 4228786"/>
                          <a:gd name="connsiteY4-286" fmla="*/ 920125 h 4110786"/>
                          <a:gd name="connsiteX5-287" fmla="*/ 468805 w 4228786"/>
                          <a:gd name="connsiteY5-288" fmla="*/ 919162 h 4110786"/>
                          <a:gd name="connsiteX6-289" fmla="*/ 2176945 w 4228786"/>
                          <a:gd name="connsiteY6-290" fmla="*/ 319178 h 4110786"/>
                          <a:gd name="connsiteX7-291" fmla="*/ 2269473 w 4228786"/>
                          <a:gd name="connsiteY7-292" fmla="*/ 323850 h 4110786"/>
                          <a:gd name="connsiteX8-293" fmla="*/ 2090436 w 4228786"/>
                          <a:gd name="connsiteY8-294" fmla="*/ 323850 h 4110786"/>
                          <a:gd name="connsiteX9-295" fmla="*/ 2090436 w 4228786"/>
                          <a:gd name="connsiteY9-296" fmla="*/ 323546 h 4110786"/>
                          <a:gd name="connsiteX10-297" fmla="*/ 2176945 w 4228786"/>
                          <a:gd name="connsiteY10-298" fmla="*/ 319178 h 4110786"/>
                          <a:gd name="connsiteX11-299" fmla="*/ 2295032 w 4228786"/>
                          <a:gd name="connsiteY11-300" fmla="*/ 13068 h 4110786"/>
                          <a:gd name="connsiteX12-301" fmla="*/ 4228786 w 4228786"/>
                          <a:gd name="connsiteY12-302" fmla="*/ 2058946 h 4110786"/>
                          <a:gd name="connsiteX13-303" fmla="*/ 2176946 w 4228786"/>
                          <a:gd name="connsiteY13-304" fmla="*/ 4110786 h 4110786"/>
                          <a:gd name="connsiteX14-305" fmla="*/ 125105 w 4228786"/>
                          <a:gd name="connsiteY14-306" fmla="*/ 2058946 h 4110786"/>
                          <a:gd name="connsiteX15-307" fmla="*/ 437178 w 4228786"/>
                          <a:gd name="connsiteY15-308" fmla="*/ 2058945 h 4110786"/>
                          <a:gd name="connsiteX16-309" fmla="*/ 2176945 w 4228786"/>
                          <a:gd name="connsiteY16-310" fmla="*/ 3798712 h 4110786"/>
                          <a:gd name="connsiteX17-311" fmla="*/ 3916711 w 4228786"/>
                          <a:gd name="connsiteY17-312" fmla="*/ 2058945 h 4110786"/>
                          <a:gd name="connsiteX18-313" fmla="*/ 2269473 w 4228786"/>
                          <a:gd name="connsiteY18-314" fmla="*/ 323850 h 4110786"/>
                          <a:gd name="connsiteX19-315" fmla="*/ 2290461 w 4228786"/>
                          <a:gd name="connsiteY19-316" fmla="*/ 323850 h 4110786"/>
                          <a:gd name="connsiteX20-317" fmla="*/ 2295032 w 4228786"/>
                          <a:gd name="connsiteY20-318" fmla="*/ 13068 h 4110786"/>
                          <a:gd name="connsiteX21-319" fmla="*/ 2090436 w 4228786"/>
                          <a:gd name="connsiteY21-320" fmla="*/ 11473 h 4110786"/>
                          <a:gd name="connsiteX22-321" fmla="*/ 2090436 w 4228786"/>
                          <a:gd name="connsiteY22-322" fmla="*/ 323546 h 4110786"/>
                          <a:gd name="connsiteX23-323" fmla="*/ 739525 w 4228786"/>
                          <a:gd name="connsiteY23-324" fmla="*/ 1079241 h 4110786"/>
                          <a:gd name="connsiteX24-325" fmla="*/ 470434 w 4228786"/>
                          <a:gd name="connsiteY24-326" fmla="*/ 920125 h 4110786"/>
                          <a:gd name="connsiteX25-327" fmla="*/ 2090436 w 4228786"/>
                          <a:gd name="connsiteY25-328" fmla="*/ 11473 h 4110786"/>
                          <a:gd name="connsiteX26-329" fmla="*/ 2295224 w 4228786"/>
                          <a:gd name="connsiteY26-330" fmla="*/ 0 h 4110786"/>
                          <a:gd name="connsiteX27-331" fmla="*/ 2295032 w 4228786"/>
                          <a:gd name="connsiteY27-332" fmla="*/ 13068 h 4110786"/>
                          <a:gd name="connsiteX28-333" fmla="*/ 2176946 w 4228786"/>
                          <a:gd name="connsiteY28-334" fmla="*/ 7105 h 4110786"/>
                          <a:gd name="connsiteX29-335" fmla="*/ 2090436 w 4228786"/>
                          <a:gd name="connsiteY29-336" fmla="*/ 11473 h 4110786"/>
                          <a:gd name="connsiteX30-337" fmla="*/ 2090436 w 4228786"/>
                          <a:gd name="connsiteY30-338" fmla="*/ 2381 h 4110786"/>
                          <a:gd name="connsiteX31-339" fmla="*/ 2295224 w 4228786"/>
                          <a:gd name="connsiteY31-340" fmla="*/ 0 h 4110786"/>
                          <a:gd name="connsiteX0-341" fmla="*/ 739525 w 4228786"/>
                          <a:gd name="connsiteY0-342" fmla="*/ 1079241 h 4110786"/>
                          <a:gd name="connsiteX1-343" fmla="*/ 742648 w 4228786"/>
                          <a:gd name="connsiteY1-344" fmla="*/ 1081087 h 4110786"/>
                          <a:gd name="connsiteX2-345" fmla="*/ 739525 w 4228786"/>
                          <a:gd name="connsiteY2-346" fmla="*/ 1079241 h 4110786"/>
                          <a:gd name="connsiteX3-347" fmla="*/ 468805 w 4228786"/>
                          <a:gd name="connsiteY3-348" fmla="*/ 919162 h 4110786"/>
                          <a:gd name="connsiteX4-349" fmla="*/ 470434 w 4228786"/>
                          <a:gd name="connsiteY4-350" fmla="*/ 920125 h 4110786"/>
                          <a:gd name="connsiteX5-351" fmla="*/ 468805 w 4228786"/>
                          <a:gd name="connsiteY5-352" fmla="*/ 919162 h 4110786"/>
                          <a:gd name="connsiteX6-353" fmla="*/ 2176945 w 4228786"/>
                          <a:gd name="connsiteY6-354" fmla="*/ 319178 h 4110786"/>
                          <a:gd name="connsiteX7-355" fmla="*/ 2269473 w 4228786"/>
                          <a:gd name="connsiteY7-356" fmla="*/ 323850 h 4110786"/>
                          <a:gd name="connsiteX8-357" fmla="*/ 2090436 w 4228786"/>
                          <a:gd name="connsiteY8-358" fmla="*/ 323850 h 4110786"/>
                          <a:gd name="connsiteX9-359" fmla="*/ 2090436 w 4228786"/>
                          <a:gd name="connsiteY9-360" fmla="*/ 323546 h 4110786"/>
                          <a:gd name="connsiteX10-361" fmla="*/ 2176945 w 4228786"/>
                          <a:gd name="connsiteY10-362" fmla="*/ 319178 h 4110786"/>
                          <a:gd name="connsiteX11-363" fmla="*/ 2295032 w 4228786"/>
                          <a:gd name="connsiteY11-364" fmla="*/ 13068 h 4110786"/>
                          <a:gd name="connsiteX12-365" fmla="*/ 4228786 w 4228786"/>
                          <a:gd name="connsiteY12-366" fmla="*/ 2058946 h 4110786"/>
                          <a:gd name="connsiteX13-367" fmla="*/ 2176946 w 4228786"/>
                          <a:gd name="connsiteY13-368" fmla="*/ 4110786 h 4110786"/>
                          <a:gd name="connsiteX14-369" fmla="*/ 125105 w 4228786"/>
                          <a:gd name="connsiteY14-370" fmla="*/ 2058946 h 4110786"/>
                          <a:gd name="connsiteX15-371" fmla="*/ 437178 w 4228786"/>
                          <a:gd name="connsiteY15-372" fmla="*/ 2058945 h 4110786"/>
                          <a:gd name="connsiteX16-373" fmla="*/ 2176945 w 4228786"/>
                          <a:gd name="connsiteY16-374" fmla="*/ 3798712 h 4110786"/>
                          <a:gd name="connsiteX17-375" fmla="*/ 3916711 w 4228786"/>
                          <a:gd name="connsiteY17-376" fmla="*/ 2058945 h 4110786"/>
                          <a:gd name="connsiteX18-377" fmla="*/ 2269473 w 4228786"/>
                          <a:gd name="connsiteY18-378" fmla="*/ 323850 h 4110786"/>
                          <a:gd name="connsiteX19-379" fmla="*/ 2290461 w 4228786"/>
                          <a:gd name="connsiteY19-380" fmla="*/ 323850 h 4110786"/>
                          <a:gd name="connsiteX20-381" fmla="*/ 2295032 w 4228786"/>
                          <a:gd name="connsiteY20-382" fmla="*/ 13068 h 4110786"/>
                          <a:gd name="connsiteX21-383" fmla="*/ 2090436 w 4228786"/>
                          <a:gd name="connsiteY21-384" fmla="*/ 11473 h 4110786"/>
                          <a:gd name="connsiteX22-385" fmla="*/ 2090436 w 4228786"/>
                          <a:gd name="connsiteY22-386" fmla="*/ 323546 h 4110786"/>
                          <a:gd name="connsiteX23-387" fmla="*/ 739525 w 4228786"/>
                          <a:gd name="connsiteY23-388" fmla="*/ 1079241 h 4110786"/>
                          <a:gd name="connsiteX24-389" fmla="*/ 470434 w 4228786"/>
                          <a:gd name="connsiteY24-390" fmla="*/ 920125 h 4110786"/>
                          <a:gd name="connsiteX25-391" fmla="*/ 2090436 w 4228786"/>
                          <a:gd name="connsiteY25-392" fmla="*/ 11473 h 4110786"/>
                          <a:gd name="connsiteX26-393" fmla="*/ 2295224 w 4228786"/>
                          <a:gd name="connsiteY26-394" fmla="*/ 0 h 4110786"/>
                          <a:gd name="connsiteX27-395" fmla="*/ 2176946 w 4228786"/>
                          <a:gd name="connsiteY27-396" fmla="*/ 7105 h 4110786"/>
                          <a:gd name="connsiteX28-397" fmla="*/ 2090436 w 4228786"/>
                          <a:gd name="connsiteY28-398" fmla="*/ 11473 h 4110786"/>
                          <a:gd name="connsiteX29-399" fmla="*/ 2090436 w 4228786"/>
                          <a:gd name="connsiteY29-400" fmla="*/ 2381 h 4110786"/>
                          <a:gd name="connsiteX30-401" fmla="*/ 2295224 w 4228786"/>
                          <a:gd name="connsiteY30-402" fmla="*/ 0 h 4110786"/>
                          <a:gd name="connsiteX0-403" fmla="*/ 739525 w 4228949"/>
                          <a:gd name="connsiteY0-404" fmla="*/ 1079241 h 4110786"/>
                          <a:gd name="connsiteX1-405" fmla="*/ 742648 w 4228949"/>
                          <a:gd name="connsiteY1-406" fmla="*/ 1081087 h 4110786"/>
                          <a:gd name="connsiteX2-407" fmla="*/ 739525 w 4228949"/>
                          <a:gd name="connsiteY2-408" fmla="*/ 1079241 h 4110786"/>
                          <a:gd name="connsiteX3-409" fmla="*/ 468805 w 4228949"/>
                          <a:gd name="connsiteY3-410" fmla="*/ 919162 h 4110786"/>
                          <a:gd name="connsiteX4-411" fmla="*/ 470434 w 4228949"/>
                          <a:gd name="connsiteY4-412" fmla="*/ 920125 h 4110786"/>
                          <a:gd name="connsiteX5-413" fmla="*/ 468805 w 4228949"/>
                          <a:gd name="connsiteY5-414" fmla="*/ 919162 h 4110786"/>
                          <a:gd name="connsiteX6-415" fmla="*/ 2176945 w 4228949"/>
                          <a:gd name="connsiteY6-416" fmla="*/ 319178 h 4110786"/>
                          <a:gd name="connsiteX7-417" fmla="*/ 2269473 w 4228949"/>
                          <a:gd name="connsiteY7-418" fmla="*/ 323850 h 4110786"/>
                          <a:gd name="connsiteX8-419" fmla="*/ 2090436 w 4228949"/>
                          <a:gd name="connsiteY8-420" fmla="*/ 323850 h 4110786"/>
                          <a:gd name="connsiteX9-421" fmla="*/ 2090436 w 4228949"/>
                          <a:gd name="connsiteY9-422" fmla="*/ 323546 h 4110786"/>
                          <a:gd name="connsiteX10-423" fmla="*/ 2176945 w 4228949"/>
                          <a:gd name="connsiteY10-424" fmla="*/ 319178 h 4110786"/>
                          <a:gd name="connsiteX11-425" fmla="*/ 2290461 w 4228949"/>
                          <a:gd name="connsiteY11-426" fmla="*/ 323850 h 4110786"/>
                          <a:gd name="connsiteX12-427" fmla="*/ 4228786 w 4228949"/>
                          <a:gd name="connsiteY12-428" fmla="*/ 2058946 h 4110786"/>
                          <a:gd name="connsiteX13-429" fmla="*/ 2176946 w 4228949"/>
                          <a:gd name="connsiteY13-430" fmla="*/ 4110786 h 4110786"/>
                          <a:gd name="connsiteX14-431" fmla="*/ 125105 w 4228949"/>
                          <a:gd name="connsiteY14-432" fmla="*/ 2058946 h 4110786"/>
                          <a:gd name="connsiteX15-433" fmla="*/ 437178 w 4228949"/>
                          <a:gd name="connsiteY15-434" fmla="*/ 2058945 h 4110786"/>
                          <a:gd name="connsiteX16-435" fmla="*/ 2176945 w 4228949"/>
                          <a:gd name="connsiteY16-436" fmla="*/ 3798712 h 4110786"/>
                          <a:gd name="connsiteX17-437" fmla="*/ 3916711 w 4228949"/>
                          <a:gd name="connsiteY17-438" fmla="*/ 2058945 h 4110786"/>
                          <a:gd name="connsiteX18-439" fmla="*/ 2269473 w 4228949"/>
                          <a:gd name="connsiteY18-440" fmla="*/ 323850 h 4110786"/>
                          <a:gd name="connsiteX19-441" fmla="*/ 2290461 w 4228949"/>
                          <a:gd name="connsiteY19-442" fmla="*/ 323850 h 4110786"/>
                          <a:gd name="connsiteX20-443" fmla="*/ 2090436 w 4228949"/>
                          <a:gd name="connsiteY20-444" fmla="*/ 11473 h 4110786"/>
                          <a:gd name="connsiteX21-445" fmla="*/ 2090436 w 4228949"/>
                          <a:gd name="connsiteY21-446" fmla="*/ 323546 h 4110786"/>
                          <a:gd name="connsiteX22-447" fmla="*/ 739525 w 4228949"/>
                          <a:gd name="connsiteY22-448" fmla="*/ 1079241 h 4110786"/>
                          <a:gd name="connsiteX23-449" fmla="*/ 470434 w 4228949"/>
                          <a:gd name="connsiteY23-450" fmla="*/ 920125 h 4110786"/>
                          <a:gd name="connsiteX24-451" fmla="*/ 2090436 w 4228949"/>
                          <a:gd name="connsiteY24-452" fmla="*/ 11473 h 4110786"/>
                          <a:gd name="connsiteX25-453" fmla="*/ 2295224 w 4228949"/>
                          <a:gd name="connsiteY25-454" fmla="*/ 0 h 4110786"/>
                          <a:gd name="connsiteX26-455" fmla="*/ 2176946 w 4228949"/>
                          <a:gd name="connsiteY26-456" fmla="*/ 7105 h 4110786"/>
                          <a:gd name="connsiteX27-457" fmla="*/ 2090436 w 4228949"/>
                          <a:gd name="connsiteY27-458" fmla="*/ 11473 h 4110786"/>
                          <a:gd name="connsiteX28-459" fmla="*/ 2090436 w 4228949"/>
                          <a:gd name="connsiteY28-460" fmla="*/ 2381 h 4110786"/>
                          <a:gd name="connsiteX29-461" fmla="*/ 2295224 w 4228949"/>
                          <a:gd name="connsiteY29-462" fmla="*/ 0 h 4110786"/>
                          <a:gd name="connsiteX0-463" fmla="*/ 739525 w 4228949"/>
                          <a:gd name="connsiteY0-464" fmla="*/ 1076860 h 4108405"/>
                          <a:gd name="connsiteX1-465" fmla="*/ 742648 w 4228949"/>
                          <a:gd name="connsiteY1-466" fmla="*/ 1078706 h 4108405"/>
                          <a:gd name="connsiteX2-467" fmla="*/ 739525 w 4228949"/>
                          <a:gd name="connsiteY2-468" fmla="*/ 1076860 h 4108405"/>
                          <a:gd name="connsiteX3-469" fmla="*/ 468805 w 4228949"/>
                          <a:gd name="connsiteY3-470" fmla="*/ 916781 h 4108405"/>
                          <a:gd name="connsiteX4-471" fmla="*/ 470434 w 4228949"/>
                          <a:gd name="connsiteY4-472" fmla="*/ 917744 h 4108405"/>
                          <a:gd name="connsiteX5-473" fmla="*/ 468805 w 4228949"/>
                          <a:gd name="connsiteY5-474" fmla="*/ 916781 h 4108405"/>
                          <a:gd name="connsiteX6-475" fmla="*/ 2176945 w 4228949"/>
                          <a:gd name="connsiteY6-476" fmla="*/ 316797 h 4108405"/>
                          <a:gd name="connsiteX7-477" fmla="*/ 2269473 w 4228949"/>
                          <a:gd name="connsiteY7-478" fmla="*/ 321469 h 4108405"/>
                          <a:gd name="connsiteX8-479" fmla="*/ 2090436 w 4228949"/>
                          <a:gd name="connsiteY8-480" fmla="*/ 321469 h 4108405"/>
                          <a:gd name="connsiteX9-481" fmla="*/ 2090436 w 4228949"/>
                          <a:gd name="connsiteY9-482" fmla="*/ 321165 h 4108405"/>
                          <a:gd name="connsiteX10-483" fmla="*/ 2176945 w 4228949"/>
                          <a:gd name="connsiteY10-484" fmla="*/ 316797 h 4108405"/>
                          <a:gd name="connsiteX11-485" fmla="*/ 2290461 w 4228949"/>
                          <a:gd name="connsiteY11-486" fmla="*/ 321469 h 4108405"/>
                          <a:gd name="connsiteX12-487" fmla="*/ 4228786 w 4228949"/>
                          <a:gd name="connsiteY12-488" fmla="*/ 2056565 h 4108405"/>
                          <a:gd name="connsiteX13-489" fmla="*/ 2176946 w 4228949"/>
                          <a:gd name="connsiteY13-490" fmla="*/ 4108405 h 4108405"/>
                          <a:gd name="connsiteX14-491" fmla="*/ 125105 w 4228949"/>
                          <a:gd name="connsiteY14-492" fmla="*/ 2056565 h 4108405"/>
                          <a:gd name="connsiteX15-493" fmla="*/ 437178 w 4228949"/>
                          <a:gd name="connsiteY15-494" fmla="*/ 2056564 h 4108405"/>
                          <a:gd name="connsiteX16-495" fmla="*/ 2176945 w 4228949"/>
                          <a:gd name="connsiteY16-496" fmla="*/ 3796331 h 4108405"/>
                          <a:gd name="connsiteX17-497" fmla="*/ 3916711 w 4228949"/>
                          <a:gd name="connsiteY17-498" fmla="*/ 2056564 h 4108405"/>
                          <a:gd name="connsiteX18-499" fmla="*/ 2269473 w 4228949"/>
                          <a:gd name="connsiteY18-500" fmla="*/ 321469 h 4108405"/>
                          <a:gd name="connsiteX19-501" fmla="*/ 2290461 w 4228949"/>
                          <a:gd name="connsiteY19-502" fmla="*/ 321469 h 4108405"/>
                          <a:gd name="connsiteX20-503" fmla="*/ 2090436 w 4228949"/>
                          <a:gd name="connsiteY20-504" fmla="*/ 9092 h 4108405"/>
                          <a:gd name="connsiteX21-505" fmla="*/ 2090436 w 4228949"/>
                          <a:gd name="connsiteY21-506" fmla="*/ 321165 h 4108405"/>
                          <a:gd name="connsiteX22-507" fmla="*/ 739525 w 4228949"/>
                          <a:gd name="connsiteY22-508" fmla="*/ 1076860 h 4108405"/>
                          <a:gd name="connsiteX23-509" fmla="*/ 470434 w 4228949"/>
                          <a:gd name="connsiteY23-510" fmla="*/ 917744 h 4108405"/>
                          <a:gd name="connsiteX24-511" fmla="*/ 2090436 w 4228949"/>
                          <a:gd name="connsiteY24-512" fmla="*/ 9092 h 4108405"/>
                          <a:gd name="connsiteX25-513" fmla="*/ 2090436 w 4228949"/>
                          <a:gd name="connsiteY25-514" fmla="*/ 0 h 4108405"/>
                          <a:gd name="connsiteX26-515" fmla="*/ 2176946 w 4228949"/>
                          <a:gd name="connsiteY26-516" fmla="*/ 4724 h 4108405"/>
                          <a:gd name="connsiteX27-517" fmla="*/ 2090436 w 4228949"/>
                          <a:gd name="connsiteY27-518" fmla="*/ 9092 h 4108405"/>
                          <a:gd name="connsiteX28-519" fmla="*/ 2090436 w 4228949"/>
                          <a:gd name="connsiteY28-520" fmla="*/ 0 h 4108405"/>
                          <a:gd name="connsiteX0-521" fmla="*/ 739525 w 4228949"/>
                          <a:gd name="connsiteY0-522" fmla="*/ 1076860 h 4108405"/>
                          <a:gd name="connsiteX1-523" fmla="*/ 742648 w 4228949"/>
                          <a:gd name="connsiteY1-524" fmla="*/ 1078706 h 4108405"/>
                          <a:gd name="connsiteX2-525" fmla="*/ 739525 w 4228949"/>
                          <a:gd name="connsiteY2-526" fmla="*/ 1076860 h 4108405"/>
                          <a:gd name="connsiteX3-527" fmla="*/ 468805 w 4228949"/>
                          <a:gd name="connsiteY3-528" fmla="*/ 916781 h 4108405"/>
                          <a:gd name="connsiteX4-529" fmla="*/ 470434 w 4228949"/>
                          <a:gd name="connsiteY4-530" fmla="*/ 917744 h 4108405"/>
                          <a:gd name="connsiteX5-531" fmla="*/ 468805 w 4228949"/>
                          <a:gd name="connsiteY5-532" fmla="*/ 916781 h 4108405"/>
                          <a:gd name="connsiteX6-533" fmla="*/ 2176945 w 4228949"/>
                          <a:gd name="connsiteY6-534" fmla="*/ 316797 h 4108405"/>
                          <a:gd name="connsiteX7-535" fmla="*/ 2269473 w 4228949"/>
                          <a:gd name="connsiteY7-536" fmla="*/ 321469 h 4108405"/>
                          <a:gd name="connsiteX8-537" fmla="*/ 2090436 w 4228949"/>
                          <a:gd name="connsiteY8-538" fmla="*/ 321469 h 4108405"/>
                          <a:gd name="connsiteX9-539" fmla="*/ 2090436 w 4228949"/>
                          <a:gd name="connsiteY9-540" fmla="*/ 321165 h 4108405"/>
                          <a:gd name="connsiteX10-541" fmla="*/ 2176945 w 4228949"/>
                          <a:gd name="connsiteY10-542" fmla="*/ 316797 h 4108405"/>
                          <a:gd name="connsiteX11-543" fmla="*/ 2290461 w 4228949"/>
                          <a:gd name="connsiteY11-544" fmla="*/ 321469 h 4108405"/>
                          <a:gd name="connsiteX12-545" fmla="*/ 4228786 w 4228949"/>
                          <a:gd name="connsiteY12-546" fmla="*/ 2056565 h 4108405"/>
                          <a:gd name="connsiteX13-547" fmla="*/ 2176946 w 4228949"/>
                          <a:gd name="connsiteY13-548" fmla="*/ 4108405 h 4108405"/>
                          <a:gd name="connsiteX14-549" fmla="*/ 125105 w 4228949"/>
                          <a:gd name="connsiteY14-550" fmla="*/ 2056565 h 4108405"/>
                          <a:gd name="connsiteX15-551" fmla="*/ 437178 w 4228949"/>
                          <a:gd name="connsiteY15-552" fmla="*/ 2056564 h 4108405"/>
                          <a:gd name="connsiteX16-553" fmla="*/ 2176945 w 4228949"/>
                          <a:gd name="connsiteY16-554" fmla="*/ 3796331 h 4108405"/>
                          <a:gd name="connsiteX17-555" fmla="*/ 3916711 w 4228949"/>
                          <a:gd name="connsiteY17-556" fmla="*/ 2056564 h 4108405"/>
                          <a:gd name="connsiteX18-557" fmla="*/ 2269473 w 4228949"/>
                          <a:gd name="connsiteY18-558" fmla="*/ 321469 h 4108405"/>
                          <a:gd name="connsiteX19-559" fmla="*/ 2290461 w 4228949"/>
                          <a:gd name="connsiteY19-560" fmla="*/ 321469 h 4108405"/>
                          <a:gd name="connsiteX20-561" fmla="*/ 2090436 w 4228949"/>
                          <a:gd name="connsiteY20-562" fmla="*/ 9092 h 4108405"/>
                          <a:gd name="connsiteX21-563" fmla="*/ 2090436 w 4228949"/>
                          <a:gd name="connsiteY21-564" fmla="*/ 321165 h 4108405"/>
                          <a:gd name="connsiteX22-565" fmla="*/ 739525 w 4228949"/>
                          <a:gd name="connsiteY22-566" fmla="*/ 1076860 h 4108405"/>
                          <a:gd name="connsiteX23-567" fmla="*/ 470434 w 4228949"/>
                          <a:gd name="connsiteY23-568" fmla="*/ 917744 h 4108405"/>
                          <a:gd name="connsiteX24-569" fmla="*/ 2090436 w 4228949"/>
                          <a:gd name="connsiteY24-570" fmla="*/ 9092 h 4108405"/>
                          <a:gd name="connsiteX25-571" fmla="*/ 2090436 w 4228949"/>
                          <a:gd name="connsiteY25-572" fmla="*/ 0 h 4108405"/>
                          <a:gd name="connsiteX26-573" fmla="*/ 2090436 w 4228949"/>
                          <a:gd name="connsiteY26-574" fmla="*/ 9092 h 4108405"/>
                          <a:gd name="connsiteX27-575" fmla="*/ 2090436 w 4228949"/>
                          <a:gd name="connsiteY27-576" fmla="*/ 0 h 4108405"/>
                          <a:gd name="connsiteX0-577" fmla="*/ 739525 w 4228925"/>
                          <a:gd name="connsiteY0-578" fmla="*/ 1076860 h 4108405"/>
                          <a:gd name="connsiteX1-579" fmla="*/ 742648 w 4228925"/>
                          <a:gd name="connsiteY1-580" fmla="*/ 1078706 h 4108405"/>
                          <a:gd name="connsiteX2-581" fmla="*/ 739525 w 4228925"/>
                          <a:gd name="connsiteY2-582" fmla="*/ 1076860 h 4108405"/>
                          <a:gd name="connsiteX3-583" fmla="*/ 468805 w 4228925"/>
                          <a:gd name="connsiteY3-584" fmla="*/ 916781 h 4108405"/>
                          <a:gd name="connsiteX4-585" fmla="*/ 470434 w 4228925"/>
                          <a:gd name="connsiteY4-586" fmla="*/ 917744 h 4108405"/>
                          <a:gd name="connsiteX5-587" fmla="*/ 468805 w 4228925"/>
                          <a:gd name="connsiteY5-588" fmla="*/ 916781 h 4108405"/>
                          <a:gd name="connsiteX6-589" fmla="*/ 2176945 w 4228925"/>
                          <a:gd name="connsiteY6-590" fmla="*/ 316797 h 4108405"/>
                          <a:gd name="connsiteX7-591" fmla="*/ 2269473 w 4228925"/>
                          <a:gd name="connsiteY7-592" fmla="*/ 321469 h 4108405"/>
                          <a:gd name="connsiteX8-593" fmla="*/ 2090436 w 4228925"/>
                          <a:gd name="connsiteY8-594" fmla="*/ 321469 h 4108405"/>
                          <a:gd name="connsiteX9-595" fmla="*/ 2090436 w 4228925"/>
                          <a:gd name="connsiteY9-596" fmla="*/ 321165 h 4108405"/>
                          <a:gd name="connsiteX10-597" fmla="*/ 2176945 w 4228925"/>
                          <a:gd name="connsiteY10-598" fmla="*/ 316797 h 4108405"/>
                          <a:gd name="connsiteX11-599" fmla="*/ 2290461 w 4228925"/>
                          <a:gd name="connsiteY11-600" fmla="*/ 321469 h 4108405"/>
                          <a:gd name="connsiteX12-601" fmla="*/ 4228786 w 4228925"/>
                          <a:gd name="connsiteY12-602" fmla="*/ 2056565 h 4108405"/>
                          <a:gd name="connsiteX13-603" fmla="*/ 2176946 w 4228925"/>
                          <a:gd name="connsiteY13-604" fmla="*/ 4108405 h 4108405"/>
                          <a:gd name="connsiteX14-605" fmla="*/ 125105 w 4228925"/>
                          <a:gd name="connsiteY14-606" fmla="*/ 2056565 h 4108405"/>
                          <a:gd name="connsiteX15-607" fmla="*/ 437178 w 4228925"/>
                          <a:gd name="connsiteY15-608" fmla="*/ 2056564 h 4108405"/>
                          <a:gd name="connsiteX16-609" fmla="*/ 2176945 w 4228925"/>
                          <a:gd name="connsiteY16-610" fmla="*/ 3796331 h 4108405"/>
                          <a:gd name="connsiteX17-611" fmla="*/ 3916711 w 4228925"/>
                          <a:gd name="connsiteY17-612" fmla="*/ 2056564 h 4108405"/>
                          <a:gd name="connsiteX18-613" fmla="*/ 2290461 w 4228925"/>
                          <a:gd name="connsiteY18-614" fmla="*/ 321469 h 4108405"/>
                          <a:gd name="connsiteX19-615" fmla="*/ 2090436 w 4228925"/>
                          <a:gd name="connsiteY19-616" fmla="*/ 9092 h 4108405"/>
                          <a:gd name="connsiteX20-617" fmla="*/ 2090436 w 4228925"/>
                          <a:gd name="connsiteY20-618" fmla="*/ 321165 h 4108405"/>
                          <a:gd name="connsiteX21-619" fmla="*/ 739525 w 4228925"/>
                          <a:gd name="connsiteY21-620" fmla="*/ 1076860 h 4108405"/>
                          <a:gd name="connsiteX22-621" fmla="*/ 470434 w 4228925"/>
                          <a:gd name="connsiteY22-622" fmla="*/ 917744 h 4108405"/>
                          <a:gd name="connsiteX23-623" fmla="*/ 2090436 w 4228925"/>
                          <a:gd name="connsiteY23-624" fmla="*/ 9092 h 4108405"/>
                          <a:gd name="connsiteX24-625" fmla="*/ 2090436 w 4228925"/>
                          <a:gd name="connsiteY24-626" fmla="*/ 0 h 4108405"/>
                          <a:gd name="connsiteX25-627" fmla="*/ 2090436 w 4228925"/>
                          <a:gd name="connsiteY25-628" fmla="*/ 9092 h 4108405"/>
                          <a:gd name="connsiteX26-629" fmla="*/ 2090436 w 4228925"/>
                          <a:gd name="connsiteY26-630" fmla="*/ 0 h 4108405"/>
                          <a:gd name="connsiteX0-631" fmla="*/ 739525 w 4228925"/>
                          <a:gd name="connsiteY0-632" fmla="*/ 1076860 h 4108405"/>
                          <a:gd name="connsiteX1-633" fmla="*/ 742648 w 4228925"/>
                          <a:gd name="connsiteY1-634" fmla="*/ 1078706 h 4108405"/>
                          <a:gd name="connsiteX2-635" fmla="*/ 739525 w 4228925"/>
                          <a:gd name="connsiteY2-636" fmla="*/ 1076860 h 4108405"/>
                          <a:gd name="connsiteX3-637" fmla="*/ 468805 w 4228925"/>
                          <a:gd name="connsiteY3-638" fmla="*/ 916781 h 4108405"/>
                          <a:gd name="connsiteX4-639" fmla="*/ 470434 w 4228925"/>
                          <a:gd name="connsiteY4-640" fmla="*/ 917744 h 4108405"/>
                          <a:gd name="connsiteX5-641" fmla="*/ 468805 w 4228925"/>
                          <a:gd name="connsiteY5-642" fmla="*/ 916781 h 4108405"/>
                          <a:gd name="connsiteX6-643" fmla="*/ 2176945 w 4228925"/>
                          <a:gd name="connsiteY6-644" fmla="*/ 316797 h 4108405"/>
                          <a:gd name="connsiteX7-645" fmla="*/ 2090436 w 4228925"/>
                          <a:gd name="connsiteY7-646" fmla="*/ 321469 h 4108405"/>
                          <a:gd name="connsiteX8-647" fmla="*/ 2090436 w 4228925"/>
                          <a:gd name="connsiteY8-648" fmla="*/ 321165 h 4108405"/>
                          <a:gd name="connsiteX9-649" fmla="*/ 2176945 w 4228925"/>
                          <a:gd name="connsiteY9-650" fmla="*/ 316797 h 4108405"/>
                          <a:gd name="connsiteX10-651" fmla="*/ 2290461 w 4228925"/>
                          <a:gd name="connsiteY10-652" fmla="*/ 321469 h 4108405"/>
                          <a:gd name="connsiteX11-653" fmla="*/ 4228786 w 4228925"/>
                          <a:gd name="connsiteY11-654" fmla="*/ 2056565 h 4108405"/>
                          <a:gd name="connsiteX12-655" fmla="*/ 2176946 w 4228925"/>
                          <a:gd name="connsiteY12-656" fmla="*/ 4108405 h 4108405"/>
                          <a:gd name="connsiteX13-657" fmla="*/ 125105 w 4228925"/>
                          <a:gd name="connsiteY13-658" fmla="*/ 2056565 h 4108405"/>
                          <a:gd name="connsiteX14-659" fmla="*/ 437178 w 4228925"/>
                          <a:gd name="connsiteY14-660" fmla="*/ 2056564 h 4108405"/>
                          <a:gd name="connsiteX15-661" fmla="*/ 2176945 w 4228925"/>
                          <a:gd name="connsiteY15-662" fmla="*/ 3796331 h 4108405"/>
                          <a:gd name="connsiteX16-663" fmla="*/ 3916711 w 4228925"/>
                          <a:gd name="connsiteY16-664" fmla="*/ 2056564 h 4108405"/>
                          <a:gd name="connsiteX17-665" fmla="*/ 2290461 w 4228925"/>
                          <a:gd name="connsiteY17-666" fmla="*/ 321469 h 4108405"/>
                          <a:gd name="connsiteX18-667" fmla="*/ 2090436 w 4228925"/>
                          <a:gd name="connsiteY18-668" fmla="*/ 9092 h 4108405"/>
                          <a:gd name="connsiteX19-669" fmla="*/ 2090436 w 4228925"/>
                          <a:gd name="connsiteY19-670" fmla="*/ 321165 h 4108405"/>
                          <a:gd name="connsiteX20-671" fmla="*/ 739525 w 4228925"/>
                          <a:gd name="connsiteY20-672" fmla="*/ 1076860 h 4108405"/>
                          <a:gd name="connsiteX21-673" fmla="*/ 470434 w 4228925"/>
                          <a:gd name="connsiteY21-674" fmla="*/ 917744 h 4108405"/>
                          <a:gd name="connsiteX22-675" fmla="*/ 2090436 w 4228925"/>
                          <a:gd name="connsiteY22-676" fmla="*/ 9092 h 4108405"/>
                          <a:gd name="connsiteX23-677" fmla="*/ 2090436 w 4228925"/>
                          <a:gd name="connsiteY23-678" fmla="*/ 0 h 4108405"/>
                          <a:gd name="connsiteX24-679" fmla="*/ 2090436 w 4228925"/>
                          <a:gd name="connsiteY24-680" fmla="*/ 9092 h 4108405"/>
                          <a:gd name="connsiteX25-681" fmla="*/ 2090436 w 4228925"/>
                          <a:gd name="connsiteY25-682" fmla="*/ 0 h 4108405"/>
                          <a:gd name="connsiteX0-683" fmla="*/ 739525 w 4228925"/>
                          <a:gd name="connsiteY0-684" fmla="*/ 1076860 h 4108405"/>
                          <a:gd name="connsiteX1-685" fmla="*/ 742648 w 4228925"/>
                          <a:gd name="connsiteY1-686" fmla="*/ 1078706 h 4108405"/>
                          <a:gd name="connsiteX2-687" fmla="*/ 739525 w 4228925"/>
                          <a:gd name="connsiteY2-688" fmla="*/ 1076860 h 4108405"/>
                          <a:gd name="connsiteX3-689" fmla="*/ 468805 w 4228925"/>
                          <a:gd name="connsiteY3-690" fmla="*/ 916781 h 4108405"/>
                          <a:gd name="connsiteX4-691" fmla="*/ 470434 w 4228925"/>
                          <a:gd name="connsiteY4-692" fmla="*/ 917744 h 4108405"/>
                          <a:gd name="connsiteX5-693" fmla="*/ 468805 w 4228925"/>
                          <a:gd name="connsiteY5-694" fmla="*/ 916781 h 4108405"/>
                          <a:gd name="connsiteX6-695" fmla="*/ 2090436 w 4228925"/>
                          <a:gd name="connsiteY6-696" fmla="*/ 321165 h 4108405"/>
                          <a:gd name="connsiteX7-697" fmla="*/ 2090436 w 4228925"/>
                          <a:gd name="connsiteY7-698" fmla="*/ 321469 h 4108405"/>
                          <a:gd name="connsiteX8-699" fmla="*/ 2090436 w 4228925"/>
                          <a:gd name="connsiteY8-700" fmla="*/ 321165 h 4108405"/>
                          <a:gd name="connsiteX9-701" fmla="*/ 2290461 w 4228925"/>
                          <a:gd name="connsiteY9-702" fmla="*/ 321469 h 4108405"/>
                          <a:gd name="connsiteX10-703" fmla="*/ 4228786 w 4228925"/>
                          <a:gd name="connsiteY10-704" fmla="*/ 2056565 h 4108405"/>
                          <a:gd name="connsiteX11-705" fmla="*/ 2176946 w 4228925"/>
                          <a:gd name="connsiteY11-706" fmla="*/ 4108405 h 4108405"/>
                          <a:gd name="connsiteX12-707" fmla="*/ 125105 w 4228925"/>
                          <a:gd name="connsiteY12-708" fmla="*/ 2056565 h 4108405"/>
                          <a:gd name="connsiteX13-709" fmla="*/ 437178 w 4228925"/>
                          <a:gd name="connsiteY13-710" fmla="*/ 2056564 h 4108405"/>
                          <a:gd name="connsiteX14-711" fmla="*/ 2176945 w 4228925"/>
                          <a:gd name="connsiteY14-712" fmla="*/ 3796331 h 4108405"/>
                          <a:gd name="connsiteX15-713" fmla="*/ 3916711 w 4228925"/>
                          <a:gd name="connsiteY15-714" fmla="*/ 2056564 h 4108405"/>
                          <a:gd name="connsiteX16-715" fmla="*/ 2290461 w 4228925"/>
                          <a:gd name="connsiteY16-716" fmla="*/ 321469 h 4108405"/>
                          <a:gd name="connsiteX17-717" fmla="*/ 2090436 w 4228925"/>
                          <a:gd name="connsiteY17-718" fmla="*/ 9092 h 4108405"/>
                          <a:gd name="connsiteX18-719" fmla="*/ 2090436 w 4228925"/>
                          <a:gd name="connsiteY18-720" fmla="*/ 321165 h 4108405"/>
                          <a:gd name="connsiteX19-721" fmla="*/ 739525 w 4228925"/>
                          <a:gd name="connsiteY19-722" fmla="*/ 1076860 h 4108405"/>
                          <a:gd name="connsiteX20-723" fmla="*/ 470434 w 4228925"/>
                          <a:gd name="connsiteY20-724" fmla="*/ 917744 h 4108405"/>
                          <a:gd name="connsiteX21-725" fmla="*/ 2090436 w 4228925"/>
                          <a:gd name="connsiteY21-726" fmla="*/ 9092 h 4108405"/>
                          <a:gd name="connsiteX22-727" fmla="*/ 2090436 w 4228925"/>
                          <a:gd name="connsiteY22-728" fmla="*/ 0 h 4108405"/>
                          <a:gd name="connsiteX23-729" fmla="*/ 2090436 w 4228925"/>
                          <a:gd name="connsiteY23-730" fmla="*/ 9092 h 4108405"/>
                          <a:gd name="connsiteX24-731" fmla="*/ 2090436 w 4228925"/>
                          <a:gd name="connsiteY24-732" fmla="*/ 0 h 4108405"/>
                          <a:gd name="connsiteX0-733" fmla="*/ 739525 w 4228925"/>
                          <a:gd name="connsiteY0-734" fmla="*/ 1067768 h 4099313"/>
                          <a:gd name="connsiteX1-735" fmla="*/ 742648 w 4228925"/>
                          <a:gd name="connsiteY1-736" fmla="*/ 1069614 h 4099313"/>
                          <a:gd name="connsiteX2-737" fmla="*/ 739525 w 4228925"/>
                          <a:gd name="connsiteY2-738" fmla="*/ 1067768 h 4099313"/>
                          <a:gd name="connsiteX3-739" fmla="*/ 468805 w 4228925"/>
                          <a:gd name="connsiteY3-740" fmla="*/ 907689 h 4099313"/>
                          <a:gd name="connsiteX4-741" fmla="*/ 470434 w 4228925"/>
                          <a:gd name="connsiteY4-742" fmla="*/ 908652 h 4099313"/>
                          <a:gd name="connsiteX5-743" fmla="*/ 468805 w 4228925"/>
                          <a:gd name="connsiteY5-744" fmla="*/ 907689 h 4099313"/>
                          <a:gd name="connsiteX6-745" fmla="*/ 2090436 w 4228925"/>
                          <a:gd name="connsiteY6-746" fmla="*/ 312073 h 4099313"/>
                          <a:gd name="connsiteX7-747" fmla="*/ 2090436 w 4228925"/>
                          <a:gd name="connsiteY7-748" fmla="*/ 312377 h 4099313"/>
                          <a:gd name="connsiteX8-749" fmla="*/ 2090436 w 4228925"/>
                          <a:gd name="connsiteY8-750" fmla="*/ 312073 h 4099313"/>
                          <a:gd name="connsiteX9-751" fmla="*/ 2290461 w 4228925"/>
                          <a:gd name="connsiteY9-752" fmla="*/ 312377 h 4099313"/>
                          <a:gd name="connsiteX10-753" fmla="*/ 4228786 w 4228925"/>
                          <a:gd name="connsiteY10-754" fmla="*/ 2047473 h 4099313"/>
                          <a:gd name="connsiteX11-755" fmla="*/ 2176946 w 4228925"/>
                          <a:gd name="connsiteY11-756" fmla="*/ 4099313 h 4099313"/>
                          <a:gd name="connsiteX12-757" fmla="*/ 125105 w 4228925"/>
                          <a:gd name="connsiteY12-758" fmla="*/ 2047473 h 4099313"/>
                          <a:gd name="connsiteX13-759" fmla="*/ 437178 w 4228925"/>
                          <a:gd name="connsiteY13-760" fmla="*/ 2047472 h 4099313"/>
                          <a:gd name="connsiteX14-761" fmla="*/ 2176945 w 4228925"/>
                          <a:gd name="connsiteY14-762" fmla="*/ 3787239 h 4099313"/>
                          <a:gd name="connsiteX15-763" fmla="*/ 3916711 w 4228925"/>
                          <a:gd name="connsiteY15-764" fmla="*/ 2047472 h 4099313"/>
                          <a:gd name="connsiteX16-765" fmla="*/ 2290461 w 4228925"/>
                          <a:gd name="connsiteY16-766" fmla="*/ 312377 h 4099313"/>
                          <a:gd name="connsiteX17-767" fmla="*/ 2090436 w 4228925"/>
                          <a:gd name="connsiteY17-768" fmla="*/ 0 h 4099313"/>
                          <a:gd name="connsiteX18-769" fmla="*/ 2090436 w 4228925"/>
                          <a:gd name="connsiteY18-770" fmla="*/ 312073 h 4099313"/>
                          <a:gd name="connsiteX19-771" fmla="*/ 739525 w 4228925"/>
                          <a:gd name="connsiteY19-772" fmla="*/ 1067768 h 4099313"/>
                          <a:gd name="connsiteX20-773" fmla="*/ 470434 w 4228925"/>
                          <a:gd name="connsiteY20-774" fmla="*/ 908652 h 4099313"/>
                          <a:gd name="connsiteX21-775" fmla="*/ 2090436 w 4228925"/>
                          <a:gd name="connsiteY21-776" fmla="*/ 0 h 4099313"/>
                          <a:gd name="connsiteX0-777" fmla="*/ 739525 w 4353891"/>
                          <a:gd name="connsiteY0-778" fmla="*/ 1067768 h 4099313"/>
                          <a:gd name="connsiteX1-779" fmla="*/ 742648 w 4353891"/>
                          <a:gd name="connsiteY1-780" fmla="*/ 1069614 h 4099313"/>
                          <a:gd name="connsiteX2-781" fmla="*/ 739525 w 4353891"/>
                          <a:gd name="connsiteY2-782" fmla="*/ 1067768 h 4099313"/>
                          <a:gd name="connsiteX3-783" fmla="*/ 468805 w 4353891"/>
                          <a:gd name="connsiteY3-784" fmla="*/ 907689 h 4099313"/>
                          <a:gd name="connsiteX4-785" fmla="*/ 470434 w 4353891"/>
                          <a:gd name="connsiteY4-786" fmla="*/ 908652 h 4099313"/>
                          <a:gd name="connsiteX5-787" fmla="*/ 468805 w 4353891"/>
                          <a:gd name="connsiteY5-788" fmla="*/ 907689 h 4099313"/>
                          <a:gd name="connsiteX6-789" fmla="*/ 2090436 w 4353891"/>
                          <a:gd name="connsiteY6-790" fmla="*/ 312073 h 4099313"/>
                          <a:gd name="connsiteX7-791" fmla="*/ 2090436 w 4353891"/>
                          <a:gd name="connsiteY7-792" fmla="*/ 312377 h 4099313"/>
                          <a:gd name="connsiteX8-793" fmla="*/ 2090436 w 4353891"/>
                          <a:gd name="connsiteY8-794" fmla="*/ 312073 h 4099313"/>
                          <a:gd name="connsiteX9-795" fmla="*/ 3916711 w 4353891"/>
                          <a:gd name="connsiteY9-796" fmla="*/ 2047472 h 4099313"/>
                          <a:gd name="connsiteX10-797" fmla="*/ 4228786 w 4353891"/>
                          <a:gd name="connsiteY10-798" fmla="*/ 2047473 h 4099313"/>
                          <a:gd name="connsiteX11-799" fmla="*/ 2176946 w 4353891"/>
                          <a:gd name="connsiteY11-800" fmla="*/ 4099313 h 4099313"/>
                          <a:gd name="connsiteX12-801" fmla="*/ 125105 w 4353891"/>
                          <a:gd name="connsiteY12-802" fmla="*/ 2047473 h 4099313"/>
                          <a:gd name="connsiteX13-803" fmla="*/ 437178 w 4353891"/>
                          <a:gd name="connsiteY13-804" fmla="*/ 2047472 h 4099313"/>
                          <a:gd name="connsiteX14-805" fmla="*/ 2176945 w 4353891"/>
                          <a:gd name="connsiteY14-806" fmla="*/ 3787239 h 4099313"/>
                          <a:gd name="connsiteX15-807" fmla="*/ 3916711 w 4353891"/>
                          <a:gd name="connsiteY15-808" fmla="*/ 2047472 h 4099313"/>
                          <a:gd name="connsiteX16-809" fmla="*/ 2090436 w 4353891"/>
                          <a:gd name="connsiteY16-810" fmla="*/ 0 h 4099313"/>
                          <a:gd name="connsiteX17-811" fmla="*/ 2090436 w 4353891"/>
                          <a:gd name="connsiteY17-812" fmla="*/ 312073 h 4099313"/>
                          <a:gd name="connsiteX18-813" fmla="*/ 739525 w 4353891"/>
                          <a:gd name="connsiteY18-814" fmla="*/ 1067768 h 4099313"/>
                          <a:gd name="connsiteX19-815" fmla="*/ 470434 w 4353891"/>
                          <a:gd name="connsiteY19-816" fmla="*/ 908652 h 4099313"/>
                          <a:gd name="connsiteX20-817" fmla="*/ 2090436 w 4353891"/>
                          <a:gd name="connsiteY20-818" fmla="*/ 0 h 4099313"/>
                          <a:gd name="connsiteX0-819" fmla="*/ 614420 w 4228786"/>
                          <a:gd name="connsiteY0-820" fmla="*/ 1067768 h 4099313"/>
                          <a:gd name="connsiteX1-821" fmla="*/ 617543 w 4228786"/>
                          <a:gd name="connsiteY1-822" fmla="*/ 1069614 h 4099313"/>
                          <a:gd name="connsiteX2-823" fmla="*/ 614420 w 4228786"/>
                          <a:gd name="connsiteY2-824" fmla="*/ 1067768 h 4099313"/>
                          <a:gd name="connsiteX3-825" fmla="*/ 343700 w 4228786"/>
                          <a:gd name="connsiteY3-826" fmla="*/ 907689 h 4099313"/>
                          <a:gd name="connsiteX4-827" fmla="*/ 345329 w 4228786"/>
                          <a:gd name="connsiteY4-828" fmla="*/ 908652 h 4099313"/>
                          <a:gd name="connsiteX5-829" fmla="*/ 343700 w 4228786"/>
                          <a:gd name="connsiteY5-830" fmla="*/ 907689 h 4099313"/>
                          <a:gd name="connsiteX6-831" fmla="*/ 1965331 w 4228786"/>
                          <a:gd name="connsiteY6-832" fmla="*/ 312073 h 4099313"/>
                          <a:gd name="connsiteX7-833" fmla="*/ 1965331 w 4228786"/>
                          <a:gd name="connsiteY7-834" fmla="*/ 312377 h 4099313"/>
                          <a:gd name="connsiteX8-835" fmla="*/ 1965331 w 4228786"/>
                          <a:gd name="connsiteY8-836" fmla="*/ 312073 h 4099313"/>
                          <a:gd name="connsiteX9-837" fmla="*/ 3791606 w 4228786"/>
                          <a:gd name="connsiteY9-838" fmla="*/ 2047472 h 4099313"/>
                          <a:gd name="connsiteX10-839" fmla="*/ 4103681 w 4228786"/>
                          <a:gd name="connsiteY10-840" fmla="*/ 2047473 h 4099313"/>
                          <a:gd name="connsiteX11-841" fmla="*/ 2051841 w 4228786"/>
                          <a:gd name="connsiteY11-842" fmla="*/ 4099313 h 4099313"/>
                          <a:gd name="connsiteX12-843" fmla="*/ 0 w 4228786"/>
                          <a:gd name="connsiteY12-844" fmla="*/ 2047473 h 4099313"/>
                          <a:gd name="connsiteX13-845" fmla="*/ 2051840 w 4228786"/>
                          <a:gd name="connsiteY13-846" fmla="*/ 3787239 h 4099313"/>
                          <a:gd name="connsiteX14-847" fmla="*/ 3791606 w 4228786"/>
                          <a:gd name="connsiteY14-848" fmla="*/ 2047472 h 4099313"/>
                          <a:gd name="connsiteX15-849" fmla="*/ 1965331 w 4228786"/>
                          <a:gd name="connsiteY15-850" fmla="*/ 0 h 4099313"/>
                          <a:gd name="connsiteX16-851" fmla="*/ 1965331 w 4228786"/>
                          <a:gd name="connsiteY16-852" fmla="*/ 312073 h 4099313"/>
                          <a:gd name="connsiteX17-853" fmla="*/ 614420 w 4228786"/>
                          <a:gd name="connsiteY17-854" fmla="*/ 1067768 h 4099313"/>
                          <a:gd name="connsiteX18-855" fmla="*/ 345329 w 4228786"/>
                          <a:gd name="connsiteY18-856" fmla="*/ 908652 h 4099313"/>
                          <a:gd name="connsiteX19-857" fmla="*/ 1965331 w 4228786"/>
                          <a:gd name="connsiteY19-858" fmla="*/ 0 h 4099313"/>
                          <a:gd name="connsiteX0-859" fmla="*/ 270720 w 3885086"/>
                          <a:gd name="connsiteY0-860" fmla="*/ 1067768 h 4224418"/>
                          <a:gd name="connsiteX1-861" fmla="*/ 273843 w 3885086"/>
                          <a:gd name="connsiteY1-862" fmla="*/ 1069614 h 4224418"/>
                          <a:gd name="connsiteX2-863" fmla="*/ 270720 w 3885086"/>
                          <a:gd name="connsiteY2-864" fmla="*/ 1067768 h 4224418"/>
                          <a:gd name="connsiteX3-865" fmla="*/ 0 w 3885086"/>
                          <a:gd name="connsiteY3-866" fmla="*/ 907689 h 4224418"/>
                          <a:gd name="connsiteX4-867" fmla="*/ 1629 w 3885086"/>
                          <a:gd name="connsiteY4-868" fmla="*/ 908652 h 4224418"/>
                          <a:gd name="connsiteX5-869" fmla="*/ 0 w 3885086"/>
                          <a:gd name="connsiteY5-870" fmla="*/ 907689 h 4224418"/>
                          <a:gd name="connsiteX6-871" fmla="*/ 1621631 w 3885086"/>
                          <a:gd name="connsiteY6-872" fmla="*/ 312073 h 4224418"/>
                          <a:gd name="connsiteX7-873" fmla="*/ 1621631 w 3885086"/>
                          <a:gd name="connsiteY7-874" fmla="*/ 312377 h 4224418"/>
                          <a:gd name="connsiteX8-875" fmla="*/ 1621631 w 3885086"/>
                          <a:gd name="connsiteY8-876" fmla="*/ 312073 h 4224418"/>
                          <a:gd name="connsiteX9-877" fmla="*/ 3447906 w 3885086"/>
                          <a:gd name="connsiteY9-878" fmla="*/ 2047472 h 4224418"/>
                          <a:gd name="connsiteX10-879" fmla="*/ 3759981 w 3885086"/>
                          <a:gd name="connsiteY10-880" fmla="*/ 2047473 h 4224418"/>
                          <a:gd name="connsiteX11-881" fmla="*/ 1708141 w 3885086"/>
                          <a:gd name="connsiteY11-882" fmla="*/ 4099313 h 4224418"/>
                          <a:gd name="connsiteX12-883" fmla="*/ 1708140 w 3885086"/>
                          <a:gd name="connsiteY12-884" fmla="*/ 3787239 h 4224418"/>
                          <a:gd name="connsiteX13-885" fmla="*/ 3447906 w 3885086"/>
                          <a:gd name="connsiteY13-886" fmla="*/ 2047472 h 4224418"/>
                          <a:gd name="connsiteX14-887" fmla="*/ 1621631 w 3885086"/>
                          <a:gd name="connsiteY14-888" fmla="*/ 0 h 4224418"/>
                          <a:gd name="connsiteX15-889" fmla="*/ 1621631 w 3885086"/>
                          <a:gd name="connsiteY15-890" fmla="*/ 312073 h 4224418"/>
                          <a:gd name="connsiteX16-891" fmla="*/ 270720 w 3885086"/>
                          <a:gd name="connsiteY16-892" fmla="*/ 1067768 h 4224418"/>
                          <a:gd name="connsiteX17-893" fmla="*/ 1629 w 3885086"/>
                          <a:gd name="connsiteY17-894" fmla="*/ 908652 h 4224418"/>
                          <a:gd name="connsiteX18-895" fmla="*/ 1621631 w 3885086"/>
                          <a:gd name="connsiteY18-896" fmla="*/ 0 h 4224418"/>
                          <a:gd name="connsiteX0-897" fmla="*/ 270720 w 3885086"/>
                          <a:gd name="connsiteY0-898" fmla="*/ 1067768 h 4099313"/>
                          <a:gd name="connsiteX1-899" fmla="*/ 273843 w 3885086"/>
                          <a:gd name="connsiteY1-900" fmla="*/ 1069614 h 4099313"/>
                          <a:gd name="connsiteX2-901" fmla="*/ 270720 w 3885086"/>
                          <a:gd name="connsiteY2-902" fmla="*/ 1067768 h 4099313"/>
                          <a:gd name="connsiteX3-903" fmla="*/ 0 w 3885086"/>
                          <a:gd name="connsiteY3-904" fmla="*/ 907689 h 4099313"/>
                          <a:gd name="connsiteX4-905" fmla="*/ 1629 w 3885086"/>
                          <a:gd name="connsiteY4-906" fmla="*/ 908652 h 4099313"/>
                          <a:gd name="connsiteX5-907" fmla="*/ 0 w 3885086"/>
                          <a:gd name="connsiteY5-908" fmla="*/ 907689 h 4099313"/>
                          <a:gd name="connsiteX6-909" fmla="*/ 1621631 w 3885086"/>
                          <a:gd name="connsiteY6-910" fmla="*/ 312073 h 4099313"/>
                          <a:gd name="connsiteX7-911" fmla="*/ 1621631 w 3885086"/>
                          <a:gd name="connsiteY7-912" fmla="*/ 312377 h 4099313"/>
                          <a:gd name="connsiteX8-913" fmla="*/ 1621631 w 3885086"/>
                          <a:gd name="connsiteY8-914" fmla="*/ 312073 h 4099313"/>
                          <a:gd name="connsiteX9-915" fmla="*/ 3447906 w 3885086"/>
                          <a:gd name="connsiteY9-916" fmla="*/ 2047472 h 4099313"/>
                          <a:gd name="connsiteX10-917" fmla="*/ 3759981 w 3885086"/>
                          <a:gd name="connsiteY10-918" fmla="*/ 2047473 h 4099313"/>
                          <a:gd name="connsiteX11-919" fmla="*/ 1708141 w 3885086"/>
                          <a:gd name="connsiteY11-920" fmla="*/ 4099313 h 4099313"/>
                          <a:gd name="connsiteX12-921" fmla="*/ 3447906 w 3885086"/>
                          <a:gd name="connsiteY12-922" fmla="*/ 2047472 h 4099313"/>
                          <a:gd name="connsiteX13-923" fmla="*/ 1621631 w 3885086"/>
                          <a:gd name="connsiteY13-924" fmla="*/ 0 h 4099313"/>
                          <a:gd name="connsiteX14-925" fmla="*/ 1621631 w 3885086"/>
                          <a:gd name="connsiteY14-926" fmla="*/ 312073 h 4099313"/>
                          <a:gd name="connsiteX15-927" fmla="*/ 270720 w 3885086"/>
                          <a:gd name="connsiteY15-928" fmla="*/ 1067768 h 4099313"/>
                          <a:gd name="connsiteX16-929" fmla="*/ 1629 w 3885086"/>
                          <a:gd name="connsiteY16-930" fmla="*/ 908652 h 4099313"/>
                          <a:gd name="connsiteX17-931" fmla="*/ 1621631 w 3885086"/>
                          <a:gd name="connsiteY17-932" fmla="*/ 0 h 4099313"/>
                          <a:gd name="connsiteX0-933" fmla="*/ 270720 w 3760643"/>
                          <a:gd name="connsiteY0-934" fmla="*/ 1067768 h 2047473"/>
                          <a:gd name="connsiteX1-935" fmla="*/ 273843 w 3760643"/>
                          <a:gd name="connsiteY1-936" fmla="*/ 1069614 h 2047473"/>
                          <a:gd name="connsiteX2-937" fmla="*/ 270720 w 3760643"/>
                          <a:gd name="connsiteY2-938" fmla="*/ 1067768 h 2047473"/>
                          <a:gd name="connsiteX3-939" fmla="*/ 0 w 3760643"/>
                          <a:gd name="connsiteY3-940" fmla="*/ 907689 h 2047473"/>
                          <a:gd name="connsiteX4-941" fmla="*/ 1629 w 3760643"/>
                          <a:gd name="connsiteY4-942" fmla="*/ 908652 h 2047473"/>
                          <a:gd name="connsiteX5-943" fmla="*/ 0 w 3760643"/>
                          <a:gd name="connsiteY5-944" fmla="*/ 907689 h 2047473"/>
                          <a:gd name="connsiteX6-945" fmla="*/ 1621631 w 3760643"/>
                          <a:gd name="connsiteY6-946" fmla="*/ 312073 h 2047473"/>
                          <a:gd name="connsiteX7-947" fmla="*/ 1621631 w 3760643"/>
                          <a:gd name="connsiteY7-948" fmla="*/ 312377 h 2047473"/>
                          <a:gd name="connsiteX8-949" fmla="*/ 1621631 w 3760643"/>
                          <a:gd name="connsiteY8-950" fmla="*/ 312073 h 2047473"/>
                          <a:gd name="connsiteX9-951" fmla="*/ 3447906 w 3760643"/>
                          <a:gd name="connsiteY9-952" fmla="*/ 2047472 h 2047473"/>
                          <a:gd name="connsiteX10-953" fmla="*/ 3759981 w 3760643"/>
                          <a:gd name="connsiteY10-954" fmla="*/ 2047473 h 2047473"/>
                          <a:gd name="connsiteX11-955" fmla="*/ 3447906 w 3760643"/>
                          <a:gd name="connsiteY11-956" fmla="*/ 2047472 h 2047473"/>
                          <a:gd name="connsiteX12-957" fmla="*/ 1621631 w 3760643"/>
                          <a:gd name="connsiteY12-958" fmla="*/ 0 h 2047473"/>
                          <a:gd name="connsiteX13-959" fmla="*/ 1621631 w 3760643"/>
                          <a:gd name="connsiteY13-960" fmla="*/ 312073 h 2047473"/>
                          <a:gd name="connsiteX14-961" fmla="*/ 270720 w 3760643"/>
                          <a:gd name="connsiteY14-962" fmla="*/ 1067768 h 2047473"/>
                          <a:gd name="connsiteX15-963" fmla="*/ 1629 w 3760643"/>
                          <a:gd name="connsiteY15-964" fmla="*/ 908652 h 2047473"/>
                          <a:gd name="connsiteX16-965" fmla="*/ 1621631 w 3760643"/>
                          <a:gd name="connsiteY16-966" fmla="*/ 0 h 2047473"/>
                          <a:gd name="connsiteX0-967" fmla="*/ 270720 w 1621631"/>
                          <a:gd name="connsiteY0-968" fmla="*/ 1067768 h 1069614"/>
                          <a:gd name="connsiteX1-969" fmla="*/ 273843 w 1621631"/>
                          <a:gd name="connsiteY1-970" fmla="*/ 1069614 h 1069614"/>
                          <a:gd name="connsiteX2-971" fmla="*/ 270720 w 1621631"/>
                          <a:gd name="connsiteY2-972" fmla="*/ 1067768 h 1069614"/>
                          <a:gd name="connsiteX3-973" fmla="*/ 0 w 1621631"/>
                          <a:gd name="connsiteY3-974" fmla="*/ 907689 h 1069614"/>
                          <a:gd name="connsiteX4-975" fmla="*/ 1629 w 1621631"/>
                          <a:gd name="connsiteY4-976" fmla="*/ 908652 h 1069614"/>
                          <a:gd name="connsiteX5-977" fmla="*/ 0 w 1621631"/>
                          <a:gd name="connsiteY5-978" fmla="*/ 907689 h 1069614"/>
                          <a:gd name="connsiteX6-979" fmla="*/ 1621631 w 1621631"/>
                          <a:gd name="connsiteY6-980" fmla="*/ 312073 h 1069614"/>
                          <a:gd name="connsiteX7-981" fmla="*/ 1621631 w 1621631"/>
                          <a:gd name="connsiteY7-982" fmla="*/ 312377 h 1069614"/>
                          <a:gd name="connsiteX8-983" fmla="*/ 1621631 w 1621631"/>
                          <a:gd name="connsiteY8-984" fmla="*/ 312073 h 1069614"/>
                          <a:gd name="connsiteX9-985" fmla="*/ 1621631 w 1621631"/>
                          <a:gd name="connsiteY9-986" fmla="*/ 0 h 1069614"/>
                          <a:gd name="connsiteX10-987" fmla="*/ 1621631 w 1621631"/>
                          <a:gd name="connsiteY10-988" fmla="*/ 312073 h 1069614"/>
                          <a:gd name="connsiteX11-989" fmla="*/ 270720 w 1621631"/>
                          <a:gd name="connsiteY11-990" fmla="*/ 1067768 h 1069614"/>
                          <a:gd name="connsiteX12-991" fmla="*/ 1629 w 1621631"/>
                          <a:gd name="connsiteY12-992" fmla="*/ 908652 h 1069614"/>
                          <a:gd name="connsiteX13-993" fmla="*/ 1621631 w 1621631"/>
                          <a:gd name="connsiteY13-994" fmla="*/ 0 h 10696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</a:cxnLst>
                        <a:rect l="l" t="t" r="r" b="b"/>
                        <a:pathLst>
                          <a:path w="1621631" h="1069614">
                            <a:moveTo>
                              <a:pt x="270720" y="1067768"/>
                            </a:moveTo>
                            <a:lnTo>
                              <a:pt x="273843" y="1069614"/>
                            </a:lnTo>
                            <a:lnTo>
                              <a:pt x="270720" y="1067768"/>
                            </a:lnTo>
                            <a:close/>
                            <a:moveTo>
                              <a:pt x="0" y="907689"/>
                            </a:moveTo>
                            <a:lnTo>
                              <a:pt x="1629" y="908652"/>
                            </a:lnTo>
                            <a:lnTo>
                              <a:pt x="0" y="907689"/>
                            </a:lnTo>
                            <a:close/>
                            <a:moveTo>
                              <a:pt x="1621631" y="312073"/>
                            </a:moveTo>
                            <a:lnTo>
                              <a:pt x="1621631" y="312377"/>
                            </a:lnTo>
                            <a:lnTo>
                              <a:pt x="1621631" y="312073"/>
                            </a:lnTo>
                            <a:close/>
                            <a:moveTo>
                              <a:pt x="1621631" y="0"/>
                            </a:moveTo>
                            <a:lnTo>
                              <a:pt x="1621631" y="312073"/>
                            </a:lnTo>
                            <a:cubicBezTo>
                              <a:pt x="1059988" y="337356"/>
                              <a:pt x="568425" y="631117"/>
                              <a:pt x="270720" y="1067768"/>
                            </a:cubicBezTo>
                            <a:lnTo>
                              <a:pt x="1629" y="908652"/>
                            </a:lnTo>
                            <a:cubicBezTo>
                              <a:pt x="354259" y="380480"/>
                              <a:pt x="945677" y="25494"/>
                              <a:pt x="162163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lIns="93247" tIns="46623" rIns="46623" bIns="93247" anchor="b"/>
                      <a:lstStyle/>
                      <a:p>
                        <a:pPr algn="ctr" defTabSz="931545" eaLnBrk="1" hangingPunct="1">
                          <a:defRPr/>
                        </a:pPr>
                        <a:endParaRPr lang="en-US" spc="-51" dirty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32" name="Freeform 121"/>
                      <p:cNvSpPr/>
                      <p:nvPr/>
                    </p:nvSpPr>
                    <p:spPr bwMode="auto">
                      <a:xfrm flipH="1">
                        <a:off x="8043102" y="1599764"/>
                        <a:ext cx="1621631" cy="1069614"/>
                      </a:xfrm>
                      <a:custGeom>
                        <a:avLst/>
                        <a:gdLst>
                          <a:gd name="connsiteX0" fmla="*/ 668844 w 4158105"/>
                          <a:gd name="connsiteY0" fmla="*/ 1079241 h 4110786"/>
                          <a:gd name="connsiteX1" fmla="*/ 671967 w 4158105"/>
                          <a:gd name="connsiteY1" fmla="*/ 1081087 h 4110786"/>
                          <a:gd name="connsiteX2" fmla="*/ 576717 w 4158105"/>
                          <a:gd name="connsiteY2" fmla="*/ 1235869 h 4110786"/>
                          <a:gd name="connsiteX3" fmla="*/ 574232 w 4158105"/>
                          <a:gd name="connsiteY3" fmla="*/ 1234330 h 4110786"/>
                          <a:gd name="connsiteX4" fmla="*/ 668844 w 4158105"/>
                          <a:gd name="connsiteY4" fmla="*/ 1079241 h 4110786"/>
                          <a:gd name="connsiteX5" fmla="*/ 398124 w 4158105"/>
                          <a:gd name="connsiteY5" fmla="*/ 919162 h 4110786"/>
                          <a:gd name="connsiteX6" fmla="*/ 399753 w 4158105"/>
                          <a:gd name="connsiteY6" fmla="*/ 920125 h 4110786"/>
                          <a:gd name="connsiteX7" fmla="*/ 308772 w 4158105"/>
                          <a:gd name="connsiteY7" fmla="*/ 1069886 h 4110786"/>
                          <a:gd name="connsiteX8" fmla="*/ 307636 w 4158105"/>
                          <a:gd name="connsiteY8" fmla="*/ 1069182 h 4110786"/>
                          <a:gd name="connsiteX9" fmla="*/ 398124 w 4158105"/>
                          <a:gd name="connsiteY9" fmla="*/ 919162 h 4110786"/>
                          <a:gd name="connsiteX10" fmla="*/ 2106264 w 4158105"/>
                          <a:gd name="connsiteY10" fmla="*/ 319178 h 4110786"/>
                          <a:gd name="connsiteX11" fmla="*/ 2198792 w 4158105"/>
                          <a:gd name="connsiteY11" fmla="*/ 323850 h 4110786"/>
                          <a:gd name="connsiteX12" fmla="*/ 2019755 w 4158105"/>
                          <a:gd name="connsiteY12" fmla="*/ 323850 h 4110786"/>
                          <a:gd name="connsiteX13" fmla="*/ 2019755 w 4158105"/>
                          <a:gd name="connsiteY13" fmla="*/ 323546 h 4110786"/>
                          <a:gd name="connsiteX14" fmla="*/ 2106264 w 4158105"/>
                          <a:gd name="connsiteY14" fmla="*/ 319178 h 4110786"/>
                          <a:gd name="connsiteX15" fmla="*/ 2224351 w 4158105"/>
                          <a:gd name="connsiteY15" fmla="*/ 13068 h 4110786"/>
                          <a:gd name="connsiteX16" fmla="*/ 4158105 w 4158105"/>
                          <a:gd name="connsiteY16" fmla="*/ 2058946 h 4110786"/>
                          <a:gd name="connsiteX17" fmla="*/ 2106265 w 4158105"/>
                          <a:gd name="connsiteY17" fmla="*/ 4110786 h 4110786"/>
                          <a:gd name="connsiteX18" fmla="*/ 54424 w 4158105"/>
                          <a:gd name="connsiteY18" fmla="*/ 2058946 h 4110786"/>
                          <a:gd name="connsiteX19" fmla="*/ 574232 w 4158105"/>
                          <a:gd name="connsiteY19" fmla="*/ 1234330 h 4110786"/>
                          <a:gd name="connsiteX20" fmla="*/ 366497 w 4158105"/>
                          <a:gd name="connsiteY20" fmla="*/ 2058945 h 4110786"/>
                          <a:gd name="connsiteX21" fmla="*/ 2106264 w 4158105"/>
                          <a:gd name="connsiteY21" fmla="*/ 3798712 h 4110786"/>
                          <a:gd name="connsiteX22" fmla="*/ 3846030 w 4158105"/>
                          <a:gd name="connsiteY22" fmla="*/ 2058945 h 4110786"/>
                          <a:gd name="connsiteX23" fmla="*/ 2198792 w 4158105"/>
                          <a:gd name="connsiteY23" fmla="*/ 323850 h 4110786"/>
                          <a:gd name="connsiteX24" fmla="*/ 2219780 w 4158105"/>
                          <a:gd name="connsiteY24" fmla="*/ 323850 h 4110786"/>
                          <a:gd name="connsiteX25" fmla="*/ 2224351 w 4158105"/>
                          <a:gd name="connsiteY25" fmla="*/ 13068 h 4110786"/>
                          <a:gd name="connsiteX26" fmla="*/ 2019755 w 4158105"/>
                          <a:gd name="connsiteY26" fmla="*/ 11473 h 4110786"/>
                          <a:gd name="connsiteX27" fmla="*/ 2019755 w 4158105"/>
                          <a:gd name="connsiteY27" fmla="*/ 323546 h 4110786"/>
                          <a:gd name="connsiteX28" fmla="*/ 668844 w 4158105"/>
                          <a:gd name="connsiteY28" fmla="*/ 1079241 h 4110786"/>
                          <a:gd name="connsiteX29" fmla="*/ 399753 w 4158105"/>
                          <a:gd name="connsiteY29" fmla="*/ 920125 h 4110786"/>
                          <a:gd name="connsiteX30" fmla="*/ 2019755 w 4158105"/>
                          <a:gd name="connsiteY30" fmla="*/ 11473 h 4110786"/>
                          <a:gd name="connsiteX31" fmla="*/ 2224543 w 4158105"/>
                          <a:gd name="connsiteY31" fmla="*/ 0 h 4110786"/>
                          <a:gd name="connsiteX32" fmla="*/ 2224351 w 4158105"/>
                          <a:gd name="connsiteY32" fmla="*/ 13068 h 4110786"/>
                          <a:gd name="connsiteX33" fmla="*/ 2106265 w 4158105"/>
                          <a:gd name="connsiteY33" fmla="*/ 7105 h 4110786"/>
                          <a:gd name="connsiteX34" fmla="*/ 2019755 w 4158105"/>
                          <a:gd name="connsiteY34" fmla="*/ 11473 h 4110786"/>
                          <a:gd name="connsiteX35" fmla="*/ 2019755 w 4158105"/>
                          <a:gd name="connsiteY35" fmla="*/ 2381 h 4110786"/>
                          <a:gd name="connsiteX36" fmla="*/ 2224543 w 4158105"/>
                          <a:gd name="connsiteY36" fmla="*/ 0 h 4110786"/>
                          <a:gd name="connsiteX0-1" fmla="*/ 668844 w 4158105"/>
                          <a:gd name="connsiteY0-2" fmla="*/ 1079241 h 4110786"/>
                          <a:gd name="connsiteX1-3" fmla="*/ 671967 w 4158105"/>
                          <a:gd name="connsiteY1-4" fmla="*/ 1081087 h 4110786"/>
                          <a:gd name="connsiteX2-5" fmla="*/ 576717 w 4158105"/>
                          <a:gd name="connsiteY2-6" fmla="*/ 1235869 h 4110786"/>
                          <a:gd name="connsiteX3-7" fmla="*/ 574232 w 4158105"/>
                          <a:gd name="connsiteY3-8" fmla="*/ 1234330 h 4110786"/>
                          <a:gd name="connsiteX4-9" fmla="*/ 668844 w 4158105"/>
                          <a:gd name="connsiteY4-10" fmla="*/ 1079241 h 4110786"/>
                          <a:gd name="connsiteX5-11" fmla="*/ 398124 w 4158105"/>
                          <a:gd name="connsiteY5-12" fmla="*/ 919162 h 4110786"/>
                          <a:gd name="connsiteX6-13" fmla="*/ 399753 w 4158105"/>
                          <a:gd name="connsiteY6-14" fmla="*/ 920125 h 4110786"/>
                          <a:gd name="connsiteX7-15" fmla="*/ 308772 w 4158105"/>
                          <a:gd name="connsiteY7-16" fmla="*/ 1069886 h 4110786"/>
                          <a:gd name="connsiteX8-17" fmla="*/ 398124 w 4158105"/>
                          <a:gd name="connsiteY8-18" fmla="*/ 919162 h 4110786"/>
                          <a:gd name="connsiteX9-19" fmla="*/ 2106264 w 4158105"/>
                          <a:gd name="connsiteY9-20" fmla="*/ 319178 h 4110786"/>
                          <a:gd name="connsiteX10-21" fmla="*/ 2198792 w 4158105"/>
                          <a:gd name="connsiteY10-22" fmla="*/ 323850 h 4110786"/>
                          <a:gd name="connsiteX11-23" fmla="*/ 2019755 w 4158105"/>
                          <a:gd name="connsiteY11-24" fmla="*/ 323850 h 4110786"/>
                          <a:gd name="connsiteX12-25" fmla="*/ 2019755 w 4158105"/>
                          <a:gd name="connsiteY12-26" fmla="*/ 323546 h 4110786"/>
                          <a:gd name="connsiteX13-27" fmla="*/ 2106264 w 4158105"/>
                          <a:gd name="connsiteY13-28" fmla="*/ 319178 h 4110786"/>
                          <a:gd name="connsiteX14-29" fmla="*/ 2224351 w 4158105"/>
                          <a:gd name="connsiteY14-30" fmla="*/ 13068 h 4110786"/>
                          <a:gd name="connsiteX15-31" fmla="*/ 4158105 w 4158105"/>
                          <a:gd name="connsiteY15-32" fmla="*/ 2058946 h 4110786"/>
                          <a:gd name="connsiteX16-33" fmla="*/ 2106265 w 4158105"/>
                          <a:gd name="connsiteY16-34" fmla="*/ 4110786 h 4110786"/>
                          <a:gd name="connsiteX17-35" fmla="*/ 54424 w 4158105"/>
                          <a:gd name="connsiteY17-36" fmla="*/ 2058946 h 4110786"/>
                          <a:gd name="connsiteX18-37" fmla="*/ 574232 w 4158105"/>
                          <a:gd name="connsiteY18-38" fmla="*/ 1234330 h 4110786"/>
                          <a:gd name="connsiteX19-39" fmla="*/ 366497 w 4158105"/>
                          <a:gd name="connsiteY19-40" fmla="*/ 2058945 h 4110786"/>
                          <a:gd name="connsiteX20-41" fmla="*/ 2106264 w 4158105"/>
                          <a:gd name="connsiteY20-42" fmla="*/ 3798712 h 4110786"/>
                          <a:gd name="connsiteX21-43" fmla="*/ 3846030 w 4158105"/>
                          <a:gd name="connsiteY21-44" fmla="*/ 2058945 h 4110786"/>
                          <a:gd name="connsiteX22-45" fmla="*/ 2198792 w 4158105"/>
                          <a:gd name="connsiteY22-46" fmla="*/ 323850 h 4110786"/>
                          <a:gd name="connsiteX23-47" fmla="*/ 2219780 w 4158105"/>
                          <a:gd name="connsiteY23-48" fmla="*/ 323850 h 4110786"/>
                          <a:gd name="connsiteX24-49" fmla="*/ 2224351 w 4158105"/>
                          <a:gd name="connsiteY24-50" fmla="*/ 13068 h 4110786"/>
                          <a:gd name="connsiteX25-51" fmla="*/ 2019755 w 4158105"/>
                          <a:gd name="connsiteY25-52" fmla="*/ 11473 h 4110786"/>
                          <a:gd name="connsiteX26-53" fmla="*/ 2019755 w 4158105"/>
                          <a:gd name="connsiteY26-54" fmla="*/ 323546 h 4110786"/>
                          <a:gd name="connsiteX27-55" fmla="*/ 668844 w 4158105"/>
                          <a:gd name="connsiteY27-56" fmla="*/ 1079241 h 4110786"/>
                          <a:gd name="connsiteX28-57" fmla="*/ 399753 w 4158105"/>
                          <a:gd name="connsiteY28-58" fmla="*/ 920125 h 4110786"/>
                          <a:gd name="connsiteX29-59" fmla="*/ 2019755 w 4158105"/>
                          <a:gd name="connsiteY29-60" fmla="*/ 11473 h 4110786"/>
                          <a:gd name="connsiteX30-61" fmla="*/ 2224543 w 4158105"/>
                          <a:gd name="connsiteY30-62" fmla="*/ 0 h 4110786"/>
                          <a:gd name="connsiteX31-63" fmla="*/ 2224351 w 4158105"/>
                          <a:gd name="connsiteY31-64" fmla="*/ 13068 h 4110786"/>
                          <a:gd name="connsiteX32-65" fmla="*/ 2106265 w 4158105"/>
                          <a:gd name="connsiteY32-66" fmla="*/ 7105 h 4110786"/>
                          <a:gd name="connsiteX33-67" fmla="*/ 2019755 w 4158105"/>
                          <a:gd name="connsiteY33-68" fmla="*/ 11473 h 4110786"/>
                          <a:gd name="connsiteX34-69" fmla="*/ 2019755 w 4158105"/>
                          <a:gd name="connsiteY34-70" fmla="*/ 2381 h 4110786"/>
                          <a:gd name="connsiteX35-71" fmla="*/ 2224543 w 4158105"/>
                          <a:gd name="connsiteY35-72" fmla="*/ 0 h 4110786"/>
                          <a:gd name="connsiteX0-73" fmla="*/ 668844 w 4158105"/>
                          <a:gd name="connsiteY0-74" fmla="*/ 1079241 h 4110786"/>
                          <a:gd name="connsiteX1-75" fmla="*/ 671967 w 4158105"/>
                          <a:gd name="connsiteY1-76" fmla="*/ 1081087 h 4110786"/>
                          <a:gd name="connsiteX2-77" fmla="*/ 576717 w 4158105"/>
                          <a:gd name="connsiteY2-78" fmla="*/ 1235869 h 4110786"/>
                          <a:gd name="connsiteX3-79" fmla="*/ 574232 w 4158105"/>
                          <a:gd name="connsiteY3-80" fmla="*/ 1234330 h 4110786"/>
                          <a:gd name="connsiteX4-81" fmla="*/ 668844 w 4158105"/>
                          <a:gd name="connsiteY4-82" fmla="*/ 1079241 h 4110786"/>
                          <a:gd name="connsiteX5-83" fmla="*/ 398124 w 4158105"/>
                          <a:gd name="connsiteY5-84" fmla="*/ 919162 h 4110786"/>
                          <a:gd name="connsiteX6-85" fmla="*/ 399753 w 4158105"/>
                          <a:gd name="connsiteY6-86" fmla="*/ 920125 h 4110786"/>
                          <a:gd name="connsiteX7-87" fmla="*/ 398124 w 4158105"/>
                          <a:gd name="connsiteY7-88" fmla="*/ 919162 h 4110786"/>
                          <a:gd name="connsiteX8-89" fmla="*/ 2106264 w 4158105"/>
                          <a:gd name="connsiteY8-90" fmla="*/ 319178 h 4110786"/>
                          <a:gd name="connsiteX9-91" fmla="*/ 2198792 w 4158105"/>
                          <a:gd name="connsiteY9-92" fmla="*/ 323850 h 4110786"/>
                          <a:gd name="connsiteX10-93" fmla="*/ 2019755 w 4158105"/>
                          <a:gd name="connsiteY10-94" fmla="*/ 323850 h 4110786"/>
                          <a:gd name="connsiteX11-95" fmla="*/ 2019755 w 4158105"/>
                          <a:gd name="connsiteY11-96" fmla="*/ 323546 h 4110786"/>
                          <a:gd name="connsiteX12-97" fmla="*/ 2106264 w 4158105"/>
                          <a:gd name="connsiteY12-98" fmla="*/ 319178 h 4110786"/>
                          <a:gd name="connsiteX13-99" fmla="*/ 2224351 w 4158105"/>
                          <a:gd name="connsiteY13-100" fmla="*/ 13068 h 4110786"/>
                          <a:gd name="connsiteX14-101" fmla="*/ 4158105 w 4158105"/>
                          <a:gd name="connsiteY14-102" fmla="*/ 2058946 h 4110786"/>
                          <a:gd name="connsiteX15-103" fmla="*/ 2106265 w 4158105"/>
                          <a:gd name="connsiteY15-104" fmla="*/ 4110786 h 4110786"/>
                          <a:gd name="connsiteX16-105" fmla="*/ 54424 w 4158105"/>
                          <a:gd name="connsiteY16-106" fmla="*/ 2058946 h 4110786"/>
                          <a:gd name="connsiteX17-107" fmla="*/ 574232 w 4158105"/>
                          <a:gd name="connsiteY17-108" fmla="*/ 1234330 h 4110786"/>
                          <a:gd name="connsiteX18-109" fmla="*/ 366497 w 4158105"/>
                          <a:gd name="connsiteY18-110" fmla="*/ 2058945 h 4110786"/>
                          <a:gd name="connsiteX19-111" fmla="*/ 2106264 w 4158105"/>
                          <a:gd name="connsiteY19-112" fmla="*/ 3798712 h 4110786"/>
                          <a:gd name="connsiteX20-113" fmla="*/ 3846030 w 4158105"/>
                          <a:gd name="connsiteY20-114" fmla="*/ 2058945 h 4110786"/>
                          <a:gd name="connsiteX21-115" fmla="*/ 2198792 w 4158105"/>
                          <a:gd name="connsiteY21-116" fmla="*/ 323850 h 4110786"/>
                          <a:gd name="connsiteX22-117" fmla="*/ 2219780 w 4158105"/>
                          <a:gd name="connsiteY22-118" fmla="*/ 323850 h 4110786"/>
                          <a:gd name="connsiteX23-119" fmla="*/ 2224351 w 4158105"/>
                          <a:gd name="connsiteY23-120" fmla="*/ 13068 h 4110786"/>
                          <a:gd name="connsiteX24-121" fmla="*/ 2019755 w 4158105"/>
                          <a:gd name="connsiteY24-122" fmla="*/ 11473 h 4110786"/>
                          <a:gd name="connsiteX25-123" fmla="*/ 2019755 w 4158105"/>
                          <a:gd name="connsiteY25-124" fmla="*/ 323546 h 4110786"/>
                          <a:gd name="connsiteX26-125" fmla="*/ 668844 w 4158105"/>
                          <a:gd name="connsiteY26-126" fmla="*/ 1079241 h 4110786"/>
                          <a:gd name="connsiteX27-127" fmla="*/ 399753 w 4158105"/>
                          <a:gd name="connsiteY27-128" fmla="*/ 920125 h 4110786"/>
                          <a:gd name="connsiteX28-129" fmla="*/ 2019755 w 4158105"/>
                          <a:gd name="connsiteY28-130" fmla="*/ 11473 h 4110786"/>
                          <a:gd name="connsiteX29-131" fmla="*/ 2224543 w 4158105"/>
                          <a:gd name="connsiteY29-132" fmla="*/ 0 h 4110786"/>
                          <a:gd name="connsiteX30-133" fmla="*/ 2224351 w 4158105"/>
                          <a:gd name="connsiteY30-134" fmla="*/ 13068 h 4110786"/>
                          <a:gd name="connsiteX31-135" fmla="*/ 2106265 w 4158105"/>
                          <a:gd name="connsiteY31-136" fmla="*/ 7105 h 4110786"/>
                          <a:gd name="connsiteX32-137" fmla="*/ 2019755 w 4158105"/>
                          <a:gd name="connsiteY32-138" fmla="*/ 11473 h 4110786"/>
                          <a:gd name="connsiteX33-139" fmla="*/ 2019755 w 4158105"/>
                          <a:gd name="connsiteY33-140" fmla="*/ 2381 h 4110786"/>
                          <a:gd name="connsiteX34-141" fmla="*/ 2224543 w 4158105"/>
                          <a:gd name="connsiteY34-142" fmla="*/ 0 h 4110786"/>
                          <a:gd name="connsiteX0-143" fmla="*/ 739525 w 4228786"/>
                          <a:gd name="connsiteY0-144" fmla="*/ 1079241 h 4110786"/>
                          <a:gd name="connsiteX1-145" fmla="*/ 742648 w 4228786"/>
                          <a:gd name="connsiteY1-146" fmla="*/ 1081087 h 4110786"/>
                          <a:gd name="connsiteX2-147" fmla="*/ 647398 w 4228786"/>
                          <a:gd name="connsiteY2-148" fmla="*/ 1235869 h 4110786"/>
                          <a:gd name="connsiteX3-149" fmla="*/ 644913 w 4228786"/>
                          <a:gd name="connsiteY3-150" fmla="*/ 1234330 h 4110786"/>
                          <a:gd name="connsiteX4-151" fmla="*/ 739525 w 4228786"/>
                          <a:gd name="connsiteY4-152" fmla="*/ 1079241 h 4110786"/>
                          <a:gd name="connsiteX5-153" fmla="*/ 468805 w 4228786"/>
                          <a:gd name="connsiteY5-154" fmla="*/ 919162 h 4110786"/>
                          <a:gd name="connsiteX6-155" fmla="*/ 470434 w 4228786"/>
                          <a:gd name="connsiteY6-156" fmla="*/ 920125 h 4110786"/>
                          <a:gd name="connsiteX7-157" fmla="*/ 468805 w 4228786"/>
                          <a:gd name="connsiteY7-158" fmla="*/ 919162 h 4110786"/>
                          <a:gd name="connsiteX8-159" fmla="*/ 2176945 w 4228786"/>
                          <a:gd name="connsiteY8-160" fmla="*/ 319178 h 4110786"/>
                          <a:gd name="connsiteX9-161" fmla="*/ 2269473 w 4228786"/>
                          <a:gd name="connsiteY9-162" fmla="*/ 323850 h 4110786"/>
                          <a:gd name="connsiteX10-163" fmla="*/ 2090436 w 4228786"/>
                          <a:gd name="connsiteY10-164" fmla="*/ 323850 h 4110786"/>
                          <a:gd name="connsiteX11-165" fmla="*/ 2090436 w 4228786"/>
                          <a:gd name="connsiteY11-166" fmla="*/ 323546 h 4110786"/>
                          <a:gd name="connsiteX12-167" fmla="*/ 2176945 w 4228786"/>
                          <a:gd name="connsiteY12-168" fmla="*/ 319178 h 4110786"/>
                          <a:gd name="connsiteX13-169" fmla="*/ 2295032 w 4228786"/>
                          <a:gd name="connsiteY13-170" fmla="*/ 13068 h 4110786"/>
                          <a:gd name="connsiteX14-171" fmla="*/ 4228786 w 4228786"/>
                          <a:gd name="connsiteY14-172" fmla="*/ 2058946 h 4110786"/>
                          <a:gd name="connsiteX15-173" fmla="*/ 2176946 w 4228786"/>
                          <a:gd name="connsiteY15-174" fmla="*/ 4110786 h 4110786"/>
                          <a:gd name="connsiteX16-175" fmla="*/ 125105 w 4228786"/>
                          <a:gd name="connsiteY16-176" fmla="*/ 2058946 h 4110786"/>
                          <a:gd name="connsiteX17-177" fmla="*/ 437178 w 4228786"/>
                          <a:gd name="connsiteY17-178" fmla="*/ 2058945 h 4110786"/>
                          <a:gd name="connsiteX18-179" fmla="*/ 2176945 w 4228786"/>
                          <a:gd name="connsiteY18-180" fmla="*/ 3798712 h 4110786"/>
                          <a:gd name="connsiteX19-181" fmla="*/ 3916711 w 4228786"/>
                          <a:gd name="connsiteY19-182" fmla="*/ 2058945 h 4110786"/>
                          <a:gd name="connsiteX20-183" fmla="*/ 2269473 w 4228786"/>
                          <a:gd name="connsiteY20-184" fmla="*/ 323850 h 4110786"/>
                          <a:gd name="connsiteX21-185" fmla="*/ 2290461 w 4228786"/>
                          <a:gd name="connsiteY21-186" fmla="*/ 323850 h 4110786"/>
                          <a:gd name="connsiteX22-187" fmla="*/ 2295032 w 4228786"/>
                          <a:gd name="connsiteY22-188" fmla="*/ 13068 h 4110786"/>
                          <a:gd name="connsiteX23-189" fmla="*/ 2090436 w 4228786"/>
                          <a:gd name="connsiteY23-190" fmla="*/ 11473 h 4110786"/>
                          <a:gd name="connsiteX24-191" fmla="*/ 2090436 w 4228786"/>
                          <a:gd name="connsiteY24-192" fmla="*/ 323546 h 4110786"/>
                          <a:gd name="connsiteX25-193" fmla="*/ 739525 w 4228786"/>
                          <a:gd name="connsiteY25-194" fmla="*/ 1079241 h 4110786"/>
                          <a:gd name="connsiteX26-195" fmla="*/ 470434 w 4228786"/>
                          <a:gd name="connsiteY26-196" fmla="*/ 920125 h 4110786"/>
                          <a:gd name="connsiteX27-197" fmla="*/ 2090436 w 4228786"/>
                          <a:gd name="connsiteY27-198" fmla="*/ 11473 h 4110786"/>
                          <a:gd name="connsiteX28-199" fmla="*/ 2295224 w 4228786"/>
                          <a:gd name="connsiteY28-200" fmla="*/ 0 h 4110786"/>
                          <a:gd name="connsiteX29-201" fmla="*/ 2295032 w 4228786"/>
                          <a:gd name="connsiteY29-202" fmla="*/ 13068 h 4110786"/>
                          <a:gd name="connsiteX30-203" fmla="*/ 2176946 w 4228786"/>
                          <a:gd name="connsiteY30-204" fmla="*/ 7105 h 4110786"/>
                          <a:gd name="connsiteX31-205" fmla="*/ 2090436 w 4228786"/>
                          <a:gd name="connsiteY31-206" fmla="*/ 11473 h 4110786"/>
                          <a:gd name="connsiteX32-207" fmla="*/ 2090436 w 4228786"/>
                          <a:gd name="connsiteY32-208" fmla="*/ 2381 h 4110786"/>
                          <a:gd name="connsiteX33-209" fmla="*/ 2295224 w 4228786"/>
                          <a:gd name="connsiteY33-210" fmla="*/ 0 h 4110786"/>
                          <a:gd name="connsiteX0-211" fmla="*/ 739525 w 4228786"/>
                          <a:gd name="connsiteY0-212" fmla="*/ 1079241 h 4110786"/>
                          <a:gd name="connsiteX1-213" fmla="*/ 742648 w 4228786"/>
                          <a:gd name="connsiteY1-214" fmla="*/ 1081087 h 4110786"/>
                          <a:gd name="connsiteX2-215" fmla="*/ 647398 w 4228786"/>
                          <a:gd name="connsiteY2-216" fmla="*/ 1235869 h 4110786"/>
                          <a:gd name="connsiteX3-217" fmla="*/ 739525 w 4228786"/>
                          <a:gd name="connsiteY3-218" fmla="*/ 1079241 h 4110786"/>
                          <a:gd name="connsiteX4-219" fmla="*/ 468805 w 4228786"/>
                          <a:gd name="connsiteY4-220" fmla="*/ 919162 h 4110786"/>
                          <a:gd name="connsiteX5-221" fmla="*/ 470434 w 4228786"/>
                          <a:gd name="connsiteY5-222" fmla="*/ 920125 h 4110786"/>
                          <a:gd name="connsiteX6-223" fmla="*/ 468805 w 4228786"/>
                          <a:gd name="connsiteY6-224" fmla="*/ 919162 h 4110786"/>
                          <a:gd name="connsiteX7-225" fmla="*/ 2176945 w 4228786"/>
                          <a:gd name="connsiteY7-226" fmla="*/ 319178 h 4110786"/>
                          <a:gd name="connsiteX8-227" fmla="*/ 2269473 w 4228786"/>
                          <a:gd name="connsiteY8-228" fmla="*/ 323850 h 4110786"/>
                          <a:gd name="connsiteX9-229" fmla="*/ 2090436 w 4228786"/>
                          <a:gd name="connsiteY9-230" fmla="*/ 323850 h 4110786"/>
                          <a:gd name="connsiteX10-231" fmla="*/ 2090436 w 4228786"/>
                          <a:gd name="connsiteY10-232" fmla="*/ 323546 h 4110786"/>
                          <a:gd name="connsiteX11-233" fmla="*/ 2176945 w 4228786"/>
                          <a:gd name="connsiteY11-234" fmla="*/ 319178 h 4110786"/>
                          <a:gd name="connsiteX12-235" fmla="*/ 2295032 w 4228786"/>
                          <a:gd name="connsiteY12-236" fmla="*/ 13068 h 4110786"/>
                          <a:gd name="connsiteX13-237" fmla="*/ 4228786 w 4228786"/>
                          <a:gd name="connsiteY13-238" fmla="*/ 2058946 h 4110786"/>
                          <a:gd name="connsiteX14-239" fmla="*/ 2176946 w 4228786"/>
                          <a:gd name="connsiteY14-240" fmla="*/ 4110786 h 4110786"/>
                          <a:gd name="connsiteX15-241" fmla="*/ 125105 w 4228786"/>
                          <a:gd name="connsiteY15-242" fmla="*/ 2058946 h 4110786"/>
                          <a:gd name="connsiteX16-243" fmla="*/ 437178 w 4228786"/>
                          <a:gd name="connsiteY16-244" fmla="*/ 2058945 h 4110786"/>
                          <a:gd name="connsiteX17-245" fmla="*/ 2176945 w 4228786"/>
                          <a:gd name="connsiteY17-246" fmla="*/ 3798712 h 4110786"/>
                          <a:gd name="connsiteX18-247" fmla="*/ 3916711 w 4228786"/>
                          <a:gd name="connsiteY18-248" fmla="*/ 2058945 h 4110786"/>
                          <a:gd name="connsiteX19-249" fmla="*/ 2269473 w 4228786"/>
                          <a:gd name="connsiteY19-250" fmla="*/ 323850 h 4110786"/>
                          <a:gd name="connsiteX20-251" fmla="*/ 2290461 w 4228786"/>
                          <a:gd name="connsiteY20-252" fmla="*/ 323850 h 4110786"/>
                          <a:gd name="connsiteX21-253" fmla="*/ 2295032 w 4228786"/>
                          <a:gd name="connsiteY21-254" fmla="*/ 13068 h 4110786"/>
                          <a:gd name="connsiteX22-255" fmla="*/ 2090436 w 4228786"/>
                          <a:gd name="connsiteY22-256" fmla="*/ 11473 h 4110786"/>
                          <a:gd name="connsiteX23-257" fmla="*/ 2090436 w 4228786"/>
                          <a:gd name="connsiteY23-258" fmla="*/ 323546 h 4110786"/>
                          <a:gd name="connsiteX24-259" fmla="*/ 739525 w 4228786"/>
                          <a:gd name="connsiteY24-260" fmla="*/ 1079241 h 4110786"/>
                          <a:gd name="connsiteX25-261" fmla="*/ 470434 w 4228786"/>
                          <a:gd name="connsiteY25-262" fmla="*/ 920125 h 4110786"/>
                          <a:gd name="connsiteX26-263" fmla="*/ 2090436 w 4228786"/>
                          <a:gd name="connsiteY26-264" fmla="*/ 11473 h 4110786"/>
                          <a:gd name="connsiteX27-265" fmla="*/ 2295224 w 4228786"/>
                          <a:gd name="connsiteY27-266" fmla="*/ 0 h 4110786"/>
                          <a:gd name="connsiteX28-267" fmla="*/ 2295032 w 4228786"/>
                          <a:gd name="connsiteY28-268" fmla="*/ 13068 h 4110786"/>
                          <a:gd name="connsiteX29-269" fmla="*/ 2176946 w 4228786"/>
                          <a:gd name="connsiteY29-270" fmla="*/ 7105 h 4110786"/>
                          <a:gd name="connsiteX30-271" fmla="*/ 2090436 w 4228786"/>
                          <a:gd name="connsiteY30-272" fmla="*/ 11473 h 4110786"/>
                          <a:gd name="connsiteX31-273" fmla="*/ 2090436 w 4228786"/>
                          <a:gd name="connsiteY31-274" fmla="*/ 2381 h 4110786"/>
                          <a:gd name="connsiteX32-275" fmla="*/ 2295224 w 4228786"/>
                          <a:gd name="connsiteY32-276" fmla="*/ 0 h 4110786"/>
                          <a:gd name="connsiteX0-277" fmla="*/ 739525 w 4228786"/>
                          <a:gd name="connsiteY0-278" fmla="*/ 1079241 h 4110786"/>
                          <a:gd name="connsiteX1-279" fmla="*/ 742648 w 4228786"/>
                          <a:gd name="connsiteY1-280" fmla="*/ 1081087 h 4110786"/>
                          <a:gd name="connsiteX2-281" fmla="*/ 739525 w 4228786"/>
                          <a:gd name="connsiteY2-282" fmla="*/ 1079241 h 4110786"/>
                          <a:gd name="connsiteX3-283" fmla="*/ 468805 w 4228786"/>
                          <a:gd name="connsiteY3-284" fmla="*/ 919162 h 4110786"/>
                          <a:gd name="connsiteX4-285" fmla="*/ 470434 w 4228786"/>
                          <a:gd name="connsiteY4-286" fmla="*/ 920125 h 4110786"/>
                          <a:gd name="connsiteX5-287" fmla="*/ 468805 w 4228786"/>
                          <a:gd name="connsiteY5-288" fmla="*/ 919162 h 4110786"/>
                          <a:gd name="connsiteX6-289" fmla="*/ 2176945 w 4228786"/>
                          <a:gd name="connsiteY6-290" fmla="*/ 319178 h 4110786"/>
                          <a:gd name="connsiteX7-291" fmla="*/ 2269473 w 4228786"/>
                          <a:gd name="connsiteY7-292" fmla="*/ 323850 h 4110786"/>
                          <a:gd name="connsiteX8-293" fmla="*/ 2090436 w 4228786"/>
                          <a:gd name="connsiteY8-294" fmla="*/ 323850 h 4110786"/>
                          <a:gd name="connsiteX9-295" fmla="*/ 2090436 w 4228786"/>
                          <a:gd name="connsiteY9-296" fmla="*/ 323546 h 4110786"/>
                          <a:gd name="connsiteX10-297" fmla="*/ 2176945 w 4228786"/>
                          <a:gd name="connsiteY10-298" fmla="*/ 319178 h 4110786"/>
                          <a:gd name="connsiteX11-299" fmla="*/ 2295032 w 4228786"/>
                          <a:gd name="connsiteY11-300" fmla="*/ 13068 h 4110786"/>
                          <a:gd name="connsiteX12-301" fmla="*/ 4228786 w 4228786"/>
                          <a:gd name="connsiteY12-302" fmla="*/ 2058946 h 4110786"/>
                          <a:gd name="connsiteX13-303" fmla="*/ 2176946 w 4228786"/>
                          <a:gd name="connsiteY13-304" fmla="*/ 4110786 h 4110786"/>
                          <a:gd name="connsiteX14-305" fmla="*/ 125105 w 4228786"/>
                          <a:gd name="connsiteY14-306" fmla="*/ 2058946 h 4110786"/>
                          <a:gd name="connsiteX15-307" fmla="*/ 437178 w 4228786"/>
                          <a:gd name="connsiteY15-308" fmla="*/ 2058945 h 4110786"/>
                          <a:gd name="connsiteX16-309" fmla="*/ 2176945 w 4228786"/>
                          <a:gd name="connsiteY16-310" fmla="*/ 3798712 h 4110786"/>
                          <a:gd name="connsiteX17-311" fmla="*/ 3916711 w 4228786"/>
                          <a:gd name="connsiteY17-312" fmla="*/ 2058945 h 4110786"/>
                          <a:gd name="connsiteX18-313" fmla="*/ 2269473 w 4228786"/>
                          <a:gd name="connsiteY18-314" fmla="*/ 323850 h 4110786"/>
                          <a:gd name="connsiteX19-315" fmla="*/ 2290461 w 4228786"/>
                          <a:gd name="connsiteY19-316" fmla="*/ 323850 h 4110786"/>
                          <a:gd name="connsiteX20-317" fmla="*/ 2295032 w 4228786"/>
                          <a:gd name="connsiteY20-318" fmla="*/ 13068 h 4110786"/>
                          <a:gd name="connsiteX21-319" fmla="*/ 2090436 w 4228786"/>
                          <a:gd name="connsiteY21-320" fmla="*/ 11473 h 4110786"/>
                          <a:gd name="connsiteX22-321" fmla="*/ 2090436 w 4228786"/>
                          <a:gd name="connsiteY22-322" fmla="*/ 323546 h 4110786"/>
                          <a:gd name="connsiteX23-323" fmla="*/ 739525 w 4228786"/>
                          <a:gd name="connsiteY23-324" fmla="*/ 1079241 h 4110786"/>
                          <a:gd name="connsiteX24-325" fmla="*/ 470434 w 4228786"/>
                          <a:gd name="connsiteY24-326" fmla="*/ 920125 h 4110786"/>
                          <a:gd name="connsiteX25-327" fmla="*/ 2090436 w 4228786"/>
                          <a:gd name="connsiteY25-328" fmla="*/ 11473 h 4110786"/>
                          <a:gd name="connsiteX26-329" fmla="*/ 2295224 w 4228786"/>
                          <a:gd name="connsiteY26-330" fmla="*/ 0 h 4110786"/>
                          <a:gd name="connsiteX27-331" fmla="*/ 2295032 w 4228786"/>
                          <a:gd name="connsiteY27-332" fmla="*/ 13068 h 4110786"/>
                          <a:gd name="connsiteX28-333" fmla="*/ 2176946 w 4228786"/>
                          <a:gd name="connsiteY28-334" fmla="*/ 7105 h 4110786"/>
                          <a:gd name="connsiteX29-335" fmla="*/ 2090436 w 4228786"/>
                          <a:gd name="connsiteY29-336" fmla="*/ 11473 h 4110786"/>
                          <a:gd name="connsiteX30-337" fmla="*/ 2090436 w 4228786"/>
                          <a:gd name="connsiteY30-338" fmla="*/ 2381 h 4110786"/>
                          <a:gd name="connsiteX31-339" fmla="*/ 2295224 w 4228786"/>
                          <a:gd name="connsiteY31-340" fmla="*/ 0 h 4110786"/>
                          <a:gd name="connsiteX0-341" fmla="*/ 739525 w 4228786"/>
                          <a:gd name="connsiteY0-342" fmla="*/ 1079241 h 4110786"/>
                          <a:gd name="connsiteX1-343" fmla="*/ 742648 w 4228786"/>
                          <a:gd name="connsiteY1-344" fmla="*/ 1081087 h 4110786"/>
                          <a:gd name="connsiteX2-345" fmla="*/ 739525 w 4228786"/>
                          <a:gd name="connsiteY2-346" fmla="*/ 1079241 h 4110786"/>
                          <a:gd name="connsiteX3-347" fmla="*/ 468805 w 4228786"/>
                          <a:gd name="connsiteY3-348" fmla="*/ 919162 h 4110786"/>
                          <a:gd name="connsiteX4-349" fmla="*/ 470434 w 4228786"/>
                          <a:gd name="connsiteY4-350" fmla="*/ 920125 h 4110786"/>
                          <a:gd name="connsiteX5-351" fmla="*/ 468805 w 4228786"/>
                          <a:gd name="connsiteY5-352" fmla="*/ 919162 h 4110786"/>
                          <a:gd name="connsiteX6-353" fmla="*/ 2176945 w 4228786"/>
                          <a:gd name="connsiteY6-354" fmla="*/ 319178 h 4110786"/>
                          <a:gd name="connsiteX7-355" fmla="*/ 2269473 w 4228786"/>
                          <a:gd name="connsiteY7-356" fmla="*/ 323850 h 4110786"/>
                          <a:gd name="connsiteX8-357" fmla="*/ 2090436 w 4228786"/>
                          <a:gd name="connsiteY8-358" fmla="*/ 323850 h 4110786"/>
                          <a:gd name="connsiteX9-359" fmla="*/ 2090436 w 4228786"/>
                          <a:gd name="connsiteY9-360" fmla="*/ 323546 h 4110786"/>
                          <a:gd name="connsiteX10-361" fmla="*/ 2176945 w 4228786"/>
                          <a:gd name="connsiteY10-362" fmla="*/ 319178 h 4110786"/>
                          <a:gd name="connsiteX11-363" fmla="*/ 2295032 w 4228786"/>
                          <a:gd name="connsiteY11-364" fmla="*/ 13068 h 4110786"/>
                          <a:gd name="connsiteX12-365" fmla="*/ 4228786 w 4228786"/>
                          <a:gd name="connsiteY12-366" fmla="*/ 2058946 h 4110786"/>
                          <a:gd name="connsiteX13-367" fmla="*/ 2176946 w 4228786"/>
                          <a:gd name="connsiteY13-368" fmla="*/ 4110786 h 4110786"/>
                          <a:gd name="connsiteX14-369" fmla="*/ 125105 w 4228786"/>
                          <a:gd name="connsiteY14-370" fmla="*/ 2058946 h 4110786"/>
                          <a:gd name="connsiteX15-371" fmla="*/ 437178 w 4228786"/>
                          <a:gd name="connsiteY15-372" fmla="*/ 2058945 h 4110786"/>
                          <a:gd name="connsiteX16-373" fmla="*/ 2176945 w 4228786"/>
                          <a:gd name="connsiteY16-374" fmla="*/ 3798712 h 4110786"/>
                          <a:gd name="connsiteX17-375" fmla="*/ 3916711 w 4228786"/>
                          <a:gd name="connsiteY17-376" fmla="*/ 2058945 h 4110786"/>
                          <a:gd name="connsiteX18-377" fmla="*/ 2269473 w 4228786"/>
                          <a:gd name="connsiteY18-378" fmla="*/ 323850 h 4110786"/>
                          <a:gd name="connsiteX19-379" fmla="*/ 2290461 w 4228786"/>
                          <a:gd name="connsiteY19-380" fmla="*/ 323850 h 4110786"/>
                          <a:gd name="connsiteX20-381" fmla="*/ 2295032 w 4228786"/>
                          <a:gd name="connsiteY20-382" fmla="*/ 13068 h 4110786"/>
                          <a:gd name="connsiteX21-383" fmla="*/ 2090436 w 4228786"/>
                          <a:gd name="connsiteY21-384" fmla="*/ 11473 h 4110786"/>
                          <a:gd name="connsiteX22-385" fmla="*/ 2090436 w 4228786"/>
                          <a:gd name="connsiteY22-386" fmla="*/ 323546 h 4110786"/>
                          <a:gd name="connsiteX23-387" fmla="*/ 739525 w 4228786"/>
                          <a:gd name="connsiteY23-388" fmla="*/ 1079241 h 4110786"/>
                          <a:gd name="connsiteX24-389" fmla="*/ 470434 w 4228786"/>
                          <a:gd name="connsiteY24-390" fmla="*/ 920125 h 4110786"/>
                          <a:gd name="connsiteX25-391" fmla="*/ 2090436 w 4228786"/>
                          <a:gd name="connsiteY25-392" fmla="*/ 11473 h 4110786"/>
                          <a:gd name="connsiteX26-393" fmla="*/ 2295224 w 4228786"/>
                          <a:gd name="connsiteY26-394" fmla="*/ 0 h 4110786"/>
                          <a:gd name="connsiteX27-395" fmla="*/ 2176946 w 4228786"/>
                          <a:gd name="connsiteY27-396" fmla="*/ 7105 h 4110786"/>
                          <a:gd name="connsiteX28-397" fmla="*/ 2090436 w 4228786"/>
                          <a:gd name="connsiteY28-398" fmla="*/ 11473 h 4110786"/>
                          <a:gd name="connsiteX29-399" fmla="*/ 2090436 w 4228786"/>
                          <a:gd name="connsiteY29-400" fmla="*/ 2381 h 4110786"/>
                          <a:gd name="connsiteX30-401" fmla="*/ 2295224 w 4228786"/>
                          <a:gd name="connsiteY30-402" fmla="*/ 0 h 4110786"/>
                          <a:gd name="connsiteX0-403" fmla="*/ 739525 w 4228949"/>
                          <a:gd name="connsiteY0-404" fmla="*/ 1079241 h 4110786"/>
                          <a:gd name="connsiteX1-405" fmla="*/ 742648 w 4228949"/>
                          <a:gd name="connsiteY1-406" fmla="*/ 1081087 h 4110786"/>
                          <a:gd name="connsiteX2-407" fmla="*/ 739525 w 4228949"/>
                          <a:gd name="connsiteY2-408" fmla="*/ 1079241 h 4110786"/>
                          <a:gd name="connsiteX3-409" fmla="*/ 468805 w 4228949"/>
                          <a:gd name="connsiteY3-410" fmla="*/ 919162 h 4110786"/>
                          <a:gd name="connsiteX4-411" fmla="*/ 470434 w 4228949"/>
                          <a:gd name="connsiteY4-412" fmla="*/ 920125 h 4110786"/>
                          <a:gd name="connsiteX5-413" fmla="*/ 468805 w 4228949"/>
                          <a:gd name="connsiteY5-414" fmla="*/ 919162 h 4110786"/>
                          <a:gd name="connsiteX6-415" fmla="*/ 2176945 w 4228949"/>
                          <a:gd name="connsiteY6-416" fmla="*/ 319178 h 4110786"/>
                          <a:gd name="connsiteX7-417" fmla="*/ 2269473 w 4228949"/>
                          <a:gd name="connsiteY7-418" fmla="*/ 323850 h 4110786"/>
                          <a:gd name="connsiteX8-419" fmla="*/ 2090436 w 4228949"/>
                          <a:gd name="connsiteY8-420" fmla="*/ 323850 h 4110786"/>
                          <a:gd name="connsiteX9-421" fmla="*/ 2090436 w 4228949"/>
                          <a:gd name="connsiteY9-422" fmla="*/ 323546 h 4110786"/>
                          <a:gd name="connsiteX10-423" fmla="*/ 2176945 w 4228949"/>
                          <a:gd name="connsiteY10-424" fmla="*/ 319178 h 4110786"/>
                          <a:gd name="connsiteX11-425" fmla="*/ 2290461 w 4228949"/>
                          <a:gd name="connsiteY11-426" fmla="*/ 323850 h 4110786"/>
                          <a:gd name="connsiteX12-427" fmla="*/ 4228786 w 4228949"/>
                          <a:gd name="connsiteY12-428" fmla="*/ 2058946 h 4110786"/>
                          <a:gd name="connsiteX13-429" fmla="*/ 2176946 w 4228949"/>
                          <a:gd name="connsiteY13-430" fmla="*/ 4110786 h 4110786"/>
                          <a:gd name="connsiteX14-431" fmla="*/ 125105 w 4228949"/>
                          <a:gd name="connsiteY14-432" fmla="*/ 2058946 h 4110786"/>
                          <a:gd name="connsiteX15-433" fmla="*/ 437178 w 4228949"/>
                          <a:gd name="connsiteY15-434" fmla="*/ 2058945 h 4110786"/>
                          <a:gd name="connsiteX16-435" fmla="*/ 2176945 w 4228949"/>
                          <a:gd name="connsiteY16-436" fmla="*/ 3798712 h 4110786"/>
                          <a:gd name="connsiteX17-437" fmla="*/ 3916711 w 4228949"/>
                          <a:gd name="connsiteY17-438" fmla="*/ 2058945 h 4110786"/>
                          <a:gd name="connsiteX18-439" fmla="*/ 2269473 w 4228949"/>
                          <a:gd name="connsiteY18-440" fmla="*/ 323850 h 4110786"/>
                          <a:gd name="connsiteX19-441" fmla="*/ 2290461 w 4228949"/>
                          <a:gd name="connsiteY19-442" fmla="*/ 323850 h 4110786"/>
                          <a:gd name="connsiteX20-443" fmla="*/ 2090436 w 4228949"/>
                          <a:gd name="connsiteY20-444" fmla="*/ 11473 h 4110786"/>
                          <a:gd name="connsiteX21-445" fmla="*/ 2090436 w 4228949"/>
                          <a:gd name="connsiteY21-446" fmla="*/ 323546 h 4110786"/>
                          <a:gd name="connsiteX22-447" fmla="*/ 739525 w 4228949"/>
                          <a:gd name="connsiteY22-448" fmla="*/ 1079241 h 4110786"/>
                          <a:gd name="connsiteX23-449" fmla="*/ 470434 w 4228949"/>
                          <a:gd name="connsiteY23-450" fmla="*/ 920125 h 4110786"/>
                          <a:gd name="connsiteX24-451" fmla="*/ 2090436 w 4228949"/>
                          <a:gd name="connsiteY24-452" fmla="*/ 11473 h 4110786"/>
                          <a:gd name="connsiteX25-453" fmla="*/ 2295224 w 4228949"/>
                          <a:gd name="connsiteY25-454" fmla="*/ 0 h 4110786"/>
                          <a:gd name="connsiteX26-455" fmla="*/ 2176946 w 4228949"/>
                          <a:gd name="connsiteY26-456" fmla="*/ 7105 h 4110786"/>
                          <a:gd name="connsiteX27-457" fmla="*/ 2090436 w 4228949"/>
                          <a:gd name="connsiteY27-458" fmla="*/ 11473 h 4110786"/>
                          <a:gd name="connsiteX28-459" fmla="*/ 2090436 w 4228949"/>
                          <a:gd name="connsiteY28-460" fmla="*/ 2381 h 4110786"/>
                          <a:gd name="connsiteX29-461" fmla="*/ 2295224 w 4228949"/>
                          <a:gd name="connsiteY29-462" fmla="*/ 0 h 4110786"/>
                          <a:gd name="connsiteX0-463" fmla="*/ 739525 w 4228949"/>
                          <a:gd name="connsiteY0-464" fmla="*/ 1076860 h 4108405"/>
                          <a:gd name="connsiteX1-465" fmla="*/ 742648 w 4228949"/>
                          <a:gd name="connsiteY1-466" fmla="*/ 1078706 h 4108405"/>
                          <a:gd name="connsiteX2-467" fmla="*/ 739525 w 4228949"/>
                          <a:gd name="connsiteY2-468" fmla="*/ 1076860 h 4108405"/>
                          <a:gd name="connsiteX3-469" fmla="*/ 468805 w 4228949"/>
                          <a:gd name="connsiteY3-470" fmla="*/ 916781 h 4108405"/>
                          <a:gd name="connsiteX4-471" fmla="*/ 470434 w 4228949"/>
                          <a:gd name="connsiteY4-472" fmla="*/ 917744 h 4108405"/>
                          <a:gd name="connsiteX5-473" fmla="*/ 468805 w 4228949"/>
                          <a:gd name="connsiteY5-474" fmla="*/ 916781 h 4108405"/>
                          <a:gd name="connsiteX6-475" fmla="*/ 2176945 w 4228949"/>
                          <a:gd name="connsiteY6-476" fmla="*/ 316797 h 4108405"/>
                          <a:gd name="connsiteX7-477" fmla="*/ 2269473 w 4228949"/>
                          <a:gd name="connsiteY7-478" fmla="*/ 321469 h 4108405"/>
                          <a:gd name="connsiteX8-479" fmla="*/ 2090436 w 4228949"/>
                          <a:gd name="connsiteY8-480" fmla="*/ 321469 h 4108405"/>
                          <a:gd name="connsiteX9-481" fmla="*/ 2090436 w 4228949"/>
                          <a:gd name="connsiteY9-482" fmla="*/ 321165 h 4108405"/>
                          <a:gd name="connsiteX10-483" fmla="*/ 2176945 w 4228949"/>
                          <a:gd name="connsiteY10-484" fmla="*/ 316797 h 4108405"/>
                          <a:gd name="connsiteX11-485" fmla="*/ 2290461 w 4228949"/>
                          <a:gd name="connsiteY11-486" fmla="*/ 321469 h 4108405"/>
                          <a:gd name="connsiteX12-487" fmla="*/ 4228786 w 4228949"/>
                          <a:gd name="connsiteY12-488" fmla="*/ 2056565 h 4108405"/>
                          <a:gd name="connsiteX13-489" fmla="*/ 2176946 w 4228949"/>
                          <a:gd name="connsiteY13-490" fmla="*/ 4108405 h 4108405"/>
                          <a:gd name="connsiteX14-491" fmla="*/ 125105 w 4228949"/>
                          <a:gd name="connsiteY14-492" fmla="*/ 2056565 h 4108405"/>
                          <a:gd name="connsiteX15-493" fmla="*/ 437178 w 4228949"/>
                          <a:gd name="connsiteY15-494" fmla="*/ 2056564 h 4108405"/>
                          <a:gd name="connsiteX16-495" fmla="*/ 2176945 w 4228949"/>
                          <a:gd name="connsiteY16-496" fmla="*/ 3796331 h 4108405"/>
                          <a:gd name="connsiteX17-497" fmla="*/ 3916711 w 4228949"/>
                          <a:gd name="connsiteY17-498" fmla="*/ 2056564 h 4108405"/>
                          <a:gd name="connsiteX18-499" fmla="*/ 2269473 w 4228949"/>
                          <a:gd name="connsiteY18-500" fmla="*/ 321469 h 4108405"/>
                          <a:gd name="connsiteX19-501" fmla="*/ 2290461 w 4228949"/>
                          <a:gd name="connsiteY19-502" fmla="*/ 321469 h 4108405"/>
                          <a:gd name="connsiteX20-503" fmla="*/ 2090436 w 4228949"/>
                          <a:gd name="connsiteY20-504" fmla="*/ 9092 h 4108405"/>
                          <a:gd name="connsiteX21-505" fmla="*/ 2090436 w 4228949"/>
                          <a:gd name="connsiteY21-506" fmla="*/ 321165 h 4108405"/>
                          <a:gd name="connsiteX22-507" fmla="*/ 739525 w 4228949"/>
                          <a:gd name="connsiteY22-508" fmla="*/ 1076860 h 4108405"/>
                          <a:gd name="connsiteX23-509" fmla="*/ 470434 w 4228949"/>
                          <a:gd name="connsiteY23-510" fmla="*/ 917744 h 4108405"/>
                          <a:gd name="connsiteX24-511" fmla="*/ 2090436 w 4228949"/>
                          <a:gd name="connsiteY24-512" fmla="*/ 9092 h 4108405"/>
                          <a:gd name="connsiteX25-513" fmla="*/ 2090436 w 4228949"/>
                          <a:gd name="connsiteY25-514" fmla="*/ 0 h 4108405"/>
                          <a:gd name="connsiteX26-515" fmla="*/ 2176946 w 4228949"/>
                          <a:gd name="connsiteY26-516" fmla="*/ 4724 h 4108405"/>
                          <a:gd name="connsiteX27-517" fmla="*/ 2090436 w 4228949"/>
                          <a:gd name="connsiteY27-518" fmla="*/ 9092 h 4108405"/>
                          <a:gd name="connsiteX28-519" fmla="*/ 2090436 w 4228949"/>
                          <a:gd name="connsiteY28-520" fmla="*/ 0 h 4108405"/>
                          <a:gd name="connsiteX0-521" fmla="*/ 739525 w 4228949"/>
                          <a:gd name="connsiteY0-522" fmla="*/ 1076860 h 4108405"/>
                          <a:gd name="connsiteX1-523" fmla="*/ 742648 w 4228949"/>
                          <a:gd name="connsiteY1-524" fmla="*/ 1078706 h 4108405"/>
                          <a:gd name="connsiteX2-525" fmla="*/ 739525 w 4228949"/>
                          <a:gd name="connsiteY2-526" fmla="*/ 1076860 h 4108405"/>
                          <a:gd name="connsiteX3-527" fmla="*/ 468805 w 4228949"/>
                          <a:gd name="connsiteY3-528" fmla="*/ 916781 h 4108405"/>
                          <a:gd name="connsiteX4-529" fmla="*/ 470434 w 4228949"/>
                          <a:gd name="connsiteY4-530" fmla="*/ 917744 h 4108405"/>
                          <a:gd name="connsiteX5-531" fmla="*/ 468805 w 4228949"/>
                          <a:gd name="connsiteY5-532" fmla="*/ 916781 h 4108405"/>
                          <a:gd name="connsiteX6-533" fmla="*/ 2176945 w 4228949"/>
                          <a:gd name="connsiteY6-534" fmla="*/ 316797 h 4108405"/>
                          <a:gd name="connsiteX7-535" fmla="*/ 2269473 w 4228949"/>
                          <a:gd name="connsiteY7-536" fmla="*/ 321469 h 4108405"/>
                          <a:gd name="connsiteX8-537" fmla="*/ 2090436 w 4228949"/>
                          <a:gd name="connsiteY8-538" fmla="*/ 321469 h 4108405"/>
                          <a:gd name="connsiteX9-539" fmla="*/ 2090436 w 4228949"/>
                          <a:gd name="connsiteY9-540" fmla="*/ 321165 h 4108405"/>
                          <a:gd name="connsiteX10-541" fmla="*/ 2176945 w 4228949"/>
                          <a:gd name="connsiteY10-542" fmla="*/ 316797 h 4108405"/>
                          <a:gd name="connsiteX11-543" fmla="*/ 2290461 w 4228949"/>
                          <a:gd name="connsiteY11-544" fmla="*/ 321469 h 4108405"/>
                          <a:gd name="connsiteX12-545" fmla="*/ 4228786 w 4228949"/>
                          <a:gd name="connsiteY12-546" fmla="*/ 2056565 h 4108405"/>
                          <a:gd name="connsiteX13-547" fmla="*/ 2176946 w 4228949"/>
                          <a:gd name="connsiteY13-548" fmla="*/ 4108405 h 4108405"/>
                          <a:gd name="connsiteX14-549" fmla="*/ 125105 w 4228949"/>
                          <a:gd name="connsiteY14-550" fmla="*/ 2056565 h 4108405"/>
                          <a:gd name="connsiteX15-551" fmla="*/ 437178 w 4228949"/>
                          <a:gd name="connsiteY15-552" fmla="*/ 2056564 h 4108405"/>
                          <a:gd name="connsiteX16-553" fmla="*/ 2176945 w 4228949"/>
                          <a:gd name="connsiteY16-554" fmla="*/ 3796331 h 4108405"/>
                          <a:gd name="connsiteX17-555" fmla="*/ 3916711 w 4228949"/>
                          <a:gd name="connsiteY17-556" fmla="*/ 2056564 h 4108405"/>
                          <a:gd name="connsiteX18-557" fmla="*/ 2269473 w 4228949"/>
                          <a:gd name="connsiteY18-558" fmla="*/ 321469 h 4108405"/>
                          <a:gd name="connsiteX19-559" fmla="*/ 2290461 w 4228949"/>
                          <a:gd name="connsiteY19-560" fmla="*/ 321469 h 4108405"/>
                          <a:gd name="connsiteX20-561" fmla="*/ 2090436 w 4228949"/>
                          <a:gd name="connsiteY20-562" fmla="*/ 9092 h 4108405"/>
                          <a:gd name="connsiteX21-563" fmla="*/ 2090436 w 4228949"/>
                          <a:gd name="connsiteY21-564" fmla="*/ 321165 h 4108405"/>
                          <a:gd name="connsiteX22-565" fmla="*/ 739525 w 4228949"/>
                          <a:gd name="connsiteY22-566" fmla="*/ 1076860 h 4108405"/>
                          <a:gd name="connsiteX23-567" fmla="*/ 470434 w 4228949"/>
                          <a:gd name="connsiteY23-568" fmla="*/ 917744 h 4108405"/>
                          <a:gd name="connsiteX24-569" fmla="*/ 2090436 w 4228949"/>
                          <a:gd name="connsiteY24-570" fmla="*/ 9092 h 4108405"/>
                          <a:gd name="connsiteX25-571" fmla="*/ 2090436 w 4228949"/>
                          <a:gd name="connsiteY25-572" fmla="*/ 0 h 4108405"/>
                          <a:gd name="connsiteX26-573" fmla="*/ 2090436 w 4228949"/>
                          <a:gd name="connsiteY26-574" fmla="*/ 9092 h 4108405"/>
                          <a:gd name="connsiteX27-575" fmla="*/ 2090436 w 4228949"/>
                          <a:gd name="connsiteY27-576" fmla="*/ 0 h 4108405"/>
                          <a:gd name="connsiteX0-577" fmla="*/ 739525 w 4228925"/>
                          <a:gd name="connsiteY0-578" fmla="*/ 1076860 h 4108405"/>
                          <a:gd name="connsiteX1-579" fmla="*/ 742648 w 4228925"/>
                          <a:gd name="connsiteY1-580" fmla="*/ 1078706 h 4108405"/>
                          <a:gd name="connsiteX2-581" fmla="*/ 739525 w 4228925"/>
                          <a:gd name="connsiteY2-582" fmla="*/ 1076860 h 4108405"/>
                          <a:gd name="connsiteX3-583" fmla="*/ 468805 w 4228925"/>
                          <a:gd name="connsiteY3-584" fmla="*/ 916781 h 4108405"/>
                          <a:gd name="connsiteX4-585" fmla="*/ 470434 w 4228925"/>
                          <a:gd name="connsiteY4-586" fmla="*/ 917744 h 4108405"/>
                          <a:gd name="connsiteX5-587" fmla="*/ 468805 w 4228925"/>
                          <a:gd name="connsiteY5-588" fmla="*/ 916781 h 4108405"/>
                          <a:gd name="connsiteX6-589" fmla="*/ 2176945 w 4228925"/>
                          <a:gd name="connsiteY6-590" fmla="*/ 316797 h 4108405"/>
                          <a:gd name="connsiteX7-591" fmla="*/ 2269473 w 4228925"/>
                          <a:gd name="connsiteY7-592" fmla="*/ 321469 h 4108405"/>
                          <a:gd name="connsiteX8-593" fmla="*/ 2090436 w 4228925"/>
                          <a:gd name="connsiteY8-594" fmla="*/ 321469 h 4108405"/>
                          <a:gd name="connsiteX9-595" fmla="*/ 2090436 w 4228925"/>
                          <a:gd name="connsiteY9-596" fmla="*/ 321165 h 4108405"/>
                          <a:gd name="connsiteX10-597" fmla="*/ 2176945 w 4228925"/>
                          <a:gd name="connsiteY10-598" fmla="*/ 316797 h 4108405"/>
                          <a:gd name="connsiteX11-599" fmla="*/ 2290461 w 4228925"/>
                          <a:gd name="connsiteY11-600" fmla="*/ 321469 h 4108405"/>
                          <a:gd name="connsiteX12-601" fmla="*/ 4228786 w 4228925"/>
                          <a:gd name="connsiteY12-602" fmla="*/ 2056565 h 4108405"/>
                          <a:gd name="connsiteX13-603" fmla="*/ 2176946 w 4228925"/>
                          <a:gd name="connsiteY13-604" fmla="*/ 4108405 h 4108405"/>
                          <a:gd name="connsiteX14-605" fmla="*/ 125105 w 4228925"/>
                          <a:gd name="connsiteY14-606" fmla="*/ 2056565 h 4108405"/>
                          <a:gd name="connsiteX15-607" fmla="*/ 437178 w 4228925"/>
                          <a:gd name="connsiteY15-608" fmla="*/ 2056564 h 4108405"/>
                          <a:gd name="connsiteX16-609" fmla="*/ 2176945 w 4228925"/>
                          <a:gd name="connsiteY16-610" fmla="*/ 3796331 h 4108405"/>
                          <a:gd name="connsiteX17-611" fmla="*/ 3916711 w 4228925"/>
                          <a:gd name="connsiteY17-612" fmla="*/ 2056564 h 4108405"/>
                          <a:gd name="connsiteX18-613" fmla="*/ 2290461 w 4228925"/>
                          <a:gd name="connsiteY18-614" fmla="*/ 321469 h 4108405"/>
                          <a:gd name="connsiteX19-615" fmla="*/ 2090436 w 4228925"/>
                          <a:gd name="connsiteY19-616" fmla="*/ 9092 h 4108405"/>
                          <a:gd name="connsiteX20-617" fmla="*/ 2090436 w 4228925"/>
                          <a:gd name="connsiteY20-618" fmla="*/ 321165 h 4108405"/>
                          <a:gd name="connsiteX21-619" fmla="*/ 739525 w 4228925"/>
                          <a:gd name="connsiteY21-620" fmla="*/ 1076860 h 4108405"/>
                          <a:gd name="connsiteX22-621" fmla="*/ 470434 w 4228925"/>
                          <a:gd name="connsiteY22-622" fmla="*/ 917744 h 4108405"/>
                          <a:gd name="connsiteX23-623" fmla="*/ 2090436 w 4228925"/>
                          <a:gd name="connsiteY23-624" fmla="*/ 9092 h 4108405"/>
                          <a:gd name="connsiteX24-625" fmla="*/ 2090436 w 4228925"/>
                          <a:gd name="connsiteY24-626" fmla="*/ 0 h 4108405"/>
                          <a:gd name="connsiteX25-627" fmla="*/ 2090436 w 4228925"/>
                          <a:gd name="connsiteY25-628" fmla="*/ 9092 h 4108405"/>
                          <a:gd name="connsiteX26-629" fmla="*/ 2090436 w 4228925"/>
                          <a:gd name="connsiteY26-630" fmla="*/ 0 h 4108405"/>
                          <a:gd name="connsiteX0-631" fmla="*/ 739525 w 4228925"/>
                          <a:gd name="connsiteY0-632" fmla="*/ 1076860 h 4108405"/>
                          <a:gd name="connsiteX1-633" fmla="*/ 742648 w 4228925"/>
                          <a:gd name="connsiteY1-634" fmla="*/ 1078706 h 4108405"/>
                          <a:gd name="connsiteX2-635" fmla="*/ 739525 w 4228925"/>
                          <a:gd name="connsiteY2-636" fmla="*/ 1076860 h 4108405"/>
                          <a:gd name="connsiteX3-637" fmla="*/ 468805 w 4228925"/>
                          <a:gd name="connsiteY3-638" fmla="*/ 916781 h 4108405"/>
                          <a:gd name="connsiteX4-639" fmla="*/ 470434 w 4228925"/>
                          <a:gd name="connsiteY4-640" fmla="*/ 917744 h 4108405"/>
                          <a:gd name="connsiteX5-641" fmla="*/ 468805 w 4228925"/>
                          <a:gd name="connsiteY5-642" fmla="*/ 916781 h 4108405"/>
                          <a:gd name="connsiteX6-643" fmla="*/ 2176945 w 4228925"/>
                          <a:gd name="connsiteY6-644" fmla="*/ 316797 h 4108405"/>
                          <a:gd name="connsiteX7-645" fmla="*/ 2090436 w 4228925"/>
                          <a:gd name="connsiteY7-646" fmla="*/ 321469 h 4108405"/>
                          <a:gd name="connsiteX8-647" fmla="*/ 2090436 w 4228925"/>
                          <a:gd name="connsiteY8-648" fmla="*/ 321165 h 4108405"/>
                          <a:gd name="connsiteX9-649" fmla="*/ 2176945 w 4228925"/>
                          <a:gd name="connsiteY9-650" fmla="*/ 316797 h 4108405"/>
                          <a:gd name="connsiteX10-651" fmla="*/ 2290461 w 4228925"/>
                          <a:gd name="connsiteY10-652" fmla="*/ 321469 h 4108405"/>
                          <a:gd name="connsiteX11-653" fmla="*/ 4228786 w 4228925"/>
                          <a:gd name="connsiteY11-654" fmla="*/ 2056565 h 4108405"/>
                          <a:gd name="connsiteX12-655" fmla="*/ 2176946 w 4228925"/>
                          <a:gd name="connsiteY12-656" fmla="*/ 4108405 h 4108405"/>
                          <a:gd name="connsiteX13-657" fmla="*/ 125105 w 4228925"/>
                          <a:gd name="connsiteY13-658" fmla="*/ 2056565 h 4108405"/>
                          <a:gd name="connsiteX14-659" fmla="*/ 437178 w 4228925"/>
                          <a:gd name="connsiteY14-660" fmla="*/ 2056564 h 4108405"/>
                          <a:gd name="connsiteX15-661" fmla="*/ 2176945 w 4228925"/>
                          <a:gd name="connsiteY15-662" fmla="*/ 3796331 h 4108405"/>
                          <a:gd name="connsiteX16-663" fmla="*/ 3916711 w 4228925"/>
                          <a:gd name="connsiteY16-664" fmla="*/ 2056564 h 4108405"/>
                          <a:gd name="connsiteX17-665" fmla="*/ 2290461 w 4228925"/>
                          <a:gd name="connsiteY17-666" fmla="*/ 321469 h 4108405"/>
                          <a:gd name="connsiteX18-667" fmla="*/ 2090436 w 4228925"/>
                          <a:gd name="connsiteY18-668" fmla="*/ 9092 h 4108405"/>
                          <a:gd name="connsiteX19-669" fmla="*/ 2090436 w 4228925"/>
                          <a:gd name="connsiteY19-670" fmla="*/ 321165 h 4108405"/>
                          <a:gd name="connsiteX20-671" fmla="*/ 739525 w 4228925"/>
                          <a:gd name="connsiteY20-672" fmla="*/ 1076860 h 4108405"/>
                          <a:gd name="connsiteX21-673" fmla="*/ 470434 w 4228925"/>
                          <a:gd name="connsiteY21-674" fmla="*/ 917744 h 4108405"/>
                          <a:gd name="connsiteX22-675" fmla="*/ 2090436 w 4228925"/>
                          <a:gd name="connsiteY22-676" fmla="*/ 9092 h 4108405"/>
                          <a:gd name="connsiteX23-677" fmla="*/ 2090436 w 4228925"/>
                          <a:gd name="connsiteY23-678" fmla="*/ 0 h 4108405"/>
                          <a:gd name="connsiteX24-679" fmla="*/ 2090436 w 4228925"/>
                          <a:gd name="connsiteY24-680" fmla="*/ 9092 h 4108405"/>
                          <a:gd name="connsiteX25-681" fmla="*/ 2090436 w 4228925"/>
                          <a:gd name="connsiteY25-682" fmla="*/ 0 h 4108405"/>
                          <a:gd name="connsiteX0-683" fmla="*/ 739525 w 4228925"/>
                          <a:gd name="connsiteY0-684" fmla="*/ 1076860 h 4108405"/>
                          <a:gd name="connsiteX1-685" fmla="*/ 742648 w 4228925"/>
                          <a:gd name="connsiteY1-686" fmla="*/ 1078706 h 4108405"/>
                          <a:gd name="connsiteX2-687" fmla="*/ 739525 w 4228925"/>
                          <a:gd name="connsiteY2-688" fmla="*/ 1076860 h 4108405"/>
                          <a:gd name="connsiteX3-689" fmla="*/ 468805 w 4228925"/>
                          <a:gd name="connsiteY3-690" fmla="*/ 916781 h 4108405"/>
                          <a:gd name="connsiteX4-691" fmla="*/ 470434 w 4228925"/>
                          <a:gd name="connsiteY4-692" fmla="*/ 917744 h 4108405"/>
                          <a:gd name="connsiteX5-693" fmla="*/ 468805 w 4228925"/>
                          <a:gd name="connsiteY5-694" fmla="*/ 916781 h 4108405"/>
                          <a:gd name="connsiteX6-695" fmla="*/ 2090436 w 4228925"/>
                          <a:gd name="connsiteY6-696" fmla="*/ 321165 h 4108405"/>
                          <a:gd name="connsiteX7-697" fmla="*/ 2090436 w 4228925"/>
                          <a:gd name="connsiteY7-698" fmla="*/ 321469 h 4108405"/>
                          <a:gd name="connsiteX8-699" fmla="*/ 2090436 w 4228925"/>
                          <a:gd name="connsiteY8-700" fmla="*/ 321165 h 4108405"/>
                          <a:gd name="connsiteX9-701" fmla="*/ 2290461 w 4228925"/>
                          <a:gd name="connsiteY9-702" fmla="*/ 321469 h 4108405"/>
                          <a:gd name="connsiteX10-703" fmla="*/ 4228786 w 4228925"/>
                          <a:gd name="connsiteY10-704" fmla="*/ 2056565 h 4108405"/>
                          <a:gd name="connsiteX11-705" fmla="*/ 2176946 w 4228925"/>
                          <a:gd name="connsiteY11-706" fmla="*/ 4108405 h 4108405"/>
                          <a:gd name="connsiteX12-707" fmla="*/ 125105 w 4228925"/>
                          <a:gd name="connsiteY12-708" fmla="*/ 2056565 h 4108405"/>
                          <a:gd name="connsiteX13-709" fmla="*/ 437178 w 4228925"/>
                          <a:gd name="connsiteY13-710" fmla="*/ 2056564 h 4108405"/>
                          <a:gd name="connsiteX14-711" fmla="*/ 2176945 w 4228925"/>
                          <a:gd name="connsiteY14-712" fmla="*/ 3796331 h 4108405"/>
                          <a:gd name="connsiteX15-713" fmla="*/ 3916711 w 4228925"/>
                          <a:gd name="connsiteY15-714" fmla="*/ 2056564 h 4108405"/>
                          <a:gd name="connsiteX16-715" fmla="*/ 2290461 w 4228925"/>
                          <a:gd name="connsiteY16-716" fmla="*/ 321469 h 4108405"/>
                          <a:gd name="connsiteX17-717" fmla="*/ 2090436 w 4228925"/>
                          <a:gd name="connsiteY17-718" fmla="*/ 9092 h 4108405"/>
                          <a:gd name="connsiteX18-719" fmla="*/ 2090436 w 4228925"/>
                          <a:gd name="connsiteY18-720" fmla="*/ 321165 h 4108405"/>
                          <a:gd name="connsiteX19-721" fmla="*/ 739525 w 4228925"/>
                          <a:gd name="connsiteY19-722" fmla="*/ 1076860 h 4108405"/>
                          <a:gd name="connsiteX20-723" fmla="*/ 470434 w 4228925"/>
                          <a:gd name="connsiteY20-724" fmla="*/ 917744 h 4108405"/>
                          <a:gd name="connsiteX21-725" fmla="*/ 2090436 w 4228925"/>
                          <a:gd name="connsiteY21-726" fmla="*/ 9092 h 4108405"/>
                          <a:gd name="connsiteX22-727" fmla="*/ 2090436 w 4228925"/>
                          <a:gd name="connsiteY22-728" fmla="*/ 0 h 4108405"/>
                          <a:gd name="connsiteX23-729" fmla="*/ 2090436 w 4228925"/>
                          <a:gd name="connsiteY23-730" fmla="*/ 9092 h 4108405"/>
                          <a:gd name="connsiteX24-731" fmla="*/ 2090436 w 4228925"/>
                          <a:gd name="connsiteY24-732" fmla="*/ 0 h 4108405"/>
                          <a:gd name="connsiteX0-733" fmla="*/ 739525 w 4228925"/>
                          <a:gd name="connsiteY0-734" fmla="*/ 1067768 h 4099313"/>
                          <a:gd name="connsiteX1-735" fmla="*/ 742648 w 4228925"/>
                          <a:gd name="connsiteY1-736" fmla="*/ 1069614 h 4099313"/>
                          <a:gd name="connsiteX2-737" fmla="*/ 739525 w 4228925"/>
                          <a:gd name="connsiteY2-738" fmla="*/ 1067768 h 4099313"/>
                          <a:gd name="connsiteX3-739" fmla="*/ 468805 w 4228925"/>
                          <a:gd name="connsiteY3-740" fmla="*/ 907689 h 4099313"/>
                          <a:gd name="connsiteX4-741" fmla="*/ 470434 w 4228925"/>
                          <a:gd name="connsiteY4-742" fmla="*/ 908652 h 4099313"/>
                          <a:gd name="connsiteX5-743" fmla="*/ 468805 w 4228925"/>
                          <a:gd name="connsiteY5-744" fmla="*/ 907689 h 4099313"/>
                          <a:gd name="connsiteX6-745" fmla="*/ 2090436 w 4228925"/>
                          <a:gd name="connsiteY6-746" fmla="*/ 312073 h 4099313"/>
                          <a:gd name="connsiteX7-747" fmla="*/ 2090436 w 4228925"/>
                          <a:gd name="connsiteY7-748" fmla="*/ 312377 h 4099313"/>
                          <a:gd name="connsiteX8-749" fmla="*/ 2090436 w 4228925"/>
                          <a:gd name="connsiteY8-750" fmla="*/ 312073 h 4099313"/>
                          <a:gd name="connsiteX9-751" fmla="*/ 2290461 w 4228925"/>
                          <a:gd name="connsiteY9-752" fmla="*/ 312377 h 4099313"/>
                          <a:gd name="connsiteX10-753" fmla="*/ 4228786 w 4228925"/>
                          <a:gd name="connsiteY10-754" fmla="*/ 2047473 h 4099313"/>
                          <a:gd name="connsiteX11-755" fmla="*/ 2176946 w 4228925"/>
                          <a:gd name="connsiteY11-756" fmla="*/ 4099313 h 4099313"/>
                          <a:gd name="connsiteX12-757" fmla="*/ 125105 w 4228925"/>
                          <a:gd name="connsiteY12-758" fmla="*/ 2047473 h 4099313"/>
                          <a:gd name="connsiteX13-759" fmla="*/ 437178 w 4228925"/>
                          <a:gd name="connsiteY13-760" fmla="*/ 2047472 h 4099313"/>
                          <a:gd name="connsiteX14-761" fmla="*/ 2176945 w 4228925"/>
                          <a:gd name="connsiteY14-762" fmla="*/ 3787239 h 4099313"/>
                          <a:gd name="connsiteX15-763" fmla="*/ 3916711 w 4228925"/>
                          <a:gd name="connsiteY15-764" fmla="*/ 2047472 h 4099313"/>
                          <a:gd name="connsiteX16-765" fmla="*/ 2290461 w 4228925"/>
                          <a:gd name="connsiteY16-766" fmla="*/ 312377 h 4099313"/>
                          <a:gd name="connsiteX17-767" fmla="*/ 2090436 w 4228925"/>
                          <a:gd name="connsiteY17-768" fmla="*/ 0 h 4099313"/>
                          <a:gd name="connsiteX18-769" fmla="*/ 2090436 w 4228925"/>
                          <a:gd name="connsiteY18-770" fmla="*/ 312073 h 4099313"/>
                          <a:gd name="connsiteX19-771" fmla="*/ 739525 w 4228925"/>
                          <a:gd name="connsiteY19-772" fmla="*/ 1067768 h 4099313"/>
                          <a:gd name="connsiteX20-773" fmla="*/ 470434 w 4228925"/>
                          <a:gd name="connsiteY20-774" fmla="*/ 908652 h 4099313"/>
                          <a:gd name="connsiteX21-775" fmla="*/ 2090436 w 4228925"/>
                          <a:gd name="connsiteY21-776" fmla="*/ 0 h 4099313"/>
                          <a:gd name="connsiteX0-777" fmla="*/ 739525 w 4353891"/>
                          <a:gd name="connsiteY0-778" fmla="*/ 1067768 h 4099313"/>
                          <a:gd name="connsiteX1-779" fmla="*/ 742648 w 4353891"/>
                          <a:gd name="connsiteY1-780" fmla="*/ 1069614 h 4099313"/>
                          <a:gd name="connsiteX2-781" fmla="*/ 739525 w 4353891"/>
                          <a:gd name="connsiteY2-782" fmla="*/ 1067768 h 4099313"/>
                          <a:gd name="connsiteX3-783" fmla="*/ 468805 w 4353891"/>
                          <a:gd name="connsiteY3-784" fmla="*/ 907689 h 4099313"/>
                          <a:gd name="connsiteX4-785" fmla="*/ 470434 w 4353891"/>
                          <a:gd name="connsiteY4-786" fmla="*/ 908652 h 4099313"/>
                          <a:gd name="connsiteX5-787" fmla="*/ 468805 w 4353891"/>
                          <a:gd name="connsiteY5-788" fmla="*/ 907689 h 4099313"/>
                          <a:gd name="connsiteX6-789" fmla="*/ 2090436 w 4353891"/>
                          <a:gd name="connsiteY6-790" fmla="*/ 312073 h 4099313"/>
                          <a:gd name="connsiteX7-791" fmla="*/ 2090436 w 4353891"/>
                          <a:gd name="connsiteY7-792" fmla="*/ 312377 h 4099313"/>
                          <a:gd name="connsiteX8-793" fmla="*/ 2090436 w 4353891"/>
                          <a:gd name="connsiteY8-794" fmla="*/ 312073 h 4099313"/>
                          <a:gd name="connsiteX9-795" fmla="*/ 3916711 w 4353891"/>
                          <a:gd name="connsiteY9-796" fmla="*/ 2047472 h 4099313"/>
                          <a:gd name="connsiteX10-797" fmla="*/ 4228786 w 4353891"/>
                          <a:gd name="connsiteY10-798" fmla="*/ 2047473 h 4099313"/>
                          <a:gd name="connsiteX11-799" fmla="*/ 2176946 w 4353891"/>
                          <a:gd name="connsiteY11-800" fmla="*/ 4099313 h 4099313"/>
                          <a:gd name="connsiteX12-801" fmla="*/ 125105 w 4353891"/>
                          <a:gd name="connsiteY12-802" fmla="*/ 2047473 h 4099313"/>
                          <a:gd name="connsiteX13-803" fmla="*/ 437178 w 4353891"/>
                          <a:gd name="connsiteY13-804" fmla="*/ 2047472 h 4099313"/>
                          <a:gd name="connsiteX14-805" fmla="*/ 2176945 w 4353891"/>
                          <a:gd name="connsiteY14-806" fmla="*/ 3787239 h 4099313"/>
                          <a:gd name="connsiteX15-807" fmla="*/ 3916711 w 4353891"/>
                          <a:gd name="connsiteY15-808" fmla="*/ 2047472 h 4099313"/>
                          <a:gd name="connsiteX16-809" fmla="*/ 2090436 w 4353891"/>
                          <a:gd name="connsiteY16-810" fmla="*/ 0 h 4099313"/>
                          <a:gd name="connsiteX17-811" fmla="*/ 2090436 w 4353891"/>
                          <a:gd name="connsiteY17-812" fmla="*/ 312073 h 4099313"/>
                          <a:gd name="connsiteX18-813" fmla="*/ 739525 w 4353891"/>
                          <a:gd name="connsiteY18-814" fmla="*/ 1067768 h 4099313"/>
                          <a:gd name="connsiteX19-815" fmla="*/ 470434 w 4353891"/>
                          <a:gd name="connsiteY19-816" fmla="*/ 908652 h 4099313"/>
                          <a:gd name="connsiteX20-817" fmla="*/ 2090436 w 4353891"/>
                          <a:gd name="connsiteY20-818" fmla="*/ 0 h 4099313"/>
                          <a:gd name="connsiteX0-819" fmla="*/ 614420 w 4228786"/>
                          <a:gd name="connsiteY0-820" fmla="*/ 1067768 h 4099313"/>
                          <a:gd name="connsiteX1-821" fmla="*/ 617543 w 4228786"/>
                          <a:gd name="connsiteY1-822" fmla="*/ 1069614 h 4099313"/>
                          <a:gd name="connsiteX2-823" fmla="*/ 614420 w 4228786"/>
                          <a:gd name="connsiteY2-824" fmla="*/ 1067768 h 4099313"/>
                          <a:gd name="connsiteX3-825" fmla="*/ 343700 w 4228786"/>
                          <a:gd name="connsiteY3-826" fmla="*/ 907689 h 4099313"/>
                          <a:gd name="connsiteX4-827" fmla="*/ 345329 w 4228786"/>
                          <a:gd name="connsiteY4-828" fmla="*/ 908652 h 4099313"/>
                          <a:gd name="connsiteX5-829" fmla="*/ 343700 w 4228786"/>
                          <a:gd name="connsiteY5-830" fmla="*/ 907689 h 4099313"/>
                          <a:gd name="connsiteX6-831" fmla="*/ 1965331 w 4228786"/>
                          <a:gd name="connsiteY6-832" fmla="*/ 312073 h 4099313"/>
                          <a:gd name="connsiteX7-833" fmla="*/ 1965331 w 4228786"/>
                          <a:gd name="connsiteY7-834" fmla="*/ 312377 h 4099313"/>
                          <a:gd name="connsiteX8-835" fmla="*/ 1965331 w 4228786"/>
                          <a:gd name="connsiteY8-836" fmla="*/ 312073 h 4099313"/>
                          <a:gd name="connsiteX9-837" fmla="*/ 3791606 w 4228786"/>
                          <a:gd name="connsiteY9-838" fmla="*/ 2047472 h 4099313"/>
                          <a:gd name="connsiteX10-839" fmla="*/ 4103681 w 4228786"/>
                          <a:gd name="connsiteY10-840" fmla="*/ 2047473 h 4099313"/>
                          <a:gd name="connsiteX11-841" fmla="*/ 2051841 w 4228786"/>
                          <a:gd name="connsiteY11-842" fmla="*/ 4099313 h 4099313"/>
                          <a:gd name="connsiteX12-843" fmla="*/ 0 w 4228786"/>
                          <a:gd name="connsiteY12-844" fmla="*/ 2047473 h 4099313"/>
                          <a:gd name="connsiteX13-845" fmla="*/ 2051840 w 4228786"/>
                          <a:gd name="connsiteY13-846" fmla="*/ 3787239 h 4099313"/>
                          <a:gd name="connsiteX14-847" fmla="*/ 3791606 w 4228786"/>
                          <a:gd name="connsiteY14-848" fmla="*/ 2047472 h 4099313"/>
                          <a:gd name="connsiteX15-849" fmla="*/ 1965331 w 4228786"/>
                          <a:gd name="connsiteY15-850" fmla="*/ 0 h 4099313"/>
                          <a:gd name="connsiteX16-851" fmla="*/ 1965331 w 4228786"/>
                          <a:gd name="connsiteY16-852" fmla="*/ 312073 h 4099313"/>
                          <a:gd name="connsiteX17-853" fmla="*/ 614420 w 4228786"/>
                          <a:gd name="connsiteY17-854" fmla="*/ 1067768 h 4099313"/>
                          <a:gd name="connsiteX18-855" fmla="*/ 345329 w 4228786"/>
                          <a:gd name="connsiteY18-856" fmla="*/ 908652 h 4099313"/>
                          <a:gd name="connsiteX19-857" fmla="*/ 1965331 w 4228786"/>
                          <a:gd name="connsiteY19-858" fmla="*/ 0 h 4099313"/>
                          <a:gd name="connsiteX0-859" fmla="*/ 270720 w 3885086"/>
                          <a:gd name="connsiteY0-860" fmla="*/ 1067768 h 4224418"/>
                          <a:gd name="connsiteX1-861" fmla="*/ 273843 w 3885086"/>
                          <a:gd name="connsiteY1-862" fmla="*/ 1069614 h 4224418"/>
                          <a:gd name="connsiteX2-863" fmla="*/ 270720 w 3885086"/>
                          <a:gd name="connsiteY2-864" fmla="*/ 1067768 h 4224418"/>
                          <a:gd name="connsiteX3-865" fmla="*/ 0 w 3885086"/>
                          <a:gd name="connsiteY3-866" fmla="*/ 907689 h 4224418"/>
                          <a:gd name="connsiteX4-867" fmla="*/ 1629 w 3885086"/>
                          <a:gd name="connsiteY4-868" fmla="*/ 908652 h 4224418"/>
                          <a:gd name="connsiteX5-869" fmla="*/ 0 w 3885086"/>
                          <a:gd name="connsiteY5-870" fmla="*/ 907689 h 4224418"/>
                          <a:gd name="connsiteX6-871" fmla="*/ 1621631 w 3885086"/>
                          <a:gd name="connsiteY6-872" fmla="*/ 312073 h 4224418"/>
                          <a:gd name="connsiteX7-873" fmla="*/ 1621631 w 3885086"/>
                          <a:gd name="connsiteY7-874" fmla="*/ 312377 h 4224418"/>
                          <a:gd name="connsiteX8-875" fmla="*/ 1621631 w 3885086"/>
                          <a:gd name="connsiteY8-876" fmla="*/ 312073 h 4224418"/>
                          <a:gd name="connsiteX9-877" fmla="*/ 3447906 w 3885086"/>
                          <a:gd name="connsiteY9-878" fmla="*/ 2047472 h 4224418"/>
                          <a:gd name="connsiteX10-879" fmla="*/ 3759981 w 3885086"/>
                          <a:gd name="connsiteY10-880" fmla="*/ 2047473 h 4224418"/>
                          <a:gd name="connsiteX11-881" fmla="*/ 1708141 w 3885086"/>
                          <a:gd name="connsiteY11-882" fmla="*/ 4099313 h 4224418"/>
                          <a:gd name="connsiteX12-883" fmla="*/ 1708140 w 3885086"/>
                          <a:gd name="connsiteY12-884" fmla="*/ 3787239 h 4224418"/>
                          <a:gd name="connsiteX13-885" fmla="*/ 3447906 w 3885086"/>
                          <a:gd name="connsiteY13-886" fmla="*/ 2047472 h 4224418"/>
                          <a:gd name="connsiteX14-887" fmla="*/ 1621631 w 3885086"/>
                          <a:gd name="connsiteY14-888" fmla="*/ 0 h 4224418"/>
                          <a:gd name="connsiteX15-889" fmla="*/ 1621631 w 3885086"/>
                          <a:gd name="connsiteY15-890" fmla="*/ 312073 h 4224418"/>
                          <a:gd name="connsiteX16-891" fmla="*/ 270720 w 3885086"/>
                          <a:gd name="connsiteY16-892" fmla="*/ 1067768 h 4224418"/>
                          <a:gd name="connsiteX17-893" fmla="*/ 1629 w 3885086"/>
                          <a:gd name="connsiteY17-894" fmla="*/ 908652 h 4224418"/>
                          <a:gd name="connsiteX18-895" fmla="*/ 1621631 w 3885086"/>
                          <a:gd name="connsiteY18-896" fmla="*/ 0 h 4224418"/>
                          <a:gd name="connsiteX0-897" fmla="*/ 270720 w 3885086"/>
                          <a:gd name="connsiteY0-898" fmla="*/ 1067768 h 4099313"/>
                          <a:gd name="connsiteX1-899" fmla="*/ 273843 w 3885086"/>
                          <a:gd name="connsiteY1-900" fmla="*/ 1069614 h 4099313"/>
                          <a:gd name="connsiteX2-901" fmla="*/ 270720 w 3885086"/>
                          <a:gd name="connsiteY2-902" fmla="*/ 1067768 h 4099313"/>
                          <a:gd name="connsiteX3-903" fmla="*/ 0 w 3885086"/>
                          <a:gd name="connsiteY3-904" fmla="*/ 907689 h 4099313"/>
                          <a:gd name="connsiteX4-905" fmla="*/ 1629 w 3885086"/>
                          <a:gd name="connsiteY4-906" fmla="*/ 908652 h 4099313"/>
                          <a:gd name="connsiteX5-907" fmla="*/ 0 w 3885086"/>
                          <a:gd name="connsiteY5-908" fmla="*/ 907689 h 4099313"/>
                          <a:gd name="connsiteX6-909" fmla="*/ 1621631 w 3885086"/>
                          <a:gd name="connsiteY6-910" fmla="*/ 312073 h 4099313"/>
                          <a:gd name="connsiteX7-911" fmla="*/ 1621631 w 3885086"/>
                          <a:gd name="connsiteY7-912" fmla="*/ 312377 h 4099313"/>
                          <a:gd name="connsiteX8-913" fmla="*/ 1621631 w 3885086"/>
                          <a:gd name="connsiteY8-914" fmla="*/ 312073 h 4099313"/>
                          <a:gd name="connsiteX9-915" fmla="*/ 3447906 w 3885086"/>
                          <a:gd name="connsiteY9-916" fmla="*/ 2047472 h 4099313"/>
                          <a:gd name="connsiteX10-917" fmla="*/ 3759981 w 3885086"/>
                          <a:gd name="connsiteY10-918" fmla="*/ 2047473 h 4099313"/>
                          <a:gd name="connsiteX11-919" fmla="*/ 1708141 w 3885086"/>
                          <a:gd name="connsiteY11-920" fmla="*/ 4099313 h 4099313"/>
                          <a:gd name="connsiteX12-921" fmla="*/ 3447906 w 3885086"/>
                          <a:gd name="connsiteY12-922" fmla="*/ 2047472 h 4099313"/>
                          <a:gd name="connsiteX13-923" fmla="*/ 1621631 w 3885086"/>
                          <a:gd name="connsiteY13-924" fmla="*/ 0 h 4099313"/>
                          <a:gd name="connsiteX14-925" fmla="*/ 1621631 w 3885086"/>
                          <a:gd name="connsiteY14-926" fmla="*/ 312073 h 4099313"/>
                          <a:gd name="connsiteX15-927" fmla="*/ 270720 w 3885086"/>
                          <a:gd name="connsiteY15-928" fmla="*/ 1067768 h 4099313"/>
                          <a:gd name="connsiteX16-929" fmla="*/ 1629 w 3885086"/>
                          <a:gd name="connsiteY16-930" fmla="*/ 908652 h 4099313"/>
                          <a:gd name="connsiteX17-931" fmla="*/ 1621631 w 3885086"/>
                          <a:gd name="connsiteY17-932" fmla="*/ 0 h 4099313"/>
                          <a:gd name="connsiteX0-933" fmla="*/ 270720 w 3760643"/>
                          <a:gd name="connsiteY0-934" fmla="*/ 1067768 h 2047473"/>
                          <a:gd name="connsiteX1-935" fmla="*/ 273843 w 3760643"/>
                          <a:gd name="connsiteY1-936" fmla="*/ 1069614 h 2047473"/>
                          <a:gd name="connsiteX2-937" fmla="*/ 270720 w 3760643"/>
                          <a:gd name="connsiteY2-938" fmla="*/ 1067768 h 2047473"/>
                          <a:gd name="connsiteX3-939" fmla="*/ 0 w 3760643"/>
                          <a:gd name="connsiteY3-940" fmla="*/ 907689 h 2047473"/>
                          <a:gd name="connsiteX4-941" fmla="*/ 1629 w 3760643"/>
                          <a:gd name="connsiteY4-942" fmla="*/ 908652 h 2047473"/>
                          <a:gd name="connsiteX5-943" fmla="*/ 0 w 3760643"/>
                          <a:gd name="connsiteY5-944" fmla="*/ 907689 h 2047473"/>
                          <a:gd name="connsiteX6-945" fmla="*/ 1621631 w 3760643"/>
                          <a:gd name="connsiteY6-946" fmla="*/ 312073 h 2047473"/>
                          <a:gd name="connsiteX7-947" fmla="*/ 1621631 w 3760643"/>
                          <a:gd name="connsiteY7-948" fmla="*/ 312377 h 2047473"/>
                          <a:gd name="connsiteX8-949" fmla="*/ 1621631 w 3760643"/>
                          <a:gd name="connsiteY8-950" fmla="*/ 312073 h 2047473"/>
                          <a:gd name="connsiteX9-951" fmla="*/ 3447906 w 3760643"/>
                          <a:gd name="connsiteY9-952" fmla="*/ 2047472 h 2047473"/>
                          <a:gd name="connsiteX10-953" fmla="*/ 3759981 w 3760643"/>
                          <a:gd name="connsiteY10-954" fmla="*/ 2047473 h 2047473"/>
                          <a:gd name="connsiteX11-955" fmla="*/ 3447906 w 3760643"/>
                          <a:gd name="connsiteY11-956" fmla="*/ 2047472 h 2047473"/>
                          <a:gd name="connsiteX12-957" fmla="*/ 1621631 w 3760643"/>
                          <a:gd name="connsiteY12-958" fmla="*/ 0 h 2047473"/>
                          <a:gd name="connsiteX13-959" fmla="*/ 1621631 w 3760643"/>
                          <a:gd name="connsiteY13-960" fmla="*/ 312073 h 2047473"/>
                          <a:gd name="connsiteX14-961" fmla="*/ 270720 w 3760643"/>
                          <a:gd name="connsiteY14-962" fmla="*/ 1067768 h 2047473"/>
                          <a:gd name="connsiteX15-963" fmla="*/ 1629 w 3760643"/>
                          <a:gd name="connsiteY15-964" fmla="*/ 908652 h 2047473"/>
                          <a:gd name="connsiteX16-965" fmla="*/ 1621631 w 3760643"/>
                          <a:gd name="connsiteY16-966" fmla="*/ 0 h 2047473"/>
                          <a:gd name="connsiteX0-967" fmla="*/ 270720 w 1621631"/>
                          <a:gd name="connsiteY0-968" fmla="*/ 1067768 h 1069614"/>
                          <a:gd name="connsiteX1-969" fmla="*/ 273843 w 1621631"/>
                          <a:gd name="connsiteY1-970" fmla="*/ 1069614 h 1069614"/>
                          <a:gd name="connsiteX2-971" fmla="*/ 270720 w 1621631"/>
                          <a:gd name="connsiteY2-972" fmla="*/ 1067768 h 1069614"/>
                          <a:gd name="connsiteX3-973" fmla="*/ 0 w 1621631"/>
                          <a:gd name="connsiteY3-974" fmla="*/ 907689 h 1069614"/>
                          <a:gd name="connsiteX4-975" fmla="*/ 1629 w 1621631"/>
                          <a:gd name="connsiteY4-976" fmla="*/ 908652 h 1069614"/>
                          <a:gd name="connsiteX5-977" fmla="*/ 0 w 1621631"/>
                          <a:gd name="connsiteY5-978" fmla="*/ 907689 h 1069614"/>
                          <a:gd name="connsiteX6-979" fmla="*/ 1621631 w 1621631"/>
                          <a:gd name="connsiteY6-980" fmla="*/ 312073 h 1069614"/>
                          <a:gd name="connsiteX7-981" fmla="*/ 1621631 w 1621631"/>
                          <a:gd name="connsiteY7-982" fmla="*/ 312377 h 1069614"/>
                          <a:gd name="connsiteX8-983" fmla="*/ 1621631 w 1621631"/>
                          <a:gd name="connsiteY8-984" fmla="*/ 312073 h 1069614"/>
                          <a:gd name="connsiteX9-985" fmla="*/ 1621631 w 1621631"/>
                          <a:gd name="connsiteY9-986" fmla="*/ 0 h 1069614"/>
                          <a:gd name="connsiteX10-987" fmla="*/ 1621631 w 1621631"/>
                          <a:gd name="connsiteY10-988" fmla="*/ 312073 h 1069614"/>
                          <a:gd name="connsiteX11-989" fmla="*/ 270720 w 1621631"/>
                          <a:gd name="connsiteY11-990" fmla="*/ 1067768 h 1069614"/>
                          <a:gd name="connsiteX12-991" fmla="*/ 1629 w 1621631"/>
                          <a:gd name="connsiteY12-992" fmla="*/ 908652 h 1069614"/>
                          <a:gd name="connsiteX13-993" fmla="*/ 1621631 w 1621631"/>
                          <a:gd name="connsiteY13-994" fmla="*/ 0 h 10696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</a:cxnLst>
                        <a:rect l="l" t="t" r="r" b="b"/>
                        <a:pathLst>
                          <a:path w="1621631" h="1069614">
                            <a:moveTo>
                              <a:pt x="270720" y="1067768"/>
                            </a:moveTo>
                            <a:lnTo>
                              <a:pt x="273843" y="1069614"/>
                            </a:lnTo>
                            <a:lnTo>
                              <a:pt x="270720" y="1067768"/>
                            </a:lnTo>
                            <a:close/>
                            <a:moveTo>
                              <a:pt x="0" y="907689"/>
                            </a:moveTo>
                            <a:lnTo>
                              <a:pt x="1629" y="908652"/>
                            </a:lnTo>
                            <a:lnTo>
                              <a:pt x="0" y="907689"/>
                            </a:lnTo>
                            <a:close/>
                            <a:moveTo>
                              <a:pt x="1621631" y="312073"/>
                            </a:moveTo>
                            <a:lnTo>
                              <a:pt x="1621631" y="312377"/>
                            </a:lnTo>
                            <a:lnTo>
                              <a:pt x="1621631" y="312073"/>
                            </a:lnTo>
                            <a:close/>
                            <a:moveTo>
                              <a:pt x="1621631" y="0"/>
                            </a:moveTo>
                            <a:lnTo>
                              <a:pt x="1621631" y="312073"/>
                            </a:lnTo>
                            <a:cubicBezTo>
                              <a:pt x="1059988" y="337356"/>
                              <a:pt x="568425" y="631117"/>
                              <a:pt x="270720" y="1067768"/>
                            </a:cubicBezTo>
                            <a:lnTo>
                              <a:pt x="1629" y="908652"/>
                            </a:lnTo>
                            <a:cubicBezTo>
                              <a:pt x="354259" y="380480"/>
                              <a:pt x="945677" y="25494"/>
                              <a:pt x="162163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lIns="93247" tIns="46623" rIns="46623" bIns="93247" anchor="b"/>
                      <a:lstStyle/>
                      <a:p>
                        <a:pPr algn="ctr" defTabSz="931545" eaLnBrk="1" hangingPunct="1">
                          <a:defRPr/>
                        </a:pPr>
                        <a:endParaRPr lang="en-US" spc="-51" dirty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29" name="Freeform 118"/>
                    <p:cNvSpPr/>
                    <p:nvPr/>
                  </p:nvSpPr>
                  <p:spPr bwMode="auto">
                    <a:xfrm rot="17954294">
                      <a:off x="5349785" y="3127550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0" name="Freeform 119"/>
                    <p:cNvSpPr/>
                    <p:nvPr/>
                  </p:nvSpPr>
                  <p:spPr bwMode="auto">
                    <a:xfrm rot="3645706" flipH="1">
                      <a:off x="8875073" y="3127550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4842994" y="1991324"/>
                  <a:ext cx="1315866" cy="308044"/>
                </a:xfrm>
                <a:prstGeom prst="rect">
                  <a:avLst/>
                </a:prstGeom>
                <a:noFill/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>
                    <a:defRPr sz="1600" b="1" spc="3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b="0" dirty="0" smtClean="0">
                      <a:solidFill>
                        <a:prstClr val="black"/>
                      </a:solidFill>
                    </a:rPr>
                    <a:t>添加</a:t>
                  </a:r>
                  <a:r>
                    <a:rPr lang="zh-CN" altLang="en-US" sz="1400" b="0" dirty="0">
                      <a:solidFill>
                        <a:prstClr val="black"/>
                      </a:solidFill>
                    </a:rPr>
                    <a:t>标题</a:t>
                  </a:r>
                  <a:endParaRPr lang="zh-CN" altLang="en-US" sz="1400" b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68" name="矩形 123"/>
                <p:cNvSpPr>
                  <a:spLocks noChangeArrowheads="1"/>
                </p:cNvSpPr>
                <p:nvPr/>
              </p:nvSpPr>
              <p:spPr bwMode="auto">
                <a:xfrm>
                  <a:off x="4843160" y="2253035"/>
                  <a:ext cx="156926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r>
                    <a:rPr lang="zh-CN" altLang="en-US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年专业</a:t>
                  </a:r>
                  <a:r>
                    <a:rPr lang="en-US" altLang="zh-CN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制作经验，</a:t>
                  </a:r>
                  <a:r>
                    <a:rPr lang="en-US" altLang="zh-CN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700</a:t>
                  </a:r>
                  <a:r>
                    <a:rPr lang="zh-CN" altLang="en-US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件经典</a:t>
                  </a:r>
                  <a:r>
                    <a:rPr lang="en-US" altLang="zh-CN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案例，</a:t>
                  </a:r>
                  <a:endParaRPr lang="zh-CN" altLang="en-US" sz="1200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10265" name="矩形 120"/>
              <p:cNvSpPr>
                <a:spLocks noChangeArrowheads="1"/>
              </p:cNvSpPr>
              <p:nvPr/>
            </p:nvSpPr>
            <p:spPr bwMode="auto">
              <a:xfrm>
                <a:off x="6949896" y="2241541"/>
                <a:ext cx="156926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年专业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制作经验，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700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件经典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案例，</a:t>
                </a:r>
                <a:endParaRPr lang="zh-CN" altLang="en-US" sz="120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91" name="Group 101"/>
            <p:cNvGrpSpPr/>
            <p:nvPr/>
          </p:nvGrpSpPr>
          <p:grpSpPr>
            <a:xfrm>
              <a:off x="6295651" y="2712745"/>
              <a:ext cx="551670" cy="489964"/>
              <a:chOff x="8698531" y="3979675"/>
              <a:chExt cx="828966" cy="73604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8" name="Freeform 100"/>
              <p:cNvSpPr>
                <a:spLocks noEditPoints="1"/>
              </p:cNvSpPr>
              <p:nvPr/>
            </p:nvSpPr>
            <p:spPr bwMode="black">
              <a:xfrm>
                <a:off x="8957393" y="4225167"/>
                <a:ext cx="371203" cy="245065"/>
              </a:xfrm>
              <a:custGeom>
                <a:avLst/>
                <a:gdLst>
                  <a:gd name="T0" fmla="*/ 103 w 103"/>
                  <a:gd name="T1" fmla="*/ 33 h 68"/>
                  <a:gd name="T2" fmla="*/ 56 w 103"/>
                  <a:gd name="T3" fmla="*/ 68 h 68"/>
                  <a:gd name="T4" fmla="*/ 56 w 103"/>
                  <a:gd name="T5" fmla="*/ 0 h 68"/>
                  <a:gd name="T6" fmla="*/ 103 w 103"/>
                  <a:gd name="T7" fmla="*/ 33 h 68"/>
                  <a:gd name="T8" fmla="*/ 0 w 103"/>
                  <a:gd name="T9" fmla="*/ 0 h 68"/>
                  <a:gd name="T10" fmla="*/ 0 w 103"/>
                  <a:gd name="T11" fmla="*/ 68 h 68"/>
                  <a:gd name="T12" fmla="*/ 47 w 103"/>
                  <a:gd name="T13" fmla="*/ 33 h 68"/>
                  <a:gd name="T14" fmla="*/ 0 w 103"/>
                  <a:gd name="T1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68">
                    <a:moveTo>
                      <a:pt x="103" y="33"/>
                    </a:moveTo>
                    <a:lnTo>
                      <a:pt x="56" y="68"/>
                    </a:lnTo>
                    <a:lnTo>
                      <a:pt x="56" y="0"/>
                    </a:lnTo>
                    <a:lnTo>
                      <a:pt x="103" y="33"/>
                    </a:lnTo>
                    <a:close/>
                    <a:moveTo>
                      <a:pt x="0" y="0"/>
                    </a:moveTo>
                    <a:lnTo>
                      <a:pt x="0" y="68"/>
                    </a:lnTo>
                    <a:lnTo>
                      <a:pt x="47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47" tIns="46623" rIns="46623" bIns="93247" anchor="b"/>
              <a:lstStyle/>
              <a:p>
                <a:pPr algn="ctr" defTabSz="931545" eaLnBrk="1" hangingPunct="1">
                  <a:defRPr/>
                </a:pPr>
                <a:endParaRPr lang="en-US" b="1" spc="-5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9" name="Group 103"/>
              <p:cNvGrpSpPr/>
              <p:nvPr/>
            </p:nvGrpSpPr>
            <p:grpSpPr>
              <a:xfrm>
                <a:off x="8698531" y="3979675"/>
                <a:ext cx="828966" cy="736049"/>
                <a:chOff x="5625794" y="1599766"/>
                <a:chExt cx="4594902" cy="4080930"/>
              </a:xfrm>
              <a:grpFill/>
            </p:grpSpPr>
            <p:grpSp>
              <p:nvGrpSpPr>
                <p:cNvPr id="110" name="Group 104"/>
                <p:cNvGrpSpPr/>
                <p:nvPr/>
              </p:nvGrpSpPr>
              <p:grpSpPr>
                <a:xfrm>
                  <a:off x="6191250" y="1599766"/>
                  <a:ext cx="3473485" cy="1069614"/>
                  <a:chOff x="6191250" y="1599766"/>
                  <a:chExt cx="3473485" cy="1069614"/>
                </a:xfrm>
                <a:grpFill/>
              </p:grpSpPr>
              <p:sp>
                <p:nvSpPr>
                  <p:cNvPr id="116" name="Freeform 110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Freeform 111"/>
                  <p:cNvSpPr/>
                  <p:nvPr/>
                </p:nvSpPr>
                <p:spPr bwMode="auto">
                  <a:xfrm flipH="1">
                    <a:off x="8043104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1" name="Group 105"/>
                <p:cNvGrpSpPr/>
                <p:nvPr/>
              </p:nvGrpSpPr>
              <p:grpSpPr>
                <a:xfrm flipV="1">
                  <a:off x="6191250" y="4611080"/>
                  <a:ext cx="3473483" cy="1069616"/>
                  <a:chOff x="6191250" y="1599764"/>
                  <a:chExt cx="3473483" cy="1069616"/>
                </a:xfrm>
                <a:grpFill/>
              </p:grpSpPr>
              <p:sp>
                <p:nvSpPr>
                  <p:cNvPr id="114" name="Freeform 108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Freeform 109"/>
                  <p:cNvSpPr/>
                  <p:nvPr/>
                </p:nvSpPr>
                <p:spPr bwMode="auto">
                  <a:xfrm flipH="1">
                    <a:off x="8043102" y="1599764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2" name="Freeform 106"/>
                <p:cNvSpPr/>
                <p:nvPr/>
              </p:nvSpPr>
              <p:spPr bwMode="auto">
                <a:xfrm rot="17954294">
                  <a:off x="5349785" y="3127550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47" tIns="46623" rIns="46623" bIns="93247" anchor="b"/>
                <a:lstStyle/>
                <a:p>
                  <a:pPr algn="ctr" defTabSz="931545" eaLnBrk="1" hangingPunct="1">
                    <a:defRPr/>
                  </a:pPr>
                  <a:endParaRPr lang="en-US" b="1" spc="-5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Freeform 107"/>
                <p:cNvSpPr/>
                <p:nvPr/>
              </p:nvSpPr>
              <p:spPr bwMode="auto">
                <a:xfrm rot="3645706" flipH="1">
                  <a:off x="8875073" y="3127550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47" tIns="46623" rIns="46623" bIns="93247" anchor="b"/>
                <a:lstStyle/>
                <a:p>
                  <a:pPr algn="ctr" defTabSz="931545" eaLnBrk="1" hangingPunct="1">
                    <a:defRPr/>
                  </a:pPr>
                  <a:endParaRPr lang="en-US" b="1" spc="-5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6857441" y="2555390"/>
              <a:ext cx="1315866" cy="30804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400" b="1" spc="3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>
                  <a:solidFill>
                    <a:prstClr val="black"/>
                  </a:solidFill>
                </a:rPr>
                <a:t>添加标题</a:t>
              </a:r>
              <a:endParaRPr lang="zh-CN" altLang="en-US" b="0" dirty="0">
                <a:solidFill>
                  <a:prstClr val="black"/>
                </a:solidFill>
              </a:endParaRPr>
            </a:p>
          </p:txBody>
        </p:sp>
        <p:sp>
          <p:nvSpPr>
            <p:cNvPr id="10257" name="矩形 92"/>
            <p:cNvSpPr>
              <a:spLocks noChangeArrowheads="1"/>
            </p:cNvSpPr>
            <p:nvPr/>
          </p:nvSpPr>
          <p:spPr bwMode="auto">
            <a:xfrm>
              <a:off x="6858005" y="2863362"/>
              <a:ext cx="156926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endParaRPr lang="zh-CN" altLang="en-US" sz="1200">
                <a:solidFill>
                  <a:srgbClr val="404040"/>
                </a:solidFill>
              </a:endParaRPr>
            </a:p>
          </p:txBody>
        </p:sp>
        <p:grpSp>
          <p:nvGrpSpPr>
            <p:cNvPr id="10258" name="组合 93"/>
            <p:cNvGrpSpPr/>
            <p:nvPr/>
          </p:nvGrpSpPr>
          <p:grpSpPr bwMode="auto">
            <a:xfrm>
              <a:off x="4196955" y="2558335"/>
              <a:ext cx="2123583" cy="924377"/>
              <a:chOff x="4288846" y="2905699"/>
              <a:chExt cx="2123583" cy="924377"/>
            </a:xfrm>
          </p:grpSpPr>
          <p:grpSp>
            <p:nvGrpSpPr>
              <p:cNvPr id="95" name="Group 79"/>
              <p:cNvGrpSpPr/>
              <p:nvPr/>
            </p:nvGrpSpPr>
            <p:grpSpPr>
              <a:xfrm>
                <a:off x="4288846" y="3060109"/>
                <a:ext cx="551670" cy="489964"/>
                <a:chOff x="5213294" y="3979675"/>
                <a:chExt cx="828966" cy="736049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grpSp>
              <p:nvGrpSpPr>
                <p:cNvPr id="98" name="Group 80"/>
                <p:cNvGrpSpPr/>
                <p:nvPr/>
              </p:nvGrpSpPr>
              <p:grpSpPr>
                <a:xfrm>
                  <a:off x="5213294" y="3979675"/>
                  <a:ext cx="828966" cy="736049"/>
                  <a:chOff x="5625794" y="1599766"/>
                  <a:chExt cx="4594902" cy="4080930"/>
                </a:xfrm>
                <a:grpFill/>
              </p:grpSpPr>
              <p:grpSp>
                <p:nvGrpSpPr>
                  <p:cNvPr id="100" name="Group 82"/>
                  <p:cNvGrpSpPr/>
                  <p:nvPr/>
                </p:nvGrpSpPr>
                <p:grpSpPr>
                  <a:xfrm>
                    <a:off x="6191250" y="1599766"/>
                    <a:ext cx="3473485" cy="1069614"/>
                    <a:chOff x="6191250" y="1599766"/>
                    <a:chExt cx="3473485" cy="1069614"/>
                  </a:xfrm>
                  <a:grpFill/>
                </p:grpSpPr>
                <p:sp>
                  <p:nvSpPr>
                    <p:cNvPr id="106" name="Freeform 88"/>
                    <p:cNvSpPr/>
                    <p:nvPr/>
                  </p:nvSpPr>
                  <p:spPr bwMode="auto">
                    <a:xfrm>
                      <a:off x="6191250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7" name="Freeform 89"/>
                    <p:cNvSpPr/>
                    <p:nvPr/>
                  </p:nvSpPr>
                  <p:spPr bwMode="auto">
                    <a:xfrm flipH="1">
                      <a:off x="8043104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1" name="Group 83"/>
                  <p:cNvGrpSpPr/>
                  <p:nvPr/>
                </p:nvGrpSpPr>
                <p:grpSpPr>
                  <a:xfrm flipV="1">
                    <a:off x="6191250" y="4611080"/>
                    <a:ext cx="3473483" cy="1069616"/>
                    <a:chOff x="6191250" y="1599764"/>
                    <a:chExt cx="3473483" cy="1069616"/>
                  </a:xfrm>
                  <a:grpFill/>
                </p:grpSpPr>
                <p:sp>
                  <p:nvSpPr>
                    <p:cNvPr id="104" name="Freeform 86"/>
                    <p:cNvSpPr/>
                    <p:nvPr/>
                  </p:nvSpPr>
                  <p:spPr bwMode="auto">
                    <a:xfrm>
                      <a:off x="6191250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5" name="Freeform 87"/>
                    <p:cNvSpPr/>
                    <p:nvPr/>
                  </p:nvSpPr>
                  <p:spPr bwMode="auto">
                    <a:xfrm flipH="1">
                      <a:off x="8043102" y="1599764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2" name="Freeform 84"/>
                  <p:cNvSpPr/>
                  <p:nvPr/>
                </p:nvSpPr>
                <p:spPr bwMode="auto">
                  <a:xfrm rot="17954294">
                    <a:off x="5349785" y="3127550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Freeform 85"/>
                  <p:cNvSpPr/>
                  <p:nvPr/>
                </p:nvSpPr>
                <p:spPr bwMode="auto">
                  <a:xfrm rot="3645706" flipH="1">
                    <a:off x="8875073" y="3127550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9" name="Freeform 81"/>
                <p:cNvSpPr>
                  <a:spLocks noEditPoints="1"/>
                </p:cNvSpPr>
                <p:nvPr/>
              </p:nvSpPr>
              <p:spPr bwMode="black">
                <a:xfrm>
                  <a:off x="5369368" y="4184446"/>
                  <a:ext cx="547323" cy="334102"/>
                </a:xfrm>
                <a:custGeom>
                  <a:avLst/>
                  <a:gdLst>
                    <a:gd name="T0" fmla="*/ 1588 w 3451"/>
                    <a:gd name="T1" fmla="*/ 2110 h 2110"/>
                    <a:gd name="T2" fmla="*/ 2100 w 3451"/>
                    <a:gd name="T3" fmla="*/ 1951 h 2110"/>
                    <a:gd name="T4" fmla="*/ 1141 w 3451"/>
                    <a:gd name="T5" fmla="*/ 1911 h 2110"/>
                    <a:gd name="T6" fmla="*/ 1215 w 3451"/>
                    <a:gd name="T7" fmla="*/ 1929 h 2110"/>
                    <a:gd name="T8" fmla="*/ 1799 w 3451"/>
                    <a:gd name="T9" fmla="*/ 2021 h 2110"/>
                    <a:gd name="T10" fmla="*/ 2036 w 3451"/>
                    <a:gd name="T11" fmla="*/ 1911 h 2110"/>
                    <a:gd name="T12" fmla="*/ 1121 w 3451"/>
                    <a:gd name="T13" fmla="*/ 1193 h 2110"/>
                    <a:gd name="T14" fmla="*/ 1992 w 3451"/>
                    <a:gd name="T15" fmla="*/ 1211 h 2110"/>
                    <a:gd name="T16" fmla="*/ 2497 w 3451"/>
                    <a:gd name="T17" fmla="*/ 803 h 2110"/>
                    <a:gd name="T18" fmla="*/ 975 w 3451"/>
                    <a:gd name="T19" fmla="*/ 240 h 2110"/>
                    <a:gd name="T20" fmla="*/ 1616 w 3451"/>
                    <a:gd name="T21" fmla="*/ 736 h 2110"/>
                    <a:gd name="T22" fmla="*/ 2006 w 3451"/>
                    <a:gd name="T23" fmla="*/ 508 h 2110"/>
                    <a:gd name="T24" fmla="*/ 1990 w 3451"/>
                    <a:gd name="T25" fmla="*/ 320 h 2110"/>
                    <a:gd name="T26" fmla="*/ 2004 w 3451"/>
                    <a:gd name="T27" fmla="*/ 426 h 2110"/>
                    <a:gd name="T28" fmla="*/ 2038 w 3451"/>
                    <a:gd name="T29" fmla="*/ 1120 h 2110"/>
                    <a:gd name="T30" fmla="*/ 2304 w 3451"/>
                    <a:gd name="T31" fmla="*/ 985 h 2110"/>
                    <a:gd name="T32" fmla="*/ 2225 w 3451"/>
                    <a:gd name="T33" fmla="*/ 465 h 2110"/>
                    <a:gd name="T34" fmla="*/ 2219 w 3451"/>
                    <a:gd name="T35" fmla="*/ 477 h 2110"/>
                    <a:gd name="T36" fmla="*/ 1844 w 3451"/>
                    <a:gd name="T37" fmla="*/ 192 h 2110"/>
                    <a:gd name="T38" fmla="*/ 1818 w 3451"/>
                    <a:gd name="T39" fmla="*/ 109 h 2110"/>
                    <a:gd name="T40" fmla="*/ 1133 w 3451"/>
                    <a:gd name="T41" fmla="*/ 1121 h 2110"/>
                    <a:gd name="T42" fmla="*/ 1171 w 3451"/>
                    <a:gd name="T43" fmla="*/ 951 h 2110"/>
                    <a:gd name="T44" fmla="*/ 1115 w 3451"/>
                    <a:gd name="T45" fmla="*/ 350 h 2110"/>
                    <a:gd name="T46" fmla="*/ 1155 w 3451"/>
                    <a:gd name="T47" fmla="*/ 517 h 2110"/>
                    <a:gd name="T48" fmla="*/ 1265 w 3451"/>
                    <a:gd name="T49" fmla="*/ 843 h 2110"/>
                    <a:gd name="T50" fmla="*/ 1555 w 3451"/>
                    <a:gd name="T51" fmla="*/ 284 h 2110"/>
                    <a:gd name="T52" fmla="*/ 1353 w 3451"/>
                    <a:gd name="T53" fmla="*/ 109 h 2110"/>
                    <a:gd name="T54" fmla="*/ 1221 w 3451"/>
                    <a:gd name="T55" fmla="*/ 201 h 2110"/>
                    <a:gd name="T56" fmla="*/ 923 w 3451"/>
                    <a:gd name="T57" fmla="*/ 379 h 2110"/>
                    <a:gd name="T58" fmla="*/ 945 w 3451"/>
                    <a:gd name="T59" fmla="*/ 466 h 2110"/>
                    <a:gd name="T60" fmla="*/ 447 w 3451"/>
                    <a:gd name="T61" fmla="*/ 993 h 2110"/>
                    <a:gd name="T62" fmla="*/ 2737 w 3451"/>
                    <a:gd name="T63" fmla="*/ 1157 h 2110"/>
                    <a:gd name="T64" fmla="*/ 1748 w 3451"/>
                    <a:gd name="T65" fmla="*/ 1552 h 2110"/>
                    <a:gd name="T66" fmla="*/ 2015 w 3451"/>
                    <a:gd name="T67" fmla="*/ 1319 h 2110"/>
                    <a:gd name="T68" fmla="*/ 581 w 3451"/>
                    <a:gd name="T69" fmla="*/ 1265 h 2110"/>
                    <a:gd name="T70" fmla="*/ 1557 w 3451"/>
                    <a:gd name="T71" fmla="*/ 1799 h 2110"/>
                    <a:gd name="T72" fmla="*/ 2476 w 3451"/>
                    <a:gd name="T73" fmla="*/ 1476 h 2110"/>
                    <a:gd name="T74" fmla="*/ 123 w 3451"/>
                    <a:gd name="T75" fmla="*/ 1195 h 2110"/>
                    <a:gd name="T76" fmla="*/ 231 w 3451"/>
                    <a:gd name="T77" fmla="*/ 956 h 2110"/>
                    <a:gd name="T78" fmla="*/ 530 w 3451"/>
                    <a:gd name="T79" fmla="*/ 1074 h 2110"/>
                    <a:gd name="T80" fmla="*/ 658 w 3451"/>
                    <a:gd name="T81" fmla="*/ 1255 h 2110"/>
                    <a:gd name="T82" fmla="*/ 628 w 3451"/>
                    <a:gd name="T83" fmla="*/ 1016 h 2110"/>
                    <a:gd name="T84" fmla="*/ 724 w 3451"/>
                    <a:gd name="T85" fmla="*/ 1343 h 2110"/>
                    <a:gd name="T86" fmla="*/ 824 w 3451"/>
                    <a:gd name="T87" fmla="*/ 1434 h 2110"/>
                    <a:gd name="T88" fmla="*/ 767 w 3451"/>
                    <a:gd name="T89" fmla="*/ 1212 h 2110"/>
                    <a:gd name="T90" fmla="*/ 927 w 3451"/>
                    <a:gd name="T91" fmla="*/ 1501 h 2110"/>
                    <a:gd name="T92" fmla="*/ 988 w 3451"/>
                    <a:gd name="T93" fmla="*/ 1427 h 2110"/>
                    <a:gd name="T94" fmla="*/ 1270 w 3451"/>
                    <a:gd name="T95" fmla="*/ 1671 h 2110"/>
                    <a:gd name="T96" fmla="*/ 1264 w 3451"/>
                    <a:gd name="T97" fmla="*/ 1444 h 2110"/>
                    <a:gd name="T98" fmla="*/ 1501 w 3451"/>
                    <a:gd name="T99" fmla="*/ 1703 h 2110"/>
                    <a:gd name="T100" fmla="*/ 1695 w 3451"/>
                    <a:gd name="T101" fmla="*/ 1440 h 2110"/>
                    <a:gd name="T102" fmla="*/ 2020 w 3451"/>
                    <a:gd name="T103" fmla="*/ 1654 h 2110"/>
                    <a:gd name="T104" fmla="*/ 1901 w 3451"/>
                    <a:gd name="T105" fmla="*/ 1457 h 2110"/>
                    <a:gd name="T106" fmla="*/ 2053 w 3451"/>
                    <a:gd name="T107" fmla="*/ 1600 h 2110"/>
                    <a:gd name="T108" fmla="*/ 2208 w 3451"/>
                    <a:gd name="T109" fmla="*/ 1543 h 2110"/>
                    <a:gd name="T110" fmla="*/ 2294 w 3451"/>
                    <a:gd name="T111" fmla="*/ 1280 h 2110"/>
                    <a:gd name="T112" fmla="*/ 2386 w 3451"/>
                    <a:gd name="T113" fmla="*/ 1486 h 2110"/>
                    <a:gd name="T114" fmla="*/ 2473 w 3451"/>
                    <a:gd name="T115" fmla="*/ 1155 h 2110"/>
                    <a:gd name="T116" fmla="*/ 2654 w 3451"/>
                    <a:gd name="T117" fmla="*/ 1074 h 2110"/>
                    <a:gd name="T118" fmla="*/ 2954 w 3451"/>
                    <a:gd name="T119" fmla="*/ 1154 h 2110"/>
                    <a:gd name="T120" fmla="*/ 3062 w 3451"/>
                    <a:gd name="T121" fmla="*/ 1154 h 2110"/>
                    <a:gd name="T122" fmla="*/ 1038 w 3451"/>
                    <a:gd name="T123" fmla="*/ 1498 h 2110"/>
                    <a:gd name="T124" fmla="*/ 2472 w 3451"/>
                    <a:gd name="T125" fmla="*/ 1231 h 2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51" h="2110">
                      <a:moveTo>
                        <a:pt x="1585" y="1902"/>
                      </a:moveTo>
                      <a:cubicBezTo>
                        <a:pt x="1383" y="1902"/>
                        <a:pt x="1184" y="1867"/>
                        <a:pt x="1012" y="1802"/>
                      </a:cubicBezTo>
                      <a:cubicBezTo>
                        <a:pt x="945" y="1776"/>
                        <a:pt x="884" y="1747"/>
                        <a:pt x="828" y="1714"/>
                      </a:cubicBezTo>
                      <a:cubicBezTo>
                        <a:pt x="896" y="1807"/>
                        <a:pt x="980" y="1887"/>
                        <a:pt x="1077" y="1951"/>
                      </a:cubicBezTo>
                      <a:cubicBezTo>
                        <a:pt x="1119" y="1979"/>
                        <a:pt x="1165" y="2004"/>
                        <a:pt x="1212" y="2026"/>
                      </a:cubicBezTo>
                      <a:cubicBezTo>
                        <a:pt x="1264" y="2049"/>
                        <a:pt x="1318" y="2068"/>
                        <a:pt x="1375" y="2082"/>
                      </a:cubicBezTo>
                      <a:cubicBezTo>
                        <a:pt x="1443" y="2099"/>
                        <a:pt x="1515" y="2108"/>
                        <a:pt x="1588" y="2110"/>
                      </a:cubicBezTo>
                      <a:cubicBezTo>
                        <a:pt x="1588" y="2110"/>
                        <a:pt x="1588" y="2110"/>
                        <a:pt x="1588" y="2110"/>
                      </a:cubicBezTo>
                      <a:cubicBezTo>
                        <a:pt x="1588" y="2110"/>
                        <a:pt x="1588" y="2110"/>
                        <a:pt x="1588" y="2110"/>
                      </a:cubicBezTo>
                      <a:cubicBezTo>
                        <a:pt x="1588" y="2110"/>
                        <a:pt x="1588" y="2110"/>
                        <a:pt x="1588" y="2110"/>
                      </a:cubicBezTo>
                      <a:cubicBezTo>
                        <a:pt x="1588" y="2110"/>
                        <a:pt x="1588" y="2110"/>
                        <a:pt x="1588" y="2110"/>
                      </a:cubicBezTo>
                      <a:cubicBezTo>
                        <a:pt x="1662" y="2108"/>
                        <a:pt x="1733" y="2099"/>
                        <a:pt x="1802" y="2082"/>
                      </a:cubicBezTo>
                      <a:cubicBezTo>
                        <a:pt x="1858" y="2068"/>
                        <a:pt x="1913" y="2049"/>
                        <a:pt x="1965" y="2026"/>
                      </a:cubicBezTo>
                      <a:cubicBezTo>
                        <a:pt x="2012" y="2004"/>
                        <a:pt x="2057" y="1979"/>
                        <a:pt x="2100" y="1951"/>
                      </a:cubicBezTo>
                      <a:cubicBezTo>
                        <a:pt x="2199" y="1886"/>
                        <a:pt x="2285" y="1802"/>
                        <a:pt x="2354" y="1706"/>
                      </a:cubicBezTo>
                      <a:cubicBezTo>
                        <a:pt x="2264" y="1761"/>
                        <a:pt x="2159" y="1806"/>
                        <a:pt x="2045" y="1839"/>
                      </a:cubicBezTo>
                      <a:cubicBezTo>
                        <a:pt x="1899" y="1881"/>
                        <a:pt x="1744" y="1902"/>
                        <a:pt x="1585" y="1902"/>
                      </a:cubicBezTo>
                      <a:close/>
                      <a:moveTo>
                        <a:pt x="1104" y="1897"/>
                      </a:moveTo>
                      <a:cubicBezTo>
                        <a:pt x="1087" y="1886"/>
                        <a:pt x="1071" y="1874"/>
                        <a:pt x="1054" y="1861"/>
                      </a:cubicBezTo>
                      <a:cubicBezTo>
                        <a:pt x="1080" y="1873"/>
                        <a:pt x="1107" y="1883"/>
                        <a:pt x="1134" y="1893"/>
                      </a:cubicBezTo>
                      <a:cubicBezTo>
                        <a:pt x="1136" y="1899"/>
                        <a:pt x="1138" y="1905"/>
                        <a:pt x="1141" y="1911"/>
                      </a:cubicBezTo>
                      <a:cubicBezTo>
                        <a:pt x="1128" y="1907"/>
                        <a:pt x="1116" y="1902"/>
                        <a:pt x="1104" y="1897"/>
                      </a:cubicBezTo>
                      <a:close/>
                      <a:moveTo>
                        <a:pt x="1557" y="2049"/>
                      </a:moveTo>
                      <a:cubicBezTo>
                        <a:pt x="1532" y="2048"/>
                        <a:pt x="1513" y="2045"/>
                        <a:pt x="1488" y="2042"/>
                      </a:cubicBezTo>
                      <a:cubicBezTo>
                        <a:pt x="1451" y="2037"/>
                        <a:pt x="1414" y="2030"/>
                        <a:pt x="1378" y="2021"/>
                      </a:cubicBezTo>
                      <a:cubicBezTo>
                        <a:pt x="1353" y="2014"/>
                        <a:pt x="1328" y="2007"/>
                        <a:pt x="1304" y="1998"/>
                      </a:cubicBezTo>
                      <a:cubicBezTo>
                        <a:pt x="1284" y="1991"/>
                        <a:pt x="1265" y="1983"/>
                        <a:pt x="1247" y="1975"/>
                      </a:cubicBezTo>
                      <a:cubicBezTo>
                        <a:pt x="1235" y="1962"/>
                        <a:pt x="1224" y="1947"/>
                        <a:pt x="1215" y="1929"/>
                      </a:cubicBezTo>
                      <a:cubicBezTo>
                        <a:pt x="1213" y="1925"/>
                        <a:pt x="1211" y="1921"/>
                        <a:pt x="1209" y="1917"/>
                      </a:cubicBezTo>
                      <a:cubicBezTo>
                        <a:pt x="1329" y="1952"/>
                        <a:pt x="1449" y="1971"/>
                        <a:pt x="1557" y="1973"/>
                      </a:cubicBezTo>
                      <a:lnTo>
                        <a:pt x="1557" y="2049"/>
                      </a:lnTo>
                      <a:close/>
                      <a:moveTo>
                        <a:pt x="1962" y="1929"/>
                      </a:moveTo>
                      <a:cubicBezTo>
                        <a:pt x="1952" y="1947"/>
                        <a:pt x="1942" y="1962"/>
                        <a:pt x="1930" y="1975"/>
                      </a:cubicBezTo>
                      <a:cubicBezTo>
                        <a:pt x="1911" y="1983"/>
                        <a:pt x="1892" y="1991"/>
                        <a:pt x="1873" y="1998"/>
                      </a:cubicBezTo>
                      <a:cubicBezTo>
                        <a:pt x="1849" y="2007"/>
                        <a:pt x="1824" y="2014"/>
                        <a:pt x="1799" y="2021"/>
                      </a:cubicBezTo>
                      <a:cubicBezTo>
                        <a:pt x="1763" y="2030"/>
                        <a:pt x="1726" y="2037"/>
                        <a:pt x="1689" y="2042"/>
                      </a:cubicBezTo>
                      <a:cubicBezTo>
                        <a:pt x="1664" y="2045"/>
                        <a:pt x="1645" y="2048"/>
                        <a:pt x="1620" y="2049"/>
                      </a:cubicBezTo>
                      <a:cubicBezTo>
                        <a:pt x="1620" y="1973"/>
                        <a:pt x="1620" y="1973"/>
                        <a:pt x="1620" y="1973"/>
                      </a:cubicBezTo>
                      <a:cubicBezTo>
                        <a:pt x="1728" y="1971"/>
                        <a:pt x="1848" y="1952"/>
                        <a:pt x="1968" y="1917"/>
                      </a:cubicBezTo>
                      <a:cubicBezTo>
                        <a:pt x="1966" y="1921"/>
                        <a:pt x="1964" y="1925"/>
                        <a:pt x="1962" y="1929"/>
                      </a:cubicBezTo>
                      <a:close/>
                      <a:moveTo>
                        <a:pt x="2072" y="1897"/>
                      </a:moveTo>
                      <a:cubicBezTo>
                        <a:pt x="2060" y="1902"/>
                        <a:pt x="2048" y="1907"/>
                        <a:pt x="2036" y="1911"/>
                      </a:cubicBezTo>
                      <a:cubicBezTo>
                        <a:pt x="2038" y="1905"/>
                        <a:pt x="2040" y="1899"/>
                        <a:pt x="2043" y="1893"/>
                      </a:cubicBezTo>
                      <a:cubicBezTo>
                        <a:pt x="2070" y="1883"/>
                        <a:pt x="2097" y="1872"/>
                        <a:pt x="2123" y="1860"/>
                      </a:cubicBezTo>
                      <a:cubicBezTo>
                        <a:pt x="2107" y="1873"/>
                        <a:pt x="2090" y="1886"/>
                        <a:pt x="2072" y="1897"/>
                      </a:cubicBezTo>
                      <a:close/>
                      <a:moveTo>
                        <a:pt x="699" y="879"/>
                      </a:moveTo>
                      <a:cubicBezTo>
                        <a:pt x="783" y="1007"/>
                        <a:pt x="903" y="1100"/>
                        <a:pt x="1046" y="1163"/>
                      </a:cubicBezTo>
                      <a:cubicBezTo>
                        <a:pt x="1070" y="1173"/>
                        <a:pt x="1095" y="1182"/>
                        <a:pt x="1121" y="1191"/>
                      </a:cubicBezTo>
                      <a:cubicBezTo>
                        <a:pt x="1121" y="1191"/>
                        <a:pt x="1121" y="1192"/>
                        <a:pt x="1121" y="1193"/>
                      </a:cubicBezTo>
                      <a:cubicBezTo>
                        <a:pt x="1140" y="1199"/>
                        <a:pt x="1159" y="1205"/>
                        <a:pt x="1178" y="1211"/>
                      </a:cubicBezTo>
                      <a:cubicBezTo>
                        <a:pt x="1178" y="1210"/>
                        <a:pt x="1178" y="1209"/>
                        <a:pt x="1178" y="1208"/>
                      </a:cubicBezTo>
                      <a:cubicBezTo>
                        <a:pt x="1237" y="1225"/>
                        <a:pt x="1296" y="1239"/>
                        <a:pt x="1355" y="1249"/>
                      </a:cubicBezTo>
                      <a:cubicBezTo>
                        <a:pt x="1429" y="1259"/>
                        <a:pt x="1506" y="1264"/>
                        <a:pt x="1585" y="1264"/>
                      </a:cubicBezTo>
                      <a:cubicBezTo>
                        <a:pt x="1663" y="1264"/>
                        <a:pt x="1739" y="1259"/>
                        <a:pt x="1812" y="1249"/>
                      </a:cubicBezTo>
                      <a:cubicBezTo>
                        <a:pt x="1872" y="1239"/>
                        <a:pt x="1932" y="1225"/>
                        <a:pt x="1992" y="1208"/>
                      </a:cubicBezTo>
                      <a:cubicBezTo>
                        <a:pt x="1992" y="1209"/>
                        <a:pt x="1992" y="1210"/>
                        <a:pt x="1992" y="1211"/>
                      </a:cubicBezTo>
                      <a:cubicBezTo>
                        <a:pt x="2012" y="1205"/>
                        <a:pt x="2031" y="1199"/>
                        <a:pt x="2049" y="1193"/>
                      </a:cubicBezTo>
                      <a:cubicBezTo>
                        <a:pt x="2049" y="1192"/>
                        <a:pt x="2049" y="1191"/>
                        <a:pt x="2049" y="1190"/>
                      </a:cubicBezTo>
                      <a:cubicBezTo>
                        <a:pt x="2077" y="1181"/>
                        <a:pt x="2104" y="1171"/>
                        <a:pt x="2130" y="1161"/>
                      </a:cubicBezTo>
                      <a:cubicBezTo>
                        <a:pt x="2267" y="1099"/>
                        <a:pt x="2382" y="1010"/>
                        <a:pt x="2465" y="888"/>
                      </a:cubicBezTo>
                      <a:cubicBezTo>
                        <a:pt x="2466" y="887"/>
                        <a:pt x="2467" y="885"/>
                        <a:pt x="2467" y="883"/>
                      </a:cubicBezTo>
                      <a:cubicBezTo>
                        <a:pt x="2472" y="873"/>
                        <a:pt x="2476" y="863"/>
                        <a:pt x="2480" y="852"/>
                      </a:cubicBezTo>
                      <a:cubicBezTo>
                        <a:pt x="2497" y="803"/>
                        <a:pt x="2497" y="803"/>
                        <a:pt x="2497" y="803"/>
                      </a:cubicBezTo>
                      <a:cubicBezTo>
                        <a:pt x="2495" y="788"/>
                        <a:pt x="2491" y="763"/>
                        <a:pt x="2490" y="756"/>
                      </a:cubicBezTo>
                      <a:cubicBezTo>
                        <a:pt x="2458" y="596"/>
                        <a:pt x="2386" y="451"/>
                        <a:pt x="2285" y="332"/>
                      </a:cubicBezTo>
                      <a:cubicBezTo>
                        <a:pt x="2272" y="316"/>
                        <a:pt x="2259" y="301"/>
                        <a:pt x="2245" y="287"/>
                      </a:cubicBezTo>
                      <a:cubicBezTo>
                        <a:pt x="2241" y="283"/>
                        <a:pt x="2195" y="240"/>
                        <a:pt x="2195" y="240"/>
                      </a:cubicBezTo>
                      <a:cubicBezTo>
                        <a:pt x="2033" y="94"/>
                        <a:pt x="1819" y="4"/>
                        <a:pt x="1585" y="0"/>
                      </a:cubicBezTo>
                      <a:cubicBezTo>
                        <a:pt x="1585" y="0"/>
                        <a:pt x="1585" y="0"/>
                        <a:pt x="1585" y="0"/>
                      </a:cubicBezTo>
                      <a:cubicBezTo>
                        <a:pt x="1351" y="4"/>
                        <a:pt x="1137" y="94"/>
                        <a:pt x="975" y="240"/>
                      </a:cubicBezTo>
                      <a:cubicBezTo>
                        <a:pt x="975" y="240"/>
                        <a:pt x="925" y="283"/>
                        <a:pt x="886" y="332"/>
                      </a:cubicBezTo>
                      <a:cubicBezTo>
                        <a:pt x="784" y="451"/>
                        <a:pt x="712" y="596"/>
                        <a:pt x="681" y="756"/>
                      </a:cubicBezTo>
                      <a:cubicBezTo>
                        <a:pt x="680" y="759"/>
                        <a:pt x="677" y="779"/>
                        <a:pt x="673" y="806"/>
                      </a:cubicBezTo>
                      <a:cubicBezTo>
                        <a:pt x="689" y="853"/>
                        <a:pt x="689" y="853"/>
                        <a:pt x="689" y="853"/>
                      </a:cubicBezTo>
                      <a:cubicBezTo>
                        <a:pt x="692" y="861"/>
                        <a:pt x="695" y="870"/>
                        <a:pt x="699" y="879"/>
                      </a:cubicBezTo>
                      <a:close/>
                      <a:moveTo>
                        <a:pt x="1616" y="1197"/>
                      </a:moveTo>
                      <a:cubicBezTo>
                        <a:pt x="1616" y="736"/>
                        <a:pt x="1616" y="736"/>
                        <a:pt x="1616" y="736"/>
                      </a:cubicBezTo>
                      <a:cubicBezTo>
                        <a:pt x="1687" y="734"/>
                        <a:pt x="1767" y="723"/>
                        <a:pt x="1852" y="700"/>
                      </a:cubicBezTo>
                      <a:cubicBezTo>
                        <a:pt x="1871" y="747"/>
                        <a:pt x="1889" y="794"/>
                        <a:pt x="1905" y="843"/>
                      </a:cubicBezTo>
                      <a:cubicBezTo>
                        <a:pt x="1918" y="879"/>
                        <a:pt x="1928" y="916"/>
                        <a:pt x="1938" y="951"/>
                      </a:cubicBezTo>
                      <a:cubicBezTo>
                        <a:pt x="1949" y="989"/>
                        <a:pt x="1958" y="1026"/>
                        <a:pt x="1966" y="1063"/>
                      </a:cubicBezTo>
                      <a:cubicBezTo>
                        <a:pt x="1972" y="1088"/>
                        <a:pt x="1977" y="1113"/>
                        <a:pt x="1981" y="1138"/>
                      </a:cubicBezTo>
                      <a:cubicBezTo>
                        <a:pt x="1857" y="1175"/>
                        <a:pt x="1731" y="1195"/>
                        <a:pt x="1616" y="1197"/>
                      </a:cubicBezTo>
                      <a:close/>
                      <a:moveTo>
                        <a:pt x="2006" y="508"/>
                      </a:moveTo>
                      <a:cubicBezTo>
                        <a:pt x="2009" y="511"/>
                        <a:pt x="2012" y="514"/>
                        <a:pt x="2015" y="517"/>
                      </a:cubicBezTo>
                      <a:cubicBezTo>
                        <a:pt x="2026" y="527"/>
                        <a:pt x="2035" y="538"/>
                        <a:pt x="2045" y="548"/>
                      </a:cubicBezTo>
                      <a:cubicBezTo>
                        <a:pt x="1998" y="577"/>
                        <a:pt x="1942" y="601"/>
                        <a:pt x="1882" y="620"/>
                      </a:cubicBezTo>
                      <a:cubicBezTo>
                        <a:pt x="1823" y="488"/>
                        <a:pt x="1755" y="373"/>
                        <a:pt x="1684" y="281"/>
                      </a:cubicBezTo>
                      <a:cubicBezTo>
                        <a:pt x="1798" y="335"/>
                        <a:pt x="1909" y="413"/>
                        <a:pt x="2006" y="508"/>
                      </a:cubicBezTo>
                      <a:close/>
                      <a:moveTo>
                        <a:pt x="1755" y="251"/>
                      </a:moveTo>
                      <a:cubicBezTo>
                        <a:pt x="1838" y="265"/>
                        <a:pt x="1917" y="288"/>
                        <a:pt x="1990" y="320"/>
                      </a:cubicBezTo>
                      <a:cubicBezTo>
                        <a:pt x="2013" y="329"/>
                        <a:pt x="2034" y="339"/>
                        <a:pt x="2055" y="350"/>
                      </a:cubicBezTo>
                      <a:cubicBezTo>
                        <a:pt x="2095" y="371"/>
                        <a:pt x="2133" y="394"/>
                        <a:pt x="2168" y="420"/>
                      </a:cubicBezTo>
                      <a:cubicBezTo>
                        <a:pt x="2165" y="427"/>
                        <a:pt x="2162" y="435"/>
                        <a:pt x="2158" y="443"/>
                      </a:cubicBezTo>
                      <a:cubicBezTo>
                        <a:pt x="2143" y="468"/>
                        <a:pt x="2121" y="492"/>
                        <a:pt x="2094" y="515"/>
                      </a:cubicBezTo>
                      <a:cubicBezTo>
                        <a:pt x="2085" y="504"/>
                        <a:pt x="2075" y="494"/>
                        <a:pt x="2065" y="484"/>
                      </a:cubicBezTo>
                      <a:cubicBezTo>
                        <a:pt x="2062" y="481"/>
                        <a:pt x="2060" y="479"/>
                        <a:pt x="2057" y="476"/>
                      </a:cubicBezTo>
                      <a:cubicBezTo>
                        <a:pt x="2040" y="459"/>
                        <a:pt x="2022" y="442"/>
                        <a:pt x="2004" y="426"/>
                      </a:cubicBezTo>
                      <a:cubicBezTo>
                        <a:pt x="1926" y="356"/>
                        <a:pt x="1842" y="298"/>
                        <a:pt x="1755" y="251"/>
                      </a:cubicBezTo>
                      <a:close/>
                      <a:moveTo>
                        <a:pt x="1824" y="636"/>
                      </a:moveTo>
                      <a:cubicBezTo>
                        <a:pt x="1753" y="654"/>
                        <a:pt x="1684" y="664"/>
                        <a:pt x="1616" y="666"/>
                      </a:cubicBezTo>
                      <a:cubicBezTo>
                        <a:pt x="1616" y="284"/>
                        <a:pt x="1616" y="284"/>
                        <a:pt x="1616" y="284"/>
                      </a:cubicBezTo>
                      <a:cubicBezTo>
                        <a:pt x="1623" y="292"/>
                        <a:pt x="1625" y="302"/>
                        <a:pt x="1632" y="311"/>
                      </a:cubicBezTo>
                      <a:cubicBezTo>
                        <a:pt x="1702" y="400"/>
                        <a:pt x="1768" y="512"/>
                        <a:pt x="1824" y="636"/>
                      </a:cubicBezTo>
                      <a:close/>
                      <a:moveTo>
                        <a:pt x="2038" y="1120"/>
                      </a:moveTo>
                      <a:cubicBezTo>
                        <a:pt x="2028" y="1066"/>
                        <a:pt x="2015" y="1009"/>
                        <a:pt x="1999" y="951"/>
                      </a:cubicBezTo>
                      <a:cubicBezTo>
                        <a:pt x="1989" y="915"/>
                        <a:pt x="1978" y="878"/>
                        <a:pt x="1966" y="840"/>
                      </a:cubicBezTo>
                      <a:cubicBezTo>
                        <a:pt x="1964" y="835"/>
                        <a:pt x="1963" y="830"/>
                        <a:pt x="1961" y="825"/>
                      </a:cubicBezTo>
                      <a:cubicBezTo>
                        <a:pt x="1945" y="776"/>
                        <a:pt x="1927" y="729"/>
                        <a:pt x="1909" y="684"/>
                      </a:cubicBezTo>
                      <a:cubicBezTo>
                        <a:pt x="1975" y="663"/>
                        <a:pt x="2038" y="636"/>
                        <a:pt x="2092" y="602"/>
                      </a:cubicBezTo>
                      <a:cubicBezTo>
                        <a:pt x="2183" y="710"/>
                        <a:pt x="2251" y="829"/>
                        <a:pt x="2293" y="951"/>
                      </a:cubicBezTo>
                      <a:cubicBezTo>
                        <a:pt x="2297" y="962"/>
                        <a:pt x="2300" y="974"/>
                        <a:pt x="2304" y="985"/>
                      </a:cubicBezTo>
                      <a:cubicBezTo>
                        <a:pt x="2234" y="1040"/>
                        <a:pt x="2140" y="1086"/>
                        <a:pt x="2038" y="1120"/>
                      </a:cubicBezTo>
                      <a:close/>
                      <a:moveTo>
                        <a:pt x="2246" y="379"/>
                      </a:moveTo>
                      <a:cubicBezTo>
                        <a:pt x="2261" y="398"/>
                        <a:pt x="2273" y="418"/>
                        <a:pt x="2284" y="440"/>
                      </a:cubicBezTo>
                      <a:cubicBezTo>
                        <a:pt x="2271" y="428"/>
                        <a:pt x="2258" y="416"/>
                        <a:pt x="2244" y="405"/>
                      </a:cubicBezTo>
                      <a:cubicBezTo>
                        <a:pt x="2245" y="397"/>
                        <a:pt x="2246" y="388"/>
                        <a:pt x="2246" y="379"/>
                      </a:cubicBezTo>
                      <a:close/>
                      <a:moveTo>
                        <a:pt x="2219" y="477"/>
                      </a:moveTo>
                      <a:cubicBezTo>
                        <a:pt x="2221" y="473"/>
                        <a:pt x="2223" y="469"/>
                        <a:pt x="2225" y="465"/>
                      </a:cubicBezTo>
                      <a:cubicBezTo>
                        <a:pt x="2264" y="499"/>
                        <a:pt x="2299" y="537"/>
                        <a:pt x="2330" y="576"/>
                      </a:cubicBezTo>
                      <a:cubicBezTo>
                        <a:pt x="2357" y="611"/>
                        <a:pt x="2380" y="648"/>
                        <a:pt x="2399" y="686"/>
                      </a:cubicBezTo>
                      <a:cubicBezTo>
                        <a:pt x="2412" y="713"/>
                        <a:pt x="2423" y="741"/>
                        <a:pt x="2433" y="769"/>
                      </a:cubicBezTo>
                      <a:cubicBezTo>
                        <a:pt x="2433" y="773"/>
                        <a:pt x="2453" y="840"/>
                        <a:pt x="2352" y="942"/>
                      </a:cubicBezTo>
                      <a:cubicBezTo>
                        <a:pt x="2342" y="914"/>
                        <a:pt x="2332" y="886"/>
                        <a:pt x="2320" y="858"/>
                      </a:cubicBezTo>
                      <a:cubicBezTo>
                        <a:pt x="2276" y="757"/>
                        <a:pt x="2216" y="658"/>
                        <a:pt x="2140" y="567"/>
                      </a:cubicBezTo>
                      <a:cubicBezTo>
                        <a:pt x="2173" y="541"/>
                        <a:pt x="2201" y="510"/>
                        <a:pt x="2219" y="477"/>
                      </a:cubicBezTo>
                      <a:close/>
                      <a:moveTo>
                        <a:pt x="2022" y="219"/>
                      </a:moveTo>
                      <a:cubicBezTo>
                        <a:pt x="2069" y="234"/>
                        <a:pt x="2111" y="255"/>
                        <a:pt x="2149" y="283"/>
                      </a:cubicBezTo>
                      <a:cubicBezTo>
                        <a:pt x="2163" y="307"/>
                        <a:pt x="2172" y="331"/>
                        <a:pt x="2175" y="353"/>
                      </a:cubicBezTo>
                      <a:cubicBezTo>
                        <a:pt x="2133" y="325"/>
                        <a:pt x="2088" y="300"/>
                        <a:pt x="2041" y="278"/>
                      </a:cubicBezTo>
                      <a:cubicBezTo>
                        <a:pt x="2018" y="267"/>
                        <a:pt x="1995" y="258"/>
                        <a:pt x="1971" y="249"/>
                      </a:cubicBezTo>
                      <a:cubicBezTo>
                        <a:pt x="1909" y="225"/>
                        <a:pt x="1844" y="208"/>
                        <a:pt x="1776" y="196"/>
                      </a:cubicBezTo>
                      <a:cubicBezTo>
                        <a:pt x="1799" y="193"/>
                        <a:pt x="1822" y="192"/>
                        <a:pt x="1844" y="192"/>
                      </a:cubicBezTo>
                      <a:cubicBezTo>
                        <a:pt x="1881" y="192"/>
                        <a:pt x="1916" y="195"/>
                        <a:pt x="1950" y="201"/>
                      </a:cubicBezTo>
                      <a:cubicBezTo>
                        <a:pt x="1975" y="206"/>
                        <a:pt x="1999" y="211"/>
                        <a:pt x="2022" y="219"/>
                      </a:cubicBezTo>
                      <a:close/>
                      <a:moveTo>
                        <a:pt x="1859" y="116"/>
                      </a:moveTo>
                      <a:cubicBezTo>
                        <a:pt x="1872" y="120"/>
                        <a:pt x="1885" y="127"/>
                        <a:pt x="1897" y="136"/>
                      </a:cubicBezTo>
                      <a:cubicBezTo>
                        <a:pt x="1879" y="134"/>
                        <a:pt x="1862" y="134"/>
                        <a:pt x="1844" y="134"/>
                      </a:cubicBezTo>
                      <a:cubicBezTo>
                        <a:pt x="1798" y="134"/>
                        <a:pt x="1750" y="138"/>
                        <a:pt x="1703" y="147"/>
                      </a:cubicBezTo>
                      <a:cubicBezTo>
                        <a:pt x="1744" y="122"/>
                        <a:pt x="1782" y="109"/>
                        <a:pt x="1818" y="109"/>
                      </a:cubicBezTo>
                      <a:cubicBezTo>
                        <a:pt x="1832" y="109"/>
                        <a:pt x="1846" y="111"/>
                        <a:pt x="1859" y="116"/>
                      </a:cubicBezTo>
                      <a:close/>
                      <a:moveTo>
                        <a:pt x="1610" y="59"/>
                      </a:moveTo>
                      <a:cubicBezTo>
                        <a:pt x="1648" y="61"/>
                        <a:pt x="1686" y="65"/>
                        <a:pt x="1722" y="71"/>
                      </a:cubicBezTo>
                      <a:cubicBezTo>
                        <a:pt x="1685" y="87"/>
                        <a:pt x="1648" y="111"/>
                        <a:pt x="1610" y="142"/>
                      </a:cubicBezTo>
                      <a:lnTo>
                        <a:pt x="1610" y="59"/>
                      </a:lnTo>
                      <a:close/>
                      <a:moveTo>
                        <a:pt x="1171" y="951"/>
                      </a:moveTo>
                      <a:cubicBezTo>
                        <a:pt x="1155" y="1009"/>
                        <a:pt x="1143" y="1066"/>
                        <a:pt x="1133" y="1121"/>
                      </a:cubicBezTo>
                      <a:cubicBezTo>
                        <a:pt x="1030" y="1086"/>
                        <a:pt x="937" y="1040"/>
                        <a:pt x="867" y="985"/>
                      </a:cubicBezTo>
                      <a:cubicBezTo>
                        <a:pt x="870" y="974"/>
                        <a:pt x="873" y="963"/>
                        <a:pt x="877" y="951"/>
                      </a:cubicBezTo>
                      <a:cubicBezTo>
                        <a:pt x="919" y="830"/>
                        <a:pt x="987" y="710"/>
                        <a:pt x="1078" y="602"/>
                      </a:cubicBezTo>
                      <a:cubicBezTo>
                        <a:pt x="1132" y="636"/>
                        <a:pt x="1195" y="663"/>
                        <a:pt x="1261" y="684"/>
                      </a:cubicBezTo>
                      <a:cubicBezTo>
                        <a:pt x="1243" y="729"/>
                        <a:pt x="1225" y="776"/>
                        <a:pt x="1209" y="825"/>
                      </a:cubicBezTo>
                      <a:cubicBezTo>
                        <a:pt x="1208" y="830"/>
                        <a:pt x="1206" y="835"/>
                        <a:pt x="1204" y="840"/>
                      </a:cubicBezTo>
                      <a:cubicBezTo>
                        <a:pt x="1192" y="878"/>
                        <a:pt x="1181" y="915"/>
                        <a:pt x="1171" y="951"/>
                      </a:cubicBezTo>
                      <a:close/>
                      <a:moveTo>
                        <a:pt x="1166" y="426"/>
                      </a:moveTo>
                      <a:cubicBezTo>
                        <a:pt x="1148" y="442"/>
                        <a:pt x="1131" y="459"/>
                        <a:pt x="1114" y="476"/>
                      </a:cubicBezTo>
                      <a:cubicBezTo>
                        <a:pt x="1111" y="479"/>
                        <a:pt x="1108" y="481"/>
                        <a:pt x="1105" y="484"/>
                      </a:cubicBezTo>
                      <a:cubicBezTo>
                        <a:pt x="1095" y="494"/>
                        <a:pt x="1086" y="505"/>
                        <a:pt x="1076" y="515"/>
                      </a:cubicBezTo>
                      <a:cubicBezTo>
                        <a:pt x="1049" y="493"/>
                        <a:pt x="1026" y="468"/>
                        <a:pt x="1012" y="443"/>
                      </a:cubicBezTo>
                      <a:cubicBezTo>
                        <a:pt x="1008" y="435"/>
                        <a:pt x="1005" y="428"/>
                        <a:pt x="1002" y="420"/>
                      </a:cubicBezTo>
                      <a:cubicBezTo>
                        <a:pt x="1037" y="394"/>
                        <a:pt x="1075" y="371"/>
                        <a:pt x="1115" y="350"/>
                      </a:cubicBezTo>
                      <a:cubicBezTo>
                        <a:pt x="1136" y="339"/>
                        <a:pt x="1158" y="329"/>
                        <a:pt x="1180" y="320"/>
                      </a:cubicBezTo>
                      <a:cubicBezTo>
                        <a:pt x="1253" y="288"/>
                        <a:pt x="1332" y="265"/>
                        <a:pt x="1416" y="251"/>
                      </a:cubicBezTo>
                      <a:cubicBezTo>
                        <a:pt x="1328" y="298"/>
                        <a:pt x="1244" y="356"/>
                        <a:pt x="1166" y="426"/>
                      </a:cubicBezTo>
                      <a:close/>
                      <a:moveTo>
                        <a:pt x="1487" y="281"/>
                      </a:moveTo>
                      <a:cubicBezTo>
                        <a:pt x="1415" y="373"/>
                        <a:pt x="1348" y="488"/>
                        <a:pt x="1289" y="620"/>
                      </a:cubicBezTo>
                      <a:cubicBezTo>
                        <a:pt x="1228" y="601"/>
                        <a:pt x="1172" y="577"/>
                        <a:pt x="1125" y="549"/>
                      </a:cubicBezTo>
                      <a:cubicBezTo>
                        <a:pt x="1135" y="538"/>
                        <a:pt x="1145" y="527"/>
                        <a:pt x="1155" y="517"/>
                      </a:cubicBezTo>
                      <a:cubicBezTo>
                        <a:pt x="1158" y="514"/>
                        <a:pt x="1161" y="511"/>
                        <a:pt x="1164" y="508"/>
                      </a:cubicBezTo>
                      <a:cubicBezTo>
                        <a:pt x="1262" y="413"/>
                        <a:pt x="1372" y="335"/>
                        <a:pt x="1487" y="281"/>
                      </a:cubicBezTo>
                      <a:close/>
                      <a:moveTo>
                        <a:pt x="1555" y="1197"/>
                      </a:moveTo>
                      <a:cubicBezTo>
                        <a:pt x="1439" y="1195"/>
                        <a:pt x="1313" y="1175"/>
                        <a:pt x="1189" y="1139"/>
                      </a:cubicBezTo>
                      <a:cubicBezTo>
                        <a:pt x="1194" y="1114"/>
                        <a:pt x="1199" y="1088"/>
                        <a:pt x="1204" y="1063"/>
                      </a:cubicBezTo>
                      <a:cubicBezTo>
                        <a:pt x="1212" y="1026"/>
                        <a:pt x="1222" y="989"/>
                        <a:pt x="1232" y="951"/>
                      </a:cubicBezTo>
                      <a:cubicBezTo>
                        <a:pt x="1242" y="916"/>
                        <a:pt x="1253" y="879"/>
                        <a:pt x="1265" y="843"/>
                      </a:cubicBezTo>
                      <a:cubicBezTo>
                        <a:pt x="1281" y="794"/>
                        <a:pt x="1299" y="747"/>
                        <a:pt x="1318" y="700"/>
                      </a:cubicBezTo>
                      <a:cubicBezTo>
                        <a:pt x="1404" y="723"/>
                        <a:pt x="1484" y="734"/>
                        <a:pt x="1555" y="736"/>
                      </a:cubicBezTo>
                      <a:lnTo>
                        <a:pt x="1555" y="1197"/>
                      </a:lnTo>
                      <a:close/>
                      <a:moveTo>
                        <a:pt x="1555" y="666"/>
                      </a:moveTo>
                      <a:cubicBezTo>
                        <a:pt x="1486" y="664"/>
                        <a:pt x="1418" y="654"/>
                        <a:pt x="1346" y="636"/>
                      </a:cubicBezTo>
                      <a:cubicBezTo>
                        <a:pt x="1402" y="512"/>
                        <a:pt x="1468" y="400"/>
                        <a:pt x="1538" y="311"/>
                      </a:cubicBezTo>
                      <a:cubicBezTo>
                        <a:pt x="1545" y="302"/>
                        <a:pt x="1547" y="292"/>
                        <a:pt x="1555" y="284"/>
                      </a:cubicBezTo>
                      <a:lnTo>
                        <a:pt x="1555" y="666"/>
                      </a:lnTo>
                      <a:close/>
                      <a:moveTo>
                        <a:pt x="1560" y="59"/>
                      </a:moveTo>
                      <a:cubicBezTo>
                        <a:pt x="1560" y="142"/>
                        <a:pt x="1560" y="142"/>
                        <a:pt x="1560" y="142"/>
                      </a:cubicBezTo>
                      <a:cubicBezTo>
                        <a:pt x="1523" y="111"/>
                        <a:pt x="1485" y="87"/>
                        <a:pt x="1448" y="71"/>
                      </a:cubicBezTo>
                      <a:cubicBezTo>
                        <a:pt x="1485" y="65"/>
                        <a:pt x="1522" y="61"/>
                        <a:pt x="1560" y="59"/>
                      </a:cubicBezTo>
                      <a:close/>
                      <a:moveTo>
                        <a:pt x="1311" y="116"/>
                      </a:moveTo>
                      <a:cubicBezTo>
                        <a:pt x="1324" y="111"/>
                        <a:pt x="1338" y="109"/>
                        <a:pt x="1353" y="109"/>
                      </a:cubicBezTo>
                      <a:cubicBezTo>
                        <a:pt x="1388" y="109"/>
                        <a:pt x="1427" y="122"/>
                        <a:pt x="1468" y="147"/>
                      </a:cubicBezTo>
                      <a:cubicBezTo>
                        <a:pt x="1420" y="138"/>
                        <a:pt x="1373" y="134"/>
                        <a:pt x="1326" y="134"/>
                      </a:cubicBezTo>
                      <a:cubicBezTo>
                        <a:pt x="1309" y="134"/>
                        <a:pt x="1291" y="134"/>
                        <a:pt x="1274" y="136"/>
                      </a:cubicBezTo>
                      <a:cubicBezTo>
                        <a:pt x="1286" y="127"/>
                        <a:pt x="1298" y="120"/>
                        <a:pt x="1311" y="116"/>
                      </a:cubicBezTo>
                      <a:close/>
                      <a:moveTo>
                        <a:pt x="1020" y="283"/>
                      </a:moveTo>
                      <a:cubicBezTo>
                        <a:pt x="1059" y="256"/>
                        <a:pt x="1101" y="234"/>
                        <a:pt x="1148" y="219"/>
                      </a:cubicBezTo>
                      <a:cubicBezTo>
                        <a:pt x="1172" y="211"/>
                        <a:pt x="1196" y="206"/>
                        <a:pt x="1221" y="201"/>
                      </a:cubicBezTo>
                      <a:cubicBezTo>
                        <a:pt x="1254" y="195"/>
                        <a:pt x="1290" y="192"/>
                        <a:pt x="1326" y="192"/>
                      </a:cubicBezTo>
                      <a:cubicBezTo>
                        <a:pt x="1349" y="192"/>
                        <a:pt x="1371" y="193"/>
                        <a:pt x="1394" y="196"/>
                      </a:cubicBezTo>
                      <a:cubicBezTo>
                        <a:pt x="1326" y="208"/>
                        <a:pt x="1261" y="225"/>
                        <a:pt x="1200" y="249"/>
                      </a:cubicBezTo>
                      <a:cubicBezTo>
                        <a:pt x="1176" y="258"/>
                        <a:pt x="1152" y="267"/>
                        <a:pt x="1130" y="278"/>
                      </a:cubicBezTo>
                      <a:cubicBezTo>
                        <a:pt x="1082" y="300"/>
                        <a:pt x="1037" y="326"/>
                        <a:pt x="995" y="354"/>
                      </a:cubicBezTo>
                      <a:cubicBezTo>
                        <a:pt x="998" y="331"/>
                        <a:pt x="1006" y="308"/>
                        <a:pt x="1020" y="283"/>
                      </a:cubicBezTo>
                      <a:close/>
                      <a:moveTo>
                        <a:pt x="923" y="379"/>
                      </a:moveTo>
                      <a:cubicBezTo>
                        <a:pt x="924" y="388"/>
                        <a:pt x="925" y="397"/>
                        <a:pt x="926" y="406"/>
                      </a:cubicBezTo>
                      <a:cubicBezTo>
                        <a:pt x="912" y="417"/>
                        <a:pt x="899" y="428"/>
                        <a:pt x="886" y="440"/>
                      </a:cubicBezTo>
                      <a:cubicBezTo>
                        <a:pt x="897" y="419"/>
                        <a:pt x="909" y="399"/>
                        <a:pt x="923" y="379"/>
                      </a:cubicBezTo>
                      <a:close/>
                      <a:moveTo>
                        <a:pt x="742" y="759"/>
                      </a:moveTo>
                      <a:cubicBezTo>
                        <a:pt x="751" y="731"/>
                        <a:pt x="758" y="713"/>
                        <a:pt x="772" y="686"/>
                      </a:cubicBezTo>
                      <a:cubicBezTo>
                        <a:pt x="791" y="648"/>
                        <a:pt x="814" y="611"/>
                        <a:pt x="840" y="576"/>
                      </a:cubicBezTo>
                      <a:cubicBezTo>
                        <a:pt x="871" y="537"/>
                        <a:pt x="906" y="500"/>
                        <a:pt x="945" y="466"/>
                      </a:cubicBezTo>
                      <a:cubicBezTo>
                        <a:pt x="947" y="469"/>
                        <a:pt x="949" y="473"/>
                        <a:pt x="951" y="477"/>
                      </a:cubicBezTo>
                      <a:cubicBezTo>
                        <a:pt x="969" y="510"/>
                        <a:pt x="997" y="541"/>
                        <a:pt x="1030" y="568"/>
                      </a:cubicBezTo>
                      <a:cubicBezTo>
                        <a:pt x="955" y="659"/>
                        <a:pt x="894" y="757"/>
                        <a:pt x="851" y="858"/>
                      </a:cubicBezTo>
                      <a:cubicBezTo>
                        <a:pt x="839" y="886"/>
                        <a:pt x="828" y="914"/>
                        <a:pt x="819" y="942"/>
                      </a:cubicBezTo>
                      <a:cubicBezTo>
                        <a:pt x="772" y="894"/>
                        <a:pt x="743" y="839"/>
                        <a:pt x="741" y="780"/>
                      </a:cubicBezTo>
                      <a:cubicBezTo>
                        <a:pt x="741" y="780"/>
                        <a:pt x="741" y="763"/>
                        <a:pt x="742" y="759"/>
                      </a:cubicBezTo>
                      <a:close/>
                      <a:moveTo>
                        <a:pt x="447" y="993"/>
                      </a:moveTo>
                      <a:cubicBezTo>
                        <a:pt x="411" y="993"/>
                        <a:pt x="409" y="1049"/>
                        <a:pt x="409" y="1074"/>
                      </a:cubicBezTo>
                      <a:cubicBezTo>
                        <a:pt x="409" y="1153"/>
                        <a:pt x="437" y="1157"/>
                        <a:pt x="447" y="1157"/>
                      </a:cubicBezTo>
                      <a:cubicBezTo>
                        <a:pt x="458" y="1157"/>
                        <a:pt x="486" y="1153"/>
                        <a:pt x="486" y="1074"/>
                      </a:cubicBezTo>
                      <a:cubicBezTo>
                        <a:pt x="486" y="1049"/>
                        <a:pt x="483" y="993"/>
                        <a:pt x="447" y="993"/>
                      </a:cubicBezTo>
                      <a:close/>
                      <a:moveTo>
                        <a:pt x="2737" y="993"/>
                      </a:moveTo>
                      <a:cubicBezTo>
                        <a:pt x="2701" y="993"/>
                        <a:pt x="2698" y="1049"/>
                        <a:pt x="2698" y="1074"/>
                      </a:cubicBezTo>
                      <a:cubicBezTo>
                        <a:pt x="2698" y="1153"/>
                        <a:pt x="2726" y="1157"/>
                        <a:pt x="2737" y="1157"/>
                      </a:cubicBezTo>
                      <a:cubicBezTo>
                        <a:pt x="2747" y="1157"/>
                        <a:pt x="2776" y="1153"/>
                        <a:pt x="2776" y="1074"/>
                      </a:cubicBezTo>
                      <a:cubicBezTo>
                        <a:pt x="2776" y="1049"/>
                        <a:pt x="2773" y="993"/>
                        <a:pt x="2737" y="993"/>
                      </a:cubicBezTo>
                      <a:close/>
                      <a:moveTo>
                        <a:pt x="1746" y="1536"/>
                      </a:moveTo>
                      <a:cubicBezTo>
                        <a:pt x="1733" y="1465"/>
                        <a:pt x="1677" y="1481"/>
                        <a:pt x="1660" y="1501"/>
                      </a:cubicBezTo>
                      <a:cubicBezTo>
                        <a:pt x="1653" y="1509"/>
                        <a:pt x="1648" y="1524"/>
                        <a:pt x="1644" y="1541"/>
                      </a:cubicBezTo>
                      <a:cubicBezTo>
                        <a:pt x="1634" y="1593"/>
                        <a:pt x="1642" y="1668"/>
                        <a:pt x="1695" y="1667"/>
                      </a:cubicBezTo>
                      <a:cubicBezTo>
                        <a:pt x="1741" y="1664"/>
                        <a:pt x="1753" y="1606"/>
                        <a:pt x="1748" y="1552"/>
                      </a:cubicBezTo>
                      <a:cubicBezTo>
                        <a:pt x="1748" y="1546"/>
                        <a:pt x="1747" y="1541"/>
                        <a:pt x="1746" y="1536"/>
                      </a:cubicBezTo>
                      <a:close/>
                      <a:moveTo>
                        <a:pt x="3451" y="1075"/>
                      </a:moveTo>
                      <a:cubicBezTo>
                        <a:pt x="3118" y="753"/>
                        <a:pt x="3118" y="753"/>
                        <a:pt x="3118" y="753"/>
                      </a:cubicBezTo>
                      <a:cubicBezTo>
                        <a:pt x="3118" y="886"/>
                        <a:pt x="3118" y="886"/>
                        <a:pt x="3118" y="886"/>
                      </a:cubicBezTo>
                      <a:cubicBezTo>
                        <a:pt x="2577" y="886"/>
                        <a:pt x="2577" y="886"/>
                        <a:pt x="2577" y="886"/>
                      </a:cubicBezTo>
                      <a:cubicBezTo>
                        <a:pt x="2572" y="900"/>
                        <a:pt x="2567" y="913"/>
                        <a:pt x="2560" y="927"/>
                      </a:cubicBezTo>
                      <a:cubicBezTo>
                        <a:pt x="2483" y="1094"/>
                        <a:pt x="2292" y="1240"/>
                        <a:pt x="2015" y="1319"/>
                      </a:cubicBezTo>
                      <a:cubicBezTo>
                        <a:pt x="1876" y="1360"/>
                        <a:pt x="1728" y="1379"/>
                        <a:pt x="1584" y="1379"/>
                      </a:cubicBezTo>
                      <a:cubicBezTo>
                        <a:pt x="1203" y="1379"/>
                        <a:pt x="839" y="1247"/>
                        <a:pt x="667" y="1023"/>
                      </a:cubicBezTo>
                      <a:cubicBezTo>
                        <a:pt x="650" y="1001"/>
                        <a:pt x="635" y="979"/>
                        <a:pt x="623" y="957"/>
                      </a:cubicBezTo>
                      <a:cubicBezTo>
                        <a:pt x="610" y="933"/>
                        <a:pt x="600" y="910"/>
                        <a:pt x="592" y="886"/>
                      </a:cubicBezTo>
                      <a:cubicBezTo>
                        <a:pt x="0" y="886"/>
                        <a:pt x="0" y="886"/>
                        <a:pt x="0" y="886"/>
                      </a:cubicBezTo>
                      <a:cubicBezTo>
                        <a:pt x="0" y="1265"/>
                        <a:pt x="0" y="1265"/>
                        <a:pt x="0" y="1265"/>
                      </a:cubicBezTo>
                      <a:cubicBezTo>
                        <a:pt x="581" y="1265"/>
                        <a:pt x="581" y="1265"/>
                        <a:pt x="581" y="1265"/>
                      </a:cubicBezTo>
                      <a:cubicBezTo>
                        <a:pt x="585" y="1281"/>
                        <a:pt x="590" y="1298"/>
                        <a:pt x="596" y="1315"/>
                      </a:cubicBezTo>
                      <a:cubicBezTo>
                        <a:pt x="612" y="1358"/>
                        <a:pt x="635" y="1401"/>
                        <a:pt x="668" y="1443"/>
                      </a:cubicBezTo>
                      <a:cubicBezTo>
                        <a:pt x="679" y="1459"/>
                        <a:pt x="692" y="1474"/>
                        <a:pt x="706" y="1488"/>
                      </a:cubicBezTo>
                      <a:cubicBezTo>
                        <a:pt x="744" y="1530"/>
                        <a:pt x="790" y="1568"/>
                        <a:pt x="841" y="1601"/>
                      </a:cubicBezTo>
                      <a:cubicBezTo>
                        <a:pt x="917" y="1651"/>
                        <a:pt x="1005" y="1693"/>
                        <a:pt x="1101" y="1724"/>
                      </a:cubicBezTo>
                      <a:cubicBezTo>
                        <a:pt x="1121" y="1731"/>
                        <a:pt x="1142" y="1737"/>
                        <a:pt x="1163" y="1743"/>
                      </a:cubicBezTo>
                      <a:cubicBezTo>
                        <a:pt x="1286" y="1778"/>
                        <a:pt x="1420" y="1797"/>
                        <a:pt x="1557" y="1799"/>
                      </a:cubicBezTo>
                      <a:cubicBezTo>
                        <a:pt x="1566" y="1799"/>
                        <a:pt x="1575" y="1800"/>
                        <a:pt x="1585" y="1800"/>
                      </a:cubicBezTo>
                      <a:cubicBezTo>
                        <a:pt x="1596" y="1800"/>
                        <a:pt x="1608" y="1799"/>
                        <a:pt x="1620" y="1799"/>
                      </a:cubicBezTo>
                      <a:cubicBezTo>
                        <a:pt x="1752" y="1796"/>
                        <a:pt x="1886" y="1777"/>
                        <a:pt x="2014" y="1741"/>
                      </a:cubicBezTo>
                      <a:cubicBezTo>
                        <a:pt x="2015" y="1741"/>
                        <a:pt x="2016" y="1740"/>
                        <a:pt x="2016" y="1740"/>
                      </a:cubicBezTo>
                      <a:cubicBezTo>
                        <a:pt x="2037" y="1734"/>
                        <a:pt x="2057" y="1728"/>
                        <a:pt x="2076" y="1721"/>
                      </a:cubicBezTo>
                      <a:cubicBezTo>
                        <a:pt x="2177" y="1687"/>
                        <a:pt x="2265" y="1644"/>
                        <a:pt x="2338" y="1594"/>
                      </a:cubicBezTo>
                      <a:cubicBezTo>
                        <a:pt x="2392" y="1558"/>
                        <a:pt x="2438" y="1518"/>
                        <a:pt x="2476" y="1476"/>
                      </a:cubicBezTo>
                      <a:cubicBezTo>
                        <a:pt x="2521" y="1425"/>
                        <a:pt x="2554" y="1371"/>
                        <a:pt x="2575" y="1316"/>
                      </a:cubicBezTo>
                      <a:cubicBezTo>
                        <a:pt x="2581" y="1299"/>
                        <a:pt x="2586" y="1282"/>
                        <a:pt x="2590" y="1265"/>
                      </a:cubicBezTo>
                      <a:cubicBezTo>
                        <a:pt x="3118" y="1265"/>
                        <a:pt x="3118" y="1265"/>
                        <a:pt x="3118" y="1265"/>
                      </a:cubicBezTo>
                      <a:cubicBezTo>
                        <a:pt x="3118" y="1397"/>
                        <a:pt x="3118" y="1397"/>
                        <a:pt x="3118" y="1397"/>
                      </a:cubicBezTo>
                      <a:lnTo>
                        <a:pt x="3451" y="1075"/>
                      </a:lnTo>
                      <a:close/>
                      <a:moveTo>
                        <a:pt x="296" y="1195"/>
                      </a:moveTo>
                      <a:cubicBezTo>
                        <a:pt x="123" y="1195"/>
                        <a:pt x="123" y="1195"/>
                        <a:pt x="123" y="1195"/>
                      </a:cubicBezTo>
                      <a:cubicBezTo>
                        <a:pt x="123" y="1154"/>
                        <a:pt x="123" y="1154"/>
                        <a:pt x="123" y="1154"/>
                      </a:cubicBezTo>
                      <a:cubicBezTo>
                        <a:pt x="188" y="1154"/>
                        <a:pt x="188" y="1154"/>
                        <a:pt x="188" y="1154"/>
                      </a:cubicBezTo>
                      <a:cubicBezTo>
                        <a:pt x="188" y="1005"/>
                        <a:pt x="188" y="1005"/>
                        <a:pt x="188" y="1005"/>
                      </a:cubicBezTo>
                      <a:cubicBezTo>
                        <a:pt x="135" y="1028"/>
                        <a:pt x="135" y="1028"/>
                        <a:pt x="135" y="1028"/>
                      </a:cubicBezTo>
                      <a:cubicBezTo>
                        <a:pt x="118" y="991"/>
                        <a:pt x="118" y="991"/>
                        <a:pt x="118" y="991"/>
                      </a:cubicBezTo>
                      <a:cubicBezTo>
                        <a:pt x="201" y="956"/>
                        <a:pt x="201" y="956"/>
                        <a:pt x="201" y="956"/>
                      </a:cubicBezTo>
                      <a:cubicBezTo>
                        <a:pt x="231" y="956"/>
                        <a:pt x="231" y="956"/>
                        <a:pt x="231" y="956"/>
                      </a:cubicBezTo>
                      <a:cubicBezTo>
                        <a:pt x="231" y="1154"/>
                        <a:pt x="231" y="1154"/>
                        <a:pt x="231" y="1154"/>
                      </a:cubicBezTo>
                      <a:cubicBezTo>
                        <a:pt x="296" y="1154"/>
                        <a:pt x="296" y="1154"/>
                        <a:pt x="296" y="1154"/>
                      </a:cubicBezTo>
                      <a:lnTo>
                        <a:pt x="296" y="1195"/>
                      </a:lnTo>
                      <a:close/>
                      <a:moveTo>
                        <a:pt x="447" y="1197"/>
                      </a:moveTo>
                      <a:cubicBezTo>
                        <a:pt x="377" y="1197"/>
                        <a:pt x="365" y="1127"/>
                        <a:pt x="365" y="1074"/>
                      </a:cubicBezTo>
                      <a:cubicBezTo>
                        <a:pt x="365" y="1022"/>
                        <a:pt x="378" y="953"/>
                        <a:pt x="447" y="953"/>
                      </a:cubicBezTo>
                      <a:cubicBezTo>
                        <a:pt x="517" y="953"/>
                        <a:pt x="530" y="1022"/>
                        <a:pt x="530" y="1074"/>
                      </a:cubicBezTo>
                      <a:cubicBezTo>
                        <a:pt x="530" y="1127"/>
                        <a:pt x="517" y="1197"/>
                        <a:pt x="447" y="1197"/>
                      </a:cubicBezTo>
                      <a:close/>
                      <a:moveTo>
                        <a:pt x="693" y="1351"/>
                      </a:moveTo>
                      <a:cubicBezTo>
                        <a:pt x="678" y="1332"/>
                        <a:pt x="666" y="1313"/>
                        <a:pt x="655" y="1294"/>
                      </a:cubicBezTo>
                      <a:cubicBezTo>
                        <a:pt x="645" y="1278"/>
                        <a:pt x="637" y="1261"/>
                        <a:pt x="630" y="1245"/>
                      </a:cubicBezTo>
                      <a:cubicBezTo>
                        <a:pt x="630" y="1201"/>
                        <a:pt x="630" y="1201"/>
                        <a:pt x="630" y="1201"/>
                      </a:cubicBezTo>
                      <a:cubicBezTo>
                        <a:pt x="635" y="1213"/>
                        <a:pt x="641" y="1225"/>
                        <a:pt x="648" y="1237"/>
                      </a:cubicBezTo>
                      <a:cubicBezTo>
                        <a:pt x="651" y="1243"/>
                        <a:pt x="654" y="1249"/>
                        <a:pt x="658" y="1255"/>
                      </a:cubicBezTo>
                      <a:cubicBezTo>
                        <a:pt x="658" y="1177"/>
                        <a:pt x="658" y="1177"/>
                        <a:pt x="658" y="1177"/>
                      </a:cubicBezTo>
                      <a:cubicBezTo>
                        <a:pt x="658" y="1090"/>
                        <a:pt x="658" y="1090"/>
                        <a:pt x="658" y="1090"/>
                      </a:cubicBezTo>
                      <a:cubicBezTo>
                        <a:pt x="654" y="1087"/>
                        <a:pt x="650" y="1084"/>
                        <a:pt x="646" y="1080"/>
                      </a:cubicBezTo>
                      <a:cubicBezTo>
                        <a:pt x="646" y="1080"/>
                        <a:pt x="646" y="1080"/>
                        <a:pt x="646" y="1080"/>
                      </a:cubicBezTo>
                      <a:cubicBezTo>
                        <a:pt x="642" y="1077"/>
                        <a:pt x="638" y="1073"/>
                        <a:pt x="634" y="1070"/>
                      </a:cubicBezTo>
                      <a:cubicBezTo>
                        <a:pt x="630" y="1032"/>
                        <a:pt x="630" y="1032"/>
                        <a:pt x="630" y="1032"/>
                      </a:cubicBezTo>
                      <a:cubicBezTo>
                        <a:pt x="628" y="1016"/>
                        <a:pt x="628" y="1016"/>
                        <a:pt x="628" y="1016"/>
                      </a:cubicBezTo>
                      <a:cubicBezTo>
                        <a:pt x="638" y="1025"/>
                        <a:pt x="653" y="1037"/>
                        <a:pt x="664" y="1046"/>
                      </a:cubicBezTo>
                      <a:cubicBezTo>
                        <a:pt x="670" y="1054"/>
                        <a:pt x="675" y="1062"/>
                        <a:pt x="681" y="1070"/>
                      </a:cubicBezTo>
                      <a:cubicBezTo>
                        <a:pt x="681" y="1113"/>
                        <a:pt x="681" y="1113"/>
                        <a:pt x="681" y="1113"/>
                      </a:cubicBezTo>
                      <a:cubicBezTo>
                        <a:pt x="681" y="1205"/>
                        <a:pt x="681" y="1205"/>
                        <a:pt x="681" y="1205"/>
                      </a:cubicBezTo>
                      <a:cubicBezTo>
                        <a:pt x="681" y="1291"/>
                        <a:pt x="681" y="1291"/>
                        <a:pt x="681" y="1291"/>
                      </a:cubicBezTo>
                      <a:cubicBezTo>
                        <a:pt x="685" y="1296"/>
                        <a:pt x="689" y="1301"/>
                        <a:pt x="693" y="1306"/>
                      </a:cubicBezTo>
                      <a:cubicBezTo>
                        <a:pt x="703" y="1319"/>
                        <a:pt x="713" y="1331"/>
                        <a:pt x="724" y="1343"/>
                      </a:cubicBezTo>
                      <a:cubicBezTo>
                        <a:pt x="724" y="1388"/>
                        <a:pt x="724" y="1388"/>
                        <a:pt x="724" y="1388"/>
                      </a:cubicBezTo>
                      <a:cubicBezTo>
                        <a:pt x="713" y="1376"/>
                        <a:pt x="703" y="1364"/>
                        <a:pt x="693" y="1351"/>
                      </a:cubicBezTo>
                      <a:close/>
                      <a:moveTo>
                        <a:pt x="816" y="1473"/>
                      </a:moveTo>
                      <a:cubicBezTo>
                        <a:pt x="800" y="1460"/>
                        <a:pt x="784" y="1447"/>
                        <a:pt x="769" y="1433"/>
                      </a:cubicBezTo>
                      <a:cubicBezTo>
                        <a:pt x="768" y="1388"/>
                        <a:pt x="768" y="1388"/>
                        <a:pt x="768" y="1388"/>
                      </a:cubicBezTo>
                      <a:cubicBezTo>
                        <a:pt x="783" y="1402"/>
                        <a:pt x="799" y="1415"/>
                        <a:pt x="815" y="1427"/>
                      </a:cubicBezTo>
                      <a:cubicBezTo>
                        <a:pt x="818" y="1430"/>
                        <a:pt x="821" y="1432"/>
                        <a:pt x="824" y="1434"/>
                      </a:cubicBezTo>
                      <a:cubicBezTo>
                        <a:pt x="823" y="1333"/>
                        <a:pt x="823" y="1333"/>
                        <a:pt x="823" y="1333"/>
                      </a:cubicBezTo>
                      <a:cubicBezTo>
                        <a:pt x="823" y="1322"/>
                        <a:pt x="823" y="1322"/>
                        <a:pt x="823" y="1322"/>
                      </a:cubicBezTo>
                      <a:cubicBezTo>
                        <a:pt x="823" y="1268"/>
                        <a:pt x="823" y="1268"/>
                        <a:pt x="823" y="1268"/>
                      </a:cubicBezTo>
                      <a:cubicBezTo>
                        <a:pt x="810" y="1265"/>
                        <a:pt x="792" y="1260"/>
                        <a:pt x="778" y="1257"/>
                      </a:cubicBezTo>
                      <a:cubicBezTo>
                        <a:pt x="776" y="1248"/>
                        <a:pt x="776" y="1248"/>
                        <a:pt x="776" y="1248"/>
                      </a:cubicBezTo>
                      <a:cubicBezTo>
                        <a:pt x="768" y="1218"/>
                        <a:pt x="768" y="1218"/>
                        <a:pt x="768" y="1218"/>
                      </a:cubicBezTo>
                      <a:cubicBezTo>
                        <a:pt x="767" y="1212"/>
                        <a:pt x="767" y="1212"/>
                        <a:pt x="767" y="1212"/>
                      </a:cubicBezTo>
                      <a:cubicBezTo>
                        <a:pt x="764" y="1204"/>
                        <a:pt x="764" y="1204"/>
                        <a:pt x="764" y="1204"/>
                      </a:cubicBezTo>
                      <a:cubicBezTo>
                        <a:pt x="785" y="1210"/>
                        <a:pt x="814" y="1217"/>
                        <a:pt x="835" y="1222"/>
                      </a:cubicBezTo>
                      <a:cubicBezTo>
                        <a:pt x="844" y="1229"/>
                        <a:pt x="853" y="1235"/>
                        <a:pt x="862" y="1241"/>
                      </a:cubicBezTo>
                      <a:cubicBezTo>
                        <a:pt x="862" y="1291"/>
                        <a:pt x="862" y="1291"/>
                        <a:pt x="862" y="1291"/>
                      </a:cubicBezTo>
                      <a:cubicBezTo>
                        <a:pt x="863" y="1360"/>
                        <a:pt x="863" y="1360"/>
                        <a:pt x="863" y="1360"/>
                      </a:cubicBezTo>
                      <a:cubicBezTo>
                        <a:pt x="863" y="1462"/>
                        <a:pt x="863" y="1462"/>
                        <a:pt x="863" y="1462"/>
                      </a:cubicBezTo>
                      <a:cubicBezTo>
                        <a:pt x="883" y="1475"/>
                        <a:pt x="905" y="1489"/>
                        <a:pt x="927" y="1501"/>
                      </a:cubicBezTo>
                      <a:cubicBezTo>
                        <a:pt x="927" y="1546"/>
                        <a:pt x="927" y="1546"/>
                        <a:pt x="927" y="1546"/>
                      </a:cubicBezTo>
                      <a:cubicBezTo>
                        <a:pt x="888" y="1523"/>
                        <a:pt x="850" y="1499"/>
                        <a:pt x="816" y="1473"/>
                      </a:cubicBezTo>
                      <a:close/>
                      <a:moveTo>
                        <a:pt x="1172" y="1585"/>
                      </a:moveTo>
                      <a:cubicBezTo>
                        <a:pt x="1168" y="1596"/>
                        <a:pt x="1163" y="1604"/>
                        <a:pt x="1157" y="1611"/>
                      </a:cubicBezTo>
                      <a:cubicBezTo>
                        <a:pt x="1141" y="1628"/>
                        <a:pt x="1119" y="1632"/>
                        <a:pt x="1096" y="1627"/>
                      </a:cubicBezTo>
                      <a:cubicBezTo>
                        <a:pt x="1063" y="1619"/>
                        <a:pt x="1028" y="1592"/>
                        <a:pt x="1010" y="1557"/>
                      </a:cubicBezTo>
                      <a:cubicBezTo>
                        <a:pt x="1006" y="1548"/>
                        <a:pt x="987" y="1483"/>
                        <a:pt x="988" y="1427"/>
                      </a:cubicBezTo>
                      <a:cubicBezTo>
                        <a:pt x="989" y="1406"/>
                        <a:pt x="992" y="1385"/>
                        <a:pt x="1001" y="1371"/>
                      </a:cubicBezTo>
                      <a:cubicBezTo>
                        <a:pt x="1014" y="1348"/>
                        <a:pt x="1039" y="1338"/>
                        <a:pt x="1082" y="1351"/>
                      </a:cubicBezTo>
                      <a:cubicBezTo>
                        <a:pt x="1127" y="1368"/>
                        <a:pt x="1152" y="1398"/>
                        <a:pt x="1166" y="1431"/>
                      </a:cubicBezTo>
                      <a:cubicBezTo>
                        <a:pt x="1167" y="1434"/>
                        <a:pt x="1168" y="1437"/>
                        <a:pt x="1169" y="1439"/>
                      </a:cubicBezTo>
                      <a:cubicBezTo>
                        <a:pt x="1176" y="1458"/>
                        <a:pt x="1179" y="1476"/>
                        <a:pt x="1181" y="1494"/>
                      </a:cubicBezTo>
                      <a:cubicBezTo>
                        <a:pt x="1184" y="1543"/>
                        <a:pt x="1173" y="1584"/>
                        <a:pt x="1172" y="1585"/>
                      </a:cubicBezTo>
                      <a:close/>
                      <a:moveTo>
                        <a:pt x="1270" y="1671"/>
                      </a:moveTo>
                      <a:cubicBezTo>
                        <a:pt x="1270" y="1627"/>
                        <a:pt x="1270" y="1627"/>
                        <a:pt x="1270" y="1627"/>
                      </a:cubicBezTo>
                      <a:cubicBezTo>
                        <a:pt x="1298" y="1633"/>
                        <a:pt x="1327" y="1638"/>
                        <a:pt x="1356" y="1643"/>
                      </a:cubicBezTo>
                      <a:cubicBezTo>
                        <a:pt x="1356" y="1528"/>
                        <a:pt x="1356" y="1528"/>
                        <a:pt x="1356" y="1528"/>
                      </a:cubicBezTo>
                      <a:cubicBezTo>
                        <a:pt x="1355" y="1477"/>
                        <a:pt x="1355" y="1477"/>
                        <a:pt x="1355" y="1477"/>
                      </a:cubicBezTo>
                      <a:cubicBezTo>
                        <a:pt x="1335" y="1481"/>
                        <a:pt x="1307" y="1486"/>
                        <a:pt x="1286" y="1489"/>
                      </a:cubicBezTo>
                      <a:cubicBezTo>
                        <a:pt x="1270" y="1456"/>
                        <a:pt x="1270" y="1456"/>
                        <a:pt x="1270" y="1456"/>
                      </a:cubicBezTo>
                      <a:cubicBezTo>
                        <a:pt x="1264" y="1444"/>
                        <a:pt x="1264" y="1444"/>
                        <a:pt x="1264" y="1444"/>
                      </a:cubicBezTo>
                      <a:cubicBezTo>
                        <a:pt x="1297" y="1439"/>
                        <a:pt x="1340" y="1431"/>
                        <a:pt x="1373" y="1425"/>
                      </a:cubicBezTo>
                      <a:cubicBezTo>
                        <a:pt x="1386" y="1427"/>
                        <a:pt x="1399" y="1429"/>
                        <a:pt x="1412" y="1430"/>
                      </a:cubicBezTo>
                      <a:cubicBezTo>
                        <a:pt x="1413" y="1477"/>
                        <a:pt x="1413" y="1477"/>
                        <a:pt x="1413" y="1477"/>
                      </a:cubicBezTo>
                      <a:cubicBezTo>
                        <a:pt x="1413" y="1534"/>
                        <a:pt x="1413" y="1534"/>
                        <a:pt x="1413" y="1534"/>
                      </a:cubicBezTo>
                      <a:cubicBezTo>
                        <a:pt x="1413" y="1651"/>
                        <a:pt x="1413" y="1651"/>
                        <a:pt x="1413" y="1651"/>
                      </a:cubicBezTo>
                      <a:cubicBezTo>
                        <a:pt x="1442" y="1654"/>
                        <a:pt x="1472" y="1657"/>
                        <a:pt x="1501" y="1659"/>
                      </a:cubicBezTo>
                      <a:cubicBezTo>
                        <a:pt x="1501" y="1703"/>
                        <a:pt x="1501" y="1703"/>
                        <a:pt x="1501" y="1703"/>
                      </a:cubicBezTo>
                      <a:cubicBezTo>
                        <a:pt x="1422" y="1698"/>
                        <a:pt x="1345" y="1687"/>
                        <a:pt x="1270" y="1671"/>
                      </a:cubicBezTo>
                      <a:close/>
                      <a:moveTo>
                        <a:pt x="1625" y="1693"/>
                      </a:moveTo>
                      <a:cubicBezTo>
                        <a:pt x="1623" y="1692"/>
                        <a:pt x="1622" y="1691"/>
                        <a:pt x="1620" y="1689"/>
                      </a:cubicBezTo>
                      <a:cubicBezTo>
                        <a:pt x="1580" y="1654"/>
                        <a:pt x="1577" y="1586"/>
                        <a:pt x="1583" y="1542"/>
                      </a:cubicBezTo>
                      <a:cubicBezTo>
                        <a:pt x="1584" y="1534"/>
                        <a:pt x="1586" y="1526"/>
                        <a:pt x="1587" y="1519"/>
                      </a:cubicBezTo>
                      <a:cubicBezTo>
                        <a:pt x="1591" y="1506"/>
                        <a:pt x="1596" y="1495"/>
                        <a:pt x="1602" y="1485"/>
                      </a:cubicBezTo>
                      <a:cubicBezTo>
                        <a:pt x="1628" y="1446"/>
                        <a:pt x="1672" y="1442"/>
                        <a:pt x="1695" y="1440"/>
                      </a:cubicBezTo>
                      <a:cubicBezTo>
                        <a:pt x="1737" y="1438"/>
                        <a:pt x="1768" y="1449"/>
                        <a:pt x="1786" y="1475"/>
                      </a:cubicBezTo>
                      <a:cubicBezTo>
                        <a:pt x="1797" y="1489"/>
                        <a:pt x="1804" y="1507"/>
                        <a:pt x="1807" y="1530"/>
                      </a:cubicBezTo>
                      <a:cubicBezTo>
                        <a:pt x="1807" y="1530"/>
                        <a:pt x="1808" y="1530"/>
                        <a:pt x="1808" y="1531"/>
                      </a:cubicBezTo>
                      <a:cubicBezTo>
                        <a:pt x="1834" y="1705"/>
                        <a:pt x="1690" y="1741"/>
                        <a:pt x="1625" y="1693"/>
                      </a:cubicBezTo>
                      <a:close/>
                      <a:moveTo>
                        <a:pt x="2080" y="1636"/>
                      </a:moveTo>
                      <a:cubicBezTo>
                        <a:pt x="2068" y="1640"/>
                        <a:pt x="2055" y="1644"/>
                        <a:pt x="2042" y="1648"/>
                      </a:cubicBezTo>
                      <a:cubicBezTo>
                        <a:pt x="2034" y="1650"/>
                        <a:pt x="2027" y="1652"/>
                        <a:pt x="2020" y="1654"/>
                      </a:cubicBezTo>
                      <a:cubicBezTo>
                        <a:pt x="1982" y="1664"/>
                        <a:pt x="1945" y="1673"/>
                        <a:pt x="1907" y="1680"/>
                      </a:cubicBezTo>
                      <a:cubicBezTo>
                        <a:pt x="1907" y="1635"/>
                        <a:pt x="1907" y="1635"/>
                        <a:pt x="1907" y="1635"/>
                      </a:cubicBezTo>
                      <a:cubicBezTo>
                        <a:pt x="1936" y="1629"/>
                        <a:pt x="1966" y="1623"/>
                        <a:pt x="1996" y="1616"/>
                      </a:cubicBezTo>
                      <a:cubicBezTo>
                        <a:pt x="1995" y="1495"/>
                        <a:pt x="1995" y="1495"/>
                        <a:pt x="1995" y="1495"/>
                      </a:cubicBezTo>
                      <a:cubicBezTo>
                        <a:pt x="1995" y="1450"/>
                        <a:pt x="1995" y="1450"/>
                        <a:pt x="1995" y="1450"/>
                      </a:cubicBezTo>
                      <a:cubicBezTo>
                        <a:pt x="1974" y="1463"/>
                        <a:pt x="1945" y="1479"/>
                        <a:pt x="1923" y="1491"/>
                      </a:cubicBezTo>
                      <a:cubicBezTo>
                        <a:pt x="1901" y="1457"/>
                        <a:pt x="1901" y="1457"/>
                        <a:pt x="1901" y="1457"/>
                      </a:cubicBezTo>
                      <a:cubicBezTo>
                        <a:pt x="1900" y="1455"/>
                        <a:pt x="1900" y="1455"/>
                        <a:pt x="1900" y="1455"/>
                      </a:cubicBezTo>
                      <a:cubicBezTo>
                        <a:pt x="1934" y="1436"/>
                        <a:pt x="1979" y="1410"/>
                        <a:pt x="2013" y="1391"/>
                      </a:cubicBezTo>
                      <a:cubicBezTo>
                        <a:pt x="2022" y="1388"/>
                        <a:pt x="2032" y="1386"/>
                        <a:pt x="2041" y="1383"/>
                      </a:cubicBezTo>
                      <a:cubicBezTo>
                        <a:pt x="2045" y="1382"/>
                        <a:pt x="2049" y="1381"/>
                        <a:pt x="2053" y="1380"/>
                      </a:cubicBezTo>
                      <a:cubicBezTo>
                        <a:pt x="2053" y="1419"/>
                        <a:pt x="2053" y="1419"/>
                        <a:pt x="2053" y="1419"/>
                      </a:cubicBezTo>
                      <a:cubicBezTo>
                        <a:pt x="2053" y="1478"/>
                        <a:pt x="2053" y="1478"/>
                        <a:pt x="2053" y="1478"/>
                      </a:cubicBezTo>
                      <a:cubicBezTo>
                        <a:pt x="2053" y="1600"/>
                        <a:pt x="2053" y="1600"/>
                        <a:pt x="2053" y="1600"/>
                      </a:cubicBezTo>
                      <a:cubicBezTo>
                        <a:pt x="2062" y="1597"/>
                        <a:pt x="2071" y="1594"/>
                        <a:pt x="2080" y="1591"/>
                      </a:cubicBezTo>
                      <a:cubicBezTo>
                        <a:pt x="2099" y="1585"/>
                        <a:pt x="2118" y="1579"/>
                        <a:pt x="2137" y="1572"/>
                      </a:cubicBezTo>
                      <a:cubicBezTo>
                        <a:pt x="2137" y="1617"/>
                        <a:pt x="2137" y="1617"/>
                        <a:pt x="2137" y="1617"/>
                      </a:cubicBezTo>
                      <a:cubicBezTo>
                        <a:pt x="2118" y="1623"/>
                        <a:pt x="2100" y="1630"/>
                        <a:pt x="2080" y="1636"/>
                      </a:cubicBezTo>
                      <a:close/>
                      <a:moveTo>
                        <a:pt x="2357" y="1506"/>
                      </a:moveTo>
                      <a:cubicBezTo>
                        <a:pt x="2313" y="1536"/>
                        <a:pt x="2263" y="1563"/>
                        <a:pt x="2208" y="1588"/>
                      </a:cubicBezTo>
                      <a:cubicBezTo>
                        <a:pt x="2208" y="1543"/>
                        <a:pt x="2208" y="1543"/>
                        <a:pt x="2208" y="1543"/>
                      </a:cubicBezTo>
                      <a:cubicBezTo>
                        <a:pt x="2233" y="1532"/>
                        <a:pt x="2257" y="1520"/>
                        <a:pt x="2280" y="1508"/>
                      </a:cubicBezTo>
                      <a:cubicBezTo>
                        <a:pt x="2280" y="1380"/>
                        <a:pt x="2280" y="1380"/>
                        <a:pt x="2280" y="1380"/>
                      </a:cubicBezTo>
                      <a:cubicBezTo>
                        <a:pt x="2280" y="1342"/>
                        <a:pt x="2280" y="1342"/>
                        <a:pt x="2280" y="1342"/>
                      </a:cubicBezTo>
                      <a:cubicBezTo>
                        <a:pt x="2263" y="1359"/>
                        <a:pt x="2239" y="1380"/>
                        <a:pt x="2222" y="1396"/>
                      </a:cubicBezTo>
                      <a:cubicBezTo>
                        <a:pt x="2202" y="1364"/>
                        <a:pt x="2202" y="1364"/>
                        <a:pt x="2202" y="1364"/>
                      </a:cubicBezTo>
                      <a:cubicBezTo>
                        <a:pt x="2208" y="1359"/>
                        <a:pt x="2214" y="1354"/>
                        <a:pt x="2220" y="1349"/>
                      </a:cubicBezTo>
                      <a:cubicBezTo>
                        <a:pt x="2244" y="1327"/>
                        <a:pt x="2272" y="1301"/>
                        <a:pt x="2294" y="1280"/>
                      </a:cubicBezTo>
                      <a:cubicBezTo>
                        <a:pt x="2304" y="1274"/>
                        <a:pt x="2314" y="1268"/>
                        <a:pt x="2324" y="1262"/>
                      </a:cubicBezTo>
                      <a:cubicBezTo>
                        <a:pt x="2324" y="1284"/>
                        <a:pt x="2324" y="1284"/>
                        <a:pt x="2324" y="1284"/>
                      </a:cubicBezTo>
                      <a:cubicBezTo>
                        <a:pt x="2324" y="1353"/>
                        <a:pt x="2324" y="1353"/>
                        <a:pt x="2324" y="1353"/>
                      </a:cubicBezTo>
                      <a:cubicBezTo>
                        <a:pt x="2324" y="1483"/>
                        <a:pt x="2324" y="1483"/>
                        <a:pt x="2324" y="1483"/>
                      </a:cubicBezTo>
                      <a:cubicBezTo>
                        <a:pt x="2337" y="1475"/>
                        <a:pt x="2349" y="1467"/>
                        <a:pt x="2361" y="1459"/>
                      </a:cubicBezTo>
                      <a:cubicBezTo>
                        <a:pt x="2369" y="1453"/>
                        <a:pt x="2378" y="1448"/>
                        <a:pt x="2386" y="1442"/>
                      </a:cubicBezTo>
                      <a:cubicBezTo>
                        <a:pt x="2386" y="1486"/>
                        <a:pt x="2386" y="1486"/>
                        <a:pt x="2386" y="1486"/>
                      </a:cubicBezTo>
                      <a:cubicBezTo>
                        <a:pt x="2376" y="1493"/>
                        <a:pt x="2367" y="1500"/>
                        <a:pt x="2357" y="1506"/>
                      </a:cubicBezTo>
                      <a:close/>
                      <a:moveTo>
                        <a:pt x="2534" y="1312"/>
                      </a:moveTo>
                      <a:cubicBezTo>
                        <a:pt x="2527" y="1345"/>
                        <a:pt x="2516" y="1369"/>
                        <a:pt x="2503" y="1386"/>
                      </a:cubicBezTo>
                      <a:cubicBezTo>
                        <a:pt x="2490" y="1405"/>
                        <a:pt x="2476" y="1414"/>
                        <a:pt x="2465" y="1413"/>
                      </a:cubicBezTo>
                      <a:cubicBezTo>
                        <a:pt x="2456" y="1413"/>
                        <a:pt x="2447" y="1403"/>
                        <a:pt x="2441" y="1386"/>
                      </a:cubicBezTo>
                      <a:cubicBezTo>
                        <a:pt x="2432" y="1358"/>
                        <a:pt x="2429" y="1314"/>
                        <a:pt x="2436" y="1266"/>
                      </a:cubicBezTo>
                      <a:cubicBezTo>
                        <a:pt x="2441" y="1228"/>
                        <a:pt x="2453" y="1189"/>
                        <a:pt x="2473" y="1155"/>
                      </a:cubicBezTo>
                      <a:cubicBezTo>
                        <a:pt x="2480" y="1144"/>
                        <a:pt x="2487" y="1134"/>
                        <a:pt x="2495" y="1124"/>
                      </a:cubicBezTo>
                      <a:cubicBezTo>
                        <a:pt x="2512" y="1107"/>
                        <a:pt x="2523" y="1102"/>
                        <a:pt x="2531" y="1109"/>
                      </a:cubicBezTo>
                      <a:cubicBezTo>
                        <a:pt x="2531" y="1110"/>
                        <a:pt x="2532" y="1111"/>
                        <a:pt x="2532" y="1111"/>
                      </a:cubicBezTo>
                      <a:cubicBezTo>
                        <a:pt x="2532" y="1111"/>
                        <a:pt x="2532" y="1111"/>
                        <a:pt x="2532" y="1111"/>
                      </a:cubicBezTo>
                      <a:cubicBezTo>
                        <a:pt x="2549" y="1135"/>
                        <a:pt x="2549" y="1246"/>
                        <a:pt x="2534" y="1312"/>
                      </a:cubicBezTo>
                      <a:close/>
                      <a:moveTo>
                        <a:pt x="2737" y="1197"/>
                      </a:moveTo>
                      <a:cubicBezTo>
                        <a:pt x="2667" y="1197"/>
                        <a:pt x="2654" y="1127"/>
                        <a:pt x="2654" y="1074"/>
                      </a:cubicBezTo>
                      <a:cubicBezTo>
                        <a:pt x="2654" y="1022"/>
                        <a:pt x="2668" y="953"/>
                        <a:pt x="2737" y="953"/>
                      </a:cubicBezTo>
                      <a:cubicBezTo>
                        <a:pt x="2806" y="953"/>
                        <a:pt x="2819" y="1022"/>
                        <a:pt x="2819" y="1074"/>
                      </a:cubicBezTo>
                      <a:cubicBezTo>
                        <a:pt x="2819" y="1127"/>
                        <a:pt x="2807" y="1197"/>
                        <a:pt x="2737" y="1197"/>
                      </a:cubicBezTo>
                      <a:close/>
                      <a:moveTo>
                        <a:pt x="3062" y="1195"/>
                      </a:moveTo>
                      <a:cubicBezTo>
                        <a:pt x="2889" y="1195"/>
                        <a:pt x="2889" y="1195"/>
                        <a:pt x="2889" y="1195"/>
                      </a:cubicBezTo>
                      <a:cubicBezTo>
                        <a:pt x="2889" y="1154"/>
                        <a:pt x="2889" y="1154"/>
                        <a:pt x="2889" y="1154"/>
                      </a:cubicBezTo>
                      <a:cubicBezTo>
                        <a:pt x="2954" y="1154"/>
                        <a:pt x="2954" y="1154"/>
                        <a:pt x="2954" y="1154"/>
                      </a:cubicBezTo>
                      <a:cubicBezTo>
                        <a:pt x="2954" y="1005"/>
                        <a:pt x="2954" y="1005"/>
                        <a:pt x="2954" y="1005"/>
                      </a:cubicBezTo>
                      <a:cubicBezTo>
                        <a:pt x="2902" y="1028"/>
                        <a:pt x="2902" y="1028"/>
                        <a:pt x="2902" y="1028"/>
                      </a:cubicBezTo>
                      <a:cubicBezTo>
                        <a:pt x="2885" y="991"/>
                        <a:pt x="2885" y="991"/>
                        <a:pt x="2885" y="991"/>
                      </a:cubicBezTo>
                      <a:cubicBezTo>
                        <a:pt x="2967" y="956"/>
                        <a:pt x="2967" y="956"/>
                        <a:pt x="2967" y="956"/>
                      </a:cubicBezTo>
                      <a:cubicBezTo>
                        <a:pt x="2997" y="956"/>
                        <a:pt x="2997" y="956"/>
                        <a:pt x="2997" y="956"/>
                      </a:cubicBezTo>
                      <a:cubicBezTo>
                        <a:pt x="2997" y="1154"/>
                        <a:pt x="2997" y="1154"/>
                        <a:pt x="2997" y="1154"/>
                      </a:cubicBezTo>
                      <a:cubicBezTo>
                        <a:pt x="3062" y="1154"/>
                        <a:pt x="3062" y="1154"/>
                        <a:pt x="3062" y="1154"/>
                      </a:cubicBezTo>
                      <a:lnTo>
                        <a:pt x="3062" y="1195"/>
                      </a:lnTo>
                      <a:close/>
                      <a:moveTo>
                        <a:pt x="1111" y="1423"/>
                      </a:moveTo>
                      <a:cubicBezTo>
                        <a:pt x="1108" y="1419"/>
                        <a:pt x="1106" y="1415"/>
                        <a:pt x="1103" y="1412"/>
                      </a:cubicBezTo>
                      <a:cubicBezTo>
                        <a:pt x="1092" y="1397"/>
                        <a:pt x="1078" y="1390"/>
                        <a:pt x="1062" y="1395"/>
                      </a:cubicBezTo>
                      <a:cubicBezTo>
                        <a:pt x="1061" y="1395"/>
                        <a:pt x="1060" y="1395"/>
                        <a:pt x="1059" y="1396"/>
                      </a:cubicBezTo>
                      <a:cubicBezTo>
                        <a:pt x="1045" y="1402"/>
                        <a:pt x="1039" y="1425"/>
                        <a:pt x="1038" y="1448"/>
                      </a:cubicBezTo>
                      <a:cubicBezTo>
                        <a:pt x="1036" y="1472"/>
                        <a:pt x="1038" y="1496"/>
                        <a:pt x="1038" y="1498"/>
                      </a:cubicBezTo>
                      <a:cubicBezTo>
                        <a:pt x="1046" y="1564"/>
                        <a:pt x="1073" y="1575"/>
                        <a:pt x="1082" y="1578"/>
                      </a:cubicBezTo>
                      <a:cubicBezTo>
                        <a:pt x="1087" y="1580"/>
                        <a:pt x="1092" y="1581"/>
                        <a:pt x="1097" y="1580"/>
                      </a:cubicBezTo>
                      <a:cubicBezTo>
                        <a:pt x="1105" y="1579"/>
                        <a:pt x="1112" y="1575"/>
                        <a:pt x="1117" y="1566"/>
                      </a:cubicBezTo>
                      <a:cubicBezTo>
                        <a:pt x="1129" y="1544"/>
                        <a:pt x="1132" y="1511"/>
                        <a:pt x="1128" y="1480"/>
                      </a:cubicBezTo>
                      <a:cubicBezTo>
                        <a:pt x="1125" y="1459"/>
                        <a:pt x="1119" y="1439"/>
                        <a:pt x="1111" y="1423"/>
                      </a:cubicBezTo>
                      <a:close/>
                      <a:moveTo>
                        <a:pt x="2509" y="1164"/>
                      </a:moveTo>
                      <a:cubicBezTo>
                        <a:pt x="2502" y="1159"/>
                        <a:pt x="2480" y="1174"/>
                        <a:pt x="2472" y="1231"/>
                      </a:cubicBezTo>
                      <a:cubicBezTo>
                        <a:pt x="2469" y="1250"/>
                        <a:pt x="2467" y="1273"/>
                        <a:pt x="2468" y="1302"/>
                      </a:cubicBezTo>
                      <a:cubicBezTo>
                        <a:pt x="2469" y="1330"/>
                        <a:pt x="2474" y="1373"/>
                        <a:pt x="2495" y="1351"/>
                      </a:cubicBezTo>
                      <a:cubicBezTo>
                        <a:pt x="2521" y="1323"/>
                        <a:pt x="2525" y="1221"/>
                        <a:pt x="2516" y="1180"/>
                      </a:cubicBezTo>
                      <a:cubicBezTo>
                        <a:pt x="2514" y="1171"/>
                        <a:pt x="2512" y="1165"/>
                        <a:pt x="2509" y="1164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47" tIns="46623" rIns="46623" bIns="93247" anchor="b"/>
                <a:lstStyle/>
                <a:p>
                  <a:pPr algn="ctr" defTabSz="931545" eaLnBrk="1" hangingPunct="1">
                    <a:defRPr/>
                  </a:pPr>
                  <a:endParaRPr lang="en-US" spc="-5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4842995" y="2905930"/>
                <a:ext cx="1315865" cy="30804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400" b="1" spc="3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0" dirty="0">
                    <a:solidFill>
                      <a:prstClr val="black"/>
                    </a:solidFill>
                  </a:rPr>
                  <a:t>添加标题</a:t>
                </a:r>
                <a:endParaRPr lang="zh-CN" altLang="en-US" b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261" name="矩形 96"/>
              <p:cNvSpPr>
                <a:spLocks noChangeArrowheads="1"/>
              </p:cNvSpPr>
              <p:nvPr/>
            </p:nvSpPr>
            <p:spPr bwMode="auto">
              <a:xfrm>
                <a:off x="4843160" y="3183745"/>
                <a:ext cx="156926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年专业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制作经验，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700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件经典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案例，</a:t>
                </a:r>
                <a:endParaRPr lang="zh-CN" altLang="en-US" sz="1200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10245" name="组合 144"/>
          <p:cNvGrpSpPr/>
          <p:nvPr/>
        </p:nvGrpSpPr>
        <p:grpSpPr bwMode="auto">
          <a:xfrm>
            <a:off x="611188" y="1176338"/>
            <a:ext cx="3194050" cy="2835275"/>
            <a:chOff x="611560" y="1175719"/>
            <a:chExt cx="3194230" cy="2836191"/>
          </a:xfrm>
        </p:grpSpPr>
        <p:sp>
          <p:nvSpPr>
            <p:cNvPr id="146" name="Oval 2"/>
            <p:cNvSpPr/>
            <p:nvPr/>
          </p:nvSpPr>
          <p:spPr bwMode="auto">
            <a:xfrm>
              <a:off x="1171979" y="1737876"/>
              <a:ext cx="2067041" cy="1430799"/>
            </a:xfrm>
            <a:custGeom>
              <a:avLst/>
              <a:gdLst/>
              <a:ahLst/>
              <a:cxnLst/>
              <a:rect l="l" t="t" r="r" b="b"/>
              <a:pathLst>
                <a:path w="2488679" h="1722978">
                  <a:moveTo>
                    <a:pt x="1568924" y="0"/>
                  </a:moveTo>
                  <a:cubicBezTo>
                    <a:pt x="1889013" y="0"/>
                    <a:pt x="2148497" y="259484"/>
                    <a:pt x="2148497" y="579573"/>
                  </a:cubicBezTo>
                  <a:cubicBezTo>
                    <a:pt x="2148497" y="628390"/>
                    <a:pt x="2142461" y="675798"/>
                    <a:pt x="2129199" y="720614"/>
                  </a:cubicBezTo>
                  <a:cubicBezTo>
                    <a:pt x="2337950" y="784181"/>
                    <a:pt x="2488679" y="978799"/>
                    <a:pt x="2488679" y="1208622"/>
                  </a:cubicBezTo>
                  <a:cubicBezTo>
                    <a:pt x="2488679" y="1492693"/>
                    <a:pt x="2258394" y="1722978"/>
                    <a:pt x="1974323" y="1722978"/>
                  </a:cubicBezTo>
                  <a:lnTo>
                    <a:pt x="1974313" y="1722977"/>
                  </a:lnTo>
                  <a:lnTo>
                    <a:pt x="563842" y="1722977"/>
                  </a:lnTo>
                  <a:cubicBezTo>
                    <a:pt x="563839" y="1722978"/>
                    <a:pt x="563836" y="1722978"/>
                    <a:pt x="563832" y="1722978"/>
                  </a:cubicBezTo>
                  <a:cubicBezTo>
                    <a:pt x="252436" y="1722978"/>
                    <a:pt x="0" y="1470542"/>
                    <a:pt x="0" y="1159146"/>
                  </a:cubicBezTo>
                  <a:cubicBezTo>
                    <a:pt x="0" y="944117"/>
                    <a:pt x="120370" y="757203"/>
                    <a:pt x="298654" y="664433"/>
                  </a:cubicBezTo>
                  <a:cubicBezTo>
                    <a:pt x="297817" y="661589"/>
                    <a:pt x="297788" y="658721"/>
                    <a:pt x="297788" y="655847"/>
                  </a:cubicBezTo>
                  <a:cubicBezTo>
                    <a:pt x="297788" y="426683"/>
                    <a:pt x="483562" y="240909"/>
                    <a:pt x="712726" y="240909"/>
                  </a:cubicBezTo>
                  <a:cubicBezTo>
                    <a:pt x="838046" y="240909"/>
                    <a:pt x="950390" y="296465"/>
                    <a:pt x="1025124" y="385461"/>
                  </a:cubicBezTo>
                  <a:cubicBezTo>
                    <a:pt x="1102977" y="160464"/>
                    <a:pt x="1317212" y="0"/>
                    <a:pt x="15689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7" name="Rectangle 39"/>
            <p:cNvSpPr/>
            <p:nvPr/>
          </p:nvSpPr>
          <p:spPr bwMode="auto">
            <a:xfrm>
              <a:off x="2189624" y="2452481"/>
              <a:ext cx="41277" cy="72413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47" tIns="46623" rIns="46623" bIns="93247" anchor="b"/>
            <a:lstStyle>
              <a:lvl1pPr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0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0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0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0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mtClean="0">
                <a:cs typeface="Segoe UI" panose="020B0502040204020203" pitchFamily="34" charset="0"/>
              </a:endParaRPr>
            </a:p>
          </p:txBody>
        </p:sp>
        <p:sp useBgFill="1">
          <p:nvSpPr>
            <p:cNvPr id="148" name="Freeform 40"/>
            <p:cNvSpPr/>
            <p:nvPr/>
          </p:nvSpPr>
          <p:spPr bwMode="auto">
            <a:xfrm>
              <a:off x="2195974" y="2328616"/>
              <a:ext cx="808083" cy="155625"/>
            </a:xfrm>
            <a:custGeom>
              <a:avLst/>
              <a:gdLst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0 w 1159668"/>
                <a:gd name="connsiteY3" fmla="*/ 150019 h 150019"/>
                <a:gd name="connsiteX0-1" fmla="*/ 0 w 1159668"/>
                <a:gd name="connsiteY0-2" fmla="*/ 150019 h 150019"/>
                <a:gd name="connsiteX1-3" fmla="*/ 1123950 w 1159668"/>
                <a:gd name="connsiteY1-4" fmla="*/ 0 h 150019"/>
                <a:gd name="connsiteX2-5" fmla="*/ 1159668 w 1159668"/>
                <a:gd name="connsiteY2-6" fmla="*/ 11906 h 150019"/>
                <a:gd name="connsiteX3-7" fmla="*/ 245268 w 1159668"/>
                <a:gd name="connsiteY3-8" fmla="*/ 114300 h 150019"/>
                <a:gd name="connsiteX4" fmla="*/ 0 w 1159668"/>
                <a:gd name="connsiteY4" fmla="*/ 150019 h 150019"/>
                <a:gd name="connsiteX0-9" fmla="*/ 0 w 1159668"/>
                <a:gd name="connsiteY0-10" fmla="*/ 150019 h 169069"/>
                <a:gd name="connsiteX1-11" fmla="*/ 1123950 w 1159668"/>
                <a:gd name="connsiteY1-12" fmla="*/ 0 h 169069"/>
                <a:gd name="connsiteX2-13" fmla="*/ 1159668 w 1159668"/>
                <a:gd name="connsiteY2-14" fmla="*/ 11906 h 169069"/>
                <a:gd name="connsiteX3-15" fmla="*/ 16668 w 1159668"/>
                <a:gd name="connsiteY3-16" fmla="*/ 169069 h 169069"/>
                <a:gd name="connsiteX4-17" fmla="*/ 0 w 1159668"/>
                <a:gd name="connsiteY4-18" fmla="*/ 150019 h 169069"/>
                <a:gd name="connsiteX0-19" fmla="*/ 0 w 1159668"/>
                <a:gd name="connsiteY0-20" fmla="*/ 150019 h 169069"/>
                <a:gd name="connsiteX1-21" fmla="*/ 26193 w 1159668"/>
                <a:gd name="connsiteY1-22" fmla="*/ 135731 h 169069"/>
                <a:gd name="connsiteX2-23" fmla="*/ 1123950 w 1159668"/>
                <a:gd name="connsiteY2-24" fmla="*/ 0 h 169069"/>
                <a:gd name="connsiteX3-25" fmla="*/ 1159668 w 1159668"/>
                <a:gd name="connsiteY3-26" fmla="*/ 11906 h 169069"/>
                <a:gd name="connsiteX4-27" fmla="*/ 16668 w 1159668"/>
                <a:gd name="connsiteY4-28" fmla="*/ 169069 h 169069"/>
                <a:gd name="connsiteX5" fmla="*/ 0 w 1159668"/>
                <a:gd name="connsiteY5" fmla="*/ 150019 h 169069"/>
                <a:gd name="connsiteX0-29" fmla="*/ 0 w 1171575"/>
                <a:gd name="connsiteY0-30" fmla="*/ 150019 h 169069"/>
                <a:gd name="connsiteX1-31" fmla="*/ 26193 w 1171575"/>
                <a:gd name="connsiteY1-32" fmla="*/ 135731 h 169069"/>
                <a:gd name="connsiteX2-33" fmla="*/ 1123950 w 1171575"/>
                <a:gd name="connsiteY2-34" fmla="*/ 0 h 169069"/>
                <a:gd name="connsiteX3-35" fmla="*/ 1171575 w 1171575"/>
                <a:gd name="connsiteY3-36" fmla="*/ 14287 h 169069"/>
                <a:gd name="connsiteX4-37" fmla="*/ 16668 w 1171575"/>
                <a:gd name="connsiteY4-38" fmla="*/ 169069 h 169069"/>
                <a:gd name="connsiteX5-39" fmla="*/ 0 w 1171575"/>
                <a:gd name="connsiteY5-40" fmla="*/ 150019 h 169069"/>
                <a:gd name="connsiteX0-41" fmla="*/ 0 w 1171575"/>
                <a:gd name="connsiteY0-42" fmla="*/ 150019 h 169069"/>
                <a:gd name="connsiteX1-43" fmla="*/ 19049 w 1171575"/>
                <a:gd name="connsiteY1-44" fmla="*/ 128587 h 169069"/>
                <a:gd name="connsiteX2-45" fmla="*/ 1123950 w 1171575"/>
                <a:gd name="connsiteY2-46" fmla="*/ 0 h 169069"/>
                <a:gd name="connsiteX3-47" fmla="*/ 1171575 w 1171575"/>
                <a:gd name="connsiteY3-48" fmla="*/ 14287 h 169069"/>
                <a:gd name="connsiteX4-49" fmla="*/ 16668 w 1171575"/>
                <a:gd name="connsiteY4-50" fmla="*/ 169069 h 169069"/>
                <a:gd name="connsiteX5-51" fmla="*/ 0 w 1171575"/>
                <a:gd name="connsiteY5-52" fmla="*/ 150019 h 169069"/>
                <a:gd name="connsiteX0-53" fmla="*/ 0 w 1190625"/>
                <a:gd name="connsiteY0-54" fmla="*/ 150019 h 169069"/>
                <a:gd name="connsiteX1-55" fmla="*/ 19049 w 1190625"/>
                <a:gd name="connsiteY1-56" fmla="*/ 128587 h 169069"/>
                <a:gd name="connsiteX2-57" fmla="*/ 1123950 w 1190625"/>
                <a:gd name="connsiteY2-58" fmla="*/ 0 h 169069"/>
                <a:gd name="connsiteX3-59" fmla="*/ 1190625 w 1190625"/>
                <a:gd name="connsiteY3-60" fmla="*/ 16668 h 169069"/>
                <a:gd name="connsiteX4-61" fmla="*/ 16668 w 1190625"/>
                <a:gd name="connsiteY4-62" fmla="*/ 169069 h 169069"/>
                <a:gd name="connsiteX5-63" fmla="*/ 0 w 1190625"/>
                <a:gd name="connsiteY5-64" fmla="*/ 150019 h 169069"/>
                <a:gd name="connsiteX0-65" fmla="*/ 0 w 1190625"/>
                <a:gd name="connsiteY0-66" fmla="*/ 150019 h 169069"/>
                <a:gd name="connsiteX1-67" fmla="*/ 7142 w 1190625"/>
                <a:gd name="connsiteY1-68" fmla="*/ 138112 h 169069"/>
                <a:gd name="connsiteX2-69" fmla="*/ 1123950 w 1190625"/>
                <a:gd name="connsiteY2-70" fmla="*/ 0 h 169069"/>
                <a:gd name="connsiteX3-71" fmla="*/ 1190625 w 1190625"/>
                <a:gd name="connsiteY3-72" fmla="*/ 16668 h 169069"/>
                <a:gd name="connsiteX4-73" fmla="*/ 16668 w 1190625"/>
                <a:gd name="connsiteY4-74" fmla="*/ 169069 h 169069"/>
                <a:gd name="connsiteX5-75" fmla="*/ 0 w 1190625"/>
                <a:gd name="connsiteY5-76" fmla="*/ 150019 h 169069"/>
                <a:gd name="connsiteX0-77" fmla="*/ 0 w 1190625"/>
                <a:gd name="connsiteY0-78" fmla="*/ 150019 h 161925"/>
                <a:gd name="connsiteX1-79" fmla="*/ 7142 w 1190625"/>
                <a:gd name="connsiteY1-80" fmla="*/ 138112 h 161925"/>
                <a:gd name="connsiteX2-81" fmla="*/ 1123950 w 1190625"/>
                <a:gd name="connsiteY2-82" fmla="*/ 0 h 161925"/>
                <a:gd name="connsiteX3-83" fmla="*/ 1190625 w 1190625"/>
                <a:gd name="connsiteY3-84" fmla="*/ 16668 h 161925"/>
                <a:gd name="connsiteX4-85" fmla="*/ 21430 w 1190625"/>
                <a:gd name="connsiteY4-86" fmla="*/ 161925 h 161925"/>
                <a:gd name="connsiteX5-87" fmla="*/ 0 w 1190625"/>
                <a:gd name="connsiteY5-88" fmla="*/ 150019 h 161925"/>
                <a:gd name="connsiteX0-89" fmla="*/ 0 w 1202531"/>
                <a:gd name="connsiteY0-90" fmla="*/ 150019 h 161925"/>
                <a:gd name="connsiteX1-91" fmla="*/ 7142 w 1202531"/>
                <a:gd name="connsiteY1-92" fmla="*/ 138112 h 161925"/>
                <a:gd name="connsiteX2-93" fmla="*/ 1123950 w 1202531"/>
                <a:gd name="connsiteY2-94" fmla="*/ 0 h 161925"/>
                <a:gd name="connsiteX3-95" fmla="*/ 1202531 w 1202531"/>
                <a:gd name="connsiteY3-96" fmla="*/ 26193 h 161925"/>
                <a:gd name="connsiteX4-97" fmla="*/ 21430 w 1202531"/>
                <a:gd name="connsiteY4-98" fmla="*/ 161925 h 161925"/>
                <a:gd name="connsiteX5-99" fmla="*/ 0 w 1202531"/>
                <a:gd name="connsiteY5-100" fmla="*/ 150019 h 161925"/>
                <a:gd name="connsiteX0-101" fmla="*/ 0 w 1202531"/>
                <a:gd name="connsiteY0-102" fmla="*/ 150019 h 173831"/>
                <a:gd name="connsiteX1-103" fmla="*/ 7142 w 1202531"/>
                <a:gd name="connsiteY1-104" fmla="*/ 138112 h 173831"/>
                <a:gd name="connsiteX2-105" fmla="*/ 1123950 w 1202531"/>
                <a:gd name="connsiteY2-106" fmla="*/ 0 h 173831"/>
                <a:gd name="connsiteX3-107" fmla="*/ 1202531 w 1202531"/>
                <a:gd name="connsiteY3-108" fmla="*/ 26193 h 173831"/>
                <a:gd name="connsiteX4-109" fmla="*/ 19048 w 1202531"/>
                <a:gd name="connsiteY4-110" fmla="*/ 173831 h 173831"/>
                <a:gd name="connsiteX5-111" fmla="*/ 0 w 1202531"/>
                <a:gd name="connsiteY5-112" fmla="*/ 150019 h 173831"/>
                <a:gd name="connsiteX0-113" fmla="*/ 0 w 1202531"/>
                <a:gd name="connsiteY0-114" fmla="*/ 150019 h 188118"/>
                <a:gd name="connsiteX1-115" fmla="*/ 7142 w 1202531"/>
                <a:gd name="connsiteY1-116" fmla="*/ 138112 h 188118"/>
                <a:gd name="connsiteX2-117" fmla="*/ 1123950 w 1202531"/>
                <a:gd name="connsiteY2-118" fmla="*/ 0 h 188118"/>
                <a:gd name="connsiteX3-119" fmla="*/ 1202531 w 1202531"/>
                <a:gd name="connsiteY3-120" fmla="*/ 26193 h 188118"/>
                <a:gd name="connsiteX4-121" fmla="*/ 16666 w 1202531"/>
                <a:gd name="connsiteY4-122" fmla="*/ 188118 h 188118"/>
                <a:gd name="connsiteX5-123" fmla="*/ 0 w 1202531"/>
                <a:gd name="connsiteY5-124" fmla="*/ 150019 h 188118"/>
                <a:gd name="connsiteX0-125" fmla="*/ 0 w 1214437"/>
                <a:gd name="connsiteY0-126" fmla="*/ 150019 h 188118"/>
                <a:gd name="connsiteX1-127" fmla="*/ 7142 w 1214437"/>
                <a:gd name="connsiteY1-128" fmla="*/ 138112 h 188118"/>
                <a:gd name="connsiteX2-129" fmla="*/ 1123950 w 1214437"/>
                <a:gd name="connsiteY2-130" fmla="*/ 0 h 188118"/>
                <a:gd name="connsiteX3-131" fmla="*/ 1214437 w 1214437"/>
                <a:gd name="connsiteY3-132" fmla="*/ 28574 h 188118"/>
                <a:gd name="connsiteX4-133" fmla="*/ 16666 w 1214437"/>
                <a:gd name="connsiteY4-134" fmla="*/ 188118 h 188118"/>
                <a:gd name="connsiteX5-135" fmla="*/ 0 w 1214437"/>
                <a:gd name="connsiteY5-136" fmla="*/ 150019 h 188118"/>
                <a:gd name="connsiteX0-137" fmla="*/ 0 w 1214437"/>
                <a:gd name="connsiteY0-138" fmla="*/ 150019 h 233361"/>
                <a:gd name="connsiteX1-139" fmla="*/ 7142 w 1214437"/>
                <a:gd name="connsiteY1-140" fmla="*/ 138112 h 233361"/>
                <a:gd name="connsiteX2-141" fmla="*/ 1123950 w 1214437"/>
                <a:gd name="connsiteY2-142" fmla="*/ 0 h 233361"/>
                <a:gd name="connsiteX3-143" fmla="*/ 1214437 w 1214437"/>
                <a:gd name="connsiteY3-144" fmla="*/ 28574 h 233361"/>
                <a:gd name="connsiteX4-145" fmla="*/ 11903 w 1214437"/>
                <a:gd name="connsiteY4-146" fmla="*/ 233361 h 233361"/>
                <a:gd name="connsiteX5-147" fmla="*/ 0 w 1214437"/>
                <a:gd name="connsiteY5-148" fmla="*/ 150019 h 233361"/>
                <a:gd name="connsiteX0-149" fmla="*/ 0 w 1214437"/>
                <a:gd name="connsiteY0-150" fmla="*/ 183357 h 233361"/>
                <a:gd name="connsiteX1-151" fmla="*/ 7142 w 1214437"/>
                <a:gd name="connsiteY1-152" fmla="*/ 138112 h 233361"/>
                <a:gd name="connsiteX2-153" fmla="*/ 1123950 w 1214437"/>
                <a:gd name="connsiteY2-154" fmla="*/ 0 h 233361"/>
                <a:gd name="connsiteX3-155" fmla="*/ 1214437 w 1214437"/>
                <a:gd name="connsiteY3-156" fmla="*/ 28574 h 233361"/>
                <a:gd name="connsiteX4-157" fmla="*/ 11903 w 1214437"/>
                <a:gd name="connsiteY4-158" fmla="*/ 233361 h 233361"/>
                <a:gd name="connsiteX5-159" fmla="*/ 0 w 1214437"/>
                <a:gd name="connsiteY5-160" fmla="*/ 183357 h 233361"/>
                <a:gd name="connsiteX0-161" fmla="*/ 0 w 1214437"/>
                <a:gd name="connsiteY0-162" fmla="*/ 183357 h 233361"/>
                <a:gd name="connsiteX1-163" fmla="*/ 2380 w 1214437"/>
                <a:gd name="connsiteY1-164" fmla="*/ 188118 h 233361"/>
                <a:gd name="connsiteX2-165" fmla="*/ 1123950 w 1214437"/>
                <a:gd name="connsiteY2-166" fmla="*/ 0 h 233361"/>
                <a:gd name="connsiteX3-167" fmla="*/ 1214437 w 1214437"/>
                <a:gd name="connsiteY3-168" fmla="*/ 28574 h 233361"/>
                <a:gd name="connsiteX4-169" fmla="*/ 11903 w 1214437"/>
                <a:gd name="connsiteY4-170" fmla="*/ 233361 h 233361"/>
                <a:gd name="connsiteX5-171" fmla="*/ 0 w 1214437"/>
                <a:gd name="connsiteY5-172" fmla="*/ 183357 h 2333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  <a:cxn ang="0">
                  <a:pos x="connsiteX5-39" y="connsiteY5-40"/>
                </a:cxn>
              </a:cxnLst>
              <a:rect l="l" t="t" r="r" b="b"/>
              <a:pathLst>
                <a:path w="1214437" h="233361">
                  <a:moveTo>
                    <a:pt x="0" y="183357"/>
                  </a:moveTo>
                  <a:cubicBezTo>
                    <a:pt x="2381" y="180976"/>
                    <a:pt x="-1" y="190499"/>
                    <a:pt x="2380" y="188118"/>
                  </a:cubicBezTo>
                  <a:lnTo>
                    <a:pt x="1123950" y="0"/>
                  </a:lnTo>
                  <a:lnTo>
                    <a:pt x="1214437" y="28574"/>
                  </a:lnTo>
                  <a:lnTo>
                    <a:pt x="11903" y="233361"/>
                  </a:lnTo>
                  <a:lnTo>
                    <a:pt x="0" y="183357"/>
                  </a:lnTo>
                  <a:close/>
                </a:path>
              </a:pathLst>
            </a:cu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47" tIns="46623" rIns="46623" bIns="93247" anchor="b"/>
            <a:lstStyle/>
            <a:p>
              <a:pPr algn="ctr" defTabSz="931545" eaLnBrk="1" hangingPunct="1">
                <a:defRPr/>
              </a:pPr>
              <a:endParaRPr lang="en-US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 useBgFill="1">
          <p:nvSpPr>
            <p:cNvPr id="149" name="Freeform 41"/>
            <p:cNvSpPr/>
            <p:nvPr/>
          </p:nvSpPr>
          <p:spPr bwMode="auto">
            <a:xfrm flipH="1">
              <a:off x="1365664" y="2288916"/>
              <a:ext cx="849361" cy="200090"/>
            </a:xfrm>
            <a:custGeom>
              <a:avLst/>
              <a:gdLst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0 w 1159668"/>
                <a:gd name="connsiteY3" fmla="*/ 150019 h 150019"/>
                <a:gd name="connsiteX0-1" fmla="*/ 0 w 1159668"/>
                <a:gd name="connsiteY0-2" fmla="*/ 150019 h 150019"/>
                <a:gd name="connsiteX1-3" fmla="*/ 1123950 w 1159668"/>
                <a:gd name="connsiteY1-4" fmla="*/ 0 h 150019"/>
                <a:gd name="connsiteX2-5" fmla="*/ 1159668 w 1159668"/>
                <a:gd name="connsiteY2-6" fmla="*/ 11906 h 150019"/>
                <a:gd name="connsiteX3-7" fmla="*/ 245268 w 1159668"/>
                <a:gd name="connsiteY3-8" fmla="*/ 114300 h 150019"/>
                <a:gd name="connsiteX4" fmla="*/ 0 w 1159668"/>
                <a:gd name="connsiteY4" fmla="*/ 150019 h 150019"/>
                <a:gd name="connsiteX0-9" fmla="*/ 0 w 1159668"/>
                <a:gd name="connsiteY0-10" fmla="*/ 150019 h 169069"/>
                <a:gd name="connsiteX1-11" fmla="*/ 1123950 w 1159668"/>
                <a:gd name="connsiteY1-12" fmla="*/ 0 h 169069"/>
                <a:gd name="connsiteX2-13" fmla="*/ 1159668 w 1159668"/>
                <a:gd name="connsiteY2-14" fmla="*/ 11906 h 169069"/>
                <a:gd name="connsiteX3-15" fmla="*/ 16668 w 1159668"/>
                <a:gd name="connsiteY3-16" fmla="*/ 169069 h 169069"/>
                <a:gd name="connsiteX4-17" fmla="*/ 0 w 1159668"/>
                <a:gd name="connsiteY4-18" fmla="*/ 150019 h 169069"/>
                <a:gd name="connsiteX0-19" fmla="*/ 0 w 1159668"/>
                <a:gd name="connsiteY0-20" fmla="*/ 150019 h 169069"/>
                <a:gd name="connsiteX1-21" fmla="*/ 26193 w 1159668"/>
                <a:gd name="connsiteY1-22" fmla="*/ 135731 h 169069"/>
                <a:gd name="connsiteX2-23" fmla="*/ 1123950 w 1159668"/>
                <a:gd name="connsiteY2-24" fmla="*/ 0 h 169069"/>
                <a:gd name="connsiteX3-25" fmla="*/ 1159668 w 1159668"/>
                <a:gd name="connsiteY3-26" fmla="*/ 11906 h 169069"/>
                <a:gd name="connsiteX4-27" fmla="*/ 16668 w 1159668"/>
                <a:gd name="connsiteY4-28" fmla="*/ 169069 h 169069"/>
                <a:gd name="connsiteX5" fmla="*/ 0 w 1159668"/>
                <a:gd name="connsiteY5" fmla="*/ 150019 h 169069"/>
                <a:gd name="connsiteX0-29" fmla="*/ 0 w 1171575"/>
                <a:gd name="connsiteY0-30" fmla="*/ 150019 h 169069"/>
                <a:gd name="connsiteX1-31" fmla="*/ 26193 w 1171575"/>
                <a:gd name="connsiteY1-32" fmla="*/ 135731 h 169069"/>
                <a:gd name="connsiteX2-33" fmla="*/ 1123950 w 1171575"/>
                <a:gd name="connsiteY2-34" fmla="*/ 0 h 169069"/>
                <a:gd name="connsiteX3-35" fmla="*/ 1171575 w 1171575"/>
                <a:gd name="connsiteY3-36" fmla="*/ 14287 h 169069"/>
                <a:gd name="connsiteX4-37" fmla="*/ 16668 w 1171575"/>
                <a:gd name="connsiteY4-38" fmla="*/ 169069 h 169069"/>
                <a:gd name="connsiteX5-39" fmla="*/ 0 w 1171575"/>
                <a:gd name="connsiteY5-40" fmla="*/ 150019 h 169069"/>
                <a:gd name="connsiteX0-41" fmla="*/ 0 w 1171575"/>
                <a:gd name="connsiteY0-42" fmla="*/ 150019 h 169069"/>
                <a:gd name="connsiteX1-43" fmla="*/ 19049 w 1171575"/>
                <a:gd name="connsiteY1-44" fmla="*/ 128587 h 169069"/>
                <a:gd name="connsiteX2-45" fmla="*/ 1123950 w 1171575"/>
                <a:gd name="connsiteY2-46" fmla="*/ 0 h 169069"/>
                <a:gd name="connsiteX3-47" fmla="*/ 1171575 w 1171575"/>
                <a:gd name="connsiteY3-48" fmla="*/ 14287 h 169069"/>
                <a:gd name="connsiteX4-49" fmla="*/ 16668 w 1171575"/>
                <a:gd name="connsiteY4-50" fmla="*/ 169069 h 169069"/>
                <a:gd name="connsiteX5-51" fmla="*/ 0 w 1171575"/>
                <a:gd name="connsiteY5-52" fmla="*/ 150019 h 169069"/>
                <a:gd name="connsiteX0-53" fmla="*/ 0 w 1190625"/>
                <a:gd name="connsiteY0-54" fmla="*/ 150019 h 169069"/>
                <a:gd name="connsiteX1-55" fmla="*/ 19049 w 1190625"/>
                <a:gd name="connsiteY1-56" fmla="*/ 128587 h 169069"/>
                <a:gd name="connsiteX2-57" fmla="*/ 1123950 w 1190625"/>
                <a:gd name="connsiteY2-58" fmla="*/ 0 h 169069"/>
                <a:gd name="connsiteX3-59" fmla="*/ 1190625 w 1190625"/>
                <a:gd name="connsiteY3-60" fmla="*/ 16668 h 169069"/>
                <a:gd name="connsiteX4-61" fmla="*/ 16668 w 1190625"/>
                <a:gd name="connsiteY4-62" fmla="*/ 169069 h 169069"/>
                <a:gd name="connsiteX5-63" fmla="*/ 0 w 1190625"/>
                <a:gd name="connsiteY5-64" fmla="*/ 150019 h 169069"/>
                <a:gd name="connsiteX0-65" fmla="*/ 0 w 1190625"/>
                <a:gd name="connsiteY0-66" fmla="*/ 150019 h 169069"/>
                <a:gd name="connsiteX1-67" fmla="*/ 7142 w 1190625"/>
                <a:gd name="connsiteY1-68" fmla="*/ 138112 h 169069"/>
                <a:gd name="connsiteX2-69" fmla="*/ 1123950 w 1190625"/>
                <a:gd name="connsiteY2-70" fmla="*/ 0 h 169069"/>
                <a:gd name="connsiteX3-71" fmla="*/ 1190625 w 1190625"/>
                <a:gd name="connsiteY3-72" fmla="*/ 16668 h 169069"/>
                <a:gd name="connsiteX4-73" fmla="*/ 16668 w 1190625"/>
                <a:gd name="connsiteY4-74" fmla="*/ 169069 h 169069"/>
                <a:gd name="connsiteX5-75" fmla="*/ 0 w 1190625"/>
                <a:gd name="connsiteY5-76" fmla="*/ 150019 h 169069"/>
                <a:gd name="connsiteX0-77" fmla="*/ 0 w 1190625"/>
                <a:gd name="connsiteY0-78" fmla="*/ 150019 h 161925"/>
                <a:gd name="connsiteX1-79" fmla="*/ 7142 w 1190625"/>
                <a:gd name="connsiteY1-80" fmla="*/ 138112 h 161925"/>
                <a:gd name="connsiteX2-81" fmla="*/ 1123950 w 1190625"/>
                <a:gd name="connsiteY2-82" fmla="*/ 0 h 161925"/>
                <a:gd name="connsiteX3-83" fmla="*/ 1190625 w 1190625"/>
                <a:gd name="connsiteY3-84" fmla="*/ 16668 h 161925"/>
                <a:gd name="connsiteX4-85" fmla="*/ 21430 w 1190625"/>
                <a:gd name="connsiteY4-86" fmla="*/ 161925 h 161925"/>
                <a:gd name="connsiteX5-87" fmla="*/ 0 w 1190625"/>
                <a:gd name="connsiteY5-88" fmla="*/ 150019 h 161925"/>
                <a:gd name="connsiteX0-89" fmla="*/ 88107 w 1278732"/>
                <a:gd name="connsiteY0-90" fmla="*/ 150019 h 226219"/>
                <a:gd name="connsiteX1-91" fmla="*/ 95249 w 1278732"/>
                <a:gd name="connsiteY1-92" fmla="*/ 138112 h 226219"/>
                <a:gd name="connsiteX2-93" fmla="*/ 1212057 w 1278732"/>
                <a:gd name="connsiteY2-94" fmla="*/ 0 h 226219"/>
                <a:gd name="connsiteX3-95" fmla="*/ 1278732 w 1278732"/>
                <a:gd name="connsiteY3-96" fmla="*/ 16668 h 226219"/>
                <a:gd name="connsiteX4-97" fmla="*/ 0 w 1278732"/>
                <a:gd name="connsiteY4-98" fmla="*/ 226219 h 226219"/>
                <a:gd name="connsiteX5-99" fmla="*/ 88107 w 1278732"/>
                <a:gd name="connsiteY5-100" fmla="*/ 150019 h 226219"/>
                <a:gd name="connsiteX0-101" fmla="*/ 14289 w 1278732"/>
                <a:gd name="connsiteY0-102" fmla="*/ 197644 h 226219"/>
                <a:gd name="connsiteX1-103" fmla="*/ 95249 w 1278732"/>
                <a:gd name="connsiteY1-104" fmla="*/ 138112 h 226219"/>
                <a:gd name="connsiteX2-105" fmla="*/ 1212057 w 1278732"/>
                <a:gd name="connsiteY2-106" fmla="*/ 0 h 226219"/>
                <a:gd name="connsiteX3-107" fmla="*/ 1278732 w 1278732"/>
                <a:gd name="connsiteY3-108" fmla="*/ 16668 h 226219"/>
                <a:gd name="connsiteX4-109" fmla="*/ 0 w 1278732"/>
                <a:gd name="connsiteY4-110" fmla="*/ 226219 h 226219"/>
                <a:gd name="connsiteX5-111" fmla="*/ 14289 w 1278732"/>
                <a:gd name="connsiteY5-112" fmla="*/ 197644 h 226219"/>
                <a:gd name="connsiteX0-113" fmla="*/ 14289 w 1278732"/>
                <a:gd name="connsiteY0-114" fmla="*/ 197644 h 226219"/>
                <a:gd name="connsiteX1-115" fmla="*/ 1212057 w 1278732"/>
                <a:gd name="connsiteY1-116" fmla="*/ 0 h 226219"/>
                <a:gd name="connsiteX2-117" fmla="*/ 1278732 w 1278732"/>
                <a:gd name="connsiteY2-118" fmla="*/ 16668 h 226219"/>
                <a:gd name="connsiteX3-119" fmla="*/ 0 w 1278732"/>
                <a:gd name="connsiteY3-120" fmla="*/ 226219 h 226219"/>
                <a:gd name="connsiteX4-121" fmla="*/ 14289 w 1278732"/>
                <a:gd name="connsiteY4-122" fmla="*/ 197644 h 226219"/>
                <a:gd name="connsiteX0-123" fmla="*/ 14289 w 1278732"/>
                <a:gd name="connsiteY0-124" fmla="*/ 197644 h 233363"/>
                <a:gd name="connsiteX1-125" fmla="*/ 1212057 w 1278732"/>
                <a:gd name="connsiteY1-126" fmla="*/ 0 h 233363"/>
                <a:gd name="connsiteX2-127" fmla="*/ 1278732 w 1278732"/>
                <a:gd name="connsiteY2-128" fmla="*/ 16668 h 233363"/>
                <a:gd name="connsiteX3-129" fmla="*/ 13567 w 1278732"/>
                <a:gd name="connsiteY3-130" fmla="*/ 233363 h 233363"/>
                <a:gd name="connsiteX4-131" fmla="*/ 0 w 1278732"/>
                <a:gd name="connsiteY4-132" fmla="*/ 226219 h 233363"/>
                <a:gd name="connsiteX5-133" fmla="*/ 14289 w 1278732"/>
                <a:gd name="connsiteY5-134" fmla="*/ 197644 h 233363"/>
                <a:gd name="connsiteX0-135" fmla="*/ 14289 w 1288404"/>
                <a:gd name="connsiteY0-136" fmla="*/ 197644 h 233363"/>
                <a:gd name="connsiteX1-137" fmla="*/ 1212057 w 1288404"/>
                <a:gd name="connsiteY1-138" fmla="*/ 0 h 233363"/>
                <a:gd name="connsiteX2-139" fmla="*/ 1288404 w 1288404"/>
                <a:gd name="connsiteY2-140" fmla="*/ 23812 h 233363"/>
                <a:gd name="connsiteX3-141" fmla="*/ 13567 w 1288404"/>
                <a:gd name="connsiteY3-142" fmla="*/ 233363 h 233363"/>
                <a:gd name="connsiteX4-143" fmla="*/ 0 w 1288404"/>
                <a:gd name="connsiteY4-144" fmla="*/ 226219 h 233363"/>
                <a:gd name="connsiteX5-145" fmla="*/ 14289 w 1288404"/>
                <a:gd name="connsiteY5-146" fmla="*/ 197644 h 233363"/>
                <a:gd name="connsiteX0-147" fmla="*/ 14289 w 1288404"/>
                <a:gd name="connsiteY0-148" fmla="*/ 197644 h 247650"/>
                <a:gd name="connsiteX1-149" fmla="*/ 1212057 w 1288404"/>
                <a:gd name="connsiteY1-150" fmla="*/ 0 h 247650"/>
                <a:gd name="connsiteX2-151" fmla="*/ 1288404 w 1288404"/>
                <a:gd name="connsiteY2-152" fmla="*/ 23812 h 247650"/>
                <a:gd name="connsiteX3-153" fmla="*/ 11149 w 1288404"/>
                <a:gd name="connsiteY3-154" fmla="*/ 247650 h 247650"/>
                <a:gd name="connsiteX4-155" fmla="*/ 0 w 1288404"/>
                <a:gd name="connsiteY4-156" fmla="*/ 226219 h 247650"/>
                <a:gd name="connsiteX5-157" fmla="*/ 14289 w 1288404"/>
                <a:gd name="connsiteY5-158" fmla="*/ 197644 h 247650"/>
                <a:gd name="connsiteX0-159" fmla="*/ 14289 w 1295658"/>
                <a:gd name="connsiteY0-160" fmla="*/ 197644 h 247650"/>
                <a:gd name="connsiteX1-161" fmla="*/ 1212057 w 1295658"/>
                <a:gd name="connsiteY1-162" fmla="*/ 0 h 247650"/>
                <a:gd name="connsiteX2-163" fmla="*/ 1295658 w 1295658"/>
                <a:gd name="connsiteY2-164" fmla="*/ 28575 h 247650"/>
                <a:gd name="connsiteX3-165" fmla="*/ 11149 w 1295658"/>
                <a:gd name="connsiteY3-166" fmla="*/ 247650 h 247650"/>
                <a:gd name="connsiteX4-167" fmla="*/ 0 w 1295658"/>
                <a:gd name="connsiteY4-168" fmla="*/ 226219 h 247650"/>
                <a:gd name="connsiteX5-169" fmla="*/ 14289 w 1295658"/>
                <a:gd name="connsiteY5-170" fmla="*/ 197644 h 247650"/>
                <a:gd name="connsiteX0-171" fmla="*/ 14289 w 1295658"/>
                <a:gd name="connsiteY0-172" fmla="*/ 197644 h 300037"/>
                <a:gd name="connsiteX1-173" fmla="*/ 1212057 w 1295658"/>
                <a:gd name="connsiteY1-174" fmla="*/ 0 h 300037"/>
                <a:gd name="connsiteX2-175" fmla="*/ 1295658 w 1295658"/>
                <a:gd name="connsiteY2-176" fmla="*/ 28575 h 300037"/>
                <a:gd name="connsiteX3-177" fmla="*/ 28074 w 1295658"/>
                <a:gd name="connsiteY3-178" fmla="*/ 300037 h 300037"/>
                <a:gd name="connsiteX4-179" fmla="*/ 11149 w 1295658"/>
                <a:gd name="connsiteY4-180" fmla="*/ 247650 h 300037"/>
                <a:gd name="connsiteX5-181" fmla="*/ 0 w 1295658"/>
                <a:gd name="connsiteY5-182" fmla="*/ 226219 h 300037"/>
                <a:gd name="connsiteX6" fmla="*/ 14289 w 1295658"/>
                <a:gd name="connsiteY6" fmla="*/ 197644 h 300037"/>
                <a:gd name="connsiteX0-183" fmla="*/ 11871 w 1295658"/>
                <a:gd name="connsiteY0-184" fmla="*/ 252413 h 300037"/>
                <a:gd name="connsiteX1-185" fmla="*/ 1212057 w 1295658"/>
                <a:gd name="connsiteY1-186" fmla="*/ 0 h 300037"/>
                <a:gd name="connsiteX2-187" fmla="*/ 1295658 w 1295658"/>
                <a:gd name="connsiteY2-188" fmla="*/ 28575 h 300037"/>
                <a:gd name="connsiteX3-189" fmla="*/ 28074 w 1295658"/>
                <a:gd name="connsiteY3-190" fmla="*/ 300037 h 300037"/>
                <a:gd name="connsiteX4-191" fmla="*/ 11149 w 1295658"/>
                <a:gd name="connsiteY4-192" fmla="*/ 247650 h 300037"/>
                <a:gd name="connsiteX5-193" fmla="*/ 0 w 1295658"/>
                <a:gd name="connsiteY5-194" fmla="*/ 226219 h 300037"/>
                <a:gd name="connsiteX6-195" fmla="*/ 11871 w 1295658"/>
                <a:gd name="connsiteY6-196" fmla="*/ 252413 h 3000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  <a:cxn ang="0">
                  <a:pos x="connsiteX5-39" y="connsiteY5-40"/>
                </a:cxn>
                <a:cxn ang="0">
                  <a:pos x="connsiteX6-195" y="connsiteY6-196"/>
                </a:cxn>
              </a:cxnLst>
              <a:rect l="l" t="t" r="r" b="b"/>
              <a:pathLst>
                <a:path w="1295658" h="300037">
                  <a:moveTo>
                    <a:pt x="11871" y="252413"/>
                  </a:moveTo>
                  <a:cubicBezTo>
                    <a:pt x="213880" y="214710"/>
                    <a:pt x="1001317" y="30163"/>
                    <a:pt x="1212057" y="0"/>
                  </a:cubicBezTo>
                  <a:lnTo>
                    <a:pt x="1295658" y="28575"/>
                  </a:lnTo>
                  <a:cubicBezTo>
                    <a:pt x="871518" y="100012"/>
                    <a:pt x="452214" y="228600"/>
                    <a:pt x="28074" y="300037"/>
                  </a:cubicBezTo>
                  <a:lnTo>
                    <a:pt x="11149" y="247650"/>
                  </a:lnTo>
                  <a:lnTo>
                    <a:pt x="0" y="226219"/>
                  </a:lnTo>
                  <a:lnTo>
                    <a:pt x="11871" y="252413"/>
                  </a:lnTo>
                  <a:close/>
                </a:path>
              </a:pathLst>
            </a:cu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47" tIns="46623" rIns="46623" bIns="93247" anchor="b"/>
            <a:lstStyle/>
            <a:p>
              <a:pPr algn="ctr" defTabSz="931545" eaLnBrk="1" hangingPunct="1">
                <a:defRPr/>
              </a:pPr>
              <a:endParaRPr lang="en-US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0" name="Picture 2"/>
            <p:cNvPicPr>
              <a:picLocks noChangeAspect="1" noChangeArrowheads="1"/>
            </p:cNvPicPr>
            <p:nvPr/>
          </p:nvPicPr>
          <p:blipFill>
            <a:blip r:embed="rId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742592" y="2071814"/>
              <a:ext cx="935902" cy="998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1" name="TextBox 150"/>
            <p:cNvSpPr txBox="1"/>
            <p:nvPr/>
          </p:nvSpPr>
          <p:spPr>
            <a:xfrm>
              <a:off x="1826065" y="2306384"/>
              <a:ext cx="125420" cy="77336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500" b="1" dirty="0">
                <a:gradFill>
                  <a:gsLst>
                    <a:gs pos="90265">
                      <a:srgbClr val="44546A"/>
                    </a:gs>
                    <a:gs pos="69027">
                      <a:srgbClr val="44546A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</a:endParaRPr>
            </a:p>
          </p:txBody>
        </p:sp>
        <p:grpSp>
          <p:nvGrpSpPr>
            <p:cNvPr id="152" name="Group 57"/>
            <p:cNvGrpSpPr/>
            <p:nvPr/>
          </p:nvGrpSpPr>
          <p:grpSpPr>
            <a:xfrm>
              <a:off x="611560" y="1175719"/>
              <a:ext cx="3194230" cy="2836191"/>
              <a:chOff x="5625793" y="1599766"/>
              <a:chExt cx="4594903" cy="4080928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154" name="Group 58"/>
              <p:cNvGrpSpPr/>
              <p:nvPr/>
            </p:nvGrpSpPr>
            <p:grpSpPr>
              <a:xfrm>
                <a:off x="6191250" y="1599766"/>
                <a:ext cx="3473482" cy="1069614"/>
                <a:chOff x="6191250" y="1599766"/>
                <a:chExt cx="3473482" cy="1069614"/>
              </a:xfrm>
              <a:grpFill/>
            </p:grpSpPr>
            <p:sp>
              <p:nvSpPr>
                <p:cNvPr id="160" name="Freeform 64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rgbClr val="D56509"/>
                </a:solidFill>
                <a:ln>
                  <a:solidFill>
                    <a:srgbClr val="D56509"/>
                  </a:solidFill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1" name="Freeform 65"/>
                <p:cNvSpPr/>
                <p:nvPr/>
              </p:nvSpPr>
              <p:spPr bwMode="auto">
                <a:xfrm flipH="1">
                  <a:off x="8043101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rgbClr val="D56509"/>
                </a:solidFill>
                <a:ln>
                  <a:solidFill>
                    <a:srgbClr val="D56509"/>
                  </a:solidFill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5" name="Group 59"/>
              <p:cNvGrpSpPr/>
              <p:nvPr/>
            </p:nvGrpSpPr>
            <p:grpSpPr>
              <a:xfrm flipV="1">
                <a:off x="6191251" y="4611080"/>
                <a:ext cx="3473482" cy="1069614"/>
                <a:chOff x="6191251" y="1599766"/>
                <a:chExt cx="3473482" cy="1069614"/>
              </a:xfrm>
              <a:grpFill/>
            </p:grpSpPr>
            <p:sp>
              <p:nvSpPr>
                <p:cNvPr id="158" name="Freeform 62"/>
                <p:cNvSpPr/>
                <p:nvPr/>
              </p:nvSpPr>
              <p:spPr bwMode="auto">
                <a:xfrm>
                  <a:off x="6191251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rgbClr val="D56509"/>
                </a:solidFill>
                <a:ln>
                  <a:solidFill>
                    <a:srgbClr val="D56509"/>
                  </a:solidFill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9" name="Freeform 63"/>
                <p:cNvSpPr/>
                <p:nvPr/>
              </p:nvSpPr>
              <p:spPr bwMode="auto">
                <a:xfrm flipH="1">
                  <a:off x="8043102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rgbClr val="D56509"/>
                </a:solidFill>
                <a:ln>
                  <a:solidFill>
                    <a:srgbClr val="D56509"/>
                  </a:solidFill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56" name="Freeform 60"/>
              <p:cNvSpPr/>
              <p:nvPr/>
            </p:nvSpPr>
            <p:spPr bwMode="auto">
              <a:xfrm rot="17954294">
                <a:off x="5349784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rgbClr val="D56509"/>
              </a:solidFill>
              <a:ln>
                <a:solidFill>
                  <a:srgbClr val="D56509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7" name="Freeform 61"/>
              <p:cNvSpPr/>
              <p:nvPr/>
            </p:nvSpPr>
            <p:spPr bwMode="auto">
              <a:xfrm rot="3645706" flipH="1">
                <a:off x="8875073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rgbClr val="D56509"/>
              </a:solidFill>
              <a:ln>
                <a:solidFill>
                  <a:srgbClr val="D56509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1873693" y="2341320"/>
              <a:ext cx="723941" cy="522456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400" dirty="0">
                  <a:solidFill>
                    <a:prstClr val="black"/>
                  </a:solidFill>
                </a:rPr>
                <a:t>标题</a:t>
              </a:r>
              <a:endParaRPr lang="zh-CN" altLang="en-US" sz="14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/>
          <p:nvPr/>
        </p:nvGrpSpPr>
        <p:grpSpPr bwMode="auto">
          <a:xfrm>
            <a:off x="2949575" y="1571625"/>
            <a:ext cx="2652713" cy="2655888"/>
            <a:chOff x="2974397" y="1753607"/>
            <a:chExt cx="2652935" cy="2656295"/>
          </a:xfrm>
        </p:grpSpPr>
        <p:grpSp>
          <p:nvGrpSpPr>
            <p:cNvPr id="3" name="组合 2"/>
            <p:cNvGrpSpPr/>
            <p:nvPr/>
          </p:nvGrpSpPr>
          <p:grpSpPr>
            <a:xfrm>
              <a:off x="2974397" y="1753607"/>
              <a:ext cx="2652935" cy="2656295"/>
              <a:chOff x="3242328" y="2016493"/>
              <a:chExt cx="3483326" cy="3487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grpSpPr>
          <p:sp>
            <p:nvSpPr>
              <p:cNvPr id="10" name="矩形 4"/>
              <p:cNvSpPr/>
              <p:nvPr/>
            </p:nvSpPr>
            <p:spPr>
              <a:xfrm>
                <a:off x="3242328" y="2018276"/>
                <a:ext cx="1741575" cy="212858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96145">
                    <a:moveTo>
                      <a:pt x="1060487" y="0"/>
                    </a:moveTo>
                    <a:lnTo>
                      <a:pt x="1060487" y="432135"/>
                    </a:lnTo>
                    <a:lnTo>
                      <a:pt x="999752" y="440174"/>
                    </a:lnTo>
                    <a:cubicBezTo>
                      <a:pt x="985120" y="416091"/>
                      <a:pt x="958404" y="400916"/>
                      <a:pt x="928143" y="400916"/>
                    </a:cubicBezTo>
                    <a:cubicBezTo>
                      <a:pt x="879224" y="400916"/>
                      <a:pt x="839568" y="440572"/>
                      <a:pt x="839568" y="489491"/>
                    </a:cubicBezTo>
                    <a:cubicBezTo>
                      <a:pt x="839568" y="538410"/>
                      <a:pt x="879224" y="578066"/>
                      <a:pt x="928143" y="578066"/>
                    </a:cubicBezTo>
                    <a:cubicBezTo>
                      <a:pt x="958403" y="578066"/>
                      <a:pt x="985119" y="562892"/>
                      <a:pt x="999751" y="538810"/>
                    </a:cubicBezTo>
                    <a:cubicBezTo>
                      <a:pt x="1018166" y="542359"/>
                      <a:pt x="1038519" y="545361"/>
                      <a:pt x="1060487" y="546850"/>
                    </a:cubicBezTo>
                    <a:lnTo>
                      <a:pt x="1060487" y="1060487"/>
                    </a:lnTo>
                    <a:lnTo>
                      <a:pt x="587116" y="1060487"/>
                    </a:lnTo>
                    <a:cubicBezTo>
                      <a:pt x="584918" y="1087669"/>
                      <a:pt x="580951" y="1112323"/>
                      <a:pt x="576245" y="1133726"/>
                    </a:cubicBezTo>
                    <a:cubicBezTo>
                      <a:pt x="602145" y="1148025"/>
                      <a:pt x="618818" y="1175850"/>
                      <a:pt x="618818" y="1207570"/>
                    </a:cubicBezTo>
                    <a:cubicBezTo>
                      <a:pt x="618818" y="1256489"/>
                      <a:pt x="579162" y="1296145"/>
                      <a:pt x="530243" y="1296145"/>
                    </a:cubicBezTo>
                    <a:cubicBezTo>
                      <a:pt x="481324" y="1296145"/>
                      <a:pt x="441668" y="1256489"/>
                      <a:pt x="441668" y="1207570"/>
                    </a:cubicBezTo>
                    <a:cubicBezTo>
                      <a:pt x="441668" y="1175850"/>
                      <a:pt x="458341" y="1148025"/>
                      <a:pt x="484241" y="1133726"/>
                    </a:cubicBezTo>
                    <a:lnTo>
                      <a:pt x="473370" y="1060487"/>
                    </a:lnTo>
                    <a:lnTo>
                      <a:pt x="0" y="1060487"/>
                    </a:lnTo>
                    <a:cubicBezTo>
                      <a:pt x="0" y="474796"/>
                      <a:pt x="474796" y="0"/>
                      <a:pt x="1060487" y="0"/>
                    </a:cubicBezTo>
                    <a:close/>
                  </a:path>
                </a:pathLst>
              </a:custGeom>
              <a:solidFill>
                <a:srgbClr val="D56509"/>
              </a:solidFill>
              <a:ln>
                <a:solidFill>
                  <a:srgbClr val="D56509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84079" y="3401670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3242328" y="3762334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4618669" y="2016493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" name="椭圆 32"/>
            <p:cNvSpPr/>
            <p:nvPr/>
          </p:nvSpPr>
          <p:spPr>
            <a:xfrm>
              <a:off x="3823781" y="2604637"/>
              <a:ext cx="954167" cy="954234"/>
            </a:xfrm>
            <a:custGeom>
              <a:avLst/>
              <a:gdLst/>
              <a:ahLst/>
              <a:cxnLst/>
              <a:rect l="l" t="t" r="r" b="b"/>
              <a:pathLst>
                <a:path w="740566" h="740566">
                  <a:moveTo>
                    <a:pt x="370283" y="0"/>
                  </a:moveTo>
                  <a:cubicBezTo>
                    <a:pt x="460613" y="0"/>
                    <a:pt x="543388" y="32345"/>
                    <a:pt x="606574" y="87381"/>
                  </a:cubicBezTo>
                  <a:lnTo>
                    <a:pt x="584857" y="113510"/>
                  </a:lnTo>
                  <a:cubicBezTo>
                    <a:pt x="556535" y="102668"/>
                    <a:pt x="523656" y="108258"/>
                    <a:pt x="499240" y="129685"/>
                  </a:cubicBezTo>
                  <a:cubicBezTo>
                    <a:pt x="462472" y="161952"/>
                    <a:pt x="458824" y="217915"/>
                    <a:pt x="491091" y="254683"/>
                  </a:cubicBezTo>
                  <a:cubicBezTo>
                    <a:pt x="523358" y="291451"/>
                    <a:pt x="579322" y="295100"/>
                    <a:pt x="616090" y="262833"/>
                  </a:cubicBezTo>
                  <a:cubicBezTo>
                    <a:pt x="640505" y="241406"/>
                    <a:pt x="650316" y="209531"/>
                    <a:pt x="643244" y="180042"/>
                  </a:cubicBezTo>
                  <a:cubicBezTo>
                    <a:pt x="653459" y="174644"/>
                    <a:pt x="664274" y="168426"/>
                    <a:pt x="674760" y="160141"/>
                  </a:cubicBezTo>
                  <a:cubicBezTo>
                    <a:pt x="716369" y="219675"/>
                    <a:pt x="740566" y="292153"/>
                    <a:pt x="740566" y="370283"/>
                  </a:cubicBezTo>
                  <a:cubicBezTo>
                    <a:pt x="740566" y="451160"/>
                    <a:pt x="714637" y="525981"/>
                    <a:pt x="669881" y="586338"/>
                  </a:cubicBezTo>
                  <a:lnTo>
                    <a:pt x="643427" y="570556"/>
                  </a:lnTo>
                  <a:cubicBezTo>
                    <a:pt x="649750" y="540896"/>
                    <a:pt x="639135" y="509279"/>
                    <a:pt x="614185" y="488478"/>
                  </a:cubicBezTo>
                  <a:cubicBezTo>
                    <a:pt x="576611" y="457151"/>
                    <a:pt x="520758" y="462216"/>
                    <a:pt x="489432" y="499789"/>
                  </a:cubicBezTo>
                  <a:cubicBezTo>
                    <a:pt x="458106" y="537362"/>
                    <a:pt x="463170" y="593215"/>
                    <a:pt x="500743" y="624541"/>
                  </a:cubicBezTo>
                  <a:cubicBezTo>
                    <a:pt x="525693" y="645343"/>
                    <a:pt x="558703" y="650098"/>
                    <a:pt x="586741" y="638544"/>
                  </a:cubicBezTo>
                  <a:cubicBezTo>
                    <a:pt x="591284" y="644624"/>
                    <a:pt x="596217" y="650905"/>
                    <a:pt x="601838" y="657092"/>
                  </a:cubicBezTo>
                  <a:cubicBezTo>
                    <a:pt x="539322" y="709789"/>
                    <a:pt x="458397" y="740566"/>
                    <a:pt x="370283" y="740566"/>
                  </a:cubicBezTo>
                  <a:cubicBezTo>
                    <a:pt x="295732" y="740566"/>
                    <a:pt x="226327" y="718535"/>
                    <a:pt x="168514" y="680183"/>
                  </a:cubicBezTo>
                  <a:lnTo>
                    <a:pt x="187263" y="652978"/>
                  </a:lnTo>
                  <a:cubicBezTo>
                    <a:pt x="216445" y="661230"/>
                    <a:pt x="248689" y="652706"/>
                    <a:pt x="271080" y="629172"/>
                  </a:cubicBezTo>
                  <a:cubicBezTo>
                    <a:pt x="304798" y="593730"/>
                    <a:pt x="303402" y="537665"/>
                    <a:pt x="267960" y="503947"/>
                  </a:cubicBezTo>
                  <a:cubicBezTo>
                    <a:pt x="232518" y="470228"/>
                    <a:pt x="176453" y="471625"/>
                    <a:pt x="142735" y="507067"/>
                  </a:cubicBezTo>
                  <a:cubicBezTo>
                    <a:pt x="120344" y="530601"/>
                    <a:pt x="113438" y="563229"/>
                    <a:pt x="123132" y="591963"/>
                  </a:cubicBezTo>
                  <a:cubicBezTo>
                    <a:pt x="113535" y="598199"/>
                    <a:pt x="103424" y="605288"/>
                    <a:pt x="93830" y="614389"/>
                  </a:cubicBezTo>
                  <a:cubicBezTo>
                    <a:pt x="35017" y="550079"/>
                    <a:pt x="0" y="464270"/>
                    <a:pt x="0" y="370283"/>
                  </a:cubicBezTo>
                  <a:cubicBezTo>
                    <a:pt x="0" y="286464"/>
                    <a:pt x="27850" y="209150"/>
                    <a:pt x="75894" y="147916"/>
                  </a:cubicBezTo>
                  <a:lnTo>
                    <a:pt x="104050" y="164393"/>
                  </a:lnTo>
                  <a:cubicBezTo>
                    <a:pt x="97978" y="194105"/>
                    <a:pt x="108861" y="225630"/>
                    <a:pt x="133986" y="246220"/>
                  </a:cubicBezTo>
                  <a:cubicBezTo>
                    <a:pt x="171823" y="277227"/>
                    <a:pt x="227631" y="271690"/>
                    <a:pt x="258638" y="233853"/>
                  </a:cubicBezTo>
                  <a:cubicBezTo>
                    <a:pt x="289645" y="196016"/>
                    <a:pt x="284108" y="140208"/>
                    <a:pt x="246271" y="109201"/>
                  </a:cubicBezTo>
                  <a:cubicBezTo>
                    <a:pt x="221145" y="88611"/>
                    <a:pt x="188097" y="84136"/>
                    <a:pt x="160158" y="95927"/>
                  </a:cubicBezTo>
                  <a:cubicBezTo>
                    <a:pt x="155687" y="90048"/>
                    <a:pt x="150846" y="83982"/>
                    <a:pt x="145333" y="78025"/>
                  </a:cubicBezTo>
                  <a:cubicBezTo>
                    <a:pt x="206926" y="28657"/>
                    <a:pt x="285258" y="0"/>
                    <a:pt x="370283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 flipH="1">
              <a:off x="3609450" y="2974582"/>
              <a:ext cx="1401880" cy="27626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 flipH="1">
              <a:off x="3369718" y="2417284"/>
              <a:ext cx="642991" cy="2333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text1</a:t>
              </a:r>
              <a:endParaRPr lang="en-US" altLang="zh-CN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 flipH="1">
              <a:off x="4641411" y="2368064"/>
              <a:ext cx="644579" cy="2333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text2</a:t>
              </a:r>
              <a:endParaRPr lang="en-US" altLang="zh-CN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 flipH="1">
              <a:off x="4717618" y="3558872"/>
              <a:ext cx="644579" cy="2333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text4</a:t>
              </a:r>
              <a:endParaRPr lang="en-US" altLang="zh-CN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3463388" y="3571574"/>
              <a:ext cx="644579" cy="2349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text3</a:t>
              </a:r>
              <a:endParaRPr lang="en-US" altLang="zh-CN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7" name="组合 13"/>
          <p:cNvGrpSpPr/>
          <p:nvPr/>
        </p:nvGrpSpPr>
        <p:grpSpPr bwMode="auto">
          <a:xfrm>
            <a:off x="4991100" y="3341688"/>
            <a:ext cx="2101850" cy="723900"/>
            <a:chOff x="5015546" y="3523854"/>
            <a:chExt cx="2101721" cy="723790"/>
          </a:xfrm>
        </p:grpSpPr>
        <p:grpSp>
          <p:nvGrpSpPr>
            <p:cNvPr id="15" name="Group 5"/>
            <p:cNvGrpSpPr>
              <a:grpSpLocks noChangeAspect="1"/>
            </p:cNvGrpSpPr>
            <p:nvPr/>
          </p:nvGrpSpPr>
          <p:grpSpPr bwMode="auto">
            <a:xfrm>
              <a:off x="6883258" y="3523854"/>
              <a:ext cx="234009" cy="723790"/>
              <a:chOff x="2953" y="-24"/>
              <a:chExt cx="871" cy="2694"/>
            </a:xfrm>
            <a:effectLst>
              <a:reflection blurRad="6350" stA="35000" endPos="17000" dir="5400000" sy="-100000" algn="bl" rotWithShape="0"/>
            </a:effectLst>
          </p:grpSpPr>
          <p:sp>
            <p:nvSpPr>
              <p:cNvPr id="20" name="Freeform 6"/>
              <p:cNvSpPr/>
              <p:nvPr/>
            </p:nvSpPr>
            <p:spPr bwMode="auto">
              <a:xfrm>
                <a:off x="3281" y="2556"/>
                <a:ext cx="143" cy="114"/>
              </a:xfrm>
              <a:custGeom>
                <a:avLst/>
                <a:gdLst>
                  <a:gd name="T0" fmla="*/ 2 w 10"/>
                  <a:gd name="T1" fmla="*/ 1 h 8"/>
                  <a:gd name="T2" fmla="*/ 0 w 10"/>
                  <a:gd name="T3" fmla="*/ 3 h 8"/>
                  <a:gd name="T4" fmla="*/ 0 w 10"/>
                  <a:gd name="T5" fmla="*/ 7 h 8"/>
                  <a:gd name="T6" fmla="*/ 7 w 10"/>
                  <a:gd name="T7" fmla="*/ 7 h 8"/>
                  <a:gd name="T8" fmla="*/ 10 w 10"/>
                  <a:gd name="T9" fmla="*/ 5 h 8"/>
                  <a:gd name="T10" fmla="*/ 9 w 10"/>
                  <a:gd name="T11" fmla="*/ 1 h 8"/>
                  <a:gd name="T12" fmla="*/ 2 w 10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6"/>
                      <a:pt x="0" y="7"/>
                    </a:cubicBezTo>
                    <a:cubicBezTo>
                      <a:pt x="1" y="7"/>
                      <a:pt x="6" y="8"/>
                      <a:pt x="7" y="7"/>
                    </a:cubicBezTo>
                    <a:cubicBezTo>
                      <a:pt x="8" y="7"/>
                      <a:pt x="10" y="5"/>
                      <a:pt x="10" y="5"/>
                    </a:cubicBezTo>
                    <a:cubicBezTo>
                      <a:pt x="10" y="4"/>
                      <a:pt x="10" y="1"/>
                      <a:pt x="9" y="1"/>
                    </a:cubicBezTo>
                    <a:cubicBezTo>
                      <a:pt x="9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3295" y="2499"/>
                <a:ext cx="129" cy="86"/>
              </a:xfrm>
              <a:custGeom>
                <a:avLst/>
                <a:gdLst>
                  <a:gd name="T0" fmla="*/ 8 w 9"/>
                  <a:gd name="T1" fmla="*/ 6 h 6"/>
                  <a:gd name="T2" fmla="*/ 8 w 9"/>
                  <a:gd name="T3" fmla="*/ 5 h 6"/>
                  <a:gd name="T4" fmla="*/ 8 w 9"/>
                  <a:gd name="T5" fmla="*/ 0 h 6"/>
                  <a:gd name="T6" fmla="*/ 5 w 9"/>
                  <a:gd name="T7" fmla="*/ 0 h 6"/>
                  <a:gd name="T8" fmla="*/ 2 w 9"/>
                  <a:gd name="T9" fmla="*/ 0 h 6"/>
                  <a:gd name="T10" fmla="*/ 1 w 9"/>
                  <a:gd name="T11" fmla="*/ 4 h 6"/>
                  <a:gd name="T12" fmla="*/ 0 w 9"/>
                  <a:gd name="T13" fmla="*/ 6 h 6"/>
                  <a:gd name="T14" fmla="*/ 8 w 9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4"/>
                      <a:pt x="9" y="0"/>
                      <a:pt x="8" y="0"/>
                    </a:cubicBezTo>
                    <a:cubicBezTo>
                      <a:pt x="8" y="0"/>
                      <a:pt x="5" y="0"/>
                      <a:pt x="5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1" y="1"/>
                      <a:pt x="1" y="4"/>
                      <a:pt x="1" y="4"/>
                    </a:cubicBezTo>
                    <a:cubicBezTo>
                      <a:pt x="1" y="5"/>
                      <a:pt x="0" y="6"/>
                      <a:pt x="0" y="6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3395" y="2471"/>
                <a:ext cx="58" cy="99"/>
              </a:xfrm>
              <a:custGeom>
                <a:avLst/>
                <a:gdLst>
                  <a:gd name="T0" fmla="*/ 1 w 4"/>
                  <a:gd name="T1" fmla="*/ 7 h 7"/>
                  <a:gd name="T2" fmla="*/ 3 w 4"/>
                  <a:gd name="T3" fmla="*/ 7 h 7"/>
                  <a:gd name="T4" fmla="*/ 4 w 4"/>
                  <a:gd name="T5" fmla="*/ 6 h 7"/>
                  <a:gd name="T6" fmla="*/ 4 w 4"/>
                  <a:gd name="T7" fmla="*/ 0 h 7"/>
                  <a:gd name="T8" fmla="*/ 3 w 4"/>
                  <a:gd name="T9" fmla="*/ 1 h 7"/>
                  <a:gd name="T10" fmla="*/ 1 w 4"/>
                  <a:gd name="T11" fmla="*/ 2 h 7"/>
                  <a:gd name="T12" fmla="*/ 0 w 4"/>
                  <a:gd name="T13" fmla="*/ 3 h 7"/>
                  <a:gd name="T14" fmla="*/ 1 w 4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7"/>
                    </a:moveTo>
                    <a:cubicBezTo>
                      <a:pt x="1" y="7"/>
                      <a:pt x="2" y="7"/>
                      <a:pt x="3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3438" y="2456"/>
                <a:ext cx="86" cy="72"/>
              </a:xfrm>
              <a:custGeom>
                <a:avLst/>
                <a:gdLst>
                  <a:gd name="T0" fmla="*/ 0 w 6"/>
                  <a:gd name="T1" fmla="*/ 5 h 5"/>
                  <a:gd name="T2" fmla="*/ 5 w 6"/>
                  <a:gd name="T3" fmla="*/ 5 h 5"/>
                  <a:gd name="T4" fmla="*/ 6 w 6"/>
                  <a:gd name="T5" fmla="*/ 5 h 5"/>
                  <a:gd name="T6" fmla="*/ 5 w 6"/>
                  <a:gd name="T7" fmla="*/ 3 h 5"/>
                  <a:gd name="T8" fmla="*/ 1 w 6"/>
                  <a:gd name="T9" fmla="*/ 0 h 5"/>
                  <a:gd name="T10" fmla="*/ 0 w 6"/>
                  <a:gd name="T11" fmla="*/ 0 h 5"/>
                  <a:gd name="T12" fmla="*/ 0 w 6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0" y="5"/>
                      <a:pt x="4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4"/>
                      <a:pt x="6" y="3"/>
                      <a:pt x="5" y="3"/>
                    </a:cubicBezTo>
                    <a:cubicBezTo>
                      <a:pt x="5" y="3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2981" y="-24"/>
                <a:ext cx="86" cy="256"/>
              </a:xfrm>
              <a:custGeom>
                <a:avLst/>
                <a:gdLst>
                  <a:gd name="T0" fmla="*/ 0 w 6"/>
                  <a:gd name="T1" fmla="*/ 4 h 18"/>
                  <a:gd name="T2" fmla="*/ 1 w 6"/>
                  <a:gd name="T3" fmla="*/ 1 h 18"/>
                  <a:gd name="T4" fmla="*/ 2 w 6"/>
                  <a:gd name="T5" fmla="*/ 0 h 18"/>
                  <a:gd name="T6" fmla="*/ 3 w 6"/>
                  <a:gd name="T7" fmla="*/ 1 h 18"/>
                  <a:gd name="T8" fmla="*/ 5 w 6"/>
                  <a:gd name="T9" fmla="*/ 5 h 18"/>
                  <a:gd name="T10" fmla="*/ 6 w 6"/>
                  <a:gd name="T11" fmla="*/ 11 h 18"/>
                  <a:gd name="T12" fmla="*/ 5 w 6"/>
                  <a:gd name="T13" fmla="*/ 13 h 18"/>
                  <a:gd name="T14" fmla="*/ 5 w 6"/>
                  <a:gd name="T15" fmla="*/ 17 h 18"/>
                  <a:gd name="T16" fmla="*/ 0 w 6"/>
                  <a:gd name="T17" fmla="*/ 18 h 18"/>
                  <a:gd name="T18" fmla="*/ 0 w 6"/>
                  <a:gd name="T19" fmla="*/ 16 h 18"/>
                  <a:gd name="T20" fmla="*/ 0 w 6"/>
                  <a:gd name="T21" fmla="*/ 14 h 18"/>
                  <a:gd name="T22" fmla="*/ 0 w 6"/>
                  <a:gd name="T23" fmla="*/ 11 h 18"/>
                  <a:gd name="T24" fmla="*/ 0 w 6"/>
                  <a:gd name="T25" fmla="*/ 8 h 18"/>
                  <a:gd name="T26" fmla="*/ 0 w 6"/>
                  <a:gd name="T27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8">
                    <a:moveTo>
                      <a:pt x="0" y="4"/>
                    </a:moveTo>
                    <a:cubicBezTo>
                      <a:pt x="0" y="3"/>
                      <a:pt x="1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4" y="2"/>
                      <a:pt x="5" y="4"/>
                      <a:pt x="5" y="5"/>
                    </a:cubicBezTo>
                    <a:cubicBezTo>
                      <a:pt x="5" y="6"/>
                      <a:pt x="6" y="10"/>
                      <a:pt x="6" y="11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5" y="14"/>
                      <a:pt x="5" y="17"/>
                      <a:pt x="5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7"/>
                      <a:pt x="0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10"/>
                      <a:pt x="0" y="8"/>
                      <a:pt x="0" y="8"/>
                    </a:cubicBezTo>
                    <a:cubicBezTo>
                      <a:pt x="0" y="7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3567" y="261"/>
                <a:ext cx="200" cy="371"/>
              </a:xfrm>
              <a:custGeom>
                <a:avLst/>
                <a:gdLst>
                  <a:gd name="T0" fmla="*/ 10 w 14"/>
                  <a:gd name="T1" fmla="*/ 0 h 26"/>
                  <a:gd name="T2" fmla="*/ 9 w 14"/>
                  <a:gd name="T3" fmla="*/ 8 h 26"/>
                  <a:gd name="T4" fmla="*/ 11 w 14"/>
                  <a:gd name="T5" fmla="*/ 15 h 26"/>
                  <a:gd name="T6" fmla="*/ 14 w 14"/>
                  <a:gd name="T7" fmla="*/ 24 h 26"/>
                  <a:gd name="T8" fmla="*/ 8 w 14"/>
                  <a:gd name="T9" fmla="*/ 26 h 26"/>
                  <a:gd name="T10" fmla="*/ 1 w 14"/>
                  <a:gd name="T11" fmla="*/ 20 h 26"/>
                  <a:gd name="T12" fmla="*/ 0 w 14"/>
                  <a:gd name="T13" fmla="*/ 7 h 26"/>
                  <a:gd name="T14" fmla="*/ 5 w 14"/>
                  <a:gd name="T15" fmla="*/ 0 h 26"/>
                  <a:gd name="T16" fmla="*/ 10 w 14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6">
                    <a:moveTo>
                      <a:pt x="10" y="0"/>
                    </a:moveTo>
                    <a:cubicBezTo>
                      <a:pt x="10" y="0"/>
                      <a:pt x="8" y="5"/>
                      <a:pt x="9" y="8"/>
                    </a:cubicBezTo>
                    <a:cubicBezTo>
                      <a:pt x="9" y="10"/>
                      <a:pt x="9" y="13"/>
                      <a:pt x="11" y="15"/>
                    </a:cubicBezTo>
                    <a:cubicBezTo>
                      <a:pt x="12" y="17"/>
                      <a:pt x="14" y="24"/>
                      <a:pt x="14" y="2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2"/>
              <p:cNvSpPr/>
              <p:nvPr/>
            </p:nvSpPr>
            <p:spPr bwMode="auto">
              <a:xfrm>
                <a:off x="3438" y="104"/>
                <a:ext cx="272" cy="528"/>
              </a:xfrm>
              <a:custGeom>
                <a:avLst/>
                <a:gdLst>
                  <a:gd name="T0" fmla="*/ 11 w 19"/>
                  <a:gd name="T1" fmla="*/ 24 h 37"/>
                  <a:gd name="T2" fmla="*/ 12 w 19"/>
                  <a:gd name="T3" fmla="*/ 21 h 37"/>
                  <a:gd name="T4" fmla="*/ 14 w 19"/>
                  <a:gd name="T5" fmla="*/ 19 h 37"/>
                  <a:gd name="T6" fmla="*/ 18 w 19"/>
                  <a:gd name="T7" fmla="*/ 14 h 37"/>
                  <a:gd name="T8" fmla="*/ 19 w 19"/>
                  <a:gd name="T9" fmla="*/ 11 h 37"/>
                  <a:gd name="T10" fmla="*/ 18 w 19"/>
                  <a:gd name="T11" fmla="*/ 5 h 37"/>
                  <a:gd name="T12" fmla="*/ 15 w 19"/>
                  <a:gd name="T13" fmla="*/ 2 h 37"/>
                  <a:gd name="T14" fmla="*/ 11 w 19"/>
                  <a:gd name="T15" fmla="*/ 1 h 37"/>
                  <a:gd name="T16" fmla="*/ 7 w 19"/>
                  <a:gd name="T17" fmla="*/ 1 h 37"/>
                  <a:gd name="T18" fmla="*/ 3 w 19"/>
                  <a:gd name="T19" fmla="*/ 3 h 37"/>
                  <a:gd name="T20" fmla="*/ 1 w 19"/>
                  <a:gd name="T21" fmla="*/ 6 h 37"/>
                  <a:gd name="T22" fmla="*/ 0 w 19"/>
                  <a:gd name="T23" fmla="*/ 12 h 37"/>
                  <a:gd name="T24" fmla="*/ 0 w 19"/>
                  <a:gd name="T25" fmla="*/ 16 h 37"/>
                  <a:gd name="T26" fmla="*/ 1 w 19"/>
                  <a:gd name="T27" fmla="*/ 19 h 37"/>
                  <a:gd name="T28" fmla="*/ 1 w 19"/>
                  <a:gd name="T29" fmla="*/ 22 h 37"/>
                  <a:gd name="T30" fmla="*/ 0 w 19"/>
                  <a:gd name="T31" fmla="*/ 24 h 37"/>
                  <a:gd name="T32" fmla="*/ 0 w 19"/>
                  <a:gd name="T33" fmla="*/ 32 h 37"/>
                  <a:gd name="T34" fmla="*/ 7 w 19"/>
                  <a:gd name="T35" fmla="*/ 37 h 37"/>
                  <a:gd name="T36" fmla="*/ 12 w 19"/>
                  <a:gd name="T37" fmla="*/ 35 h 37"/>
                  <a:gd name="T38" fmla="*/ 14 w 19"/>
                  <a:gd name="T39" fmla="*/ 30 h 37"/>
                  <a:gd name="T40" fmla="*/ 12 w 19"/>
                  <a:gd name="T41" fmla="*/ 25 h 37"/>
                  <a:gd name="T42" fmla="*/ 11 w 19"/>
                  <a:gd name="T43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37">
                    <a:moveTo>
                      <a:pt x="11" y="24"/>
                    </a:moveTo>
                    <a:cubicBezTo>
                      <a:pt x="11" y="23"/>
                      <a:pt x="11" y="22"/>
                      <a:pt x="12" y="21"/>
                    </a:cubicBezTo>
                    <a:cubicBezTo>
                      <a:pt x="12" y="21"/>
                      <a:pt x="13" y="20"/>
                      <a:pt x="14" y="19"/>
                    </a:cubicBezTo>
                    <a:cubicBezTo>
                      <a:pt x="15" y="18"/>
                      <a:pt x="17" y="15"/>
                      <a:pt x="18" y="14"/>
                    </a:cubicBezTo>
                    <a:cubicBezTo>
                      <a:pt x="18" y="13"/>
                      <a:pt x="19" y="12"/>
                      <a:pt x="19" y="11"/>
                    </a:cubicBezTo>
                    <a:cubicBezTo>
                      <a:pt x="19" y="10"/>
                      <a:pt x="18" y="6"/>
                      <a:pt x="18" y="5"/>
                    </a:cubicBezTo>
                    <a:cubicBezTo>
                      <a:pt x="17" y="4"/>
                      <a:pt x="16" y="3"/>
                      <a:pt x="15" y="2"/>
                    </a:cubicBezTo>
                    <a:cubicBezTo>
                      <a:pt x="13" y="1"/>
                      <a:pt x="13" y="1"/>
                      <a:pt x="11" y="1"/>
                    </a:cubicBezTo>
                    <a:cubicBezTo>
                      <a:pt x="9" y="0"/>
                      <a:pt x="7" y="1"/>
                      <a:pt x="7" y="1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2" y="4"/>
                      <a:pt x="1" y="5"/>
                      <a:pt x="1" y="6"/>
                    </a:cubicBezTo>
                    <a:cubicBezTo>
                      <a:pt x="1" y="8"/>
                      <a:pt x="0" y="11"/>
                      <a:pt x="0" y="12"/>
                    </a:cubicBezTo>
                    <a:cubicBezTo>
                      <a:pt x="0" y="13"/>
                      <a:pt x="0" y="15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1" y="22"/>
                      <a:pt x="1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5"/>
                      <a:pt x="12" y="25"/>
                      <a:pt x="12" y="25"/>
                    </a:cubicBezTo>
                    <a:lnTo>
                      <a:pt x="11" y="2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3"/>
              <p:cNvSpPr/>
              <p:nvPr/>
            </p:nvSpPr>
            <p:spPr bwMode="auto">
              <a:xfrm>
                <a:off x="3167" y="1173"/>
                <a:ext cx="486" cy="1326"/>
              </a:xfrm>
              <a:custGeom>
                <a:avLst/>
                <a:gdLst>
                  <a:gd name="T0" fmla="*/ 3 w 34"/>
                  <a:gd name="T1" fmla="*/ 93 h 93"/>
                  <a:gd name="T2" fmla="*/ 13 w 34"/>
                  <a:gd name="T3" fmla="*/ 93 h 93"/>
                  <a:gd name="T4" fmla="*/ 15 w 34"/>
                  <a:gd name="T5" fmla="*/ 93 h 93"/>
                  <a:gd name="T6" fmla="*/ 18 w 34"/>
                  <a:gd name="T7" fmla="*/ 93 h 93"/>
                  <a:gd name="T8" fmla="*/ 20 w 34"/>
                  <a:gd name="T9" fmla="*/ 90 h 93"/>
                  <a:gd name="T10" fmla="*/ 20 w 34"/>
                  <a:gd name="T11" fmla="*/ 78 h 93"/>
                  <a:gd name="T12" fmla="*/ 24 w 34"/>
                  <a:gd name="T13" fmla="*/ 57 h 93"/>
                  <a:gd name="T14" fmla="*/ 26 w 34"/>
                  <a:gd name="T15" fmla="*/ 45 h 93"/>
                  <a:gd name="T16" fmla="*/ 29 w 34"/>
                  <a:gd name="T17" fmla="*/ 37 h 93"/>
                  <a:gd name="T18" fmla="*/ 30 w 34"/>
                  <a:gd name="T19" fmla="*/ 29 h 93"/>
                  <a:gd name="T20" fmla="*/ 31 w 34"/>
                  <a:gd name="T21" fmla="*/ 24 h 93"/>
                  <a:gd name="T22" fmla="*/ 33 w 34"/>
                  <a:gd name="T23" fmla="*/ 19 h 93"/>
                  <a:gd name="T24" fmla="*/ 34 w 34"/>
                  <a:gd name="T25" fmla="*/ 9 h 93"/>
                  <a:gd name="T26" fmla="*/ 32 w 34"/>
                  <a:gd name="T27" fmla="*/ 7 h 93"/>
                  <a:gd name="T28" fmla="*/ 4 w 34"/>
                  <a:gd name="T29" fmla="*/ 0 h 93"/>
                  <a:gd name="T30" fmla="*/ 2 w 34"/>
                  <a:gd name="T31" fmla="*/ 0 h 93"/>
                  <a:gd name="T32" fmla="*/ 1 w 34"/>
                  <a:gd name="T33" fmla="*/ 1 h 93"/>
                  <a:gd name="T34" fmla="*/ 0 w 34"/>
                  <a:gd name="T35" fmla="*/ 5 h 93"/>
                  <a:gd name="T36" fmla="*/ 0 w 34"/>
                  <a:gd name="T37" fmla="*/ 10 h 93"/>
                  <a:gd name="T38" fmla="*/ 1 w 34"/>
                  <a:gd name="T39" fmla="*/ 17 h 93"/>
                  <a:gd name="T40" fmla="*/ 3 w 34"/>
                  <a:gd name="T41" fmla="*/ 30 h 93"/>
                  <a:gd name="T42" fmla="*/ 4 w 34"/>
                  <a:gd name="T43" fmla="*/ 35 h 93"/>
                  <a:gd name="T44" fmla="*/ 4 w 34"/>
                  <a:gd name="T45" fmla="*/ 64 h 93"/>
                  <a:gd name="T46" fmla="*/ 3 w 34"/>
                  <a:gd name="T47" fmla="*/ 90 h 93"/>
                  <a:gd name="T48" fmla="*/ 3 w 34"/>
                  <a:gd name="T4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" h="93">
                    <a:moveTo>
                      <a:pt x="3" y="93"/>
                    </a:moveTo>
                    <a:cubicBezTo>
                      <a:pt x="3" y="93"/>
                      <a:pt x="12" y="93"/>
                      <a:pt x="13" y="93"/>
                    </a:cubicBezTo>
                    <a:cubicBezTo>
                      <a:pt x="13" y="93"/>
                      <a:pt x="15" y="93"/>
                      <a:pt x="15" y="93"/>
                    </a:cubicBezTo>
                    <a:cubicBezTo>
                      <a:pt x="16" y="93"/>
                      <a:pt x="17" y="93"/>
                      <a:pt x="18" y="93"/>
                    </a:cubicBezTo>
                    <a:cubicBezTo>
                      <a:pt x="19" y="92"/>
                      <a:pt x="20" y="91"/>
                      <a:pt x="20" y="90"/>
                    </a:cubicBezTo>
                    <a:cubicBezTo>
                      <a:pt x="20" y="90"/>
                      <a:pt x="20" y="80"/>
                      <a:pt x="20" y="78"/>
                    </a:cubicBezTo>
                    <a:cubicBezTo>
                      <a:pt x="20" y="76"/>
                      <a:pt x="23" y="60"/>
                      <a:pt x="24" y="57"/>
                    </a:cubicBezTo>
                    <a:cubicBezTo>
                      <a:pt x="24" y="54"/>
                      <a:pt x="25" y="47"/>
                      <a:pt x="26" y="45"/>
                    </a:cubicBezTo>
                    <a:cubicBezTo>
                      <a:pt x="26" y="43"/>
                      <a:pt x="28" y="39"/>
                      <a:pt x="29" y="37"/>
                    </a:cubicBezTo>
                    <a:cubicBezTo>
                      <a:pt x="29" y="36"/>
                      <a:pt x="30" y="31"/>
                      <a:pt x="30" y="29"/>
                    </a:cubicBezTo>
                    <a:cubicBezTo>
                      <a:pt x="30" y="27"/>
                      <a:pt x="31" y="25"/>
                      <a:pt x="31" y="24"/>
                    </a:cubicBezTo>
                    <a:cubicBezTo>
                      <a:pt x="31" y="22"/>
                      <a:pt x="32" y="20"/>
                      <a:pt x="33" y="19"/>
                    </a:cubicBezTo>
                    <a:cubicBezTo>
                      <a:pt x="34" y="17"/>
                      <a:pt x="34" y="9"/>
                      <a:pt x="34" y="9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4"/>
                      <a:pt x="0" y="5"/>
                    </a:cubicBezTo>
                    <a:cubicBezTo>
                      <a:pt x="0" y="6"/>
                      <a:pt x="0" y="9"/>
                      <a:pt x="0" y="10"/>
                    </a:cubicBezTo>
                    <a:cubicBezTo>
                      <a:pt x="0" y="12"/>
                      <a:pt x="0" y="15"/>
                      <a:pt x="1" y="17"/>
                    </a:cubicBezTo>
                    <a:cubicBezTo>
                      <a:pt x="2" y="20"/>
                      <a:pt x="3" y="28"/>
                      <a:pt x="3" y="30"/>
                    </a:cubicBezTo>
                    <a:cubicBezTo>
                      <a:pt x="3" y="32"/>
                      <a:pt x="4" y="35"/>
                      <a:pt x="4" y="35"/>
                    </a:cubicBezTo>
                    <a:cubicBezTo>
                      <a:pt x="4" y="36"/>
                      <a:pt x="4" y="63"/>
                      <a:pt x="4" y="64"/>
                    </a:cubicBezTo>
                    <a:cubicBezTo>
                      <a:pt x="4" y="65"/>
                      <a:pt x="3" y="89"/>
                      <a:pt x="3" y="90"/>
                    </a:cubicBezTo>
                    <a:cubicBezTo>
                      <a:pt x="3" y="90"/>
                      <a:pt x="3" y="93"/>
                      <a:pt x="3" y="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4"/>
              <p:cNvSpPr/>
              <p:nvPr/>
            </p:nvSpPr>
            <p:spPr bwMode="auto">
              <a:xfrm>
                <a:off x="2953" y="161"/>
                <a:ext cx="871" cy="1312"/>
              </a:xfrm>
              <a:custGeom>
                <a:avLst/>
                <a:gdLst>
                  <a:gd name="T0" fmla="*/ 50 w 61"/>
                  <a:gd name="T1" fmla="*/ 74 h 92"/>
                  <a:gd name="T2" fmla="*/ 49 w 61"/>
                  <a:gd name="T3" fmla="*/ 59 h 92"/>
                  <a:gd name="T4" fmla="*/ 50 w 61"/>
                  <a:gd name="T5" fmla="*/ 53 h 92"/>
                  <a:gd name="T6" fmla="*/ 52 w 61"/>
                  <a:gd name="T7" fmla="*/ 70 h 92"/>
                  <a:gd name="T8" fmla="*/ 55 w 61"/>
                  <a:gd name="T9" fmla="*/ 87 h 92"/>
                  <a:gd name="T10" fmla="*/ 57 w 61"/>
                  <a:gd name="T11" fmla="*/ 89 h 92"/>
                  <a:gd name="T12" fmla="*/ 61 w 61"/>
                  <a:gd name="T13" fmla="*/ 91 h 92"/>
                  <a:gd name="T14" fmla="*/ 61 w 61"/>
                  <a:gd name="T15" fmla="*/ 88 h 92"/>
                  <a:gd name="T16" fmla="*/ 61 w 61"/>
                  <a:gd name="T17" fmla="*/ 70 h 92"/>
                  <a:gd name="T18" fmla="*/ 60 w 61"/>
                  <a:gd name="T19" fmla="*/ 46 h 92"/>
                  <a:gd name="T20" fmla="*/ 60 w 61"/>
                  <a:gd name="T21" fmla="*/ 33 h 92"/>
                  <a:gd name="T22" fmla="*/ 57 w 61"/>
                  <a:gd name="T23" fmla="*/ 30 h 92"/>
                  <a:gd name="T24" fmla="*/ 48 w 61"/>
                  <a:gd name="T25" fmla="*/ 24 h 92"/>
                  <a:gd name="T26" fmla="*/ 45 w 61"/>
                  <a:gd name="T27" fmla="*/ 30 h 92"/>
                  <a:gd name="T28" fmla="*/ 40 w 61"/>
                  <a:gd name="T29" fmla="*/ 41 h 92"/>
                  <a:gd name="T30" fmla="*/ 39 w 61"/>
                  <a:gd name="T31" fmla="*/ 37 h 92"/>
                  <a:gd name="T32" fmla="*/ 36 w 61"/>
                  <a:gd name="T33" fmla="*/ 25 h 92"/>
                  <a:gd name="T34" fmla="*/ 33 w 61"/>
                  <a:gd name="T35" fmla="*/ 21 h 92"/>
                  <a:gd name="T36" fmla="*/ 29 w 61"/>
                  <a:gd name="T37" fmla="*/ 22 h 92"/>
                  <a:gd name="T38" fmla="*/ 24 w 61"/>
                  <a:gd name="T39" fmla="*/ 21 h 92"/>
                  <a:gd name="T40" fmla="*/ 20 w 61"/>
                  <a:gd name="T41" fmla="*/ 21 h 92"/>
                  <a:gd name="T42" fmla="*/ 16 w 61"/>
                  <a:gd name="T43" fmla="*/ 23 h 92"/>
                  <a:gd name="T44" fmla="*/ 10 w 61"/>
                  <a:gd name="T45" fmla="*/ 21 h 92"/>
                  <a:gd name="T46" fmla="*/ 9 w 61"/>
                  <a:gd name="T47" fmla="*/ 6 h 92"/>
                  <a:gd name="T48" fmla="*/ 8 w 61"/>
                  <a:gd name="T49" fmla="*/ 1 h 92"/>
                  <a:gd name="T50" fmla="*/ 1 w 61"/>
                  <a:gd name="T51" fmla="*/ 2 h 92"/>
                  <a:gd name="T52" fmla="*/ 0 w 61"/>
                  <a:gd name="T53" fmla="*/ 13 h 92"/>
                  <a:gd name="T54" fmla="*/ 1 w 61"/>
                  <a:gd name="T55" fmla="*/ 24 h 92"/>
                  <a:gd name="T56" fmla="*/ 10 w 61"/>
                  <a:gd name="T57" fmla="*/ 31 h 92"/>
                  <a:gd name="T58" fmla="*/ 19 w 61"/>
                  <a:gd name="T59" fmla="*/ 38 h 92"/>
                  <a:gd name="T60" fmla="*/ 21 w 61"/>
                  <a:gd name="T61" fmla="*/ 50 h 92"/>
                  <a:gd name="T62" fmla="*/ 15 w 61"/>
                  <a:gd name="T63" fmla="*/ 62 h 92"/>
                  <a:gd name="T64" fmla="*/ 12 w 61"/>
                  <a:gd name="T65" fmla="*/ 69 h 92"/>
                  <a:gd name="T66" fmla="*/ 25 w 61"/>
                  <a:gd name="T67" fmla="*/ 77 h 92"/>
                  <a:gd name="T68" fmla="*/ 29 w 61"/>
                  <a:gd name="T69" fmla="*/ 78 h 92"/>
                  <a:gd name="T70" fmla="*/ 42 w 61"/>
                  <a:gd name="T71" fmla="*/ 79 h 92"/>
                  <a:gd name="T72" fmla="*/ 49 w 61"/>
                  <a:gd name="T73" fmla="*/ 8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" h="92">
                    <a:moveTo>
                      <a:pt x="49" y="80"/>
                    </a:moveTo>
                    <a:cubicBezTo>
                      <a:pt x="49" y="80"/>
                      <a:pt x="50" y="75"/>
                      <a:pt x="50" y="74"/>
                    </a:cubicBezTo>
                    <a:cubicBezTo>
                      <a:pt x="50" y="73"/>
                      <a:pt x="50" y="71"/>
                      <a:pt x="50" y="69"/>
                    </a:cubicBezTo>
                    <a:cubicBezTo>
                      <a:pt x="49" y="68"/>
                      <a:pt x="49" y="59"/>
                      <a:pt x="49" y="59"/>
                    </a:cubicBezTo>
                    <a:cubicBezTo>
                      <a:pt x="49" y="58"/>
                      <a:pt x="49" y="56"/>
                      <a:pt x="49" y="55"/>
                    </a:cubicBezTo>
                    <a:cubicBezTo>
                      <a:pt x="49" y="55"/>
                      <a:pt x="50" y="53"/>
                      <a:pt x="50" y="53"/>
                    </a:cubicBezTo>
                    <a:cubicBezTo>
                      <a:pt x="50" y="54"/>
                      <a:pt x="51" y="61"/>
                      <a:pt x="51" y="61"/>
                    </a:cubicBezTo>
                    <a:cubicBezTo>
                      <a:pt x="51" y="62"/>
                      <a:pt x="52" y="69"/>
                      <a:pt x="52" y="70"/>
                    </a:cubicBezTo>
                    <a:cubicBezTo>
                      <a:pt x="52" y="71"/>
                      <a:pt x="53" y="75"/>
                      <a:pt x="53" y="76"/>
                    </a:cubicBezTo>
                    <a:cubicBezTo>
                      <a:pt x="53" y="77"/>
                      <a:pt x="55" y="86"/>
                      <a:pt x="55" y="87"/>
                    </a:cubicBezTo>
                    <a:cubicBezTo>
                      <a:pt x="55" y="88"/>
                      <a:pt x="55" y="90"/>
                      <a:pt x="55" y="90"/>
                    </a:cubicBezTo>
                    <a:cubicBezTo>
                      <a:pt x="55" y="90"/>
                      <a:pt x="56" y="89"/>
                      <a:pt x="57" y="89"/>
                    </a:cubicBezTo>
                    <a:cubicBezTo>
                      <a:pt x="57" y="89"/>
                      <a:pt x="60" y="90"/>
                      <a:pt x="60" y="90"/>
                    </a:cubicBezTo>
                    <a:cubicBezTo>
                      <a:pt x="61" y="90"/>
                      <a:pt x="61" y="91"/>
                      <a:pt x="61" y="91"/>
                    </a:cubicBezTo>
                    <a:cubicBezTo>
                      <a:pt x="61" y="91"/>
                      <a:pt x="61" y="92"/>
                      <a:pt x="61" y="91"/>
                    </a:cubicBezTo>
                    <a:cubicBezTo>
                      <a:pt x="61" y="91"/>
                      <a:pt x="61" y="90"/>
                      <a:pt x="61" y="88"/>
                    </a:cubicBezTo>
                    <a:cubicBezTo>
                      <a:pt x="61" y="87"/>
                      <a:pt x="61" y="84"/>
                      <a:pt x="61" y="83"/>
                    </a:cubicBezTo>
                    <a:cubicBezTo>
                      <a:pt x="61" y="82"/>
                      <a:pt x="61" y="71"/>
                      <a:pt x="61" y="70"/>
                    </a:cubicBezTo>
                    <a:cubicBezTo>
                      <a:pt x="61" y="68"/>
                      <a:pt x="60" y="61"/>
                      <a:pt x="60" y="60"/>
                    </a:cubicBezTo>
                    <a:cubicBezTo>
                      <a:pt x="60" y="59"/>
                      <a:pt x="60" y="47"/>
                      <a:pt x="60" y="46"/>
                    </a:cubicBezTo>
                    <a:cubicBezTo>
                      <a:pt x="60" y="45"/>
                      <a:pt x="60" y="36"/>
                      <a:pt x="60" y="36"/>
                    </a:cubicBezTo>
                    <a:cubicBezTo>
                      <a:pt x="60" y="35"/>
                      <a:pt x="60" y="33"/>
                      <a:pt x="60" y="33"/>
                    </a:cubicBezTo>
                    <a:cubicBezTo>
                      <a:pt x="60" y="32"/>
                      <a:pt x="60" y="32"/>
                      <a:pt x="60" y="31"/>
                    </a:cubicBezTo>
                    <a:cubicBezTo>
                      <a:pt x="59" y="31"/>
                      <a:pt x="58" y="30"/>
                      <a:pt x="57" y="30"/>
                    </a:cubicBezTo>
                    <a:cubicBezTo>
                      <a:pt x="57" y="29"/>
                      <a:pt x="51" y="26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5" y="29"/>
                      <a:pt x="45" y="30"/>
                    </a:cubicBezTo>
                    <a:cubicBezTo>
                      <a:pt x="45" y="31"/>
                      <a:pt x="42" y="36"/>
                      <a:pt x="42" y="37"/>
                    </a:cubicBezTo>
                    <a:cubicBezTo>
                      <a:pt x="42" y="38"/>
                      <a:pt x="41" y="41"/>
                      <a:pt x="40" y="41"/>
                    </a:cubicBezTo>
                    <a:cubicBezTo>
                      <a:pt x="40" y="42"/>
                      <a:pt x="39" y="42"/>
                      <a:pt x="39" y="42"/>
                    </a:cubicBezTo>
                    <a:cubicBezTo>
                      <a:pt x="39" y="42"/>
                      <a:pt x="39" y="39"/>
                      <a:pt x="39" y="37"/>
                    </a:cubicBezTo>
                    <a:cubicBezTo>
                      <a:pt x="39" y="36"/>
                      <a:pt x="38" y="30"/>
                      <a:pt x="38" y="29"/>
                    </a:cubicBezTo>
                    <a:cubicBezTo>
                      <a:pt x="37" y="28"/>
                      <a:pt x="36" y="25"/>
                      <a:pt x="36" y="25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2" y="21"/>
                    </a:cubicBezTo>
                    <a:cubicBezTo>
                      <a:pt x="31" y="21"/>
                      <a:pt x="30" y="22"/>
                      <a:pt x="29" y="22"/>
                    </a:cubicBezTo>
                    <a:cubicBezTo>
                      <a:pt x="29" y="22"/>
                      <a:pt x="28" y="22"/>
                      <a:pt x="27" y="21"/>
                    </a:cubicBezTo>
                    <a:cubicBezTo>
                      <a:pt x="26" y="21"/>
                      <a:pt x="25" y="21"/>
                      <a:pt x="24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1" y="21"/>
                      <a:pt x="21" y="20"/>
                      <a:pt x="20" y="21"/>
                    </a:cubicBezTo>
                    <a:cubicBezTo>
                      <a:pt x="20" y="21"/>
                      <a:pt x="20" y="22"/>
                      <a:pt x="19" y="22"/>
                    </a:cubicBezTo>
                    <a:cubicBezTo>
                      <a:pt x="18" y="23"/>
                      <a:pt x="17" y="23"/>
                      <a:pt x="16" y="23"/>
                    </a:cubicBezTo>
                    <a:cubicBezTo>
                      <a:pt x="16" y="22"/>
                      <a:pt x="13" y="22"/>
                      <a:pt x="13" y="22"/>
                    </a:cubicBezTo>
                    <a:cubicBezTo>
                      <a:pt x="12" y="22"/>
                      <a:pt x="11" y="21"/>
                      <a:pt x="10" y="21"/>
                    </a:cubicBezTo>
                    <a:cubicBezTo>
                      <a:pt x="9" y="20"/>
                      <a:pt x="9" y="13"/>
                      <a:pt x="9" y="12"/>
                    </a:cubicBezTo>
                    <a:cubicBezTo>
                      <a:pt x="9" y="11"/>
                      <a:pt x="9" y="6"/>
                      <a:pt x="9" y="6"/>
                    </a:cubicBezTo>
                    <a:cubicBezTo>
                      <a:pt x="9" y="5"/>
                      <a:pt x="9" y="3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4" y="0"/>
                      <a:pt x="3" y="0"/>
                    </a:cubicBezTo>
                    <a:cubicBezTo>
                      <a:pt x="3" y="1"/>
                      <a:pt x="2" y="1"/>
                      <a:pt x="1" y="2"/>
                    </a:cubicBezTo>
                    <a:cubicBezTo>
                      <a:pt x="1" y="3"/>
                      <a:pt x="0" y="6"/>
                      <a:pt x="0" y="7"/>
                    </a:cubicBezTo>
                    <a:cubicBezTo>
                      <a:pt x="0" y="8"/>
                      <a:pt x="0" y="11"/>
                      <a:pt x="0" y="13"/>
                    </a:cubicBezTo>
                    <a:cubicBezTo>
                      <a:pt x="0" y="15"/>
                      <a:pt x="0" y="19"/>
                      <a:pt x="0" y="20"/>
                    </a:cubicBezTo>
                    <a:cubicBezTo>
                      <a:pt x="0" y="21"/>
                      <a:pt x="1" y="23"/>
                      <a:pt x="1" y="24"/>
                    </a:cubicBezTo>
                    <a:cubicBezTo>
                      <a:pt x="2" y="25"/>
                      <a:pt x="5" y="28"/>
                      <a:pt x="5" y="29"/>
                    </a:cubicBezTo>
                    <a:cubicBezTo>
                      <a:pt x="6" y="29"/>
                      <a:pt x="10" y="31"/>
                      <a:pt x="10" y="31"/>
                    </a:cubicBezTo>
                    <a:cubicBezTo>
                      <a:pt x="11" y="32"/>
                      <a:pt x="16" y="34"/>
                      <a:pt x="16" y="35"/>
                    </a:cubicBezTo>
                    <a:cubicBezTo>
                      <a:pt x="17" y="36"/>
                      <a:pt x="19" y="37"/>
                      <a:pt x="19" y="38"/>
                    </a:cubicBezTo>
                    <a:cubicBezTo>
                      <a:pt x="20" y="38"/>
                      <a:pt x="21" y="40"/>
                      <a:pt x="21" y="41"/>
                    </a:cubicBezTo>
                    <a:cubicBezTo>
                      <a:pt x="21" y="42"/>
                      <a:pt x="21" y="50"/>
                      <a:pt x="21" y="50"/>
                    </a:cubicBezTo>
                    <a:cubicBezTo>
                      <a:pt x="21" y="50"/>
                      <a:pt x="19" y="53"/>
                      <a:pt x="18" y="55"/>
                    </a:cubicBezTo>
                    <a:cubicBezTo>
                      <a:pt x="17" y="56"/>
                      <a:pt x="15" y="61"/>
                      <a:pt x="15" y="62"/>
                    </a:cubicBezTo>
                    <a:cubicBezTo>
                      <a:pt x="14" y="63"/>
                      <a:pt x="12" y="66"/>
                      <a:pt x="12" y="67"/>
                    </a:cubicBezTo>
                    <a:cubicBezTo>
                      <a:pt x="12" y="67"/>
                      <a:pt x="11" y="68"/>
                      <a:pt x="12" y="69"/>
                    </a:cubicBezTo>
                    <a:cubicBezTo>
                      <a:pt x="12" y="69"/>
                      <a:pt x="16" y="72"/>
                      <a:pt x="17" y="72"/>
                    </a:cubicBezTo>
                    <a:cubicBezTo>
                      <a:pt x="18" y="73"/>
                      <a:pt x="24" y="76"/>
                      <a:pt x="25" y="77"/>
                    </a:cubicBezTo>
                    <a:cubicBezTo>
                      <a:pt x="26" y="77"/>
                      <a:pt x="28" y="77"/>
                      <a:pt x="28" y="77"/>
                    </a:cubicBezTo>
                    <a:cubicBezTo>
                      <a:pt x="28" y="77"/>
                      <a:pt x="28" y="78"/>
                      <a:pt x="29" y="78"/>
                    </a:cubicBezTo>
                    <a:cubicBezTo>
                      <a:pt x="29" y="78"/>
                      <a:pt x="34" y="79"/>
                      <a:pt x="35" y="79"/>
                    </a:cubicBezTo>
                    <a:cubicBezTo>
                      <a:pt x="36" y="79"/>
                      <a:pt x="41" y="79"/>
                      <a:pt x="42" y="79"/>
                    </a:cubicBezTo>
                    <a:cubicBezTo>
                      <a:pt x="43" y="79"/>
                      <a:pt x="47" y="80"/>
                      <a:pt x="48" y="80"/>
                    </a:cubicBezTo>
                    <a:cubicBezTo>
                      <a:pt x="48" y="80"/>
                      <a:pt x="49" y="80"/>
                      <a:pt x="49" y="8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367" y="418"/>
                <a:ext cx="343" cy="370"/>
              </a:xfrm>
              <a:custGeom>
                <a:avLst/>
                <a:gdLst>
                  <a:gd name="T0" fmla="*/ 24 w 24"/>
                  <a:gd name="T1" fmla="*/ 15 h 26"/>
                  <a:gd name="T2" fmla="*/ 23 w 24"/>
                  <a:gd name="T3" fmla="*/ 12 h 26"/>
                  <a:gd name="T4" fmla="*/ 22 w 24"/>
                  <a:gd name="T5" fmla="*/ 9 h 26"/>
                  <a:gd name="T6" fmla="*/ 20 w 24"/>
                  <a:gd name="T7" fmla="*/ 6 h 26"/>
                  <a:gd name="T8" fmla="*/ 17 w 24"/>
                  <a:gd name="T9" fmla="*/ 2 h 26"/>
                  <a:gd name="T10" fmla="*/ 16 w 24"/>
                  <a:gd name="T11" fmla="*/ 2 h 26"/>
                  <a:gd name="T12" fmla="*/ 17 w 24"/>
                  <a:gd name="T13" fmla="*/ 3 h 26"/>
                  <a:gd name="T14" fmla="*/ 17 w 24"/>
                  <a:gd name="T15" fmla="*/ 7 h 26"/>
                  <a:gd name="T16" fmla="*/ 14 w 24"/>
                  <a:gd name="T17" fmla="*/ 11 h 26"/>
                  <a:gd name="T18" fmla="*/ 13 w 24"/>
                  <a:gd name="T19" fmla="*/ 11 h 26"/>
                  <a:gd name="T20" fmla="*/ 12 w 24"/>
                  <a:gd name="T21" fmla="*/ 10 h 26"/>
                  <a:gd name="T22" fmla="*/ 9 w 24"/>
                  <a:gd name="T23" fmla="*/ 7 h 26"/>
                  <a:gd name="T24" fmla="*/ 6 w 24"/>
                  <a:gd name="T25" fmla="*/ 1 h 26"/>
                  <a:gd name="T26" fmla="*/ 6 w 24"/>
                  <a:gd name="T27" fmla="*/ 0 h 26"/>
                  <a:gd name="T28" fmla="*/ 4 w 24"/>
                  <a:gd name="T29" fmla="*/ 1 h 26"/>
                  <a:gd name="T30" fmla="*/ 2 w 24"/>
                  <a:gd name="T31" fmla="*/ 5 h 26"/>
                  <a:gd name="T32" fmla="*/ 0 w 24"/>
                  <a:gd name="T33" fmla="*/ 9 h 26"/>
                  <a:gd name="T34" fmla="*/ 2 w 24"/>
                  <a:gd name="T35" fmla="*/ 9 h 26"/>
                  <a:gd name="T36" fmla="*/ 5 w 24"/>
                  <a:gd name="T37" fmla="*/ 8 h 26"/>
                  <a:gd name="T38" fmla="*/ 7 w 24"/>
                  <a:gd name="T39" fmla="*/ 7 h 26"/>
                  <a:gd name="T40" fmla="*/ 9 w 24"/>
                  <a:gd name="T41" fmla="*/ 14 h 26"/>
                  <a:gd name="T42" fmla="*/ 10 w 24"/>
                  <a:gd name="T43" fmla="*/ 19 h 26"/>
                  <a:gd name="T44" fmla="*/ 10 w 24"/>
                  <a:gd name="T45" fmla="*/ 23 h 26"/>
                  <a:gd name="T46" fmla="*/ 10 w 24"/>
                  <a:gd name="T47" fmla="*/ 26 h 26"/>
                  <a:gd name="T48" fmla="*/ 12 w 24"/>
                  <a:gd name="T49" fmla="*/ 23 h 26"/>
                  <a:gd name="T50" fmla="*/ 13 w 24"/>
                  <a:gd name="T51" fmla="*/ 20 h 26"/>
                  <a:gd name="T52" fmla="*/ 15 w 24"/>
                  <a:gd name="T53" fmla="*/ 15 h 26"/>
                  <a:gd name="T54" fmla="*/ 17 w 24"/>
                  <a:gd name="T55" fmla="*/ 11 h 26"/>
                  <a:gd name="T56" fmla="*/ 18 w 24"/>
                  <a:gd name="T57" fmla="*/ 11 h 26"/>
                  <a:gd name="T58" fmla="*/ 23 w 24"/>
                  <a:gd name="T59" fmla="*/ 15 h 26"/>
                  <a:gd name="T60" fmla="*/ 24 w 24"/>
                  <a:gd name="T61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" h="26">
                    <a:moveTo>
                      <a:pt x="24" y="15"/>
                    </a:moveTo>
                    <a:cubicBezTo>
                      <a:pt x="24" y="15"/>
                      <a:pt x="23" y="12"/>
                      <a:pt x="23" y="12"/>
                    </a:cubicBezTo>
                    <a:cubicBezTo>
                      <a:pt x="23" y="12"/>
                      <a:pt x="22" y="10"/>
                      <a:pt x="22" y="9"/>
                    </a:cubicBezTo>
                    <a:cubicBezTo>
                      <a:pt x="21" y="9"/>
                      <a:pt x="21" y="7"/>
                      <a:pt x="20" y="6"/>
                    </a:cubicBezTo>
                    <a:cubicBezTo>
                      <a:pt x="20" y="6"/>
                      <a:pt x="18" y="2"/>
                      <a:pt x="17" y="2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6" y="2"/>
                      <a:pt x="17" y="2"/>
                      <a:pt x="17" y="3"/>
                    </a:cubicBezTo>
                    <a:cubicBezTo>
                      <a:pt x="17" y="3"/>
                      <a:pt x="17" y="7"/>
                      <a:pt x="17" y="7"/>
                    </a:cubicBezTo>
                    <a:cubicBezTo>
                      <a:pt x="17" y="8"/>
                      <a:pt x="14" y="11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9"/>
                      <a:pt x="10" y="8"/>
                      <a:pt x="9" y="7"/>
                    </a:cubicBezTo>
                    <a:cubicBezTo>
                      <a:pt x="8" y="6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4" y="2"/>
                      <a:pt x="3" y="4"/>
                      <a:pt x="2" y="5"/>
                    </a:cubicBezTo>
                    <a:cubicBezTo>
                      <a:pt x="2" y="6"/>
                      <a:pt x="0" y="9"/>
                      <a:pt x="0" y="9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6" y="8"/>
                      <a:pt x="7" y="7"/>
                      <a:pt x="7" y="7"/>
                    </a:cubicBezTo>
                    <a:cubicBezTo>
                      <a:pt x="7" y="7"/>
                      <a:pt x="9" y="14"/>
                      <a:pt x="9" y="14"/>
                    </a:cubicBezTo>
                    <a:cubicBezTo>
                      <a:pt x="9" y="15"/>
                      <a:pt x="10" y="18"/>
                      <a:pt x="10" y="19"/>
                    </a:cubicBezTo>
                    <a:cubicBezTo>
                      <a:pt x="10" y="20"/>
                      <a:pt x="10" y="22"/>
                      <a:pt x="10" y="23"/>
                    </a:cubicBezTo>
                    <a:cubicBezTo>
                      <a:pt x="10" y="23"/>
                      <a:pt x="10" y="26"/>
                      <a:pt x="10" y="26"/>
                    </a:cubicBezTo>
                    <a:cubicBezTo>
                      <a:pt x="10" y="26"/>
                      <a:pt x="11" y="23"/>
                      <a:pt x="12" y="23"/>
                    </a:cubicBezTo>
                    <a:cubicBezTo>
                      <a:pt x="12" y="23"/>
                      <a:pt x="13" y="21"/>
                      <a:pt x="13" y="20"/>
                    </a:cubicBezTo>
                    <a:cubicBezTo>
                      <a:pt x="13" y="19"/>
                      <a:pt x="15" y="15"/>
                      <a:pt x="15" y="15"/>
                    </a:cubicBezTo>
                    <a:cubicBezTo>
                      <a:pt x="16" y="14"/>
                      <a:pt x="16" y="12"/>
                      <a:pt x="17" y="11"/>
                    </a:cubicBezTo>
                    <a:cubicBezTo>
                      <a:pt x="17" y="11"/>
                      <a:pt x="17" y="10"/>
                      <a:pt x="18" y="11"/>
                    </a:cubicBezTo>
                    <a:cubicBezTo>
                      <a:pt x="18" y="11"/>
                      <a:pt x="23" y="15"/>
                      <a:pt x="23" y="15"/>
                    </a:cubicBezTo>
                    <a:lnTo>
                      <a:pt x="24" y="1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6"/>
              <p:cNvSpPr>
                <a:spLocks noEditPoints="1"/>
              </p:cNvSpPr>
              <p:nvPr/>
            </p:nvSpPr>
            <p:spPr bwMode="auto">
              <a:xfrm>
                <a:off x="3710" y="1416"/>
                <a:ext cx="114" cy="213"/>
              </a:xfrm>
              <a:custGeom>
                <a:avLst/>
                <a:gdLst>
                  <a:gd name="T0" fmla="*/ 2 w 8"/>
                  <a:gd name="T1" fmla="*/ 1 h 15"/>
                  <a:gd name="T2" fmla="*/ 2 w 8"/>
                  <a:gd name="T3" fmla="*/ 3 h 15"/>
                  <a:gd name="T4" fmla="*/ 1 w 8"/>
                  <a:gd name="T5" fmla="*/ 7 h 15"/>
                  <a:gd name="T6" fmla="*/ 0 w 8"/>
                  <a:gd name="T7" fmla="*/ 12 h 15"/>
                  <a:gd name="T8" fmla="*/ 0 w 8"/>
                  <a:gd name="T9" fmla="*/ 14 h 15"/>
                  <a:gd name="T10" fmla="*/ 1 w 8"/>
                  <a:gd name="T11" fmla="*/ 15 h 15"/>
                  <a:gd name="T12" fmla="*/ 3 w 8"/>
                  <a:gd name="T13" fmla="*/ 13 h 15"/>
                  <a:gd name="T14" fmla="*/ 6 w 8"/>
                  <a:gd name="T15" fmla="*/ 11 h 15"/>
                  <a:gd name="T16" fmla="*/ 8 w 8"/>
                  <a:gd name="T17" fmla="*/ 8 h 15"/>
                  <a:gd name="T18" fmla="*/ 7 w 8"/>
                  <a:gd name="T19" fmla="*/ 0 h 15"/>
                  <a:gd name="T20" fmla="*/ 2 w 8"/>
                  <a:gd name="T21" fmla="*/ 1 h 15"/>
                  <a:gd name="T22" fmla="*/ 4 w 8"/>
                  <a:gd name="T23" fmla="*/ 6 h 15"/>
                  <a:gd name="T24" fmla="*/ 4 w 8"/>
                  <a:gd name="T25" fmla="*/ 8 h 15"/>
                  <a:gd name="T26" fmla="*/ 4 w 8"/>
                  <a:gd name="T27" fmla="*/ 11 h 15"/>
                  <a:gd name="T28" fmla="*/ 3 w 8"/>
                  <a:gd name="T29" fmla="*/ 11 h 15"/>
                  <a:gd name="T30" fmla="*/ 3 w 8"/>
                  <a:gd name="T31" fmla="*/ 9 h 15"/>
                  <a:gd name="T32" fmla="*/ 3 w 8"/>
                  <a:gd name="T33" fmla="*/ 7 h 15"/>
                  <a:gd name="T34" fmla="*/ 4 w 8"/>
                  <a:gd name="T35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15">
                    <a:moveTo>
                      <a:pt x="2" y="1"/>
                    </a:moveTo>
                    <a:cubicBezTo>
                      <a:pt x="2" y="1"/>
                      <a:pt x="2" y="3"/>
                      <a:pt x="2" y="3"/>
                    </a:cubicBezTo>
                    <a:cubicBezTo>
                      <a:pt x="2" y="4"/>
                      <a:pt x="1" y="6"/>
                      <a:pt x="1" y="7"/>
                    </a:cubicBezTo>
                    <a:cubicBezTo>
                      <a:pt x="1" y="8"/>
                      <a:pt x="0" y="11"/>
                      <a:pt x="0" y="12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1" y="15"/>
                      <a:pt x="1" y="15"/>
                    </a:cubicBezTo>
                    <a:cubicBezTo>
                      <a:pt x="1" y="15"/>
                      <a:pt x="3" y="14"/>
                      <a:pt x="3" y="13"/>
                    </a:cubicBezTo>
                    <a:cubicBezTo>
                      <a:pt x="4" y="13"/>
                      <a:pt x="6" y="11"/>
                      <a:pt x="6" y="11"/>
                    </a:cubicBezTo>
                    <a:cubicBezTo>
                      <a:pt x="6" y="10"/>
                      <a:pt x="8" y="8"/>
                      <a:pt x="8" y="8"/>
                    </a:cubicBezTo>
                    <a:cubicBezTo>
                      <a:pt x="8" y="7"/>
                      <a:pt x="7" y="0"/>
                      <a:pt x="7" y="0"/>
                    </a:cubicBezTo>
                    <a:lnTo>
                      <a:pt x="2" y="1"/>
                    </a:lnTo>
                    <a:close/>
                    <a:moveTo>
                      <a:pt x="4" y="6"/>
                    </a:moveTo>
                    <a:cubicBezTo>
                      <a:pt x="4" y="7"/>
                      <a:pt x="4" y="8"/>
                      <a:pt x="4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9"/>
                      <a:pt x="3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7"/>
                      <a:pt x="4" y="6"/>
                      <a:pt x="4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7"/>
              <p:cNvSpPr/>
              <p:nvPr/>
            </p:nvSpPr>
            <p:spPr bwMode="auto">
              <a:xfrm>
                <a:off x="3238" y="1002"/>
                <a:ext cx="100" cy="86"/>
              </a:xfrm>
              <a:custGeom>
                <a:avLst/>
                <a:gdLst>
                  <a:gd name="T0" fmla="*/ 100 w 100"/>
                  <a:gd name="T1" fmla="*/ 57 h 86"/>
                  <a:gd name="T2" fmla="*/ 0 w 100"/>
                  <a:gd name="T3" fmla="*/ 0 h 86"/>
                  <a:gd name="T4" fmla="*/ 0 w 100"/>
                  <a:gd name="T5" fmla="*/ 29 h 86"/>
                  <a:gd name="T6" fmla="*/ 86 w 100"/>
                  <a:gd name="T7" fmla="*/ 86 h 86"/>
                  <a:gd name="T8" fmla="*/ 100 w 100"/>
                  <a:gd name="T9" fmla="*/ 5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6">
                    <a:moveTo>
                      <a:pt x="100" y="57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86" y="86"/>
                    </a:lnTo>
                    <a:lnTo>
                      <a:pt x="100" y="5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3495" y="1130"/>
                <a:ext cx="115" cy="1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9"/>
              <p:cNvSpPr/>
              <p:nvPr/>
            </p:nvSpPr>
            <p:spPr bwMode="auto">
              <a:xfrm>
                <a:off x="2967" y="175"/>
                <a:ext cx="100" cy="29"/>
              </a:xfrm>
              <a:custGeom>
                <a:avLst/>
                <a:gdLst>
                  <a:gd name="T0" fmla="*/ 100 w 100"/>
                  <a:gd name="T1" fmla="*/ 0 h 29"/>
                  <a:gd name="T2" fmla="*/ 0 w 100"/>
                  <a:gd name="T3" fmla="*/ 15 h 29"/>
                  <a:gd name="T4" fmla="*/ 0 w 100"/>
                  <a:gd name="T5" fmla="*/ 29 h 29"/>
                  <a:gd name="T6" fmla="*/ 86 w 100"/>
                  <a:gd name="T7" fmla="*/ 15 h 29"/>
                  <a:gd name="T8" fmla="*/ 100 w 100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29">
                    <a:moveTo>
                      <a:pt x="100" y="0"/>
                    </a:moveTo>
                    <a:lnTo>
                      <a:pt x="0" y="15"/>
                    </a:lnTo>
                    <a:lnTo>
                      <a:pt x="0" y="29"/>
                    </a:lnTo>
                    <a:lnTo>
                      <a:pt x="86" y="15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3738" y="1416"/>
                <a:ext cx="86" cy="28"/>
              </a:xfrm>
              <a:custGeom>
                <a:avLst/>
                <a:gdLst>
                  <a:gd name="T0" fmla="*/ 86 w 86"/>
                  <a:gd name="T1" fmla="*/ 28 h 28"/>
                  <a:gd name="T2" fmla="*/ 0 w 86"/>
                  <a:gd name="T3" fmla="*/ 28 h 28"/>
                  <a:gd name="T4" fmla="*/ 0 w 86"/>
                  <a:gd name="T5" fmla="*/ 14 h 28"/>
                  <a:gd name="T6" fmla="*/ 86 w 86"/>
                  <a:gd name="T7" fmla="*/ 0 h 28"/>
                  <a:gd name="T8" fmla="*/ 86 w 8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8">
                    <a:moveTo>
                      <a:pt x="86" y="28"/>
                    </a:moveTo>
                    <a:lnTo>
                      <a:pt x="0" y="28"/>
                    </a:lnTo>
                    <a:lnTo>
                      <a:pt x="0" y="14"/>
                    </a:lnTo>
                    <a:lnTo>
                      <a:pt x="86" y="0"/>
                    </a:lnTo>
                    <a:lnTo>
                      <a:pt x="86" y="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293" name="组合 15"/>
            <p:cNvGrpSpPr/>
            <p:nvPr/>
          </p:nvGrpSpPr>
          <p:grpSpPr bwMode="auto">
            <a:xfrm>
              <a:off x="5015546" y="3964062"/>
              <a:ext cx="2071093" cy="274210"/>
              <a:chOff x="5015546" y="3964062"/>
              <a:chExt cx="2071093" cy="27421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5015546" y="3963524"/>
                <a:ext cx="346054" cy="27459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361600" y="4238120"/>
                <a:ext cx="172550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5644157" y="3741308"/>
              <a:ext cx="1319132" cy="461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8" name="组合 34"/>
          <p:cNvGrpSpPr/>
          <p:nvPr/>
        </p:nvGrpSpPr>
        <p:grpSpPr bwMode="auto">
          <a:xfrm>
            <a:off x="1271588" y="3409950"/>
            <a:ext cx="2249487" cy="655638"/>
            <a:chOff x="1296026" y="3591475"/>
            <a:chExt cx="2249309" cy="656169"/>
          </a:xfrm>
        </p:grpSpPr>
        <p:grpSp>
          <p:nvGrpSpPr>
            <p:cNvPr id="11287" name="组合 35"/>
            <p:cNvGrpSpPr/>
            <p:nvPr/>
          </p:nvGrpSpPr>
          <p:grpSpPr bwMode="auto">
            <a:xfrm>
              <a:off x="1352736" y="3964062"/>
              <a:ext cx="2192599" cy="274210"/>
              <a:chOff x="1352736" y="3964062"/>
              <a:chExt cx="2192599" cy="27421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353172" y="4238112"/>
                <a:ext cx="187786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3227860" y="3964841"/>
                <a:ext cx="317475" cy="27327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1346822" y="3785307"/>
              <a:ext cx="1406414" cy="462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5"/>
            <p:cNvGrpSpPr>
              <a:grpSpLocks noChangeAspect="1"/>
            </p:cNvGrpSpPr>
            <p:nvPr/>
          </p:nvGrpSpPr>
          <p:grpSpPr bwMode="auto">
            <a:xfrm>
              <a:off x="1296026" y="3591475"/>
              <a:ext cx="264153" cy="638743"/>
              <a:chOff x="4876" y="1331"/>
              <a:chExt cx="177" cy="428"/>
            </a:xfrm>
            <a:effectLst>
              <a:reflection blurRad="6350" stA="35000" endPos="33000" dir="5400000" sy="-100000" algn="bl" rotWithShape="0"/>
            </a:effectLst>
          </p:grpSpPr>
          <p:sp>
            <p:nvSpPr>
              <p:cNvPr id="39" name="Freeform 6"/>
              <p:cNvSpPr/>
              <p:nvPr/>
            </p:nvSpPr>
            <p:spPr bwMode="auto">
              <a:xfrm>
                <a:off x="4947" y="1331"/>
                <a:ext cx="45" cy="83"/>
              </a:xfrm>
              <a:custGeom>
                <a:avLst/>
                <a:gdLst>
                  <a:gd name="T0" fmla="*/ 14 w 19"/>
                  <a:gd name="T1" fmla="*/ 27 h 35"/>
                  <a:gd name="T2" fmla="*/ 14 w 19"/>
                  <a:gd name="T3" fmla="*/ 26 h 35"/>
                  <a:gd name="T4" fmla="*/ 17 w 19"/>
                  <a:gd name="T5" fmla="*/ 24 h 35"/>
                  <a:gd name="T6" fmla="*/ 19 w 19"/>
                  <a:gd name="T7" fmla="*/ 20 h 35"/>
                  <a:gd name="T8" fmla="*/ 19 w 19"/>
                  <a:gd name="T9" fmla="*/ 16 h 35"/>
                  <a:gd name="T10" fmla="*/ 19 w 19"/>
                  <a:gd name="T11" fmla="*/ 10 h 35"/>
                  <a:gd name="T12" fmla="*/ 18 w 19"/>
                  <a:gd name="T13" fmla="*/ 6 h 35"/>
                  <a:gd name="T14" fmla="*/ 17 w 19"/>
                  <a:gd name="T15" fmla="*/ 1 h 35"/>
                  <a:gd name="T16" fmla="*/ 12 w 19"/>
                  <a:gd name="T17" fmla="*/ 0 h 35"/>
                  <a:gd name="T18" fmla="*/ 6 w 19"/>
                  <a:gd name="T19" fmla="*/ 1 h 35"/>
                  <a:gd name="T20" fmla="*/ 0 w 19"/>
                  <a:gd name="T21" fmla="*/ 6 h 35"/>
                  <a:gd name="T22" fmla="*/ 0 w 19"/>
                  <a:gd name="T23" fmla="*/ 15 h 35"/>
                  <a:gd name="T24" fmla="*/ 2 w 19"/>
                  <a:gd name="T25" fmla="*/ 21 h 35"/>
                  <a:gd name="T26" fmla="*/ 2 w 19"/>
                  <a:gd name="T27" fmla="*/ 23 h 35"/>
                  <a:gd name="T28" fmla="*/ 5 w 19"/>
                  <a:gd name="T29" fmla="*/ 31 h 35"/>
                  <a:gd name="T30" fmla="*/ 8 w 19"/>
                  <a:gd name="T31" fmla="*/ 35 h 35"/>
                  <a:gd name="T32" fmla="*/ 11 w 19"/>
                  <a:gd name="T33" fmla="*/ 33 h 35"/>
                  <a:gd name="T34" fmla="*/ 14 w 19"/>
                  <a:gd name="T35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35">
                    <a:moveTo>
                      <a:pt x="14" y="27"/>
                    </a:move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6" y="25"/>
                      <a:pt x="17" y="24"/>
                    </a:cubicBezTo>
                    <a:cubicBezTo>
                      <a:pt x="18" y="23"/>
                      <a:pt x="18" y="20"/>
                      <a:pt x="19" y="20"/>
                    </a:cubicBezTo>
                    <a:cubicBezTo>
                      <a:pt x="19" y="18"/>
                      <a:pt x="19" y="17"/>
                      <a:pt x="19" y="16"/>
                    </a:cubicBezTo>
                    <a:cubicBezTo>
                      <a:pt x="19" y="16"/>
                      <a:pt x="19" y="12"/>
                      <a:pt x="19" y="10"/>
                    </a:cubicBezTo>
                    <a:cubicBezTo>
                      <a:pt x="18" y="8"/>
                      <a:pt x="18" y="7"/>
                      <a:pt x="18" y="6"/>
                    </a:cubicBezTo>
                    <a:cubicBezTo>
                      <a:pt x="18" y="5"/>
                      <a:pt x="19" y="2"/>
                      <a:pt x="17" y="1"/>
                    </a:cubicBezTo>
                    <a:cubicBezTo>
                      <a:pt x="16" y="1"/>
                      <a:pt x="13" y="0"/>
                      <a:pt x="12" y="0"/>
                    </a:cubicBezTo>
                    <a:cubicBezTo>
                      <a:pt x="11" y="0"/>
                      <a:pt x="9" y="0"/>
                      <a:pt x="6" y="1"/>
                    </a:cubicBezTo>
                    <a:cubicBezTo>
                      <a:pt x="5" y="1"/>
                      <a:pt x="1" y="4"/>
                      <a:pt x="0" y="6"/>
                    </a:cubicBezTo>
                    <a:cubicBezTo>
                      <a:pt x="0" y="9"/>
                      <a:pt x="0" y="13"/>
                      <a:pt x="0" y="15"/>
                    </a:cubicBezTo>
                    <a:cubicBezTo>
                      <a:pt x="1" y="18"/>
                      <a:pt x="2" y="20"/>
                      <a:pt x="2" y="21"/>
                    </a:cubicBezTo>
                    <a:cubicBezTo>
                      <a:pt x="3" y="21"/>
                      <a:pt x="2" y="22"/>
                      <a:pt x="2" y="23"/>
                    </a:cubicBezTo>
                    <a:cubicBezTo>
                      <a:pt x="3" y="25"/>
                      <a:pt x="5" y="31"/>
                      <a:pt x="5" y="31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1" y="33"/>
                      <a:pt x="11" y="33"/>
                      <a:pt x="11" y="33"/>
                    </a:cubicBezTo>
                    <a:lnTo>
                      <a:pt x="14" y="2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4893" y="1385"/>
                <a:ext cx="141" cy="147"/>
              </a:xfrm>
              <a:custGeom>
                <a:avLst/>
                <a:gdLst>
                  <a:gd name="T0" fmla="*/ 40 w 60"/>
                  <a:gd name="T1" fmla="*/ 3 h 62"/>
                  <a:gd name="T2" fmla="*/ 39 w 60"/>
                  <a:gd name="T3" fmla="*/ 3 h 62"/>
                  <a:gd name="T4" fmla="*/ 37 w 60"/>
                  <a:gd name="T5" fmla="*/ 3 h 62"/>
                  <a:gd name="T6" fmla="*/ 36 w 60"/>
                  <a:gd name="T7" fmla="*/ 5 h 62"/>
                  <a:gd name="T8" fmla="*/ 33 w 60"/>
                  <a:gd name="T9" fmla="*/ 9 h 62"/>
                  <a:gd name="T10" fmla="*/ 29 w 60"/>
                  <a:gd name="T11" fmla="*/ 7 h 62"/>
                  <a:gd name="T12" fmla="*/ 25 w 60"/>
                  <a:gd name="T13" fmla="*/ 0 h 62"/>
                  <a:gd name="T14" fmla="*/ 23 w 60"/>
                  <a:gd name="T15" fmla="*/ 2 h 62"/>
                  <a:gd name="T16" fmla="*/ 15 w 60"/>
                  <a:gd name="T17" fmla="*/ 7 h 62"/>
                  <a:gd name="T18" fmla="*/ 8 w 60"/>
                  <a:gd name="T19" fmla="*/ 13 h 62"/>
                  <a:gd name="T20" fmla="*/ 0 w 60"/>
                  <a:gd name="T21" fmla="*/ 35 h 62"/>
                  <a:gd name="T22" fmla="*/ 0 w 60"/>
                  <a:gd name="T23" fmla="*/ 45 h 62"/>
                  <a:gd name="T24" fmla="*/ 9 w 60"/>
                  <a:gd name="T25" fmla="*/ 39 h 62"/>
                  <a:gd name="T26" fmla="*/ 11 w 60"/>
                  <a:gd name="T27" fmla="*/ 44 h 62"/>
                  <a:gd name="T28" fmla="*/ 15 w 60"/>
                  <a:gd name="T29" fmla="*/ 38 h 62"/>
                  <a:gd name="T30" fmla="*/ 14 w 60"/>
                  <a:gd name="T31" fmla="*/ 53 h 62"/>
                  <a:gd name="T32" fmla="*/ 16 w 60"/>
                  <a:gd name="T33" fmla="*/ 57 h 62"/>
                  <a:gd name="T34" fmla="*/ 27 w 60"/>
                  <a:gd name="T35" fmla="*/ 62 h 62"/>
                  <a:gd name="T36" fmla="*/ 39 w 60"/>
                  <a:gd name="T37" fmla="*/ 61 h 62"/>
                  <a:gd name="T38" fmla="*/ 49 w 60"/>
                  <a:gd name="T39" fmla="*/ 60 h 62"/>
                  <a:gd name="T40" fmla="*/ 53 w 60"/>
                  <a:gd name="T41" fmla="*/ 51 h 62"/>
                  <a:gd name="T42" fmla="*/ 60 w 60"/>
                  <a:gd name="T43" fmla="*/ 39 h 62"/>
                  <a:gd name="T44" fmla="*/ 60 w 60"/>
                  <a:gd name="T45" fmla="*/ 29 h 62"/>
                  <a:gd name="T46" fmla="*/ 56 w 60"/>
                  <a:gd name="T47" fmla="*/ 19 h 62"/>
                  <a:gd name="T48" fmla="*/ 50 w 60"/>
                  <a:gd name="T49" fmla="*/ 5 h 62"/>
                  <a:gd name="T50" fmla="*/ 40 w 60"/>
                  <a:gd name="T5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2">
                    <a:moveTo>
                      <a:pt x="40" y="3"/>
                    </a:moveTo>
                    <a:cubicBezTo>
                      <a:pt x="40" y="3"/>
                      <a:pt x="39" y="3"/>
                      <a:pt x="39" y="3"/>
                    </a:cubicBezTo>
                    <a:cubicBezTo>
                      <a:pt x="38" y="3"/>
                      <a:pt x="37" y="3"/>
                      <a:pt x="37" y="3"/>
                    </a:cubicBezTo>
                    <a:cubicBezTo>
                      <a:pt x="37" y="3"/>
                      <a:pt x="36" y="4"/>
                      <a:pt x="36" y="5"/>
                    </a:cubicBezTo>
                    <a:cubicBezTo>
                      <a:pt x="36" y="6"/>
                      <a:pt x="34" y="8"/>
                      <a:pt x="33" y="9"/>
                    </a:cubicBezTo>
                    <a:cubicBezTo>
                      <a:pt x="32" y="10"/>
                      <a:pt x="30" y="8"/>
                      <a:pt x="29" y="7"/>
                    </a:cubicBezTo>
                    <a:cubicBezTo>
                      <a:pt x="28" y="5"/>
                      <a:pt x="25" y="1"/>
                      <a:pt x="25" y="0"/>
                    </a:cubicBezTo>
                    <a:cubicBezTo>
                      <a:pt x="25" y="0"/>
                      <a:pt x="24" y="2"/>
                      <a:pt x="23" y="2"/>
                    </a:cubicBezTo>
                    <a:cubicBezTo>
                      <a:pt x="23" y="3"/>
                      <a:pt x="15" y="6"/>
                      <a:pt x="15" y="7"/>
                    </a:cubicBezTo>
                    <a:cubicBezTo>
                      <a:pt x="15" y="7"/>
                      <a:pt x="9" y="9"/>
                      <a:pt x="8" y="13"/>
                    </a:cubicBezTo>
                    <a:cubicBezTo>
                      <a:pt x="7" y="17"/>
                      <a:pt x="0" y="33"/>
                      <a:pt x="0" y="35"/>
                    </a:cubicBezTo>
                    <a:cubicBezTo>
                      <a:pt x="0" y="37"/>
                      <a:pt x="0" y="45"/>
                      <a:pt x="0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5" y="38"/>
                      <a:pt x="15" y="38"/>
                    </a:cubicBezTo>
                    <a:cubicBezTo>
                      <a:pt x="15" y="39"/>
                      <a:pt x="14" y="52"/>
                      <a:pt x="14" y="53"/>
                    </a:cubicBezTo>
                    <a:cubicBezTo>
                      <a:pt x="14" y="54"/>
                      <a:pt x="16" y="57"/>
                      <a:pt x="16" y="57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0" y="5"/>
                      <a:pt x="50" y="5"/>
                      <a:pt x="50" y="5"/>
                    </a:cubicBezTo>
                    <a:lnTo>
                      <a:pt x="40" y="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8"/>
              <p:cNvSpPr/>
              <p:nvPr/>
            </p:nvSpPr>
            <p:spPr bwMode="auto">
              <a:xfrm>
                <a:off x="4923" y="1390"/>
                <a:ext cx="130" cy="369"/>
              </a:xfrm>
              <a:custGeom>
                <a:avLst/>
                <a:gdLst>
                  <a:gd name="T0" fmla="*/ 18 w 55"/>
                  <a:gd name="T1" fmla="*/ 89 h 156"/>
                  <a:gd name="T2" fmla="*/ 18 w 55"/>
                  <a:gd name="T3" fmla="*/ 99 h 156"/>
                  <a:gd name="T4" fmla="*/ 19 w 55"/>
                  <a:gd name="T5" fmla="*/ 105 h 156"/>
                  <a:gd name="T6" fmla="*/ 18 w 55"/>
                  <a:gd name="T7" fmla="*/ 112 h 156"/>
                  <a:gd name="T8" fmla="*/ 18 w 55"/>
                  <a:gd name="T9" fmla="*/ 122 h 156"/>
                  <a:gd name="T10" fmla="*/ 18 w 55"/>
                  <a:gd name="T11" fmla="*/ 128 h 156"/>
                  <a:gd name="T12" fmla="*/ 17 w 55"/>
                  <a:gd name="T13" fmla="*/ 139 h 156"/>
                  <a:gd name="T14" fmla="*/ 17 w 55"/>
                  <a:gd name="T15" fmla="*/ 145 h 156"/>
                  <a:gd name="T16" fmla="*/ 18 w 55"/>
                  <a:gd name="T17" fmla="*/ 147 h 156"/>
                  <a:gd name="T18" fmla="*/ 17 w 55"/>
                  <a:gd name="T19" fmla="*/ 152 h 156"/>
                  <a:gd name="T20" fmla="*/ 18 w 55"/>
                  <a:gd name="T21" fmla="*/ 155 h 156"/>
                  <a:gd name="T22" fmla="*/ 25 w 55"/>
                  <a:gd name="T23" fmla="*/ 156 h 156"/>
                  <a:gd name="T24" fmla="*/ 27 w 55"/>
                  <a:gd name="T25" fmla="*/ 155 h 156"/>
                  <a:gd name="T26" fmla="*/ 26 w 55"/>
                  <a:gd name="T27" fmla="*/ 150 h 156"/>
                  <a:gd name="T28" fmla="*/ 25 w 55"/>
                  <a:gd name="T29" fmla="*/ 147 h 156"/>
                  <a:gd name="T30" fmla="*/ 27 w 55"/>
                  <a:gd name="T31" fmla="*/ 146 h 156"/>
                  <a:gd name="T32" fmla="*/ 30 w 55"/>
                  <a:gd name="T33" fmla="*/ 137 h 156"/>
                  <a:gd name="T34" fmla="*/ 33 w 55"/>
                  <a:gd name="T35" fmla="*/ 117 h 156"/>
                  <a:gd name="T36" fmla="*/ 36 w 55"/>
                  <a:gd name="T37" fmla="*/ 87 h 156"/>
                  <a:gd name="T38" fmla="*/ 35 w 55"/>
                  <a:gd name="T39" fmla="*/ 75 h 156"/>
                  <a:gd name="T40" fmla="*/ 36 w 55"/>
                  <a:gd name="T41" fmla="*/ 66 h 156"/>
                  <a:gd name="T42" fmla="*/ 42 w 55"/>
                  <a:gd name="T43" fmla="*/ 66 h 156"/>
                  <a:gd name="T44" fmla="*/ 50 w 55"/>
                  <a:gd name="T45" fmla="*/ 71 h 156"/>
                  <a:gd name="T46" fmla="*/ 54 w 55"/>
                  <a:gd name="T47" fmla="*/ 73 h 156"/>
                  <a:gd name="T48" fmla="*/ 54 w 55"/>
                  <a:gd name="T49" fmla="*/ 61 h 156"/>
                  <a:gd name="T50" fmla="*/ 48 w 55"/>
                  <a:gd name="T51" fmla="*/ 45 h 156"/>
                  <a:gd name="T52" fmla="*/ 50 w 55"/>
                  <a:gd name="T53" fmla="*/ 31 h 156"/>
                  <a:gd name="T54" fmla="*/ 46 w 55"/>
                  <a:gd name="T55" fmla="*/ 21 h 156"/>
                  <a:gd name="T56" fmla="*/ 44 w 55"/>
                  <a:gd name="T57" fmla="*/ 7 h 156"/>
                  <a:gd name="T58" fmla="*/ 39 w 55"/>
                  <a:gd name="T59" fmla="*/ 2 h 156"/>
                  <a:gd name="T60" fmla="*/ 32 w 55"/>
                  <a:gd name="T61" fmla="*/ 0 h 156"/>
                  <a:gd name="T62" fmla="*/ 26 w 55"/>
                  <a:gd name="T63" fmla="*/ 1 h 156"/>
                  <a:gd name="T64" fmla="*/ 27 w 55"/>
                  <a:gd name="T65" fmla="*/ 4 h 156"/>
                  <a:gd name="T66" fmla="*/ 31 w 55"/>
                  <a:gd name="T67" fmla="*/ 4 h 156"/>
                  <a:gd name="T68" fmla="*/ 37 w 55"/>
                  <a:gd name="T69" fmla="*/ 9 h 156"/>
                  <a:gd name="T70" fmla="*/ 40 w 55"/>
                  <a:gd name="T71" fmla="*/ 16 h 156"/>
                  <a:gd name="T72" fmla="*/ 42 w 55"/>
                  <a:gd name="T73" fmla="*/ 20 h 156"/>
                  <a:gd name="T74" fmla="*/ 46 w 55"/>
                  <a:gd name="T75" fmla="*/ 29 h 156"/>
                  <a:gd name="T76" fmla="*/ 44 w 55"/>
                  <a:gd name="T77" fmla="*/ 38 h 156"/>
                  <a:gd name="T78" fmla="*/ 37 w 55"/>
                  <a:gd name="T79" fmla="*/ 38 h 156"/>
                  <a:gd name="T80" fmla="*/ 35 w 55"/>
                  <a:gd name="T81" fmla="*/ 42 h 156"/>
                  <a:gd name="T82" fmla="*/ 35 w 55"/>
                  <a:gd name="T83" fmla="*/ 52 h 156"/>
                  <a:gd name="T84" fmla="*/ 24 w 55"/>
                  <a:gd name="T85" fmla="*/ 55 h 156"/>
                  <a:gd name="T86" fmla="*/ 10 w 55"/>
                  <a:gd name="T87" fmla="*/ 55 h 156"/>
                  <a:gd name="T88" fmla="*/ 2 w 55"/>
                  <a:gd name="T89" fmla="*/ 51 h 156"/>
                  <a:gd name="T90" fmla="*/ 0 w 55"/>
                  <a:gd name="T91" fmla="*/ 57 h 156"/>
                  <a:gd name="T92" fmla="*/ 0 w 55"/>
                  <a:gd name="T93" fmla="*/ 78 h 156"/>
                  <a:gd name="T94" fmla="*/ 3 w 55"/>
                  <a:gd name="T95" fmla="*/ 102 h 156"/>
                  <a:gd name="T96" fmla="*/ 4 w 55"/>
                  <a:gd name="T97" fmla="*/ 131 h 156"/>
                  <a:gd name="T98" fmla="*/ 6 w 55"/>
                  <a:gd name="T99" fmla="*/ 147 h 156"/>
                  <a:gd name="T100" fmla="*/ 5 w 55"/>
                  <a:gd name="T101" fmla="*/ 150 h 156"/>
                  <a:gd name="T102" fmla="*/ 2 w 55"/>
                  <a:gd name="T103" fmla="*/ 153 h 156"/>
                  <a:gd name="T104" fmla="*/ 6 w 55"/>
                  <a:gd name="T105" fmla="*/ 155 h 156"/>
                  <a:gd name="T106" fmla="*/ 12 w 55"/>
                  <a:gd name="T107" fmla="*/ 155 h 156"/>
                  <a:gd name="T108" fmla="*/ 16 w 55"/>
                  <a:gd name="T109" fmla="*/ 153 h 156"/>
                  <a:gd name="T110" fmla="*/ 15 w 55"/>
                  <a:gd name="T111" fmla="*/ 147 h 156"/>
                  <a:gd name="T112" fmla="*/ 16 w 55"/>
                  <a:gd name="T113" fmla="*/ 144 h 156"/>
                  <a:gd name="T114" fmla="*/ 16 w 55"/>
                  <a:gd name="T115" fmla="*/ 113 h 156"/>
                  <a:gd name="T116" fmla="*/ 15 w 55"/>
                  <a:gd name="T117" fmla="*/ 89 h 156"/>
                  <a:gd name="T118" fmla="*/ 17 w 55"/>
                  <a:gd name="T119" fmla="*/ 8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5" h="156">
                    <a:moveTo>
                      <a:pt x="17" y="84"/>
                    </a:moveTo>
                    <a:cubicBezTo>
                      <a:pt x="17" y="85"/>
                      <a:pt x="18" y="88"/>
                      <a:pt x="18" y="89"/>
                    </a:cubicBezTo>
                    <a:cubicBezTo>
                      <a:pt x="18" y="90"/>
                      <a:pt x="18" y="91"/>
                      <a:pt x="18" y="93"/>
                    </a:cubicBezTo>
                    <a:cubicBezTo>
                      <a:pt x="18" y="94"/>
                      <a:pt x="18" y="98"/>
                      <a:pt x="18" y="99"/>
                    </a:cubicBezTo>
                    <a:cubicBezTo>
                      <a:pt x="18" y="99"/>
                      <a:pt x="18" y="103"/>
                      <a:pt x="18" y="103"/>
                    </a:cubicBezTo>
                    <a:cubicBezTo>
                      <a:pt x="19" y="103"/>
                      <a:pt x="19" y="104"/>
                      <a:pt x="19" y="105"/>
                    </a:cubicBezTo>
                    <a:cubicBezTo>
                      <a:pt x="19" y="106"/>
                      <a:pt x="19" y="107"/>
                      <a:pt x="19" y="108"/>
                    </a:cubicBezTo>
                    <a:cubicBezTo>
                      <a:pt x="19" y="108"/>
                      <a:pt x="18" y="111"/>
                      <a:pt x="18" y="112"/>
                    </a:cubicBezTo>
                    <a:cubicBezTo>
                      <a:pt x="18" y="112"/>
                      <a:pt x="19" y="117"/>
                      <a:pt x="18" y="118"/>
                    </a:cubicBezTo>
                    <a:cubicBezTo>
                      <a:pt x="18" y="119"/>
                      <a:pt x="18" y="121"/>
                      <a:pt x="18" y="122"/>
                    </a:cubicBezTo>
                    <a:cubicBezTo>
                      <a:pt x="18" y="123"/>
                      <a:pt x="17" y="125"/>
                      <a:pt x="18" y="125"/>
                    </a:cubicBezTo>
                    <a:cubicBezTo>
                      <a:pt x="18" y="126"/>
                      <a:pt x="18" y="127"/>
                      <a:pt x="18" y="128"/>
                    </a:cubicBezTo>
                    <a:cubicBezTo>
                      <a:pt x="18" y="130"/>
                      <a:pt x="18" y="134"/>
                      <a:pt x="18" y="136"/>
                    </a:cubicBezTo>
                    <a:cubicBezTo>
                      <a:pt x="18" y="137"/>
                      <a:pt x="18" y="137"/>
                      <a:pt x="17" y="139"/>
                    </a:cubicBezTo>
                    <a:cubicBezTo>
                      <a:pt x="17" y="140"/>
                      <a:pt x="17" y="142"/>
                      <a:pt x="17" y="143"/>
                    </a:cubicBezTo>
                    <a:cubicBezTo>
                      <a:pt x="17" y="143"/>
                      <a:pt x="17" y="145"/>
                      <a:pt x="17" y="145"/>
                    </a:cubicBezTo>
                    <a:cubicBezTo>
                      <a:pt x="17" y="146"/>
                      <a:pt x="17" y="146"/>
                      <a:pt x="17" y="146"/>
                    </a:cubicBezTo>
                    <a:cubicBezTo>
                      <a:pt x="17" y="146"/>
                      <a:pt x="18" y="147"/>
                      <a:pt x="18" y="147"/>
                    </a:cubicBezTo>
                    <a:cubicBezTo>
                      <a:pt x="18" y="148"/>
                      <a:pt x="17" y="149"/>
                      <a:pt x="17" y="150"/>
                    </a:cubicBezTo>
                    <a:cubicBezTo>
                      <a:pt x="17" y="151"/>
                      <a:pt x="17" y="151"/>
                      <a:pt x="17" y="152"/>
                    </a:cubicBezTo>
                    <a:cubicBezTo>
                      <a:pt x="17" y="152"/>
                      <a:pt x="17" y="153"/>
                      <a:pt x="17" y="153"/>
                    </a:cubicBezTo>
                    <a:cubicBezTo>
                      <a:pt x="17" y="153"/>
                      <a:pt x="17" y="155"/>
                      <a:pt x="18" y="155"/>
                    </a:cubicBezTo>
                    <a:cubicBezTo>
                      <a:pt x="18" y="156"/>
                      <a:pt x="20" y="156"/>
                      <a:pt x="21" y="156"/>
                    </a:cubicBezTo>
                    <a:cubicBezTo>
                      <a:pt x="21" y="156"/>
                      <a:pt x="24" y="156"/>
                      <a:pt x="25" y="156"/>
                    </a:cubicBezTo>
                    <a:cubicBezTo>
                      <a:pt x="26" y="156"/>
                      <a:pt x="26" y="156"/>
                      <a:pt x="27" y="156"/>
                    </a:cubicBezTo>
                    <a:cubicBezTo>
                      <a:pt x="27" y="156"/>
                      <a:pt x="27" y="155"/>
                      <a:pt x="27" y="155"/>
                    </a:cubicBezTo>
                    <a:cubicBezTo>
                      <a:pt x="27" y="155"/>
                      <a:pt x="28" y="155"/>
                      <a:pt x="27" y="154"/>
                    </a:cubicBezTo>
                    <a:cubicBezTo>
                      <a:pt x="27" y="153"/>
                      <a:pt x="26" y="151"/>
                      <a:pt x="26" y="150"/>
                    </a:cubicBezTo>
                    <a:cubicBezTo>
                      <a:pt x="25" y="150"/>
                      <a:pt x="25" y="149"/>
                      <a:pt x="25" y="148"/>
                    </a:cubicBezTo>
                    <a:cubicBezTo>
                      <a:pt x="24" y="148"/>
                      <a:pt x="25" y="147"/>
                      <a:pt x="25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6" y="148"/>
                      <a:pt x="27" y="147"/>
                      <a:pt x="27" y="146"/>
                    </a:cubicBezTo>
                    <a:cubicBezTo>
                      <a:pt x="27" y="145"/>
                      <a:pt x="29" y="142"/>
                      <a:pt x="29" y="141"/>
                    </a:cubicBezTo>
                    <a:cubicBezTo>
                      <a:pt x="30" y="140"/>
                      <a:pt x="30" y="138"/>
                      <a:pt x="30" y="137"/>
                    </a:cubicBezTo>
                    <a:cubicBezTo>
                      <a:pt x="30" y="136"/>
                      <a:pt x="31" y="129"/>
                      <a:pt x="31" y="127"/>
                    </a:cubicBezTo>
                    <a:cubicBezTo>
                      <a:pt x="31" y="125"/>
                      <a:pt x="33" y="118"/>
                      <a:pt x="33" y="117"/>
                    </a:cubicBezTo>
                    <a:cubicBezTo>
                      <a:pt x="33" y="116"/>
                      <a:pt x="34" y="105"/>
                      <a:pt x="34" y="104"/>
                    </a:cubicBezTo>
                    <a:cubicBezTo>
                      <a:pt x="34" y="103"/>
                      <a:pt x="36" y="89"/>
                      <a:pt x="36" y="87"/>
                    </a:cubicBezTo>
                    <a:cubicBezTo>
                      <a:pt x="35" y="84"/>
                      <a:pt x="35" y="79"/>
                      <a:pt x="35" y="78"/>
                    </a:cubicBezTo>
                    <a:cubicBezTo>
                      <a:pt x="35" y="78"/>
                      <a:pt x="35" y="76"/>
                      <a:pt x="35" y="75"/>
                    </a:cubicBezTo>
                    <a:cubicBezTo>
                      <a:pt x="35" y="74"/>
                      <a:pt x="36" y="74"/>
                      <a:pt x="36" y="73"/>
                    </a:cubicBezTo>
                    <a:cubicBezTo>
                      <a:pt x="36" y="73"/>
                      <a:pt x="35" y="66"/>
                      <a:pt x="36" y="66"/>
                    </a:cubicBezTo>
                    <a:cubicBezTo>
                      <a:pt x="37" y="66"/>
                      <a:pt x="38" y="66"/>
                      <a:pt x="39" y="66"/>
                    </a:cubicBezTo>
                    <a:cubicBezTo>
                      <a:pt x="40" y="66"/>
                      <a:pt x="41" y="66"/>
                      <a:pt x="42" y="66"/>
                    </a:cubicBezTo>
                    <a:cubicBezTo>
                      <a:pt x="42" y="67"/>
                      <a:pt x="44" y="68"/>
                      <a:pt x="44" y="68"/>
                    </a:cubicBezTo>
                    <a:cubicBezTo>
                      <a:pt x="44" y="68"/>
                      <a:pt x="50" y="71"/>
                      <a:pt x="50" y="71"/>
                    </a:cubicBezTo>
                    <a:cubicBezTo>
                      <a:pt x="50" y="72"/>
                      <a:pt x="52" y="73"/>
                      <a:pt x="52" y="73"/>
                    </a:cubicBezTo>
                    <a:cubicBezTo>
                      <a:pt x="53" y="73"/>
                      <a:pt x="54" y="73"/>
                      <a:pt x="54" y="73"/>
                    </a:cubicBezTo>
                    <a:cubicBezTo>
                      <a:pt x="55" y="73"/>
                      <a:pt x="55" y="72"/>
                      <a:pt x="55" y="72"/>
                    </a:cubicBezTo>
                    <a:cubicBezTo>
                      <a:pt x="55" y="71"/>
                      <a:pt x="55" y="63"/>
                      <a:pt x="54" y="61"/>
                    </a:cubicBezTo>
                    <a:cubicBezTo>
                      <a:pt x="54" y="60"/>
                      <a:pt x="54" y="59"/>
                      <a:pt x="53" y="57"/>
                    </a:cubicBezTo>
                    <a:cubicBezTo>
                      <a:pt x="52" y="55"/>
                      <a:pt x="48" y="46"/>
                      <a:pt x="48" y="45"/>
                    </a:cubicBezTo>
                    <a:cubicBezTo>
                      <a:pt x="48" y="44"/>
                      <a:pt x="48" y="39"/>
                      <a:pt x="48" y="37"/>
                    </a:cubicBezTo>
                    <a:cubicBezTo>
                      <a:pt x="48" y="35"/>
                      <a:pt x="50" y="32"/>
                      <a:pt x="50" y="31"/>
                    </a:cubicBezTo>
                    <a:cubicBezTo>
                      <a:pt x="50" y="30"/>
                      <a:pt x="50" y="26"/>
                      <a:pt x="50" y="25"/>
                    </a:cubicBezTo>
                    <a:cubicBezTo>
                      <a:pt x="49" y="25"/>
                      <a:pt x="47" y="21"/>
                      <a:pt x="46" y="21"/>
                    </a:cubicBezTo>
                    <a:cubicBezTo>
                      <a:pt x="45" y="20"/>
                      <a:pt x="45" y="18"/>
                      <a:pt x="45" y="17"/>
                    </a:cubicBezTo>
                    <a:cubicBezTo>
                      <a:pt x="44" y="16"/>
                      <a:pt x="44" y="8"/>
                      <a:pt x="44" y="7"/>
                    </a:cubicBezTo>
                    <a:cubicBezTo>
                      <a:pt x="43" y="6"/>
                      <a:pt x="43" y="5"/>
                      <a:pt x="42" y="4"/>
                    </a:cubicBezTo>
                    <a:cubicBezTo>
                      <a:pt x="41" y="3"/>
                      <a:pt x="41" y="2"/>
                      <a:pt x="39" y="2"/>
                    </a:cubicBezTo>
                    <a:cubicBezTo>
                      <a:pt x="38" y="1"/>
                      <a:pt x="36" y="0"/>
                      <a:pt x="35" y="0"/>
                    </a:cubicBezTo>
                    <a:cubicBezTo>
                      <a:pt x="35" y="0"/>
                      <a:pt x="32" y="0"/>
                      <a:pt x="32" y="0"/>
                    </a:cubicBezTo>
                    <a:cubicBezTo>
                      <a:pt x="31" y="0"/>
                      <a:pt x="28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1"/>
                      <a:pt x="26" y="2"/>
                      <a:pt x="26" y="2"/>
                    </a:cubicBezTo>
                    <a:cubicBezTo>
                      <a:pt x="27" y="3"/>
                      <a:pt x="26" y="3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4"/>
                      <a:pt x="31" y="4"/>
                      <a:pt x="31" y="4"/>
                    </a:cubicBezTo>
                    <a:cubicBezTo>
                      <a:pt x="32" y="4"/>
                      <a:pt x="35" y="6"/>
                      <a:pt x="36" y="6"/>
                    </a:cubicBezTo>
                    <a:cubicBezTo>
                      <a:pt x="36" y="7"/>
                      <a:pt x="37" y="8"/>
                      <a:pt x="37" y="9"/>
                    </a:cubicBezTo>
                    <a:cubicBezTo>
                      <a:pt x="38" y="10"/>
                      <a:pt x="39" y="11"/>
                      <a:pt x="39" y="12"/>
                    </a:cubicBezTo>
                    <a:cubicBezTo>
                      <a:pt x="39" y="14"/>
                      <a:pt x="40" y="15"/>
                      <a:pt x="40" y="16"/>
                    </a:cubicBezTo>
                    <a:cubicBezTo>
                      <a:pt x="40" y="16"/>
                      <a:pt x="40" y="17"/>
                      <a:pt x="40" y="18"/>
                    </a:cubicBezTo>
                    <a:cubicBezTo>
                      <a:pt x="40" y="19"/>
                      <a:pt x="41" y="19"/>
                      <a:pt x="42" y="20"/>
                    </a:cubicBezTo>
                    <a:cubicBezTo>
                      <a:pt x="42" y="22"/>
                      <a:pt x="43" y="23"/>
                      <a:pt x="44" y="24"/>
                    </a:cubicBezTo>
                    <a:cubicBezTo>
                      <a:pt x="44" y="24"/>
                      <a:pt x="46" y="28"/>
                      <a:pt x="46" y="29"/>
                    </a:cubicBezTo>
                    <a:cubicBezTo>
                      <a:pt x="46" y="30"/>
                      <a:pt x="46" y="34"/>
                      <a:pt x="46" y="35"/>
                    </a:cubicBezTo>
                    <a:cubicBezTo>
                      <a:pt x="46" y="36"/>
                      <a:pt x="45" y="38"/>
                      <a:pt x="44" y="38"/>
                    </a:cubicBezTo>
                    <a:cubicBezTo>
                      <a:pt x="43" y="39"/>
                      <a:pt x="42" y="40"/>
                      <a:pt x="41" y="40"/>
                    </a:cubicBezTo>
                    <a:cubicBezTo>
                      <a:pt x="41" y="40"/>
                      <a:pt x="37" y="38"/>
                      <a:pt x="37" y="38"/>
                    </a:cubicBezTo>
                    <a:cubicBezTo>
                      <a:pt x="37" y="38"/>
                      <a:pt x="36" y="35"/>
                      <a:pt x="35" y="36"/>
                    </a:cubicBezTo>
                    <a:cubicBezTo>
                      <a:pt x="35" y="36"/>
                      <a:pt x="35" y="41"/>
                      <a:pt x="35" y="42"/>
                    </a:cubicBezTo>
                    <a:cubicBezTo>
                      <a:pt x="36" y="43"/>
                      <a:pt x="36" y="45"/>
                      <a:pt x="36" y="45"/>
                    </a:cubicBezTo>
                    <a:cubicBezTo>
                      <a:pt x="36" y="45"/>
                      <a:pt x="35" y="51"/>
                      <a:pt x="35" y="52"/>
                    </a:cubicBezTo>
                    <a:cubicBezTo>
                      <a:pt x="34" y="54"/>
                      <a:pt x="33" y="54"/>
                      <a:pt x="31" y="55"/>
                    </a:cubicBezTo>
                    <a:cubicBezTo>
                      <a:pt x="29" y="55"/>
                      <a:pt x="26" y="55"/>
                      <a:pt x="24" y="55"/>
                    </a:cubicBezTo>
                    <a:cubicBezTo>
                      <a:pt x="22" y="55"/>
                      <a:pt x="19" y="55"/>
                      <a:pt x="18" y="55"/>
                    </a:cubicBezTo>
                    <a:cubicBezTo>
                      <a:pt x="17" y="55"/>
                      <a:pt x="11" y="55"/>
                      <a:pt x="10" y="55"/>
                    </a:cubicBezTo>
                    <a:cubicBezTo>
                      <a:pt x="8" y="54"/>
                      <a:pt x="6" y="54"/>
                      <a:pt x="5" y="53"/>
                    </a:cubicBezTo>
                    <a:cubicBezTo>
                      <a:pt x="4" y="53"/>
                      <a:pt x="2" y="51"/>
                      <a:pt x="2" y="51"/>
                    </a:cubicBezTo>
                    <a:cubicBezTo>
                      <a:pt x="2" y="51"/>
                      <a:pt x="1" y="50"/>
                      <a:pt x="1" y="51"/>
                    </a:cubicBezTo>
                    <a:cubicBezTo>
                      <a:pt x="1" y="51"/>
                      <a:pt x="0" y="56"/>
                      <a:pt x="0" y="57"/>
                    </a:cubicBezTo>
                    <a:cubicBezTo>
                      <a:pt x="0" y="58"/>
                      <a:pt x="0" y="65"/>
                      <a:pt x="0" y="66"/>
                    </a:cubicBezTo>
                    <a:cubicBezTo>
                      <a:pt x="0" y="68"/>
                      <a:pt x="0" y="75"/>
                      <a:pt x="0" y="78"/>
                    </a:cubicBezTo>
                    <a:cubicBezTo>
                      <a:pt x="1" y="81"/>
                      <a:pt x="2" y="88"/>
                      <a:pt x="2" y="90"/>
                    </a:cubicBezTo>
                    <a:cubicBezTo>
                      <a:pt x="2" y="91"/>
                      <a:pt x="4" y="101"/>
                      <a:pt x="3" y="102"/>
                    </a:cubicBezTo>
                    <a:cubicBezTo>
                      <a:pt x="3" y="103"/>
                      <a:pt x="3" y="109"/>
                      <a:pt x="3" y="110"/>
                    </a:cubicBezTo>
                    <a:cubicBezTo>
                      <a:pt x="3" y="111"/>
                      <a:pt x="4" y="130"/>
                      <a:pt x="4" y="131"/>
                    </a:cubicBezTo>
                    <a:cubicBezTo>
                      <a:pt x="4" y="132"/>
                      <a:pt x="5" y="144"/>
                      <a:pt x="6" y="145"/>
                    </a:cubicBezTo>
                    <a:cubicBezTo>
                      <a:pt x="6" y="145"/>
                      <a:pt x="6" y="147"/>
                      <a:pt x="6" y="147"/>
                    </a:cubicBezTo>
                    <a:cubicBezTo>
                      <a:pt x="6" y="147"/>
                      <a:pt x="7" y="147"/>
                      <a:pt x="7" y="147"/>
                    </a:cubicBezTo>
                    <a:cubicBezTo>
                      <a:pt x="7" y="148"/>
                      <a:pt x="6" y="149"/>
                      <a:pt x="5" y="150"/>
                    </a:cubicBezTo>
                    <a:cubicBezTo>
                      <a:pt x="4" y="150"/>
                      <a:pt x="2" y="150"/>
                      <a:pt x="2" y="151"/>
                    </a:cubicBezTo>
                    <a:cubicBezTo>
                      <a:pt x="2" y="151"/>
                      <a:pt x="2" y="153"/>
                      <a:pt x="2" y="153"/>
                    </a:cubicBezTo>
                    <a:cubicBezTo>
                      <a:pt x="2" y="153"/>
                      <a:pt x="2" y="154"/>
                      <a:pt x="2" y="154"/>
                    </a:cubicBezTo>
                    <a:cubicBezTo>
                      <a:pt x="3" y="154"/>
                      <a:pt x="6" y="155"/>
                      <a:pt x="6" y="155"/>
                    </a:cubicBezTo>
                    <a:cubicBezTo>
                      <a:pt x="6" y="155"/>
                      <a:pt x="8" y="155"/>
                      <a:pt x="8" y="155"/>
                    </a:cubicBezTo>
                    <a:cubicBezTo>
                      <a:pt x="9" y="155"/>
                      <a:pt x="11" y="155"/>
                      <a:pt x="12" y="155"/>
                    </a:cubicBezTo>
                    <a:cubicBezTo>
                      <a:pt x="13" y="155"/>
                      <a:pt x="15" y="156"/>
                      <a:pt x="15" y="155"/>
                    </a:cubicBezTo>
                    <a:cubicBezTo>
                      <a:pt x="16" y="155"/>
                      <a:pt x="16" y="154"/>
                      <a:pt x="16" y="153"/>
                    </a:cubicBezTo>
                    <a:cubicBezTo>
                      <a:pt x="16" y="153"/>
                      <a:pt x="15" y="151"/>
                      <a:pt x="15" y="150"/>
                    </a:cubicBezTo>
                    <a:cubicBezTo>
                      <a:pt x="15" y="149"/>
                      <a:pt x="15" y="147"/>
                      <a:pt x="15" y="147"/>
                    </a:cubicBezTo>
                    <a:cubicBezTo>
                      <a:pt x="15" y="147"/>
                      <a:pt x="15" y="147"/>
                      <a:pt x="15" y="147"/>
                    </a:cubicBezTo>
                    <a:cubicBezTo>
                      <a:pt x="16" y="146"/>
                      <a:pt x="16" y="144"/>
                      <a:pt x="16" y="144"/>
                    </a:cubicBezTo>
                    <a:cubicBezTo>
                      <a:pt x="16" y="144"/>
                      <a:pt x="17" y="127"/>
                      <a:pt x="17" y="126"/>
                    </a:cubicBezTo>
                    <a:cubicBezTo>
                      <a:pt x="17" y="124"/>
                      <a:pt x="16" y="114"/>
                      <a:pt x="16" y="113"/>
                    </a:cubicBezTo>
                    <a:cubicBezTo>
                      <a:pt x="15" y="111"/>
                      <a:pt x="15" y="108"/>
                      <a:pt x="15" y="106"/>
                    </a:cubicBezTo>
                    <a:cubicBezTo>
                      <a:pt x="15" y="104"/>
                      <a:pt x="15" y="91"/>
                      <a:pt x="15" y="89"/>
                    </a:cubicBezTo>
                    <a:cubicBezTo>
                      <a:pt x="15" y="87"/>
                      <a:pt x="16" y="84"/>
                      <a:pt x="16" y="8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>
                <a:off x="4876" y="1475"/>
                <a:ext cx="61" cy="88"/>
              </a:xfrm>
              <a:custGeom>
                <a:avLst/>
                <a:gdLst>
                  <a:gd name="T0" fmla="*/ 40 w 61"/>
                  <a:gd name="T1" fmla="*/ 0 h 88"/>
                  <a:gd name="T2" fmla="*/ 0 w 61"/>
                  <a:gd name="T3" fmla="*/ 33 h 88"/>
                  <a:gd name="T4" fmla="*/ 21 w 61"/>
                  <a:gd name="T5" fmla="*/ 88 h 88"/>
                  <a:gd name="T6" fmla="*/ 61 w 61"/>
                  <a:gd name="T7" fmla="*/ 52 h 88"/>
                  <a:gd name="T8" fmla="*/ 40 w 61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88">
                    <a:moveTo>
                      <a:pt x="40" y="0"/>
                    </a:moveTo>
                    <a:lnTo>
                      <a:pt x="0" y="33"/>
                    </a:lnTo>
                    <a:lnTo>
                      <a:pt x="21" y="88"/>
                    </a:lnTo>
                    <a:lnTo>
                      <a:pt x="61" y="5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10"/>
              <p:cNvSpPr/>
              <p:nvPr/>
            </p:nvSpPr>
            <p:spPr bwMode="auto">
              <a:xfrm>
                <a:off x="4907" y="1537"/>
                <a:ext cx="14" cy="21"/>
              </a:xfrm>
              <a:custGeom>
                <a:avLst/>
                <a:gdLst>
                  <a:gd name="T0" fmla="*/ 0 w 6"/>
                  <a:gd name="T1" fmla="*/ 8 h 9"/>
                  <a:gd name="T2" fmla="*/ 3 w 6"/>
                  <a:gd name="T3" fmla="*/ 8 h 9"/>
                  <a:gd name="T4" fmla="*/ 6 w 6"/>
                  <a:gd name="T5" fmla="*/ 5 h 9"/>
                  <a:gd name="T6" fmla="*/ 4 w 6"/>
                  <a:gd name="T7" fmla="*/ 1 h 9"/>
                  <a:gd name="T8" fmla="*/ 2 w 6"/>
                  <a:gd name="T9" fmla="*/ 1 h 9"/>
                  <a:gd name="T10" fmla="*/ 1 w 6"/>
                  <a:gd name="T11" fmla="*/ 6 h 9"/>
                  <a:gd name="T12" fmla="*/ 0 w 6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8"/>
                    </a:moveTo>
                    <a:cubicBezTo>
                      <a:pt x="0" y="8"/>
                      <a:pt x="2" y="9"/>
                      <a:pt x="3" y="8"/>
                    </a:cubicBezTo>
                    <a:cubicBezTo>
                      <a:pt x="4" y="8"/>
                      <a:pt x="6" y="5"/>
                      <a:pt x="6" y="5"/>
                    </a:cubicBezTo>
                    <a:cubicBezTo>
                      <a:pt x="6" y="4"/>
                      <a:pt x="5" y="1"/>
                      <a:pt x="4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2"/>
                      <a:pt x="1" y="5"/>
                      <a:pt x="1" y="6"/>
                    </a:cubicBezTo>
                    <a:cubicBezTo>
                      <a:pt x="1" y="6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11"/>
              <p:cNvSpPr/>
              <p:nvPr/>
            </p:nvSpPr>
            <p:spPr bwMode="auto">
              <a:xfrm>
                <a:off x="4977" y="1400"/>
                <a:ext cx="24" cy="49"/>
              </a:xfrm>
              <a:custGeom>
                <a:avLst/>
                <a:gdLst>
                  <a:gd name="T0" fmla="*/ 10 w 10"/>
                  <a:gd name="T1" fmla="*/ 16 h 21"/>
                  <a:gd name="T2" fmla="*/ 9 w 10"/>
                  <a:gd name="T3" fmla="*/ 19 h 21"/>
                  <a:gd name="T4" fmla="*/ 6 w 10"/>
                  <a:gd name="T5" fmla="*/ 20 h 21"/>
                  <a:gd name="T6" fmla="*/ 3 w 10"/>
                  <a:gd name="T7" fmla="*/ 15 h 21"/>
                  <a:gd name="T8" fmla="*/ 1 w 10"/>
                  <a:gd name="T9" fmla="*/ 9 h 21"/>
                  <a:gd name="T10" fmla="*/ 1 w 10"/>
                  <a:gd name="T11" fmla="*/ 4 h 21"/>
                  <a:gd name="T12" fmla="*/ 2 w 10"/>
                  <a:gd name="T13" fmla="*/ 1 h 21"/>
                  <a:gd name="T14" fmla="*/ 4 w 10"/>
                  <a:gd name="T15" fmla="*/ 1 h 21"/>
                  <a:gd name="T16" fmla="*/ 6 w 10"/>
                  <a:gd name="T17" fmla="*/ 0 h 21"/>
                  <a:gd name="T18" fmla="*/ 7 w 10"/>
                  <a:gd name="T19" fmla="*/ 0 h 21"/>
                  <a:gd name="T20" fmla="*/ 8 w 10"/>
                  <a:gd name="T21" fmla="*/ 1 h 21"/>
                  <a:gd name="T22" fmla="*/ 7 w 10"/>
                  <a:gd name="T23" fmla="*/ 7 h 21"/>
                  <a:gd name="T24" fmla="*/ 7 w 10"/>
                  <a:gd name="T25" fmla="*/ 12 h 21"/>
                  <a:gd name="T26" fmla="*/ 10 w 10"/>
                  <a:gd name="T27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21">
                    <a:moveTo>
                      <a:pt x="10" y="16"/>
                    </a:moveTo>
                    <a:cubicBezTo>
                      <a:pt x="10" y="16"/>
                      <a:pt x="10" y="18"/>
                      <a:pt x="9" y="19"/>
                    </a:cubicBezTo>
                    <a:cubicBezTo>
                      <a:pt x="9" y="20"/>
                      <a:pt x="6" y="21"/>
                      <a:pt x="6" y="20"/>
                    </a:cubicBezTo>
                    <a:cubicBezTo>
                      <a:pt x="6" y="19"/>
                      <a:pt x="4" y="16"/>
                      <a:pt x="3" y="15"/>
                    </a:cubicBezTo>
                    <a:cubicBezTo>
                      <a:pt x="3" y="14"/>
                      <a:pt x="1" y="10"/>
                      <a:pt x="1" y="9"/>
                    </a:cubicBezTo>
                    <a:cubicBezTo>
                      <a:pt x="1" y="8"/>
                      <a:pt x="0" y="4"/>
                      <a:pt x="1" y="4"/>
                    </a:cubicBezTo>
                    <a:cubicBezTo>
                      <a:pt x="1" y="3"/>
                      <a:pt x="1" y="1"/>
                      <a:pt x="2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8" y="6"/>
                      <a:pt x="7" y="7"/>
                    </a:cubicBezTo>
                    <a:cubicBezTo>
                      <a:pt x="7" y="8"/>
                      <a:pt x="7" y="11"/>
                      <a:pt x="7" y="12"/>
                    </a:cubicBezTo>
                    <a:cubicBezTo>
                      <a:pt x="8" y="12"/>
                      <a:pt x="10" y="16"/>
                      <a:pt x="10" y="1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269" name="组合 46"/>
          <p:cNvGrpSpPr/>
          <p:nvPr/>
        </p:nvGrpSpPr>
        <p:grpSpPr bwMode="auto">
          <a:xfrm>
            <a:off x="5016500" y="984250"/>
            <a:ext cx="2065338" cy="1008063"/>
            <a:chOff x="5040798" y="1165849"/>
            <a:chExt cx="2065958" cy="1009218"/>
          </a:xfrm>
        </p:grpSpPr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5621997" y="1442390"/>
              <a:ext cx="1268794" cy="462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83" name="组合 48"/>
            <p:cNvGrpSpPr/>
            <p:nvPr/>
          </p:nvGrpSpPr>
          <p:grpSpPr bwMode="auto">
            <a:xfrm>
              <a:off x="5040798" y="1919671"/>
              <a:ext cx="2065958" cy="255396"/>
              <a:chOff x="5040798" y="1919671"/>
              <a:chExt cx="2065958" cy="255396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5040798" y="1920776"/>
                <a:ext cx="320771" cy="25429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5361569" y="1919186"/>
                <a:ext cx="174518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59"/>
            <p:cNvGrpSpPr>
              <a:grpSpLocks noChangeAspect="1"/>
            </p:cNvGrpSpPr>
            <p:nvPr/>
          </p:nvGrpSpPr>
          <p:grpSpPr bwMode="auto">
            <a:xfrm>
              <a:off x="6746716" y="1165849"/>
              <a:ext cx="276550" cy="749671"/>
              <a:chOff x="4940" y="720"/>
              <a:chExt cx="491" cy="1331"/>
            </a:xfrm>
            <a:effectLst>
              <a:reflection blurRad="6350" stA="18000" endPos="41000" dir="5400000" sy="-100000" algn="bl" rotWithShape="0"/>
            </a:effectLst>
          </p:grpSpPr>
          <p:sp>
            <p:nvSpPr>
              <p:cNvPr id="51" name="Freeform 60"/>
              <p:cNvSpPr/>
              <p:nvPr/>
            </p:nvSpPr>
            <p:spPr bwMode="auto">
              <a:xfrm>
                <a:off x="4940" y="720"/>
                <a:ext cx="491" cy="1331"/>
              </a:xfrm>
              <a:custGeom>
                <a:avLst/>
                <a:gdLst>
                  <a:gd name="T0" fmla="*/ 30 w 63"/>
                  <a:gd name="T1" fmla="*/ 142 h 171"/>
                  <a:gd name="T2" fmla="*/ 30 w 63"/>
                  <a:gd name="T3" fmla="*/ 149 h 171"/>
                  <a:gd name="T4" fmla="*/ 31 w 63"/>
                  <a:gd name="T5" fmla="*/ 155 h 171"/>
                  <a:gd name="T6" fmla="*/ 31 w 63"/>
                  <a:gd name="T7" fmla="*/ 160 h 171"/>
                  <a:gd name="T8" fmla="*/ 35 w 63"/>
                  <a:gd name="T9" fmla="*/ 168 h 171"/>
                  <a:gd name="T10" fmla="*/ 35 w 63"/>
                  <a:gd name="T11" fmla="*/ 171 h 171"/>
                  <a:gd name="T12" fmla="*/ 26 w 63"/>
                  <a:gd name="T13" fmla="*/ 169 h 171"/>
                  <a:gd name="T14" fmla="*/ 22 w 63"/>
                  <a:gd name="T15" fmla="*/ 167 h 171"/>
                  <a:gd name="T16" fmla="*/ 21 w 63"/>
                  <a:gd name="T17" fmla="*/ 163 h 171"/>
                  <a:gd name="T18" fmla="*/ 18 w 63"/>
                  <a:gd name="T19" fmla="*/ 160 h 171"/>
                  <a:gd name="T20" fmla="*/ 17 w 63"/>
                  <a:gd name="T21" fmla="*/ 153 h 171"/>
                  <a:gd name="T22" fmla="*/ 18 w 63"/>
                  <a:gd name="T23" fmla="*/ 132 h 171"/>
                  <a:gd name="T24" fmla="*/ 1 w 63"/>
                  <a:gd name="T25" fmla="*/ 125 h 171"/>
                  <a:gd name="T26" fmla="*/ 3 w 63"/>
                  <a:gd name="T27" fmla="*/ 119 h 171"/>
                  <a:gd name="T28" fmla="*/ 0 w 63"/>
                  <a:gd name="T29" fmla="*/ 115 h 171"/>
                  <a:gd name="T30" fmla="*/ 5 w 63"/>
                  <a:gd name="T31" fmla="*/ 97 h 171"/>
                  <a:gd name="T32" fmla="*/ 12 w 63"/>
                  <a:gd name="T33" fmla="*/ 96 h 171"/>
                  <a:gd name="T34" fmla="*/ 14 w 63"/>
                  <a:gd name="T35" fmla="*/ 96 h 171"/>
                  <a:gd name="T36" fmla="*/ 16 w 63"/>
                  <a:gd name="T37" fmla="*/ 94 h 171"/>
                  <a:gd name="T38" fmla="*/ 15 w 63"/>
                  <a:gd name="T39" fmla="*/ 91 h 171"/>
                  <a:gd name="T40" fmla="*/ 13 w 63"/>
                  <a:gd name="T41" fmla="*/ 88 h 171"/>
                  <a:gd name="T42" fmla="*/ 14 w 63"/>
                  <a:gd name="T43" fmla="*/ 68 h 171"/>
                  <a:gd name="T44" fmla="*/ 14 w 63"/>
                  <a:gd name="T45" fmla="*/ 55 h 171"/>
                  <a:gd name="T46" fmla="*/ 17 w 63"/>
                  <a:gd name="T47" fmla="*/ 41 h 171"/>
                  <a:gd name="T48" fmla="*/ 19 w 63"/>
                  <a:gd name="T49" fmla="*/ 33 h 171"/>
                  <a:gd name="T50" fmla="*/ 21 w 63"/>
                  <a:gd name="T51" fmla="*/ 31 h 171"/>
                  <a:gd name="T52" fmla="*/ 32 w 63"/>
                  <a:gd name="T53" fmla="*/ 27 h 171"/>
                  <a:gd name="T54" fmla="*/ 36 w 63"/>
                  <a:gd name="T55" fmla="*/ 24 h 171"/>
                  <a:gd name="T56" fmla="*/ 38 w 63"/>
                  <a:gd name="T57" fmla="*/ 23 h 171"/>
                  <a:gd name="T58" fmla="*/ 37 w 63"/>
                  <a:gd name="T59" fmla="*/ 19 h 171"/>
                  <a:gd name="T60" fmla="*/ 43 w 63"/>
                  <a:gd name="T61" fmla="*/ 2 h 171"/>
                  <a:gd name="T62" fmla="*/ 53 w 63"/>
                  <a:gd name="T63" fmla="*/ 13 h 171"/>
                  <a:gd name="T64" fmla="*/ 50 w 63"/>
                  <a:gd name="T65" fmla="*/ 22 h 171"/>
                  <a:gd name="T66" fmla="*/ 49 w 63"/>
                  <a:gd name="T67" fmla="*/ 27 h 171"/>
                  <a:gd name="T68" fmla="*/ 57 w 63"/>
                  <a:gd name="T69" fmla="*/ 34 h 171"/>
                  <a:gd name="T70" fmla="*/ 61 w 63"/>
                  <a:gd name="T71" fmla="*/ 39 h 171"/>
                  <a:gd name="T72" fmla="*/ 62 w 63"/>
                  <a:gd name="T73" fmla="*/ 52 h 171"/>
                  <a:gd name="T74" fmla="*/ 63 w 63"/>
                  <a:gd name="T75" fmla="*/ 58 h 171"/>
                  <a:gd name="T76" fmla="*/ 62 w 63"/>
                  <a:gd name="T77" fmla="*/ 72 h 171"/>
                  <a:gd name="T78" fmla="*/ 57 w 63"/>
                  <a:gd name="T79" fmla="*/ 87 h 171"/>
                  <a:gd name="T80" fmla="*/ 55 w 63"/>
                  <a:gd name="T81" fmla="*/ 107 h 171"/>
                  <a:gd name="T82" fmla="*/ 53 w 63"/>
                  <a:gd name="T83" fmla="*/ 132 h 171"/>
                  <a:gd name="T84" fmla="*/ 52 w 63"/>
                  <a:gd name="T85" fmla="*/ 145 h 171"/>
                  <a:gd name="T86" fmla="*/ 51 w 63"/>
                  <a:gd name="T87" fmla="*/ 157 h 171"/>
                  <a:gd name="T88" fmla="*/ 52 w 63"/>
                  <a:gd name="T89" fmla="*/ 160 h 171"/>
                  <a:gd name="T90" fmla="*/ 56 w 63"/>
                  <a:gd name="T91" fmla="*/ 164 h 171"/>
                  <a:gd name="T92" fmla="*/ 58 w 63"/>
                  <a:gd name="T93" fmla="*/ 167 h 171"/>
                  <a:gd name="T94" fmla="*/ 51 w 63"/>
                  <a:gd name="T95" fmla="*/ 167 h 171"/>
                  <a:gd name="T96" fmla="*/ 44 w 63"/>
                  <a:gd name="T97" fmla="*/ 165 h 171"/>
                  <a:gd name="T98" fmla="*/ 38 w 63"/>
                  <a:gd name="T99" fmla="*/ 162 h 171"/>
                  <a:gd name="T100" fmla="*/ 39 w 63"/>
                  <a:gd name="T101" fmla="*/ 156 h 171"/>
                  <a:gd name="T102" fmla="*/ 37 w 63"/>
                  <a:gd name="T103" fmla="*/ 146 h 171"/>
                  <a:gd name="T104" fmla="*/ 38 w 63"/>
                  <a:gd name="T105" fmla="*/ 132 h 171"/>
                  <a:gd name="T106" fmla="*/ 37 w 63"/>
                  <a:gd name="T107" fmla="*/ 116 h 171"/>
                  <a:gd name="T108" fmla="*/ 36 w 63"/>
                  <a:gd name="T109" fmla="*/ 118 h 171"/>
                  <a:gd name="T110" fmla="*/ 36 w 63"/>
                  <a:gd name="T111" fmla="*/ 131 h 171"/>
                  <a:gd name="T112" fmla="*/ 32 w 63"/>
                  <a:gd name="T113" fmla="*/ 134 h 171"/>
                  <a:gd name="T114" fmla="*/ 30 w 63"/>
                  <a:gd name="T115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3" h="171">
                    <a:moveTo>
                      <a:pt x="30" y="142"/>
                    </a:moveTo>
                    <a:cubicBezTo>
                      <a:pt x="30" y="142"/>
                      <a:pt x="30" y="148"/>
                      <a:pt x="30" y="149"/>
                    </a:cubicBezTo>
                    <a:cubicBezTo>
                      <a:pt x="31" y="151"/>
                      <a:pt x="31" y="154"/>
                      <a:pt x="31" y="155"/>
                    </a:cubicBezTo>
                    <a:cubicBezTo>
                      <a:pt x="31" y="157"/>
                      <a:pt x="30" y="158"/>
                      <a:pt x="31" y="160"/>
                    </a:cubicBezTo>
                    <a:cubicBezTo>
                      <a:pt x="32" y="162"/>
                      <a:pt x="35" y="167"/>
                      <a:pt x="35" y="168"/>
                    </a:cubicBezTo>
                    <a:cubicBezTo>
                      <a:pt x="36" y="169"/>
                      <a:pt x="36" y="170"/>
                      <a:pt x="35" y="171"/>
                    </a:cubicBezTo>
                    <a:cubicBezTo>
                      <a:pt x="33" y="171"/>
                      <a:pt x="27" y="171"/>
                      <a:pt x="26" y="169"/>
                    </a:cubicBezTo>
                    <a:cubicBezTo>
                      <a:pt x="25" y="168"/>
                      <a:pt x="23" y="167"/>
                      <a:pt x="22" y="167"/>
                    </a:cubicBezTo>
                    <a:cubicBezTo>
                      <a:pt x="21" y="166"/>
                      <a:pt x="21" y="164"/>
                      <a:pt x="21" y="163"/>
                    </a:cubicBezTo>
                    <a:cubicBezTo>
                      <a:pt x="21" y="161"/>
                      <a:pt x="18" y="160"/>
                      <a:pt x="18" y="160"/>
                    </a:cubicBezTo>
                    <a:cubicBezTo>
                      <a:pt x="18" y="160"/>
                      <a:pt x="17" y="155"/>
                      <a:pt x="17" y="153"/>
                    </a:cubicBezTo>
                    <a:cubicBezTo>
                      <a:pt x="17" y="152"/>
                      <a:pt x="18" y="132"/>
                      <a:pt x="18" y="132"/>
                    </a:cubicBezTo>
                    <a:cubicBezTo>
                      <a:pt x="18" y="132"/>
                      <a:pt x="2" y="126"/>
                      <a:pt x="1" y="125"/>
                    </a:cubicBezTo>
                    <a:cubicBezTo>
                      <a:pt x="0" y="124"/>
                      <a:pt x="2" y="120"/>
                      <a:pt x="3" y="119"/>
                    </a:cubicBezTo>
                    <a:cubicBezTo>
                      <a:pt x="3" y="118"/>
                      <a:pt x="0" y="117"/>
                      <a:pt x="0" y="115"/>
                    </a:cubicBezTo>
                    <a:cubicBezTo>
                      <a:pt x="1" y="112"/>
                      <a:pt x="3" y="98"/>
                      <a:pt x="5" y="97"/>
                    </a:cubicBezTo>
                    <a:cubicBezTo>
                      <a:pt x="7" y="96"/>
                      <a:pt x="10" y="96"/>
                      <a:pt x="12" y="96"/>
                    </a:cubicBezTo>
                    <a:cubicBezTo>
                      <a:pt x="13" y="96"/>
                      <a:pt x="13" y="97"/>
                      <a:pt x="14" y="96"/>
                    </a:cubicBezTo>
                    <a:cubicBezTo>
                      <a:pt x="15" y="96"/>
                      <a:pt x="16" y="95"/>
                      <a:pt x="16" y="94"/>
                    </a:cubicBezTo>
                    <a:cubicBezTo>
                      <a:pt x="16" y="94"/>
                      <a:pt x="15" y="92"/>
                      <a:pt x="15" y="91"/>
                    </a:cubicBezTo>
                    <a:cubicBezTo>
                      <a:pt x="16" y="90"/>
                      <a:pt x="13" y="89"/>
                      <a:pt x="13" y="88"/>
                    </a:cubicBezTo>
                    <a:cubicBezTo>
                      <a:pt x="13" y="87"/>
                      <a:pt x="14" y="70"/>
                      <a:pt x="14" y="68"/>
                    </a:cubicBezTo>
                    <a:cubicBezTo>
                      <a:pt x="14" y="66"/>
                      <a:pt x="13" y="59"/>
                      <a:pt x="14" y="55"/>
                    </a:cubicBezTo>
                    <a:cubicBezTo>
                      <a:pt x="15" y="51"/>
                      <a:pt x="17" y="43"/>
                      <a:pt x="17" y="41"/>
                    </a:cubicBezTo>
                    <a:cubicBezTo>
                      <a:pt x="17" y="40"/>
                      <a:pt x="19" y="35"/>
                      <a:pt x="19" y="33"/>
                    </a:cubicBezTo>
                    <a:cubicBezTo>
                      <a:pt x="19" y="32"/>
                      <a:pt x="20" y="31"/>
                      <a:pt x="21" y="31"/>
                    </a:cubicBezTo>
                    <a:cubicBezTo>
                      <a:pt x="22" y="30"/>
                      <a:pt x="31" y="28"/>
                      <a:pt x="32" y="27"/>
                    </a:cubicBezTo>
                    <a:cubicBezTo>
                      <a:pt x="33" y="26"/>
                      <a:pt x="36" y="25"/>
                      <a:pt x="36" y="24"/>
                    </a:cubicBezTo>
                    <a:cubicBezTo>
                      <a:pt x="37" y="24"/>
                      <a:pt x="37" y="24"/>
                      <a:pt x="38" y="23"/>
                    </a:cubicBezTo>
                    <a:cubicBezTo>
                      <a:pt x="38" y="23"/>
                      <a:pt x="37" y="19"/>
                      <a:pt x="37" y="19"/>
                    </a:cubicBezTo>
                    <a:cubicBezTo>
                      <a:pt x="37" y="18"/>
                      <a:pt x="33" y="4"/>
                      <a:pt x="43" y="2"/>
                    </a:cubicBezTo>
                    <a:cubicBezTo>
                      <a:pt x="43" y="2"/>
                      <a:pt x="53" y="0"/>
                      <a:pt x="53" y="13"/>
                    </a:cubicBezTo>
                    <a:cubicBezTo>
                      <a:pt x="53" y="14"/>
                      <a:pt x="52" y="19"/>
                      <a:pt x="50" y="22"/>
                    </a:cubicBezTo>
                    <a:cubicBezTo>
                      <a:pt x="49" y="23"/>
                      <a:pt x="49" y="26"/>
                      <a:pt x="49" y="27"/>
                    </a:cubicBezTo>
                    <a:cubicBezTo>
                      <a:pt x="51" y="30"/>
                      <a:pt x="56" y="33"/>
                      <a:pt x="57" y="34"/>
                    </a:cubicBezTo>
                    <a:cubicBezTo>
                      <a:pt x="57" y="34"/>
                      <a:pt x="61" y="35"/>
                      <a:pt x="61" y="39"/>
                    </a:cubicBezTo>
                    <a:cubicBezTo>
                      <a:pt x="61" y="42"/>
                      <a:pt x="61" y="50"/>
                      <a:pt x="62" y="52"/>
                    </a:cubicBezTo>
                    <a:cubicBezTo>
                      <a:pt x="62" y="54"/>
                      <a:pt x="63" y="56"/>
                      <a:pt x="63" y="58"/>
                    </a:cubicBezTo>
                    <a:cubicBezTo>
                      <a:pt x="63" y="60"/>
                      <a:pt x="63" y="70"/>
                      <a:pt x="62" y="72"/>
                    </a:cubicBezTo>
                    <a:cubicBezTo>
                      <a:pt x="61" y="74"/>
                      <a:pt x="58" y="85"/>
                      <a:pt x="57" y="87"/>
                    </a:cubicBezTo>
                    <a:cubicBezTo>
                      <a:pt x="57" y="89"/>
                      <a:pt x="55" y="104"/>
                      <a:pt x="55" y="107"/>
                    </a:cubicBezTo>
                    <a:cubicBezTo>
                      <a:pt x="55" y="110"/>
                      <a:pt x="54" y="128"/>
                      <a:pt x="53" y="132"/>
                    </a:cubicBezTo>
                    <a:cubicBezTo>
                      <a:pt x="53" y="135"/>
                      <a:pt x="52" y="143"/>
                      <a:pt x="52" y="145"/>
                    </a:cubicBezTo>
                    <a:cubicBezTo>
                      <a:pt x="52" y="147"/>
                      <a:pt x="51" y="156"/>
                      <a:pt x="51" y="157"/>
                    </a:cubicBezTo>
                    <a:cubicBezTo>
                      <a:pt x="51" y="158"/>
                      <a:pt x="51" y="159"/>
                      <a:pt x="52" y="160"/>
                    </a:cubicBezTo>
                    <a:cubicBezTo>
                      <a:pt x="53" y="161"/>
                      <a:pt x="56" y="164"/>
                      <a:pt x="56" y="164"/>
                    </a:cubicBezTo>
                    <a:cubicBezTo>
                      <a:pt x="57" y="164"/>
                      <a:pt x="59" y="166"/>
                      <a:pt x="58" y="167"/>
                    </a:cubicBezTo>
                    <a:cubicBezTo>
                      <a:pt x="57" y="167"/>
                      <a:pt x="53" y="168"/>
                      <a:pt x="51" y="167"/>
                    </a:cubicBezTo>
                    <a:cubicBezTo>
                      <a:pt x="48" y="167"/>
                      <a:pt x="45" y="165"/>
                      <a:pt x="44" y="165"/>
                    </a:cubicBezTo>
                    <a:cubicBezTo>
                      <a:pt x="42" y="165"/>
                      <a:pt x="38" y="165"/>
                      <a:pt x="38" y="162"/>
                    </a:cubicBezTo>
                    <a:cubicBezTo>
                      <a:pt x="39" y="160"/>
                      <a:pt x="39" y="159"/>
                      <a:pt x="39" y="156"/>
                    </a:cubicBezTo>
                    <a:cubicBezTo>
                      <a:pt x="39" y="154"/>
                      <a:pt x="38" y="148"/>
                      <a:pt x="37" y="146"/>
                    </a:cubicBezTo>
                    <a:cubicBezTo>
                      <a:pt x="37" y="143"/>
                      <a:pt x="38" y="135"/>
                      <a:pt x="38" y="132"/>
                    </a:cubicBezTo>
                    <a:cubicBezTo>
                      <a:pt x="38" y="129"/>
                      <a:pt x="37" y="116"/>
                      <a:pt x="37" y="116"/>
                    </a:cubicBezTo>
                    <a:cubicBezTo>
                      <a:pt x="37" y="116"/>
                      <a:pt x="37" y="116"/>
                      <a:pt x="36" y="118"/>
                    </a:cubicBezTo>
                    <a:cubicBezTo>
                      <a:pt x="36" y="121"/>
                      <a:pt x="36" y="131"/>
                      <a:pt x="36" y="131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1" y="140"/>
                      <a:pt x="30" y="14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61"/>
              <p:cNvSpPr/>
              <p:nvPr/>
            </p:nvSpPr>
            <p:spPr bwMode="auto">
              <a:xfrm>
                <a:off x="5228" y="938"/>
                <a:ext cx="102" cy="304"/>
              </a:xfrm>
              <a:custGeom>
                <a:avLst/>
                <a:gdLst>
                  <a:gd name="T0" fmla="*/ 0 w 13"/>
                  <a:gd name="T1" fmla="*/ 0 h 39"/>
                  <a:gd name="T2" fmla="*/ 5 w 13"/>
                  <a:gd name="T3" fmla="*/ 39 h 39"/>
                  <a:gd name="T4" fmla="*/ 13 w 13"/>
                  <a:gd name="T5" fmla="*/ 2 h 39"/>
                  <a:gd name="T6" fmla="*/ 7 w 13"/>
                  <a:gd name="T7" fmla="*/ 6 h 39"/>
                  <a:gd name="T8" fmla="*/ 0 w 1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9">
                    <a:moveTo>
                      <a:pt x="0" y="0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1" y="7"/>
                      <a:pt x="7" y="6"/>
                    </a:cubicBezTo>
                    <a:cubicBezTo>
                      <a:pt x="3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62"/>
              <p:cNvSpPr/>
              <p:nvPr/>
            </p:nvSpPr>
            <p:spPr bwMode="auto">
              <a:xfrm>
                <a:off x="5259" y="985"/>
                <a:ext cx="39" cy="257"/>
              </a:xfrm>
              <a:custGeom>
                <a:avLst/>
                <a:gdLst>
                  <a:gd name="T0" fmla="*/ 5 w 5"/>
                  <a:gd name="T1" fmla="*/ 2 h 33"/>
                  <a:gd name="T2" fmla="*/ 3 w 5"/>
                  <a:gd name="T3" fmla="*/ 0 h 33"/>
                  <a:gd name="T4" fmla="*/ 1 w 5"/>
                  <a:gd name="T5" fmla="*/ 2 h 33"/>
                  <a:gd name="T6" fmla="*/ 2 w 5"/>
                  <a:gd name="T7" fmla="*/ 3 h 33"/>
                  <a:gd name="T8" fmla="*/ 0 w 5"/>
                  <a:gd name="T9" fmla="*/ 16 h 33"/>
                  <a:gd name="T10" fmla="*/ 1 w 5"/>
                  <a:gd name="T11" fmla="*/ 33 h 33"/>
                  <a:gd name="T12" fmla="*/ 4 w 5"/>
                  <a:gd name="T13" fmla="*/ 16 h 33"/>
                  <a:gd name="T14" fmla="*/ 4 w 5"/>
                  <a:gd name="T15" fmla="*/ 3 h 33"/>
                  <a:gd name="T16" fmla="*/ 5 w 5"/>
                  <a:gd name="T17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3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1" y="5"/>
                      <a:pt x="1" y="10"/>
                      <a:pt x="0" y="16"/>
                    </a:cubicBezTo>
                    <a:cubicBezTo>
                      <a:pt x="0" y="24"/>
                      <a:pt x="1" y="33"/>
                      <a:pt x="1" y="33"/>
                    </a:cubicBezTo>
                    <a:cubicBezTo>
                      <a:pt x="1" y="33"/>
                      <a:pt x="4" y="24"/>
                      <a:pt x="4" y="16"/>
                    </a:cubicBezTo>
                    <a:cubicBezTo>
                      <a:pt x="5" y="10"/>
                      <a:pt x="4" y="5"/>
                      <a:pt x="4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63"/>
              <p:cNvSpPr/>
              <p:nvPr/>
            </p:nvSpPr>
            <p:spPr bwMode="auto">
              <a:xfrm>
                <a:off x="5252" y="985"/>
                <a:ext cx="39" cy="31"/>
              </a:xfrm>
              <a:custGeom>
                <a:avLst/>
                <a:gdLst>
                  <a:gd name="T0" fmla="*/ 0 w 5"/>
                  <a:gd name="T1" fmla="*/ 4 h 4"/>
                  <a:gd name="T2" fmla="*/ 5 w 5"/>
                  <a:gd name="T3" fmla="*/ 0 h 4"/>
                  <a:gd name="T4" fmla="*/ 5 w 5"/>
                  <a:gd name="T5" fmla="*/ 0 h 4"/>
                  <a:gd name="T6" fmla="*/ 5 w 5"/>
                  <a:gd name="T7" fmla="*/ 0 h 4"/>
                  <a:gd name="T8" fmla="*/ 2 w 5"/>
                  <a:gd name="T9" fmla="*/ 2 h 4"/>
                  <a:gd name="T10" fmla="*/ 2 w 5"/>
                  <a:gd name="T11" fmla="*/ 2 h 4"/>
                  <a:gd name="T12" fmla="*/ 1 w 5"/>
                  <a:gd name="T13" fmla="*/ 4 h 4"/>
                  <a:gd name="T14" fmla="*/ 1 w 5"/>
                  <a:gd name="T15" fmla="*/ 4 h 4"/>
                  <a:gd name="T16" fmla="*/ 1 w 5"/>
                  <a:gd name="T17" fmla="*/ 4 h 4"/>
                  <a:gd name="T18" fmla="*/ 0 w 5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64"/>
              <p:cNvSpPr/>
              <p:nvPr/>
            </p:nvSpPr>
            <p:spPr bwMode="auto">
              <a:xfrm>
                <a:off x="5291" y="985"/>
                <a:ext cx="23" cy="39"/>
              </a:xfrm>
              <a:custGeom>
                <a:avLst/>
                <a:gdLst>
                  <a:gd name="T0" fmla="*/ 3 w 3"/>
                  <a:gd name="T1" fmla="*/ 5 h 5"/>
                  <a:gd name="T2" fmla="*/ 0 w 3"/>
                  <a:gd name="T3" fmla="*/ 0 h 5"/>
                  <a:gd name="T4" fmla="*/ 0 w 3"/>
                  <a:gd name="T5" fmla="*/ 0 h 5"/>
                  <a:gd name="T6" fmla="*/ 0 w 3"/>
                  <a:gd name="T7" fmla="*/ 0 h 5"/>
                  <a:gd name="T8" fmla="*/ 3 w 3"/>
                  <a:gd name="T9" fmla="*/ 5 h 5"/>
                  <a:gd name="T10" fmla="*/ 3 w 3"/>
                  <a:gd name="T11" fmla="*/ 5 h 5"/>
                  <a:gd name="T12" fmla="*/ 3 w 3"/>
                  <a:gd name="T13" fmla="*/ 5 h 5"/>
                  <a:gd name="T14" fmla="*/ 3 w 3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cubicBezTo>
                      <a:pt x="3" y="2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2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65"/>
              <p:cNvSpPr/>
              <p:nvPr/>
            </p:nvSpPr>
            <p:spPr bwMode="auto">
              <a:xfrm>
                <a:off x="5314" y="993"/>
                <a:ext cx="16" cy="31"/>
              </a:xfrm>
              <a:custGeom>
                <a:avLst/>
                <a:gdLst>
                  <a:gd name="T0" fmla="*/ 0 w 16"/>
                  <a:gd name="T1" fmla="*/ 23 h 31"/>
                  <a:gd name="T2" fmla="*/ 8 w 16"/>
                  <a:gd name="T3" fmla="*/ 0 h 31"/>
                  <a:gd name="T4" fmla="*/ 16 w 16"/>
                  <a:gd name="T5" fmla="*/ 0 h 31"/>
                  <a:gd name="T6" fmla="*/ 0 w 16"/>
                  <a:gd name="T7" fmla="*/ 31 h 31"/>
                  <a:gd name="T8" fmla="*/ 0 w 16"/>
                  <a:gd name="T9" fmla="*/ 23 h 31"/>
                  <a:gd name="T10" fmla="*/ 0 w 16"/>
                  <a:gd name="T11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1">
                    <a:moveTo>
                      <a:pt x="0" y="23"/>
                    </a:moveTo>
                    <a:lnTo>
                      <a:pt x="8" y="0"/>
                    </a:lnTo>
                    <a:lnTo>
                      <a:pt x="16" y="0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66"/>
              <p:cNvSpPr/>
              <p:nvPr/>
            </p:nvSpPr>
            <p:spPr bwMode="auto">
              <a:xfrm>
                <a:off x="5228" y="985"/>
                <a:ext cx="31" cy="31"/>
              </a:xfrm>
              <a:custGeom>
                <a:avLst/>
                <a:gdLst>
                  <a:gd name="T0" fmla="*/ 0 w 31"/>
                  <a:gd name="T1" fmla="*/ 0 h 31"/>
                  <a:gd name="T2" fmla="*/ 8 w 31"/>
                  <a:gd name="T3" fmla="*/ 0 h 31"/>
                  <a:gd name="T4" fmla="*/ 31 w 31"/>
                  <a:gd name="T5" fmla="*/ 31 h 31"/>
                  <a:gd name="T6" fmla="*/ 24 w 31"/>
                  <a:gd name="T7" fmla="*/ 31 h 31"/>
                  <a:gd name="T8" fmla="*/ 0 w 31"/>
                  <a:gd name="T9" fmla="*/ 0 h 31"/>
                  <a:gd name="T10" fmla="*/ 0 w 31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1">
                    <a:moveTo>
                      <a:pt x="0" y="0"/>
                    </a:moveTo>
                    <a:lnTo>
                      <a:pt x="8" y="0"/>
                    </a:lnTo>
                    <a:lnTo>
                      <a:pt x="31" y="31"/>
                    </a:lnTo>
                    <a:lnTo>
                      <a:pt x="24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Rectangle 67"/>
              <p:cNvSpPr>
                <a:spLocks noChangeArrowheads="1"/>
              </p:cNvSpPr>
              <p:nvPr/>
            </p:nvSpPr>
            <p:spPr bwMode="auto">
              <a:xfrm>
                <a:off x="5057" y="1405"/>
                <a:ext cx="47" cy="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270" name="组合 60"/>
          <p:cNvGrpSpPr/>
          <p:nvPr/>
        </p:nvGrpSpPr>
        <p:grpSpPr bwMode="auto">
          <a:xfrm>
            <a:off x="1392238" y="1116013"/>
            <a:ext cx="2125662" cy="876300"/>
            <a:chOff x="1416790" y="1298066"/>
            <a:chExt cx="2126854" cy="877000"/>
          </a:xfrm>
        </p:grpSpPr>
        <p:grpSp>
          <p:nvGrpSpPr>
            <p:cNvPr id="11277" name="组合 61"/>
            <p:cNvGrpSpPr/>
            <p:nvPr/>
          </p:nvGrpSpPr>
          <p:grpSpPr bwMode="auto">
            <a:xfrm>
              <a:off x="1418124" y="1919671"/>
              <a:ext cx="2125520" cy="255395"/>
              <a:chOff x="1418124" y="1919671"/>
              <a:chExt cx="2125520" cy="255395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418378" y="1919274"/>
                <a:ext cx="180917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 flipV="1">
                <a:off x="3227555" y="1919274"/>
                <a:ext cx="316089" cy="25579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1489856" y="1442643"/>
              <a:ext cx="1232591" cy="462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72"/>
            <p:cNvGrpSpPr>
              <a:grpSpLocks noChangeAspect="1"/>
            </p:cNvGrpSpPr>
            <p:nvPr/>
          </p:nvGrpSpPr>
          <p:grpSpPr bwMode="auto">
            <a:xfrm>
              <a:off x="1416790" y="1298066"/>
              <a:ext cx="168534" cy="606180"/>
              <a:chOff x="510" y="823"/>
              <a:chExt cx="248" cy="892"/>
            </a:xfrm>
            <a:solidFill>
              <a:schemeClr val="tx1">
                <a:lumMod val="65000"/>
                <a:lumOff val="35000"/>
              </a:schemeClr>
            </a:solidFill>
            <a:effectLst>
              <a:reflection blurRad="6350" stA="33000" endPos="41000" dir="5400000" sy="-100000" algn="bl" rotWithShape="0"/>
            </a:effectLst>
          </p:grpSpPr>
          <p:sp>
            <p:nvSpPr>
              <p:cNvPr id="65" name="Freeform 73"/>
              <p:cNvSpPr>
                <a:spLocks noEditPoints="1"/>
              </p:cNvSpPr>
              <p:nvPr/>
            </p:nvSpPr>
            <p:spPr bwMode="auto">
              <a:xfrm>
                <a:off x="510" y="823"/>
                <a:ext cx="248" cy="892"/>
              </a:xfrm>
              <a:custGeom>
                <a:avLst/>
                <a:gdLst>
                  <a:gd name="T0" fmla="*/ 33 w 47"/>
                  <a:gd name="T1" fmla="*/ 129 h 169"/>
                  <a:gd name="T2" fmla="*/ 27 w 47"/>
                  <a:gd name="T3" fmla="*/ 141 h 169"/>
                  <a:gd name="T4" fmla="*/ 27 w 47"/>
                  <a:gd name="T5" fmla="*/ 153 h 169"/>
                  <a:gd name="T6" fmla="*/ 28 w 47"/>
                  <a:gd name="T7" fmla="*/ 164 h 169"/>
                  <a:gd name="T8" fmla="*/ 26 w 47"/>
                  <a:gd name="T9" fmla="*/ 168 h 169"/>
                  <a:gd name="T10" fmla="*/ 20 w 47"/>
                  <a:gd name="T11" fmla="*/ 168 h 169"/>
                  <a:gd name="T12" fmla="*/ 21 w 47"/>
                  <a:gd name="T13" fmla="*/ 164 h 169"/>
                  <a:gd name="T14" fmla="*/ 19 w 47"/>
                  <a:gd name="T15" fmla="*/ 155 h 169"/>
                  <a:gd name="T16" fmla="*/ 16 w 47"/>
                  <a:gd name="T17" fmla="*/ 143 h 169"/>
                  <a:gd name="T18" fmla="*/ 13 w 47"/>
                  <a:gd name="T19" fmla="*/ 120 h 169"/>
                  <a:gd name="T20" fmla="*/ 12 w 47"/>
                  <a:gd name="T21" fmla="*/ 134 h 169"/>
                  <a:gd name="T22" fmla="*/ 1 w 47"/>
                  <a:gd name="T23" fmla="*/ 130 h 169"/>
                  <a:gd name="T24" fmla="*/ 1 w 47"/>
                  <a:gd name="T25" fmla="*/ 109 h 169"/>
                  <a:gd name="T26" fmla="*/ 3 w 47"/>
                  <a:gd name="T27" fmla="*/ 98 h 169"/>
                  <a:gd name="T28" fmla="*/ 2 w 47"/>
                  <a:gd name="T29" fmla="*/ 79 h 169"/>
                  <a:gd name="T30" fmla="*/ 5 w 47"/>
                  <a:gd name="T31" fmla="*/ 63 h 169"/>
                  <a:gd name="T32" fmla="*/ 7 w 47"/>
                  <a:gd name="T33" fmla="*/ 44 h 169"/>
                  <a:gd name="T34" fmla="*/ 8 w 47"/>
                  <a:gd name="T35" fmla="*/ 33 h 169"/>
                  <a:gd name="T36" fmla="*/ 17 w 47"/>
                  <a:gd name="T37" fmla="*/ 29 h 169"/>
                  <a:gd name="T38" fmla="*/ 19 w 47"/>
                  <a:gd name="T39" fmla="*/ 19 h 169"/>
                  <a:gd name="T40" fmla="*/ 17 w 47"/>
                  <a:gd name="T41" fmla="*/ 6 h 169"/>
                  <a:gd name="T42" fmla="*/ 28 w 47"/>
                  <a:gd name="T43" fmla="*/ 1 h 169"/>
                  <a:gd name="T44" fmla="*/ 32 w 47"/>
                  <a:gd name="T45" fmla="*/ 12 h 169"/>
                  <a:gd name="T46" fmla="*/ 32 w 47"/>
                  <a:gd name="T47" fmla="*/ 22 h 169"/>
                  <a:gd name="T48" fmla="*/ 41 w 47"/>
                  <a:gd name="T49" fmla="*/ 30 h 169"/>
                  <a:gd name="T50" fmla="*/ 47 w 47"/>
                  <a:gd name="T51" fmla="*/ 43 h 169"/>
                  <a:gd name="T52" fmla="*/ 47 w 47"/>
                  <a:gd name="T53" fmla="*/ 55 h 169"/>
                  <a:gd name="T54" fmla="*/ 47 w 47"/>
                  <a:gd name="T55" fmla="*/ 77 h 169"/>
                  <a:gd name="T56" fmla="*/ 46 w 47"/>
                  <a:gd name="T57" fmla="*/ 90 h 169"/>
                  <a:gd name="T58" fmla="*/ 43 w 47"/>
                  <a:gd name="T59" fmla="*/ 97 h 169"/>
                  <a:gd name="T60" fmla="*/ 39 w 47"/>
                  <a:gd name="T61" fmla="*/ 98 h 169"/>
                  <a:gd name="T62" fmla="*/ 37 w 47"/>
                  <a:gd name="T63" fmla="*/ 125 h 169"/>
                  <a:gd name="T64" fmla="*/ 33 w 47"/>
                  <a:gd name="T65" fmla="*/ 124 h 169"/>
                  <a:gd name="T66" fmla="*/ 38 w 47"/>
                  <a:gd name="T67" fmla="*/ 53 h 169"/>
                  <a:gd name="T68" fmla="*/ 38 w 47"/>
                  <a:gd name="T69" fmla="*/ 70 h 169"/>
                  <a:gd name="T70" fmla="*/ 40 w 47"/>
                  <a:gd name="T71" fmla="*/ 82 h 169"/>
                  <a:gd name="T72" fmla="*/ 39 w 47"/>
                  <a:gd name="T73" fmla="*/ 98 h 169"/>
                  <a:gd name="T74" fmla="*/ 43 w 47"/>
                  <a:gd name="T75" fmla="*/ 94 h 169"/>
                  <a:gd name="T76" fmla="*/ 42 w 47"/>
                  <a:gd name="T77" fmla="*/ 89 h 169"/>
                  <a:gd name="T78" fmla="*/ 41 w 47"/>
                  <a:gd name="T79" fmla="*/ 93 h 169"/>
                  <a:gd name="T80" fmla="*/ 42 w 47"/>
                  <a:gd name="T81" fmla="*/ 86 h 169"/>
                  <a:gd name="T82" fmla="*/ 41 w 47"/>
                  <a:gd name="T83" fmla="*/ 71 h 169"/>
                  <a:gd name="T84" fmla="*/ 40 w 47"/>
                  <a:gd name="T85" fmla="*/ 54 h 169"/>
                  <a:gd name="T86" fmla="*/ 39 w 47"/>
                  <a:gd name="T87" fmla="*/ 43 h 169"/>
                  <a:gd name="T88" fmla="*/ 13 w 47"/>
                  <a:gd name="T89" fmla="*/ 59 h 169"/>
                  <a:gd name="T90" fmla="*/ 13 w 47"/>
                  <a:gd name="T91" fmla="*/ 4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" h="169">
                    <a:moveTo>
                      <a:pt x="33" y="124"/>
                    </a:moveTo>
                    <a:cubicBezTo>
                      <a:pt x="33" y="125"/>
                      <a:pt x="34" y="128"/>
                      <a:pt x="33" y="129"/>
                    </a:cubicBezTo>
                    <a:cubicBezTo>
                      <a:pt x="32" y="130"/>
                      <a:pt x="30" y="135"/>
                      <a:pt x="30" y="136"/>
                    </a:cubicBezTo>
                    <a:cubicBezTo>
                      <a:pt x="29" y="137"/>
                      <a:pt x="27" y="140"/>
                      <a:pt x="27" y="141"/>
                    </a:cubicBezTo>
                    <a:cubicBezTo>
                      <a:pt x="27" y="143"/>
                      <a:pt x="26" y="146"/>
                      <a:pt x="26" y="148"/>
                    </a:cubicBezTo>
                    <a:cubicBezTo>
                      <a:pt x="26" y="150"/>
                      <a:pt x="27" y="152"/>
                      <a:pt x="27" y="153"/>
                    </a:cubicBezTo>
                    <a:cubicBezTo>
                      <a:pt x="26" y="154"/>
                      <a:pt x="27" y="158"/>
                      <a:pt x="27" y="158"/>
                    </a:cubicBezTo>
                    <a:cubicBezTo>
                      <a:pt x="27" y="159"/>
                      <a:pt x="28" y="163"/>
                      <a:pt x="28" y="164"/>
                    </a:cubicBezTo>
                    <a:cubicBezTo>
                      <a:pt x="28" y="165"/>
                      <a:pt x="28" y="167"/>
                      <a:pt x="28" y="168"/>
                    </a:cubicBezTo>
                    <a:cubicBezTo>
                      <a:pt x="28" y="168"/>
                      <a:pt x="27" y="168"/>
                      <a:pt x="26" y="168"/>
                    </a:cubicBezTo>
                    <a:cubicBezTo>
                      <a:pt x="26" y="168"/>
                      <a:pt x="25" y="169"/>
                      <a:pt x="24" y="169"/>
                    </a:cubicBezTo>
                    <a:cubicBezTo>
                      <a:pt x="23" y="169"/>
                      <a:pt x="21" y="169"/>
                      <a:pt x="20" y="168"/>
                    </a:cubicBezTo>
                    <a:cubicBezTo>
                      <a:pt x="20" y="168"/>
                      <a:pt x="19" y="167"/>
                      <a:pt x="20" y="166"/>
                    </a:cubicBezTo>
                    <a:cubicBezTo>
                      <a:pt x="20" y="166"/>
                      <a:pt x="21" y="164"/>
                      <a:pt x="21" y="164"/>
                    </a:cubicBezTo>
                    <a:cubicBezTo>
                      <a:pt x="21" y="163"/>
                      <a:pt x="19" y="160"/>
                      <a:pt x="19" y="159"/>
                    </a:cubicBezTo>
                    <a:cubicBezTo>
                      <a:pt x="19" y="158"/>
                      <a:pt x="18" y="156"/>
                      <a:pt x="19" y="155"/>
                    </a:cubicBezTo>
                    <a:cubicBezTo>
                      <a:pt x="19" y="154"/>
                      <a:pt x="20" y="153"/>
                      <a:pt x="20" y="152"/>
                    </a:cubicBezTo>
                    <a:cubicBezTo>
                      <a:pt x="20" y="151"/>
                      <a:pt x="18" y="147"/>
                      <a:pt x="16" y="143"/>
                    </a:cubicBezTo>
                    <a:cubicBezTo>
                      <a:pt x="15" y="140"/>
                      <a:pt x="14" y="132"/>
                      <a:pt x="14" y="131"/>
                    </a:cubicBezTo>
                    <a:cubicBezTo>
                      <a:pt x="14" y="129"/>
                      <a:pt x="13" y="120"/>
                      <a:pt x="13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2" y="134"/>
                      <a:pt x="2" y="134"/>
                      <a:pt x="2" y="134"/>
                    </a:cubicBezTo>
                    <a:cubicBezTo>
                      <a:pt x="2" y="134"/>
                      <a:pt x="1" y="131"/>
                      <a:pt x="1" y="130"/>
                    </a:cubicBezTo>
                    <a:cubicBezTo>
                      <a:pt x="1" y="129"/>
                      <a:pt x="1" y="122"/>
                      <a:pt x="1" y="120"/>
                    </a:cubicBezTo>
                    <a:cubicBezTo>
                      <a:pt x="1" y="117"/>
                      <a:pt x="0" y="111"/>
                      <a:pt x="1" y="109"/>
                    </a:cubicBezTo>
                    <a:cubicBezTo>
                      <a:pt x="1" y="108"/>
                      <a:pt x="0" y="101"/>
                      <a:pt x="1" y="101"/>
                    </a:cubicBezTo>
                    <a:cubicBezTo>
                      <a:pt x="3" y="100"/>
                      <a:pt x="4" y="99"/>
                      <a:pt x="3" y="98"/>
                    </a:cubicBezTo>
                    <a:cubicBezTo>
                      <a:pt x="3" y="97"/>
                      <a:pt x="2" y="95"/>
                      <a:pt x="2" y="94"/>
                    </a:cubicBezTo>
                    <a:cubicBezTo>
                      <a:pt x="2" y="93"/>
                      <a:pt x="2" y="81"/>
                      <a:pt x="2" y="79"/>
                    </a:cubicBezTo>
                    <a:cubicBezTo>
                      <a:pt x="2" y="76"/>
                      <a:pt x="3" y="70"/>
                      <a:pt x="4" y="68"/>
                    </a:cubicBezTo>
                    <a:cubicBezTo>
                      <a:pt x="4" y="66"/>
                      <a:pt x="5" y="65"/>
                      <a:pt x="5" y="63"/>
                    </a:cubicBezTo>
                    <a:cubicBezTo>
                      <a:pt x="6" y="61"/>
                      <a:pt x="6" y="57"/>
                      <a:pt x="6" y="54"/>
                    </a:cubicBezTo>
                    <a:cubicBezTo>
                      <a:pt x="6" y="52"/>
                      <a:pt x="7" y="44"/>
                      <a:pt x="7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7" y="35"/>
                      <a:pt x="8" y="33"/>
                    </a:cubicBezTo>
                    <a:cubicBezTo>
                      <a:pt x="10" y="32"/>
                      <a:pt x="10" y="31"/>
                      <a:pt x="12" y="30"/>
                    </a:cubicBezTo>
                    <a:cubicBezTo>
                      <a:pt x="14" y="30"/>
                      <a:pt x="16" y="29"/>
                      <a:pt x="17" y="29"/>
                    </a:cubicBezTo>
                    <a:cubicBezTo>
                      <a:pt x="17" y="28"/>
                      <a:pt x="19" y="26"/>
                      <a:pt x="19" y="24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7"/>
                      <a:pt x="18" y="15"/>
                      <a:pt x="18" y="14"/>
                    </a:cubicBezTo>
                    <a:cubicBezTo>
                      <a:pt x="17" y="13"/>
                      <a:pt x="17" y="8"/>
                      <a:pt x="17" y="6"/>
                    </a:cubicBezTo>
                    <a:cubicBezTo>
                      <a:pt x="18" y="4"/>
                      <a:pt x="20" y="1"/>
                      <a:pt x="23" y="1"/>
                    </a:cubicBezTo>
                    <a:cubicBezTo>
                      <a:pt x="25" y="1"/>
                      <a:pt x="26" y="0"/>
                      <a:pt x="28" y="1"/>
                    </a:cubicBezTo>
                    <a:cubicBezTo>
                      <a:pt x="30" y="2"/>
                      <a:pt x="32" y="5"/>
                      <a:pt x="32" y="7"/>
                    </a:cubicBezTo>
                    <a:cubicBezTo>
                      <a:pt x="32" y="8"/>
                      <a:pt x="32" y="10"/>
                      <a:pt x="32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8"/>
                      <a:pt x="32" y="21"/>
                      <a:pt x="32" y="22"/>
                    </a:cubicBezTo>
                    <a:cubicBezTo>
                      <a:pt x="33" y="24"/>
                      <a:pt x="33" y="25"/>
                      <a:pt x="34" y="26"/>
                    </a:cubicBezTo>
                    <a:cubicBezTo>
                      <a:pt x="36" y="28"/>
                      <a:pt x="40" y="29"/>
                      <a:pt x="41" y="30"/>
                    </a:cubicBezTo>
                    <a:cubicBezTo>
                      <a:pt x="42" y="30"/>
                      <a:pt x="46" y="32"/>
                      <a:pt x="46" y="36"/>
                    </a:cubicBezTo>
                    <a:cubicBezTo>
                      <a:pt x="47" y="41"/>
                      <a:pt x="47" y="43"/>
                      <a:pt x="47" y="43"/>
                    </a:cubicBezTo>
                    <a:cubicBezTo>
                      <a:pt x="46" y="44"/>
                      <a:pt x="46" y="44"/>
                      <a:pt x="46" y="44"/>
                    </a:cubicBezTo>
                    <a:cubicBezTo>
                      <a:pt x="46" y="44"/>
                      <a:pt x="46" y="52"/>
                      <a:pt x="47" y="55"/>
                    </a:cubicBezTo>
                    <a:cubicBezTo>
                      <a:pt x="47" y="57"/>
                      <a:pt x="47" y="60"/>
                      <a:pt x="47" y="63"/>
                    </a:cubicBezTo>
                    <a:cubicBezTo>
                      <a:pt x="47" y="65"/>
                      <a:pt x="47" y="75"/>
                      <a:pt x="47" y="77"/>
                    </a:cubicBezTo>
                    <a:cubicBezTo>
                      <a:pt x="47" y="80"/>
                      <a:pt x="46" y="83"/>
                      <a:pt x="46" y="85"/>
                    </a:cubicBezTo>
                    <a:cubicBezTo>
                      <a:pt x="46" y="86"/>
                      <a:pt x="46" y="89"/>
                      <a:pt x="46" y="90"/>
                    </a:cubicBezTo>
                    <a:cubicBezTo>
                      <a:pt x="46" y="91"/>
                      <a:pt x="47" y="92"/>
                      <a:pt x="46" y="93"/>
                    </a:cubicBezTo>
                    <a:cubicBezTo>
                      <a:pt x="45" y="94"/>
                      <a:pt x="44" y="96"/>
                      <a:pt x="43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125"/>
                      <a:pt x="39" y="125"/>
                      <a:pt x="39" y="125"/>
                    </a:cubicBezTo>
                    <a:cubicBezTo>
                      <a:pt x="39" y="125"/>
                      <a:pt x="39" y="126"/>
                      <a:pt x="37" y="125"/>
                    </a:cubicBezTo>
                    <a:cubicBezTo>
                      <a:pt x="36" y="125"/>
                      <a:pt x="34" y="124"/>
                      <a:pt x="34" y="124"/>
                    </a:cubicBezTo>
                    <a:lnTo>
                      <a:pt x="33" y="124"/>
                    </a:lnTo>
                    <a:close/>
                    <a:moveTo>
                      <a:pt x="39" y="43"/>
                    </a:moveTo>
                    <a:cubicBezTo>
                      <a:pt x="39" y="43"/>
                      <a:pt x="38" y="51"/>
                      <a:pt x="38" y="53"/>
                    </a:cubicBezTo>
                    <a:cubicBezTo>
                      <a:pt x="38" y="55"/>
                      <a:pt x="38" y="61"/>
                      <a:pt x="38" y="63"/>
                    </a:cubicBezTo>
                    <a:cubicBezTo>
                      <a:pt x="38" y="64"/>
                      <a:pt x="38" y="68"/>
                      <a:pt x="38" y="70"/>
                    </a:cubicBezTo>
                    <a:cubicBezTo>
                      <a:pt x="38" y="71"/>
                      <a:pt x="38" y="76"/>
                      <a:pt x="39" y="78"/>
                    </a:cubicBezTo>
                    <a:cubicBezTo>
                      <a:pt x="39" y="79"/>
                      <a:pt x="39" y="81"/>
                      <a:pt x="40" y="82"/>
                    </a:cubicBezTo>
                    <a:cubicBezTo>
                      <a:pt x="40" y="83"/>
                      <a:pt x="39" y="87"/>
                      <a:pt x="39" y="89"/>
                    </a:cubicBezTo>
                    <a:cubicBezTo>
                      <a:pt x="39" y="90"/>
                      <a:pt x="39" y="98"/>
                      <a:pt x="39" y="98"/>
                    </a:cubicBezTo>
                    <a:cubicBezTo>
                      <a:pt x="39" y="98"/>
                      <a:pt x="40" y="96"/>
                      <a:pt x="41" y="96"/>
                    </a:cubicBezTo>
                    <a:cubicBezTo>
                      <a:pt x="41" y="95"/>
                      <a:pt x="42" y="95"/>
                      <a:pt x="43" y="94"/>
                    </a:cubicBezTo>
                    <a:cubicBezTo>
                      <a:pt x="43" y="93"/>
                      <a:pt x="43" y="90"/>
                      <a:pt x="43" y="90"/>
                    </a:cubicBezTo>
                    <a:cubicBezTo>
                      <a:pt x="43" y="90"/>
                      <a:pt x="43" y="89"/>
                      <a:pt x="42" y="89"/>
                    </a:cubicBezTo>
                    <a:cubicBezTo>
                      <a:pt x="42" y="90"/>
                      <a:pt x="42" y="92"/>
                      <a:pt x="42" y="93"/>
                    </a:cubicBezTo>
                    <a:cubicBezTo>
                      <a:pt x="42" y="93"/>
                      <a:pt x="41" y="93"/>
                      <a:pt x="41" y="93"/>
                    </a:cubicBezTo>
                    <a:cubicBezTo>
                      <a:pt x="41" y="93"/>
                      <a:pt x="40" y="92"/>
                      <a:pt x="41" y="90"/>
                    </a:cubicBezTo>
                    <a:cubicBezTo>
                      <a:pt x="41" y="89"/>
                      <a:pt x="42" y="87"/>
                      <a:pt x="42" y="86"/>
                    </a:cubicBezTo>
                    <a:cubicBezTo>
                      <a:pt x="42" y="85"/>
                      <a:pt x="42" y="81"/>
                      <a:pt x="42" y="79"/>
                    </a:cubicBezTo>
                    <a:cubicBezTo>
                      <a:pt x="42" y="77"/>
                      <a:pt x="42" y="74"/>
                      <a:pt x="41" y="71"/>
                    </a:cubicBezTo>
                    <a:cubicBezTo>
                      <a:pt x="41" y="68"/>
                      <a:pt x="40" y="66"/>
                      <a:pt x="40" y="63"/>
                    </a:cubicBezTo>
                    <a:cubicBezTo>
                      <a:pt x="40" y="60"/>
                      <a:pt x="40" y="56"/>
                      <a:pt x="40" y="54"/>
                    </a:cubicBezTo>
                    <a:cubicBezTo>
                      <a:pt x="40" y="54"/>
                      <a:pt x="39" y="46"/>
                      <a:pt x="39" y="46"/>
                    </a:cubicBezTo>
                    <a:cubicBezTo>
                      <a:pt x="39" y="45"/>
                      <a:pt x="39" y="43"/>
                      <a:pt x="39" y="43"/>
                    </a:cubicBezTo>
                    <a:close/>
                    <a:moveTo>
                      <a:pt x="13" y="54"/>
                    </a:moveTo>
                    <a:cubicBezTo>
                      <a:pt x="13" y="55"/>
                      <a:pt x="13" y="59"/>
                      <a:pt x="13" y="59"/>
                    </a:cubicBezTo>
                    <a:cubicBezTo>
                      <a:pt x="13" y="58"/>
                      <a:pt x="13" y="53"/>
                      <a:pt x="14" y="52"/>
                    </a:cubicBezTo>
                    <a:cubicBezTo>
                      <a:pt x="14" y="51"/>
                      <a:pt x="13" y="44"/>
                      <a:pt x="13" y="44"/>
                    </a:cubicBezTo>
                    <a:cubicBezTo>
                      <a:pt x="13" y="44"/>
                      <a:pt x="13" y="53"/>
                      <a:pt x="13" y="5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74"/>
              <p:cNvSpPr/>
              <p:nvPr/>
            </p:nvSpPr>
            <p:spPr bwMode="auto">
              <a:xfrm>
                <a:off x="595" y="971"/>
                <a:ext cx="105" cy="79"/>
              </a:xfrm>
              <a:custGeom>
                <a:avLst/>
                <a:gdLst>
                  <a:gd name="T0" fmla="*/ 0 w 20"/>
                  <a:gd name="T1" fmla="*/ 5 h 15"/>
                  <a:gd name="T2" fmla="*/ 5 w 20"/>
                  <a:gd name="T3" fmla="*/ 4 h 15"/>
                  <a:gd name="T4" fmla="*/ 7 w 20"/>
                  <a:gd name="T5" fmla="*/ 6 h 15"/>
                  <a:gd name="T6" fmla="*/ 9 w 20"/>
                  <a:gd name="T7" fmla="*/ 15 h 15"/>
                  <a:gd name="T8" fmla="*/ 10 w 20"/>
                  <a:gd name="T9" fmla="*/ 7 h 15"/>
                  <a:gd name="T10" fmla="*/ 13 w 20"/>
                  <a:gd name="T11" fmla="*/ 4 h 15"/>
                  <a:gd name="T12" fmla="*/ 20 w 20"/>
                  <a:gd name="T13" fmla="*/ 4 h 15"/>
                  <a:gd name="T14" fmla="*/ 15 w 20"/>
                  <a:gd name="T15" fmla="*/ 0 h 15"/>
                  <a:gd name="T16" fmla="*/ 5 w 20"/>
                  <a:gd name="T17" fmla="*/ 1 h 15"/>
                  <a:gd name="T18" fmla="*/ 0 w 20"/>
                  <a:gd name="T1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5">
                    <a:moveTo>
                      <a:pt x="0" y="5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5"/>
                      <a:pt x="7" y="6"/>
                    </a:cubicBezTo>
                    <a:cubicBezTo>
                      <a:pt x="8" y="8"/>
                      <a:pt x="9" y="15"/>
                      <a:pt x="9" y="15"/>
                    </a:cubicBezTo>
                    <a:cubicBezTo>
                      <a:pt x="9" y="15"/>
                      <a:pt x="9" y="10"/>
                      <a:pt x="10" y="7"/>
                    </a:cubicBezTo>
                    <a:cubicBezTo>
                      <a:pt x="11" y="6"/>
                      <a:pt x="12" y="4"/>
                      <a:pt x="13" y="4"/>
                    </a:cubicBezTo>
                    <a:cubicBezTo>
                      <a:pt x="14" y="4"/>
                      <a:pt x="20" y="4"/>
                      <a:pt x="20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8" y="12"/>
                      <a:pt x="5" y="1"/>
                    </a:cubicBezTo>
                    <a:cubicBezTo>
                      <a:pt x="4" y="1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75"/>
              <p:cNvSpPr/>
              <p:nvPr/>
            </p:nvSpPr>
            <p:spPr bwMode="auto">
              <a:xfrm>
                <a:off x="537" y="1166"/>
                <a:ext cx="184" cy="328"/>
              </a:xfrm>
              <a:custGeom>
                <a:avLst/>
                <a:gdLst>
                  <a:gd name="T0" fmla="*/ 7 w 35"/>
                  <a:gd name="T1" fmla="*/ 0 h 62"/>
                  <a:gd name="T2" fmla="*/ 17 w 35"/>
                  <a:gd name="T3" fmla="*/ 2 h 62"/>
                  <a:gd name="T4" fmla="*/ 32 w 35"/>
                  <a:gd name="T5" fmla="*/ 5 h 62"/>
                  <a:gd name="T6" fmla="*/ 33 w 35"/>
                  <a:gd name="T7" fmla="*/ 5 h 62"/>
                  <a:gd name="T8" fmla="*/ 33 w 35"/>
                  <a:gd name="T9" fmla="*/ 9 h 62"/>
                  <a:gd name="T10" fmla="*/ 35 w 35"/>
                  <a:gd name="T11" fmla="*/ 16 h 62"/>
                  <a:gd name="T12" fmla="*/ 34 w 35"/>
                  <a:gd name="T13" fmla="*/ 31 h 62"/>
                  <a:gd name="T14" fmla="*/ 34 w 35"/>
                  <a:gd name="T15" fmla="*/ 47 h 62"/>
                  <a:gd name="T16" fmla="*/ 34 w 35"/>
                  <a:gd name="T17" fmla="*/ 61 h 62"/>
                  <a:gd name="T18" fmla="*/ 28 w 35"/>
                  <a:gd name="T19" fmla="*/ 60 h 62"/>
                  <a:gd name="T20" fmla="*/ 21 w 35"/>
                  <a:gd name="T21" fmla="*/ 58 h 62"/>
                  <a:gd name="T22" fmla="*/ 20 w 35"/>
                  <a:gd name="T23" fmla="*/ 57 h 62"/>
                  <a:gd name="T24" fmla="*/ 14 w 35"/>
                  <a:gd name="T25" fmla="*/ 57 h 62"/>
                  <a:gd name="T26" fmla="*/ 11 w 35"/>
                  <a:gd name="T27" fmla="*/ 56 h 62"/>
                  <a:gd name="T28" fmla="*/ 2 w 35"/>
                  <a:gd name="T29" fmla="*/ 55 h 62"/>
                  <a:gd name="T30" fmla="*/ 2 w 35"/>
                  <a:gd name="T31" fmla="*/ 36 h 62"/>
                  <a:gd name="T32" fmla="*/ 0 w 35"/>
                  <a:gd name="T33" fmla="*/ 26 h 62"/>
                  <a:gd name="T34" fmla="*/ 0 w 35"/>
                  <a:gd name="T35" fmla="*/ 16 h 62"/>
                  <a:gd name="T36" fmla="*/ 2 w 35"/>
                  <a:gd name="T37" fmla="*/ 7 h 62"/>
                  <a:gd name="T38" fmla="*/ 7 w 35"/>
                  <a:gd name="T3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62">
                    <a:moveTo>
                      <a:pt x="7" y="0"/>
                    </a:moveTo>
                    <a:cubicBezTo>
                      <a:pt x="7" y="0"/>
                      <a:pt x="15" y="2"/>
                      <a:pt x="17" y="2"/>
                    </a:cubicBezTo>
                    <a:cubicBezTo>
                      <a:pt x="19" y="3"/>
                      <a:pt x="32" y="5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6"/>
                      <a:pt x="33" y="9"/>
                    </a:cubicBezTo>
                    <a:cubicBezTo>
                      <a:pt x="34" y="11"/>
                      <a:pt x="35" y="15"/>
                      <a:pt x="35" y="16"/>
                    </a:cubicBezTo>
                    <a:cubicBezTo>
                      <a:pt x="35" y="16"/>
                      <a:pt x="34" y="26"/>
                      <a:pt x="34" y="31"/>
                    </a:cubicBezTo>
                    <a:cubicBezTo>
                      <a:pt x="34" y="36"/>
                      <a:pt x="34" y="46"/>
                      <a:pt x="34" y="47"/>
                    </a:cubicBezTo>
                    <a:cubicBezTo>
                      <a:pt x="34" y="49"/>
                      <a:pt x="34" y="60"/>
                      <a:pt x="34" y="61"/>
                    </a:cubicBezTo>
                    <a:cubicBezTo>
                      <a:pt x="34" y="62"/>
                      <a:pt x="30" y="59"/>
                      <a:pt x="28" y="60"/>
                    </a:cubicBezTo>
                    <a:cubicBezTo>
                      <a:pt x="26" y="60"/>
                      <a:pt x="22" y="58"/>
                      <a:pt x="21" y="58"/>
                    </a:cubicBezTo>
                    <a:cubicBezTo>
                      <a:pt x="21" y="58"/>
                      <a:pt x="21" y="58"/>
                      <a:pt x="20" y="57"/>
                    </a:cubicBezTo>
                    <a:cubicBezTo>
                      <a:pt x="19" y="57"/>
                      <a:pt x="16" y="57"/>
                      <a:pt x="14" y="57"/>
                    </a:cubicBezTo>
                    <a:cubicBezTo>
                      <a:pt x="12" y="57"/>
                      <a:pt x="12" y="56"/>
                      <a:pt x="11" y="56"/>
                    </a:cubicBezTo>
                    <a:cubicBezTo>
                      <a:pt x="10" y="55"/>
                      <a:pt x="2" y="55"/>
                      <a:pt x="2" y="55"/>
                    </a:cubicBezTo>
                    <a:cubicBezTo>
                      <a:pt x="2" y="55"/>
                      <a:pt x="3" y="39"/>
                      <a:pt x="2" y="36"/>
                    </a:cubicBezTo>
                    <a:cubicBezTo>
                      <a:pt x="2" y="33"/>
                      <a:pt x="0" y="28"/>
                      <a:pt x="0" y="26"/>
                    </a:cubicBezTo>
                    <a:cubicBezTo>
                      <a:pt x="0" y="23"/>
                      <a:pt x="0" y="18"/>
                      <a:pt x="0" y="16"/>
                    </a:cubicBezTo>
                    <a:cubicBezTo>
                      <a:pt x="0" y="13"/>
                      <a:pt x="1" y="10"/>
                      <a:pt x="2" y="7"/>
                    </a:cubicBezTo>
                    <a:cubicBezTo>
                      <a:pt x="4" y="4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271" name="组合 6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1272" name="TextBox 7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等腰三角形 7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76" name="燕尾形 7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4"/>
          <p:cNvGrpSpPr/>
          <p:nvPr/>
        </p:nvGrpSpPr>
        <p:grpSpPr bwMode="auto">
          <a:xfrm>
            <a:off x="874713" y="1557338"/>
            <a:ext cx="7342187" cy="2879725"/>
            <a:chOff x="874378" y="1556710"/>
            <a:chExt cx="7342034" cy="2880321"/>
          </a:xfrm>
        </p:grpSpPr>
        <p:pic>
          <p:nvPicPr>
            <p:cNvPr id="12304" name="Picture 2" descr="C:\Users\ADMINI~1.MIC\AppData\Local\Temp\360zip$Temp\360$0\Nipic_5056611_20131018180018444000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6368" y="1556710"/>
              <a:ext cx="3627788" cy="288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5" name="组合 1"/>
            <p:cNvGrpSpPr/>
            <p:nvPr/>
          </p:nvGrpSpPr>
          <p:grpSpPr bwMode="auto">
            <a:xfrm>
              <a:off x="874378" y="1556711"/>
              <a:ext cx="7342034" cy="2880320"/>
              <a:chOff x="874378" y="1556711"/>
              <a:chExt cx="7342034" cy="2880320"/>
            </a:xfrm>
          </p:grpSpPr>
          <p:grpSp>
            <p:nvGrpSpPr>
              <p:cNvPr id="3" name="Group 58"/>
              <p:cNvGrpSpPr/>
              <p:nvPr/>
            </p:nvGrpSpPr>
            <p:grpSpPr>
              <a:xfrm>
                <a:off x="874378" y="3476917"/>
                <a:ext cx="1807273" cy="960114"/>
                <a:chOff x="274701" y="7977822"/>
                <a:chExt cx="2926080" cy="155448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" name="Rectangle 28"/>
                <p:cNvSpPr/>
                <p:nvPr/>
              </p:nvSpPr>
              <p:spPr bwMode="auto">
                <a:xfrm>
                  <a:off x="274701" y="7977822"/>
                  <a:ext cx="2926080" cy="15544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8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email">
                  <a:lum bright="10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" name="Group 49"/>
              <p:cNvGrpSpPr/>
              <p:nvPr/>
            </p:nvGrpSpPr>
            <p:grpSpPr>
              <a:xfrm>
                <a:off x="874378" y="1556711"/>
                <a:ext cx="1807273" cy="931875"/>
                <a:chOff x="274701" y="2034238"/>
                <a:chExt cx="2926080" cy="15087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" name="Rectangle 34"/>
                <p:cNvSpPr/>
                <p:nvPr/>
              </p:nvSpPr>
              <p:spPr bwMode="auto">
                <a:xfrm>
                  <a:off x="274701" y="2034238"/>
                  <a:ext cx="2926080" cy="1508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6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lum bright="10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" name="Rectangle 37"/>
              <p:cNvSpPr/>
              <p:nvPr/>
            </p:nvSpPr>
            <p:spPr bwMode="auto">
              <a:xfrm>
                <a:off x="6370188" y="1556710"/>
                <a:ext cx="1836699" cy="932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" name="Group 38"/>
              <p:cNvGrpSpPr/>
              <p:nvPr/>
            </p:nvGrpSpPr>
            <p:grpSpPr>
              <a:xfrm>
                <a:off x="6380900" y="1620465"/>
                <a:ext cx="903376" cy="804368"/>
                <a:chOff x="-2511045" y="4714496"/>
                <a:chExt cx="155767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13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lum bright="100000"/>
                </a:blip>
                <a:srcRect/>
                <a:stretch>
                  <a:fillRect/>
                </a:stretch>
              </p:blipFill>
              <p:spPr bwMode="auto">
                <a:xfrm>
                  <a:off x="-2511045" y="4766114"/>
                  <a:ext cx="997339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email">
                  <a:lum bright="10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310" name="Group 60"/>
              <p:cNvGrpSpPr/>
              <p:nvPr/>
            </p:nvGrpSpPr>
            <p:grpSpPr bwMode="auto">
              <a:xfrm>
                <a:off x="6380899" y="3476917"/>
                <a:ext cx="1835512" cy="960114"/>
                <a:chOff x="9190077" y="5143164"/>
                <a:chExt cx="2971800" cy="1554480"/>
              </a:xfrm>
            </p:grpSpPr>
            <p:sp>
              <p:nvSpPr>
                <p:cNvPr id="11" name="Rectangle 31"/>
                <p:cNvSpPr/>
                <p:nvPr/>
              </p:nvSpPr>
              <p:spPr bwMode="auto">
                <a:xfrm>
                  <a:off x="9190726" y="5142317"/>
                  <a:ext cx="2971152" cy="15553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14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2311" name="Picture 3" descr="C:\Users\Administrator.MICROSO-BQCPAHA\Desktop\Nipic_12071064_20130329193429474000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78" y="2516814"/>
                <a:ext cx="1789452" cy="93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2" name="Picture 4" descr="C:\Users\Administrator.MICROSO-BQCPAHA\Desktop\Nipic_8952533_20130726135514765000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0900" y="2512461"/>
                <a:ext cx="1835512" cy="94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291" name="矩形 18"/>
          <p:cNvSpPr>
            <a:spLocks noChangeArrowheads="1"/>
          </p:cNvSpPr>
          <p:nvPr/>
        </p:nvSpPr>
        <p:spPr bwMode="auto">
          <a:xfrm>
            <a:off x="817563" y="1039813"/>
            <a:ext cx="745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12292" name="组合 19"/>
          <p:cNvGrpSpPr/>
          <p:nvPr/>
        </p:nvGrpSpPr>
        <p:grpSpPr bwMode="auto">
          <a:xfrm>
            <a:off x="766763" y="1106488"/>
            <a:ext cx="115887" cy="115887"/>
            <a:chOff x="531716" y="4005263"/>
            <a:chExt cx="115585" cy="115585"/>
          </a:xfrm>
        </p:grpSpPr>
        <p:sp>
          <p:nvSpPr>
            <p:cNvPr id="21" name="虚尾箭头 20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2302" name="椭圆 21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" name="虚尾箭头 22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5825" y="744538"/>
            <a:ext cx="2055813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71550" y="1039813"/>
            <a:ext cx="7200900" cy="0"/>
          </a:xfrm>
          <a:prstGeom prst="line">
            <a:avLst/>
          </a:prstGeom>
          <a:ln>
            <a:solidFill>
              <a:srgbClr val="D565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5" name="组合 25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2296" name="TextBox 26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燕尾形 31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576638" y="2278063"/>
            <a:ext cx="41767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576638" y="2882900"/>
            <a:ext cx="41767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576638" y="3482975"/>
            <a:ext cx="41767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76638" y="4078288"/>
            <a:ext cx="41767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组合 5"/>
          <p:cNvGrpSpPr/>
          <p:nvPr/>
        </p:nvGrpSpPr>
        <p:grpSpPr bwMode="auto">
          <a:xfrm>
            <a:off x="4999038" y="1939925"/>
            <a:ext cx="2733675" cy="336550"/>
            <a:chOff x="4999146" y="2139702"/>
            <a:chExt cx="2733090" cy="336374"/>
          </a:xfrm>
        </p:grpSpPr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 flipH="1">
              <a:off x="6275223" y="2139702"/>
              <a:ext cx="1457013" cy="3078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 flipH="1">
              <a:off x="4999146" y="2198409"/>
              <a:ext cx="1457013" cy="2776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9" name="组合 8"/>
          <p:cNvGrpSpPr/>
          <p:nvPr/>
        </p:nvGrpSpPr>
        <p:grpSpPr bwMode="auto">
          <a:xfrm>
            <a:off x="4999038" y="2544763"/>
            <a:ext cx="2733675" cy="336550"/>
            <a:chOff x="4999146" y="2744329"/>
            <a:chExt cx="2733090" cy="336374"/>
          </a:xfrm>
        </p:grpSpPr>
        <p:sp>
          <p:nvSpPr>
            <p:cNvPr id="13344" name="TextBox 11"/>
            <p:cNvSpPr txBox="1">
              <a:spLocks noChangeArrowheads="1"/>
            </p:cNvSpPr>
            <p:nvPr/>
          </p:nvSpPr>
          <p:spPr bwMode="auto">
            <a:xfrm flipH="1">
              <a:off x="6275651" y="2744329"/>
              <a:ext cx="1456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5" name="TextBox 11"/>
            <p:cNvSpPr txBox="1">
              <a:spLocks noChangeArrowheads="1"/>
            </p:cNvSpPr>
            <p:nvPr/>
          </p:nvSpPr>
          <p:spPr bwMode="auto">
            <a:xfrm flipH="1">
              <a:off x="4999146" y="2803704"/>
              <a:ext cx="14565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0" name="组合 11"/>
          <p:cNvGrpSpPr/>
          <p:nvPr/>
        </p:nvGrpSpPr>
        <p:grpSpPr bwMode="auto">
          <a:xfrm>
            <a:off x="4999038" y="3143250"/>
            <a:ext cx="2733675" cy="336550"/>
            <a:chOff x="4999146" y="3344143"/>
            <a:chExt cx="2733090" cy="336374"/>
          </a:xfrm>
        </p:grpSpPr>
        <p:sp>
          <p:nvSpPr>
            <p:cNvPr id="13342" name="TextBox 11"/>
            <p:cNvSpPr txBox="1">
              <a:spLocks noChangeArrowheads="1"/>
            </p:cNvSpPr>
            <p:nvPr/>
          </p:nvSpPr>
          <p:spPr bwMode="auto">
            <a:xfrm flipH="1">
              <a:off x="6275651" y="3344143"/>
              <a:ext cx="1456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3" name="TextBox 11"/>
            <p:cNvSpPr txBox="1">
              <a:spLocks noChangeArrowheads="1"/>
            </p:cNvSpPr>
            <p:nvPr/>
          </p:nvSpPr>
          <p:spPr bwMode="auto">
            <a:xfrm flipH="1">
              <a:off x="4999146" y="3403518"/>
              <a:ext cx="14565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1" name="组合 14"/>
          <p:cNvGrpSpPr/>
          <p:nvPr/>
        </p:nvGrpSpPr>
        <p:grpSpPr bwMode="auto">
          <a:xfrm>
            <a:off x="4999038" y="3738563"/>
            <a:ext cx="2733675" cy="336550"/>
            <a:chOff x="4999146" y="3939144"/>
            <a:chExt cx="2733090" cy="336374"/>
          </a:xfrm>
        </p:grpSpPr>
        <p:sp>
          <p:nvSpPr>
            <p:cNvPr id="13340" name="TextBox 11"/>
            <p:cNvSpPr txBox="1">
              <a:spLocks noChangeArrowheads="1"/>
            </p:cNvSpPr>
            <p:nvPr/>
          </p:nvSpPr>
          <p:spPr bwMode="auto">
            <a:xfrm flipH="1">
              <a:off x="6275651" y="3939144"/>
              <a:ext cx="1456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1" name="TextBox 11"/>
            <p:cNvSpPr txBox="1">
              <a:spLocks noChangeArrowheads="1"/>
            </p:cNvSpPr>
            <p:nvPr/>
          </p:nvSpPr>
          <p:spPr bwMode="auto">
            <a:xfrm flipH="1">
              <a:off x="4999146" y="3998519"/>
              <a:ext cx="14565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2" name="组合 17"/>
          <p:cNvGrpSpPr/>
          <p:nvPr/>
        </p:nvGrpSpPr>
        <p:grpSpPr bwMode="auto">
          <a:xfrm>
            <a:off x="1046163" y="1031875"/>
            <a:ext cx="2855912" cy="3211513"/>
            <a:chOff x="1045518" y="1231978"/>
            <a:chExt cx="2856681" cy="3211980"/>
          </a:xfrm>
        </p:grpSpPr>
        <p:grpSp>
          <p:nvGrpSpPr>
            <p:cNvPr id="13329" name="组合 18"/>
            <p:cNvGrpSpPr/>
            <p:nvPr/>
          </p:nvGrpSpPr>
          <p:grpSpPr bwMode="auto">
            <a:xfrm>
              <a:off x="1045518" y="1266897"/>
              <a:ext cx="2856681" cy="3177061"/>
              <a:chOff x="1045518" y="1266897"/>
              <a:chExt cx="2856681" cy="317706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344048" y="3931120"/>
                <a:ext cx="2304082" cy="5128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344048" y="3402407"/>
                <a:ext cx="2304082" cy="5128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55163" y="2870516"/>
                <a:ext cx="2292967" cy="5112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344048" y="2348153"/>
                <a:ext cx="2304082" cy="511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849009" y="4037499"/>
                <a:ext cx="1295749" cy="3080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</a:t>
                </a: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849009" y="3508784"/>
                <a:ext cx="1367205" cy="3080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</a:t>
                </a: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849009" y="2975306"/>
                <a:ext cx="1295749" cy="3080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</a:t>
                </a: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849009" y="2437066"/>
                <a:ext cx="1295749" cy="3080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</a:t>
                </a: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39" name="等腰三角形 28"/>
              <p:cNvSpPr>
                <a:spLocks noChangeArrowheads="1"/>
              </p:cNvSpPr>
              <p:nvPr/>
            </p:nvSpPr>
            <p:spPr bwMode="auto">
              <a:xfrm>
                <a:off x="1045518" y="1266897"/>
                <a:ext cx="2856681" cy="1060253"/>
              </a:xfrm>
              <a:prstGeom prst="triangle">
                <a:avLst>
                  <a:gd name="adj" fmla="val 50000"/>
                </a:avLst>
              </a:prstGeom>
              <a:solidFill>
                <a:srgbClr val="D56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30" name="矩形 49"/>
            <p:cNvSpPr/>
            <p:nvPr/>
          </p:nvSpPr>
          <p:spPr bwMode="auto">
            <a:xfrm>
              <a:off x="1738845" y="1231978"/>
              <a:ext cx="255712" cy="589410"/>
            </a:xfrm>
            <a:custGeom>
              <a:avLst/>
              <a:gdLst>
                <a:gd name="T0" fmla="*/ 0 w 255712"/>
                <a:gd name="T1" fmla="*/ 0 h 589410"/>
                <a:gd name="T2" fmla="*/ 255712 w 255712"/>
                <a:gd name="T3" fmla="*/ 0 h 589410"/>
                <a:gd name="T4" fmla="*/ 255712 w 255712"/>
                <a:gd name="T5" fmla="*/ 399595 h 589410"/>
                <a:gd name="T6" fmla="*/ 0 w 255712"/>
                <a:gd name="T7" fmla="*/ 589410 h 589410"/>
                <a:gd name="T8" fmla="*/ 0 w 255712"/>
                <a:gd name="T9" fmla="*/ 0 h 589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712" h="589410">
                  <a:moveTo>
                    <a:pt x="0" y="0"/>
                  </a:moveTo>
                  <a:lnTo>
                    <a:pt x="255712" y="0"/>
                  </a:lnTo>
                  <a:lnTo>
                    <a:pt x="255712" y="399595"/>
                  </a:lnTo>
                  <a:lnTo>
                    <a:pt x="0" y="589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3" name="组合 2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3324" name="TextBox 3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燕尾形 3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4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4387" name="TextBox 5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等腰三角形 5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燕尾形 5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339" name="组合 57"/>
          <p:cNvGrpSpPr/>
          <p:nvPr/>
        </p:nvGrpSpPr>
        <p:grpSpPr bwMode="auto">
          <a:xfrm>
            <a:off x="2520950" y="1100138"/>
            <a:ext cx="3979863" cy="1387475"/>
            <a:chOff x="2480642" y="1577789"/>
            <a:chExt cx="3980048" cy="1387587"/>
          </a:xfrm>
        </p:grpSpPr>
        <p:cxnSp>
          <p:nvCxnSpPr>
            <p:cNvPr id="99" name="直接连接符 98"/>
            <p:cNvCxnSpPr/>
            <p:nvPr/>
          </p:nvCxnSpPr>
          <p:spPr>
            <a:xfrm flipV="1">
              <a:off x="2534620" y="2536716"/>
              <a:ext cx="1254183" cy="35562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3825318" y="2114407"/>
              <a:ext cx="1228782" cy="40166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5109664" y="1628593"/>
              <a:ext cx="1300223" cy="46517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>
              <a:spLocks noChangeArrowheads="1"/>
            </p:cNvSpPr>
            <p:nvPr/>
          </p:nvSpPr>
          <p:spPr bwMode="auto">
            <a:xfrm>
              <a:off x="2480642" y="2857417"/>
              <a:ext cx="107955" cy="107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750701" y="2479562"/>
              <a:ext cx="107955" cy="1063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020760" y="2052489"/>
              <a:ext cx="106368" cy="107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386" name="矩形 104"/>
            <p:cNvSpPr>
              <a:spLocks noChangeArrowheads="1"/>
            </p:cNvSpPr>
            <p:nvPr/>
          </p:nvSpPr>
          <p:spPr bwMode="auto">
            <a:xfrm>
              <a:off x="6352735" y="1577789"/>
              <a:ext cx="107955" cy="107959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9" name="TextBox 11"/>
          <p:cNvSpPr txBox="1">
            <a:spLocks noChangeArrowheads="1"/>
          </p:cNvSpPr>
          <p:nvPr/>
        </p:nvSpPr>
        <p:spPr bwMode="auto">
          <a:xfrm flipH="1">
            <a:off x="5942013" y="639763"/>
            <a:ext cx="1219200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1"/>
          <p:cNvSpPr txBox="1">
            <a:spLocks noChangeArrowheads="1"/>
          </p:cNvSpPr>
          <p:nvPr/>
        </p:nvSpPr>
        <p:spPr bwMode="auto">
          <a:xfrm flipH="1">
            <a:off x="4481513" y="1076325"/>
            <a:ext cx="1139825" cy="414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11"/>
          <p:cNvSpPr txBox="1">
            <a:spLocks noChangeArrowheads="1"/>
          </p:cNvSpPr>
          <p:nvPr/>
        </p:nvSpPr>
        <p:spPr bwMode="auto">
          <a:xfrm flipH="1">
            <a:off x="3360738" y="1477963"/>
            <a:ext cx="1120775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1"/>
          <p:cNvSpPr txBox="1">
            <a:spLocks noChangeArrowheads="1"/>
          </p:cNvSpPr>
          <p:nvPr/>
        </p:nvSpPr>
        <p:spPr bwMode="auto">
          <a:xfrm flipH="1">
            <a:off x="2014538" y="1905000"/>
            <a:ext cx="1187450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4" name="组合 62"/>
          <p:cNvGrpSpPr/>
          <p:nvPr/>
        </p:nvGrpSpPr>
        <p:grpSpPr bwMode="auto">
          <a:xfrm>
            <a:off x="1179513" y="879475"/>
            <a:ext cx="6783387" cy="3624263"/>
            <a:chOff x="1139202" y="1357288"/>
            <a:chExt cx="6783266" cy="3623581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1723392" y="1363637"/>
              <a:ext cx="0" cy="32997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96394" y="2123907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596394" y="2781008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596394" y="3436522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604331" y="4092036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0" name="上箭头 68"/>
            <p:cNvSpPr>
              <a:spLocks noChangeArrowheads="1"/>
            </p:cNvSpPr>
            <p:nvPr/>
          </p:nvSpPr>
          <p:spPr bwMode="auto">
            <a:xfrm>
              <a:off x="5920666" y="3160713"/>
              <a:ext cx="1015470" cy="1523205"/>
            </a:xfrm>
            <a:prstGeom prst="upArrow">
              <a:avLst>
                <a:gd name="adj1" fmla="val 67639"/>
                <a:gd name="adj2" fmla="val 50000"/>
              </a:avLst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0" name="上箭头 69"/>
            <p:cNvSpPr/>
            <p:nvPr/>
          </p:nvSpPr>
          <p:spPr>
            <a:xfrm>
              <a:off x="4549091" y="3441284"/>
              <a:ext cx="1015982" cy="1226906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上箭头 70"/>
            <p:cNvSpPr/>
            <p:nvPr/>
          </p:nvSpPr>
          <p:spPr>
            <a:xfrm>
              <a:off x="3320388" y="4060292"/>
              <a:ext cx="1015982" cy="614246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上箭头 71"/>
            <p:cNvSpPr/>
            <p:nvPr/>
          </p:nvSpPr>
          <p:spPr>
            <a:xfrm>
              <a:off x="2099622" y="4245994"/>
              <a:ext cx="922322" cy="422196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54" name="TextBox 23"/>
            <p:cNvSpPr txBox="1">
              <a:spLocks noChangeArrowheads="1"/>
            </p:cNvSpPr>
            <p:nvPr/>
          </p:nvSpPr>
          <p:spPr bwMode="auto">
            <a:xfrm>
              <a:off x="1257770" y="4452220"/>
              <a:ext cx="3383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TextBox 24"/>
            <p:cNvSpPr txBox="1">
              <a:spLocks noChangeArrowheads="1"/>
            </p:cNvSpPr>
            <p:nvPr/>
          </p:nvSpPr>
          <p:spPr bwMode="auto">
            <a:xfrm>
              <a:off x="1139202" y="3926822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6" name="TextBox 25"/>
            <p:cNvSpPr txBox="1">
              <a:spLocks noChangeArrowheads="1"/>
            </p:cNvSpPr>
            <p:nvPr/>
          </p:nvSpPr>
          <p:spPr bwMode="auto">
            <a:xfrm>
              <a:off x="1139202" y="3266909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7" name="TextBox 26"/>
            <p:cNvSpPr txBox="1">
              <a:spLocks noChangeArrowheads="1"/>
            </p:cNvSpPr>
            <p:nvPr/>
          </p:nvSpPr>
          <p:spPr bwMode="auto">
            <a:xfrm>
              <a:off x="1139202" y="2617568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8" name="TextBox 27"/>
            <p:cNvSpPr txBox="1">
              <a:spLocks noChangeArrowheads="1"/>
            </p:cNvSpPr>
            <p:nvPr/>
          </p:nvSpPr>
          <p:spPr bwMode="auto">
            <a:xfrm>
              <a:off x="1139202" y="1961743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1723392" y="4665015"/>
              <a:ext cx="53307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604331" y="4665015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066821" y="1473154"/>
              <a:ext cx="0" cy="31902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065233" y="2123907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065233" y="2781008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065233" y="3436522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7073171" y="4092036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6" name="TextBox 35"/>
            <p:cNvSpPr txBox="1">
              <a:spLocks noChangeArrowheads="1"/>
            </p:cNvSpPr>
            <p:nvPr/>
          </p:nvSpPr>
          <p:spPr bwMode="auto">
            <a:xfrm>
              <a:off x="7136582" y="3926822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7" name="TextBox 36"/>
            <p:cNvSpPr txBox="1">
              <a:spLocks noChangeArrowheads="1"/>
            </p:cNvSpPr>
            <p:nvPr/>
          </p:nvSpPr>
          <p:spPr bwMode="auto">
            <a:xfrm>
              <a:off x="7136582" y="3266909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8" name="TextBox 37"/>
            <p:cNvSpPr txBox="1">
              <a:spLocks noChangeArrowheads="1"/>
            </p:cNvSpPr>
            <p:nvPr/>
          </p:nvSpPr>
          <p:spPr bwMode="auto">
            <a:xfrm>
              <a:off x="7136582" y="2617568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9" name="TextBox 38"/>
            <p:cNvSpPr txBox="1">
              <a:spLocks noChangeArrowheads="1"/>
            </p:cNvSpPr>
            <p:nvPr/>
          </p:nvSpPr>
          <p:spPr bwMode="auto">
            <a:xfrm>
              <a:off x="7136582" y="1989493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596394" y="1520770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1" name="TextBox 40"/>
            <p:cNvSpPr txBox="1">
              <a:spLocks noChangeArrowheads="1"/>
            </p:cNvSpPr>
            <p:nvPr/>
          </p:nvSpPr>
          <p:spPr bwMode="auto">
            <a:xfrm>
              <a:off x="1139202" y="1357288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7065233" y="1616002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3" name="TextBox 42"/>
            <p:cNvSpPr txBox="1">
              <a:spLocks noChangeArrowheads="1"/>
            </p:cNvSpPr>
            <p:nvPr/>
          </p:nvSpPr>
          <p:spPr bwMode="auto">
            <a:xfrm>
              <a:off x="7136582" y="1459356"/>
              <a:ext cx="7858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7055708" y="4665015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5" name="TextBox 44"/>
            <p:cNvSpPr txBox="1">
              <a:spLocks noChangeArrowheads="1"/>
            </p:cNvSpPr>
            <p:nvPr/>
          </p:nvSpPr>
          <p:spPr bwMode="auto">
            <a:xfrm>
              <a:off x="7165133" y="4500418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11"/>
            <p:cNvSpPr txBox="1">
              <a:spLocks noChangeArrowheads="1"/>
            </p:cNvSpPr>
            <p:nvPr/>
          </p:nvSpPr>
          <p:spPr bwMode="auto">
            <a:xfrm flipH="1">
              <a:off x="2031361" y="4703108"/>
              <a:ext cx="1011219" cy="27776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Box 11"/>
            <p:cNvSpPr txBox="1">
              <a:spLocks noChangeArrowheads="1"/>
            </p:cNvSpPr>
            <p:nvPr/>
          </p:nvSpPr>
          <p:spPr bwMode="auto">
            <a:xfrm flipH="1">
              <a:off x="3309275" y="4703108"/>
              <a:ext cx="1009632" cy="27776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Box 11"/>
            <p:cNvSpPr txBox="1">
              <a:spLocks noChangeArrowheads="1"/>
            </p:cNvSpPr>
            <p:nvPr/>
          </p:nvSpPr>
          <p:spPr bwMode="auto">
            <a:xfrm flipH="1">
              <a:off x="4549091" y="4703108"/>
              <a:ext cx="1011219" cy="27776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11"/>
            <p:cNvSpPr txBox="1">
              <a:spLocks noChangeArrowheads="1"/>
            </p:cNvSpPr>
            <p:nvPr/>
          </p:nvSpPr>
          <p:spPr bwMode="auto">
            <a:xfrm flipH="1">
              <a:off x="5922254" y="4703108"/>
              <a:ext cx="1009632" cy="27776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3412</Words>
  <Application>WPS 演示</Application>
  <PresentationFormat>全屏显示(16:9)</PresentationFormat>
  <Paragraphs>584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Segoe UI</vt:lpstr>
      <vt:lpstr>Segoe UI Light</vt:lpstr>
      <vt:lpstr>Arial Unicode MS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2013-11-07T06:32:00Z</dcterms:created>
  <dcterms:modified xsi:type="dcterms:W3CDTF">2018-08-29T03:42:14Z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