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roadway" panose="04040905080B02020502" pitchFamily="82" charset="0"/>
      <p:regular r:id="rId20"/>
    </p:embeddedFont>
    <p:embeddedFont>
      <p:font typeface="方正粗倩简体" panose="03000509000000000000" pitchFamily="65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4660"/>
  </p:normalViewPr>
  <p:slideViewPr>
    <p:cSldViewPr showGuides="1">
      <p:cViewPr varScale="1">
        <p:scale>
          <a:sx n="76" d="100"/>
          <a:sy n="76" d="100"/>
        </p:scale>
        <p:origin x="128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BD1050-1C42-4807-AA30-C35FBD8DB1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4CF819-4D8E-481B-BEF3-5B245ABFEAD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45E93-40D4-4E4B-A968-18D5C242F8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670C-8591-4AA8-9F45-3F413268DF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30113-A2CB-4AE8-8002-E81E011A9C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492A-6CB4-418E-96AD-B4E9D086D4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7645-3C79-4B2A-BB1D-E3AEB6982E2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5AF06-C9DE-48CA-A9D4-DBD07C7F1B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9364-741B-446C-9C84-831552CE55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30E75-50DD-4B38-9383-BA96FBB6BD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55F9F-09C3-4CB7-B2EA-312A39E9DA6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71A28-DFA9-45A7-ABE4-2BEAA12FC7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18FB7-75F8-405E-B1D3-C3B74CDF77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FD9F-2ED4-40EB-855F-71134737E9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4F49B-3EDF-40FB-8D2E-C2F3DACD655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1262-0C80-4686-94CC-4984D661F6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CDB49-E792-4750-A618-3675600E60F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003C7-271A-487D-8969-03DF2CA94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Administrator\桌面\新建文件夹\vladstudio_801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 b="9993"/>
          <a:stretch>
            <a:fillRect/>
          </a:stretch>
        </p:blipFill>
        <p:spPr bwMode="auto">
          <a:xfrm>
            <a:off x="-14288" y="0"/>
            <a:ext cx="915828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r="14316"/>
          <a:stretch>
            <a:fillRect/>
          </a:stretch>
        </p:blipFill>
        <p:spPr bwMode="auto">
          <a:xfrm>
            <a:off x="5099050" y="522288"/>
            <a:ext cx="3694113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 userDrawn="1"/>
        </p:nvSpPr>
        <p:spPr>
          <a:xfrm>
            <a:off x="222250" y="522288"/>
            <a:ext cx="8699500" cy="4856162"/>
          </a:xfrm>
          <a:prstGeom prst="roundRect">
            <a:avLst>
              <a:gd name="adj" fmla="val 13898"/>
            </a:avLst>
          </a:prstGeom>
          <a:solidFill>
            <a:schemeClr val="bg1">
              <a:alpha val="88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9"/>
          <p:cNvGrpSpPr/>
          <p:nvPr userDrawn="1"/>
        </p:nvGrpSpPr>
        <p:grpSpPr bwMode="auto">
          <a:xfrm>
            <a:off x="85725" y="12700"/>
            <a:ext cx="8982075" cy="5459413"/>
            <a:chOff x="85523" y="-379975"/>
            <a:chExt cx="8981659" cy="5851861"/>
          </a:xfrm>
        </p:grpSpPr>
        <p:sp>
          <p:nvSpPr>
            <p:cNvPr id="6" name="任意多边形 5" hidden="1"/>
            <p:cNvSpPr/>
            <p:nvPr/>
          </p:nvSpPr>
          <p:spPr>
            <a:xfrm>
              <a:off x="85523" y="390858"/>
              <a:ext cx="8981659" cy="5081028"/>
            </a:xfrm>
            <a:custGeom>
              <a:avLst/>
              <a:gdLst>
                <a:gd name="connsiteX0" fmla="*/ 203200 w 8547100"/>
                <a:gd name="connsiteY0" fmla="*/ 762000 h 5372100"/>
                <a:gd name="connsiteX1" fmla="*/ 0 w 8547100"/>
                <a:gd name="connsiteY1" fmla="*/ 1333500 h 5372100"/>
                <a:gd name="connsiteX2" fmla="*/ 889000 w 8547100"/>
                <a:gd name="connsiteY2" fmla="*/ 4914900 h 5372100"/>
                <a:gd name="connsiteX3" fmla="*/ 5461000 w 8547100"/>
                <a:gd name="connsiteY3" fmla="*/ 5372100 h 5372100"/>
                <a:gd name="connsiteX4" fmla="*/ 8547100 w 8547100"/>
                <a:gd name="connsiteY4" fmla="*/ 4965700 h 5372100"/>
                <a:gd name="connsiteX5" fmla="*/ 8534400 w 8547100"/>
                <a:gd name="connsiteY5" fmla="*/ 977900 h 5372100"/>
                <a:gd name="connsiteX6" fmla="*/ 6286500 w 8547100"/>
                <a:gd name="connsiteY6" fmla="*/ 0 h 5372100"/>
                <a:gd name="connsiteX7" fmla="*/ 2743200 w 8547100"/>
                <a:gd name="connsiteY7" fmla="*/ 76200 h 5372100"/>
                <a:gd name="connsiteX8" fmla="*/ 203200 w 8547100"/>
                <a:gd name="connsiteY8" fmla="*/ 762000 h 5372100"/>
                <a:gd name="connsiteX0-1" fmla="*/ 203200 w 8547100"/>
                <a:gd name="connsiteY0-2" fmla="*/ 762000 h 5372100"/>
                <a:gd name="connsiteX1-3" fmla="*/ 0 w 8547100"/>
                <a:gd name="connsiteY1-4" fmla="*/ 1333500 h 5372100"/>
                <a:gd name="connsiteX2-5" fmla="*/ 889000 w 8547100"/>
                <a:gd name="connsiteY2-6" fmla="*/ 4914900 h 5372100"/>
                <a:gd name="connsiteX3-7" fmla="*/ 5461000 w 8547100"/>
                <a:gd name="connsiteY3-8" fmla="*/ 5372100 h 5372100"/>
                <a:gd name="connsiteX4-9" fmla="*/ 8547100 w 8547100"/>
                <a:gd name="connsiteY4-10" fmla="*/ 4965700 h 5372100"/>
                <a:gd name="connsiteX5-11" fmla="*/ 8534400 w 8547100"/>
                <a:gd name="connsiteY5-12" fmla="*/ 977900 h 5372100"/>
                <a:gd name="connsiteX6-13" fmla="*/ 6286500 w 8547100"/>
                <a:gd name="connsiteY6-14" fmla="*/ 0 h 5372100"/>
                <a:gd name="connsiteX7-15" fmla="*/ 2743200 w 8547100"/>
                <a:gd name="connsiteY7-16" fmla="*/ 76200 h 5372100"/>
                <a:gd name="connsiteX8-17" fmla="*/ 203200 w 8547100"/>
                <a:gd name="connsiteY8-18" fmla="*/ 762000 h 5372100"/>
                <a:gd name="connsiteX0-19" fmla="*/ 203200 w 8547100"/>
                <a:gd name="connsiteY0-20" fmla="*/ 762000 h 5372100"/>
                <a:gd name="connsiteX1-21" fmla="*/ 0 w 8547100"/>
                <a:gd name="connsiteY1-22" fmla="*/ 1333500 h 5372100"/>
                <a:gd name="connsiteX2-23" fmla="*/ 889000 w 8547100"/>
                <a:gd name="connsiteY2-24" fmla="*/ 4914900 h 5372100"/>
                <a:gd name="connsiteX3-25" fmla="*/ 5461000 w 8547100"/>
                <a:gd name="connsiteY3-26" fmla="*/ 5372100 h 5372100"/>
                <a:gd name="connsiteX4-27" fmla="*/ 8547100 w 8547100"/>
                <a:gd name="connsiteY4-28" fmla="*/ 4965700 h 5372100"/>
                <a:gd name="connsiteX5-29" fmla="*/ 8534400 w 8547100"/>
                <a:gd name="connsiteY5-30" fmla="*/ 977900 h 5372100"/>
                <a:gd name="connsiteX6-31" fmla="*/ 6286500 w 8547100"/>
                <a:gd name="connsiteY6-32" fmla="*/ 0 h 5372100"/>
                <a:gd name="connsiteX7-33" fmla="*/ 2717800 w 8547100"/>
                <a:gd name="connsiteY7-34" fmla="*/ 165100 h 5372100"/>
                <a:gd name="connsiteX8-35" fmla="*/ 203200 w 8547100"/>
                <a:gd name="connsiteY8-36" fmla="*/ 762000 h 5372100"/>
                <a:gd name="connsiteX0-37" fmla="*/ 203200 w 8547100"/>
                <a:gd name="connsiteY0-38" fmla="*/ 762000 h 5372100"/>
                <a:gd name="connsiteX1-39" fmla="*/ 0 w 8547100"/>
                <a:gd name="connsiteY1-40" fmla="*/ 1333500 h 5372100"/>
                <a:gd name="connsiteX2-41" fmla="*/ 889000 w 8547100"/>
                <a:gd name="connsiteY2-42" fmla="*/ 4914900 h 5372100"/>
                <a:gd name="connsiteX3-43" fmla="*/ 5461000 w 8547100"/>
                <a:gd name="connsiteY3-44" fmla="*/ 5372100 h 5372100"/>
                <a:gd name="connsiteX4-45" fmla="*/ 8547100 w 8547100"/>
                <a:gd name="connsiteY4-46" fmla="*/ 4965700 h 5372100"/>
                <a:gd name="connsiteX5-47" fmla="*/ 8534400 w 8547100"/>
                <a:gd name="connsiteY5-48" fmla="*/ 977900 h 5372100"/>
                <a:gd name="connsiteX6-49" fmla="*/ 6286500 w 8547100"/>
                <a:gd name="connsiteY6-50" fmla="*/ 0 h 5372100"/>
                <a:gd name="connsiteX7-51" fmla="*/ 2717800 w 8547100"/>
                <a:gd name="connsiteY7-52" fmla="*/ 165100 h 5372100"/>
                <a:gd name="connsiteX8-53" fmla="*/ 203200 w 8547100"/>
                <a:gd name="connsiteY8-54" fmla="*/ 762000 h 5372100"/>
                <a:gd name="connsiteX0-55" fmla="*/ 203200 w 8547100"/>
                <a:gd name="connsiteY0-56" fmla="*/ 762000 h 5372100"/>
                <a:gd name="connsiteX1-57" fmla="*/ 0 w 8547100"/>
                <a:gd name="connsiteY1-58" fmla="*/ 1333500 h 5372100"/>
                <a:gd name="connsiteX2-59" fmla="*/ 889000 w 8547100"/>
                <a:gd name="connsiteY2-60" fmla="*/ 4914900 h 5372100"/>
                <a:gd name="connsiteX3-61" fmla="*/ 5461000 w 8547100"/>
                <a:gd name="connsiteY3-62" fmla="*/ 5372100 h 5372100"/>
                <a:gd name="connsiteX4-63" fmla="*/ 8547100 w 8547100"/>
                <a:gd name="connsiteY4-64" fmla="*/ 4965700 h 5372100"/>
                <a:gd name="connsiteX5-65" fmla="*/ 8534400 w 8547100"/>
                <a:gd name="connsiteY5-66" fmla="*/ 977900 h 5372100"/>
                <a:gd name="connsiteX6-67" fmla="*/ 6286500 w 8547100"/>
                <a:gd name="connsiteY6-68" fmla="*/ 0 h 5372100"/>
                <a:gd name="connsiteX7-69" fmla="*/ 2717800 w 8547100"/>
                <a:gd name="connsiteY7-70" fmla="*/ 165100 h 5372100"/>
                <a:gd name="connsiteX8-71" fmla="*/ 203200 w 8547100"/>
                <a:gd name="connsiteY8-72" fmla="*/ 762000 h 5372100"/>
                <a:gd name="connsiteX0-73" fmla="*/ 0 w 8343900"/>
                <a:gd name="connsiteY0-74" fmla="*/ 762000 h 5372100"/>
                <a:gd name="connsiteX1-75" fmla="*/ 685800 w 8343900"/>
                <a:gd name="connsiteY1-76" fmla="*/ 4914900 h 5372100"/>
                <a:gd name="connsiteX2-77" fmla="*/ 5257800 w 8343900"/>
                <a:gd name="connsiteY2-78" fmla="*/ 5372100 h 5372100"/>
                <a:gd name="connsiteX3-79" fmla="*/ 8343900 w 8343900"/>
                <a:gd name="connsiteY3-80" fmla="*/ 4965700 h 5372100"/>
                <a:gd name="connsiteX4-81" fmla="*/ 8331200 w 8343900"/>
                <a:gd name="connsiteY4-82" fmla="*/ 977900 h 5372100"/>
                <a:gd name="connsiteX5-83" fmla="*/ 6083300 w 8343900"/>
                <a:gd name="connsiteY5-84" fmla="*/ 0 h 5372100"/>
                <a:gd name="connsiteX6-85" fmla="*/ 2514600 w 8343900"/>
                <a:gd name="connsiteY6-86" fmla="*/ 165100 h 5372100"/>
                <a:gd name="connsiteX7-87" fmla="*/ 0 w 8343900"/>
                <a:gd name="connsiteY7-88" fmla="*/ 762000 h 5372100"/>
                <a:gd name="connsiteX0-89" fmla="*/ 121448 w 8465348"/>
                <a:gd name="connsiteY0-90" fmla="*/ 762000 h 5372100"/>
                <a:gd name="connsiteX1-91" fmla="*/ 807248 w 8465348"/>
                <a:gd name="connsiteY1-92" fmla="*/ 4914900 h 5372100"/>
                <a:gd name="connsiteX2-93" fmla="*/ 5379248 w 8465348"/>
                <a:gd name="connsiteY2-94" fmla="*/ 5372100 h 5372100"/>
                <a:gd name="connsiteX3-95" fmla="*/ 8465348 w 8465348"/>
                <a:gd name="connsiteY3-96" fmla="*/ 4965700 h 5372100"/>
                <a:gd name="connsiteX4-97" fmla="*/ 8452648 w 8465348"/>
                <a:gd name="connsiteY4-98" fmla="*/ 977900 h 5372100"/>
                <a:gd name="connsiteX5-99" fmla="*/ 6204748 w 8465348"/>
                <a:gd name="connsiteY5-100" fmla="*/ 0 h 5372100"/>
                <a:gd name="connsiteX6-101" fmla="*/ 2636048 w 8465348"/>
                <a:gd name="connsiteY6-102" fmla="*/ 165100 h 5372100"/>
                <a:gd name="connsiteX7-103" fmla="*/ 121448 w 8465348"/>
                <a:gd name="connsiteY7-104" fmla="*/ 762000 h 5372100"/>
                <a:gd name="connsiteX0-105" fmla="*/ 100822 w 8444722"/>
                <a:gd name="connsiteY0-106" fmla="*/ 762000 h 5372100"/>
                <a:gd name="connsiteX1-107" fmla="*/ 1040622 w 8444722"/>
                <a:gd name="connsiteY1-108" fmla="*/ 5194300 h 5372100"/>
                <a:gd name="connsiteX2-109" fmla="*/ 5358622 w 8444722"/>
                <a:gd name="connsiteY2-110" fmla="*/ 5372100 h 5372100"/>
                <a:gd name="connsiteX3-111" fmla="*/ 8444722 w 8444722"/>
                <a:gd name="connsiteY3-112" fmla="*/ 4965700 h 5372100"/>
                <a:gd name="connsiteX4-113" fmla="*/ 8432022 w 8444722"/>
                <a:gd name="connsiteY4-114" fmla="*/ 977900 h 5372100"/>
                <a:gd name="connsiteX5-115" fmla="*/ 6184122 w 8444722"/>
                <a:gd name="connsiteY5-116" fmla="*/ 0 h 5372100"/>
                <a:gd name="connsiteX6-117" fmla="*/ 2615422 w 8444722"/>
                <a:gd name="connsiteY6-118" fmla="*/ 165100 h 5372100"/>
                <a:gd name="connsiteX7-119" fmla="*/ 100822 w 8444722"/>
                <a:gd name="connsiteY7-120" fmla="*/ 762000 h 5372100"/>
                <a:gd name="connsiteX0-121" fmla="*/ 177426 w 8521326"/>
                <a:gd name="connsiteY0-122" fmla="*/ 762000 h 5372100"/>
                <a:gd name="connsiteX1-123" fmla="*/ 1117226 w 8521326"/>
                <a:gd name="connsiteY1-124" fmla="*/ 5194300 h 5372100"/>
                <a:gd name="connsiteX2-125" fmla="*/ 5435226 w 8521326"/>
                <a:gd name="connsiteY2-126" fmla="*/ 5372100 h 5372100"/>
                <a:gd name="connsiteX3-127" fmla="*/ 8521326 w 8521326"/>
                <a:gd name="connsiteY3-128" fmla="*/ 4965700 h 5372100"/>
                <a:gd name="connsiteX4-129" fmla="*/ 8508626 w 8521326"/>
                <a:gd name="connsiteY4-130" fmla="*/ 977900 h 5372100"/>
                <a:gd name="connsiteX5-131" fmla="*/ 6260726 w 8521326"/>
                <a:gd name="connsiteY5-132" fmla="*/ 0 h 5372100"/>
                <a:gd name="connsiteX6-133" fmla="*/ 2692026 w 8521326"/>
                <a:gd name="connsiteY6-134" fmla="*/ 165100 h 5372100"/>
                <a:gd name="connsiteX7-135" fmla="*/ 177426 w 8521326"/>
                <a:gd name="connsiteY7-136" fmla="*/ 762000 h 5372100"/>
                <a:gd name="connsiteX0-137" fmla="*/ 177426 w 8521326"/>
                <a:gd name="connsiteY0-138" fmla="*/ 762000 h 5601421"/>
                <a:gd name="connsiteX1-139" fmla="*/ 1117226 w 8521326"/>
                <a:gd name="connsiteY1-140" fmla="*/ 5194300 h 5601421"/>
                <a:gd name="connsiteX2-141" fmla="*/ 5435226 w 8521326"/>
                <a:gd name="connsiteY2-142" fmla="*/ 5372100 h 5601421"/>
                <a:gd name="connsiteX3-143" fmla="*/ 8521326 w 8521326"/>
                <a:gd name="connsiteY3-144" fmla="*/ 4965700 h 5601421"/>
                <a:gd name="connsiteX4-145" fmla="*/ 8508626 w 8521326"/>
                <a:gd name="connsiteY4-146" fmla="*/ 977900 h 5601421"/>
                <a:gd name="connsiteX5-147" fmla="*/ 6260726 w 8521326"/>
                <a:gd name="connsiteY5-148" fmla="*/ 0 h 5601421"/>
                <a:gd name="connsiteX6-149" fmla="*/ 2692026 w 8521326"/>
                <a:gd name="connsiteY6-150" fmla="*/ 165100 h 5601421"/>
                <a:gd name="connsiteX7-151" fmla="*/ 177426 w 8521326"/>
                <a:gd name="connsiteY7-152" fmla="*/ 762000 h 5601421"/>
                <a:gd name="connsiteX0-153" fmla="*/ 177426 w 8521326"/>
                <a:gd name="connsiteY0-154" fmla="*/ 762000 h 5619860"/>
                <a:gd name="connsiteX1-155" fmla="*/ 1117226 w 8521326"/>
                <a:gd name="connsiteY1-156" fmla="*/ 5194300 h 5619860"/>
                <a:gd name="connsiteX2-157" fmla="*/ 8521326 w 8521326"/>
                <a:gd name="connsiteY2-158" fmla="*/ 4965700 h 5619860"/>
                <a:gd name="connsiteX3-159" fmla="*/ 8508626 w 8521326"/>
                <a:gd name="connsiteY3-160" fmla="*/ 977900 h 5619860"/>
                <a:gd name="connsiteX4-161" fmla="*/ 6260726 w 8521326"/>
                <a:gd name="connsiteY4-162" fmla="*/ 0 h 5619860"/>
                <a:gd name="connsiteX5-163" fmla="*/ 2692026 w 8521326"/>
                <a:gd name="connsiteY5-164" fmla="*/ 165100 h 5619860"/>
                <a:gd name="connsiteX6-165" fmla="*/ 177426 w 8521326"/>
                <a:gd name="connsiteY6-166" fmla="*/ 762000 h 5619860"/>
                <a:gd name="connsiteX0-167" fmla="*/ 177426 w 8508842"/>
                <a:gd name="connsiteY0-168" fmla="*/ 762000 h 5415182"/>
                <a:gd name="connsiteX1-169" fmla="*/ 1117226 w 8508842"/>
                <a:gd name="connsiteY1-170" fmla="*/ 5194300 h 5415182"/>
                <a:gd name="connsiteX2-171" fmla="*/ 8457826 w 8508842"/>
                <a:gd name="connsiteY2-172" fmla="*/ 4064000 h 5415182"/>
                <a:gd name="connsiteX3-173" fmla="*/ 8508626 w 8508842"/>
                <a:gd name="connsiteY3-174" fmla="*/ 977900 h 5415182"/>
                <a:gd name="connsiteX4-175" fmla="*/ 6260726 w 8508842"/>
                <a:gd name="connsiteY4-176" fmla="*/ 0 h 5415182"/>
                <a:gd name="connsiteX5-177" fmla="*/ 2692026 w 8508842"/>
                <a:gd name="connsiteY5-178" fmla="*/ 165100 h 5415182"/>
                <a:gd name="connsiteX6-179" fmla="*/ 177426 w 8508842"/>
                <a:gd name="connsiteY6-180" fmla="*/ 762000 h 5415182"/>
                <a:gd name="connsiteX0-181" fmla="*/ 177426 w 8508842"/>
                <a:gd name="connsiteY0-182" fmla="*/ 762000 h 5453375"/>
                <a:gd name="connsiteX1-183" fmla="*/ 1117226 w 8508842"/>
                <a:gd name="connsiteY1-184" fmla="*/ 5194300 h 5453375"/>
                <a:gd name="connsiteX2-185" fmla="*/ 8457826 w 8508842"/>
                <a:gd name="connsiteY2-186" fmla="*/ 4064000 h 5453375"/>
                <a:gd name="connsiteX3-187" fmla="*/ 8508626 w 8508842"/>
                <a:gd name="connsiteY3-188" fmla="*/ 977900 h 5453375"/>
                <a:gd name="connsiteX4-189" fmla="*/ 6260726 w 8508842"/>
                <a:gd name="connsiteY4-190" fmla="*/ 0 h 5453375"/>
                <a:gd name="connsiteX5-191" fmla="*/ 2692026 w 8508842"/>
                <a:gd name="connsiteY5-192" fmla="*/ 165100 h 5453375"/>
                <a:gd name="connsiteX6-193" fmla="*/ 177426 w 8508842"/>
                <a:gd name="connsiteY6-194" fmla="*/ 762000 h 5453375"/>
                <a:gd name="connsiteX0-195" fmla="*/ 177426 w 8691122"/>
                <a:gd name="connsiteY0-196" fmla="*/ 762000 h 5453375"/>
                <a:gd name="connsiteX1-197" fmla="*/ 1117226 w 8691122"/>
                <a:gd name="connsiteY1-198" fmla="*/ 5194300 h 5453375"/>
                <a:gd name="connsiteX2-199" fmla="*/ 8457826 w 8691122"/>
                <a:gd name="connsiteY2-200" fmla="*/ 4064000 h 5453375"/>
                <a:gd name="connsiteX3-201" fmla="*/ 8508626 w 8691122"/>
                <a:gd name="connsiteY3-202" fmla="*/ 977900 h 5453375"/>
                <a:gd name="connsiteX4-203" fmla="*/ 6260726 w 8691122"/>
                <a:gd name="connsiteY4-204" fmla="*/ 0 h 5453375"/>
                <a:gd name="connsiteX5-205" fmla="*/ 2692026 w 8691122"/>
                <a:gd name="connsiteY5-206" fmla="*/ 165100 h 5453375"/>
                <a:gd name="connsiteX6-207" fmla="*/ 177426 w 8691122"/>
                <a:gd name="connsiteY6-208" fmla="*/ 762000 h 5453375"/>
                <a:gd name="connsiteX0-209" fmla="*/ 177426 w 8691122"/>
                <a:gd name="connsiteY0-210" fmla="*/ 762000 h 5473216"/>
                <a:gd name="connsiteX1-211" fmla="*/ 1117226 w 8691122"/>
                <a:gd name="connsiteY1-212" fmla="*/ 5194300 h 5473216"/>
                <a:gd name="connsiteX2-213" fmla="*/ 8457826 w 8691122"/>
                <a:gd name="connsiteY2-214" fmla="*/ 4064000 h 5473216"/>
                <a:gd name="connsiteX3-215" fmla="*/ 8508626 w 8691122"/>
                <a:gd name="connsiteY3-216" fmla="*/ 977900 h 5473216"/>
                <a:gd name="connsiteX4-217" fmla="*/ 6260726 w 8691122"/>
                <a:gd name="connsiteY4-218" fmla="*/ 0 h 5473216"/>
                <a:gd name="connsiteX5-219" fmla="*/ 2692026 w 8691122"/>
                <a:gd name="connsiteY5-220" fmla="*/ 165100 h 5473216"/>
                <a:gd name="connsiteX6-221" fmla="*/ 177426 w 8691122"/>
                <a:gd name="connsiteY6-222" fmla="*/ 762000 h 5473216"/>
                <a:gd name="connsiteX0-223" fmla="*/ 177426 w 8770673"/>
                <a:gd name="connsiteY0-224" fmla="*/ 762000 h 5473216"/>
                <a:gd name="connsiteX1-225" fmla="*/ 1117226 w 8770673"/>
                <a:gd name="connsiteY1-226" fmla="*/ 5194300 h 5473216"/>
                <a:gd name="connsiteX2-227" fmla="*/ 8457826 w 8770673"/>
                <a:gd name="connsiteY2-228" fmla="*/ 4064000 h 5473216"/>
                <a:gd name="connsiteX3-229" fmla="*/ 8508626 w 8770673"/>
                <a:gd name="connsiteY3-230" fmla="*/ 977900 h 5473216"/>
                <a:gd name="connsiteX4-231" fmla="*/ 6260726 w 8770673"/>
                <a:gd name="connsiteY4-232" fmla="*/ 0 h 5473216"/>
                <a:gd name="connsiteX5-233" fmla="*/ 2692026 w 8770673"/>
                <a:gd name="connsiteY5-234" fmla="*/ 165100 h 5473216"/>
                <a:gd name="connsiteX6-235" fmla="*/ 177426 w 8770673"/>
                <a:gd name="connsiteY6-236" fmla="*/ 762000 h 5473216"/>
                <a:gd name="connsiteX0-237" fmla="*/ 177426 w 8770673"/>
                <a:gd name="connsiteY0-238" fmla="*/ 762000 h 5473216"/>
                <a:gd name="connsiteX1-239" fmla="*/ 1117226 w 8770673"/>
                <a:gd name="connsiteY1-240" fmla="*/ 5194300 h 5473216"/>
                <a:gd name="connsiteX2-241" fmla="*/ 8457826 w 8770673"/>
                <a:gd name="connsiteY2-242" fmla="*/ 4064000 h 5473216"/>
                <a:gd name="connsiteX3-243" fmla="*/ 8508626 w 8770673"/>
                <a:gd name="connsiteY3-244" fmla="*/ 977900 h 5473216"/>
                <a:gd name="connsiteX4-245" fmla="*/ 6260726 w 8770673"/>
                <a:gd name="connsiteY4-246" fmla="*/ 0 h 5473216"/>
                <a:gd name="connsiteX5-247" fmla="*/ 2692026 w 8770673"/>
                <a:gd name="connsiteY5-248" fmla="*/ 165100 h 5473216"/>
                <a:gd name="connsiteX6-249" fmla="*/ 177426 w 8770673"/>
                <a:gd name="connsiteY6-250" fmla="*/ 762000 h 5473216"/>
                <a:gd name="connsiteX0-251" fmla="*/ 177426 w 8770673"/>
                <a:gd name="connsiteY0-252" fmla="*/ 762000 h 5473216"/>
                <a:gd name="connsiteX1-253" fmla="*/ 1117226 w 8770673"/>
                <a:gd name="connsiteY1-254" fmla="*/ 5194300 h 5473216"/>
                <a:gd name="connsiteX2-255" fmla="*/ 8457826 w 8770673"/>
                <a:gd name="connsiteY2-256" fmla="*/ 4064000 h 5473216"/>
                <a:gd name="connsiteX3-257" fmla="*/ 8508626 w 8770673"/>
                <a:gd name="connsiteY3-258" fmla="*/ 977900 h 5473216"/>
                <a:gd name="connsiteX4-259" fmla="*/ 6260726 w 8770673"/>
                <a:gd name="connsiteY4-260" fmla="*/ 0 h 5473216"/>
                <a:gd name="connsiteX5-261" fmla="*/ 2692026 w 8770673"/>
                <a:gd name="connsiteY5-262" fmla="*/ 165100 h 5473216"/>
                <a:gd name="connsiteX6-263" fmla="*/ 177426 w 8770673"/>
                <a:gd name="connsiteY6-264" fmla="*/ 762000 h 5473216"/>
                <a:gd name="connsiteX0-265" fmla="*/ 177426 w 8770673"/>
                <a:gd name="connsiteY0-266" fmla="*/ 647700 h 5358916"/>
                <a:gd name="connsiteX1-267" fmla="*/ 1117226 w 8770673"/>
                <a:gd name="connsiteY1-268" fmla="*/ 5080000 h 5358916"/>
                <a:gd name="connsiteX2-269" fmla="*/ 8457826 w 8770673"/>
                <a:gd name="connsiteY2-270" fmla="*/ 3949700 h 5358916"/>
                <a:gd name="connsiteX3-271" fmla="*/ 8508626 w 8770673"/>
                <a:gd name="connsiteY3-272" fmla="*/ 863600 h 5358916"/>
                <a:gd name="connsiteX4-273" fmla="*/ 5638426 w 8770673"/>
                <a:gd name="connsiteY4-274" fmla="*/ 0 h 5358916"/>
                <a:gd name="connsiteX5-275" fmla="*/ 2692026 w 8770673"/>
                <a:gd name="connsiteY5-276" fmla="*/ 50800 h 5358916"/>
                <a:gd name="connsiteX6-277" fmla="*/ 177426 w 8770673"/>
                <a:gd name="connsiteY6-278" fmla="*/ 647700 h 5358916"/>
                <a:gd name="connsiteX0-279" fmla="*/ 177426 w 8770673"/>
                <a:gd name="connsiteY0-280" fmla="*/ 614499 h 5325715"/>
                <a:gd name="connsiteX1-281" fmla="*/ 1117226 w 8770673"/>
                <a:gd name="connsiteY1-282" fmla="*/ 5046799 h 5325715"/>
                <a:gd name="connsiteX2-283" fmla="*/ 8457826 w 8770673"/>
                <a:gd name="connsiteY2-284" fmla="*/ 3916499 h 5325715"/>
                <a:gd name="connsiteX3-285" fmla="*/ 8508626 w 8770673"/>
                <a:gd name="connsiteY3-286" fmla="*/ 830399 h 5325715"/>
                <a:gd name="connsiteX4-287" fmla="*/ 5498726 w 8770673"/>
                <a:gd name="connsiteY4-288" fmla="*/ 30299 h 5325715"/>
                <a:gd name="connsiteX5-289" fmla="*/ 2692026 w 8770673"/>
                <a:gd name="connsiteY5-290" fmla="*/ 17599 h 5325715"/>
                <a:gd name="connsiteX6-291" fmla="*/ 177426 w 8770673"/>
                <a:gd name="connsiteY6-292" fmla="*/ 614499 h 5325715"/>
                <a:gd name="connsiteX0-293" fmla="*/ 177426 w 8770673"/>
                <a:gd name="connsiteY0-294" fmla="*/ 614499 h 5325715"/>
                <a:gd name="connsiteX1-295" fmla="*/ 1117226 w 8770673"/>
                <a:gd name="connsiteY1-296" fmla="*/ 5046799 h 5325715"/>
                <a:gd name="connsiteX2-297" fmla="*/ 8457826 w 8770673"/>
                <a:gd name="connsiteY2-298" fmla="*/ 3916499 h 5325715"/>
                <a:gd name="connsiteX3-299" fmla="*/ 8508626 w 8770673"/>
                <a:gd name="connsiteY3-300" fmla="*/ 830399 h 5325715"/>
                <a:gd name="connsiteX4-301" fmla="*/ 5498726 w 8770673"/>
                <a:gd name="connsiteY4-302" fmla="*/ 30299 h 5325715"/>
                <a:gd name="connsiteX5-303" fmla="*/ 2692026 w 8770673"/>
                <a:gd name="connsiteY5-304" fmla="*/ 17599 h 5325715"/>
                <a:gd name="connsiteX6-305" fmla="*/ 177426 w 8770673"/>
                <a:gd name="connsiteY6-306" fmla="*/ 614499 h 5325715"/>
                <a:gd name="connsiteX0-307" fmla="*/ 177426 w 8770673"/>
                <a:gd name="connsiteY0-308" fmla="*/ 690404 h 5401620"/>
                <a:gd name="connsiteX1-309" fmla="*/ 1117226 w 8770673"/>
                <a:gd name="connsiteY1-310" fmla="*/ 5122704 h 5401620"/>
                <a:gd name="connsiteX2-311" fmla="*/ 8457826 w 8770673"/>
                <a:gd name="connsiteY2-312" fmla="*/ 3992404 h 5401620"/>
                <a:gd name="connsiteX3-313" fmla="*/ 8508626 w 8770673"/>
                <a:gd name="connsiteY3-314" fmla="*/ 906304 h 5401620"/>
                <a:gd name="connsiteX4-315" fmla="*/ 5498726 w 8770673"/>
                <a:gd name="connsiteY4-316" fmla="*/ 106204 h 5401620"/>
                <a:gd name="connsiteX5-317" fmla="*/ 2971426 w 8770673"/>
                <a:gd name="connsiteY5-318" fmla="*/ 4604 h 5401620"/>
                <a:gd name="connsiteX6-319" fmla="*/ 177426 w 8770673"/>
                <a:gd name="connsiteY6-320" fmla="*/ 690404 h 5401620"/>
                <a:gd name="connsiteX0-321" fmla="*/ 177426 w 8770673"/>
                <a:gd name="connsiteY0-322" fmla="*/ 691392 h 5402608"/>
                <a:gd name="connsiteX1-323" fmla="*/ 1117226 w 8770673"/>
                <a:gd name="connsiteY1-324" fmla="*/ 5123692 h 5402608"/>
                <a:gd name="connsiteX2-325" fmla="*/ 8457826 w 8770673"/>
                <a:gd name="connsiteY2-326" fmla="*/ 3993392 h 5402608"/>
                <a:gd name="connsiteX3-327" fmla="*/ 8508626 w 8770673"/>
                <a:gd name="connsiteY3-328" fmla="*/ 907292 h 5402608"/>
                <a:gd name="connsiteX4-329" fmla="*/ 5701926 w 8770673"/>
                <a:gd name="connsiteY4-330" fmla="*/ 81792 h 5402608"/>
                <a:gd name="connsiteX5-331" fmla="*/ 2971426 w 8770673"/>
                <a:gd name="connsiteY5-332" fmla="*/ 5592 h 5402608"/>
                <a:gd name="connsiteX6-333" fmla="*/ 177426 w 8770673"/>
                <a:gd name="connsiteY6-334" fmla="*/ 691392 h 5402608"/>
                <a:gd name="connsiteX0-335" fmla="*/ 177426 w 8770673"/>
                <a:gd name="connsiteY0-336" fmla="*/ 691392 h 5402608"/>
                <a:gd name="connsiteX1-337" fmla="*/ 1117226 w 8770673"/>
                <a:gd name="connsiteY1-338" fmla="*/ 5123692 h 5402608"/>
                <a:gd name="connsiteX2-339" fmla="*/ 8457826 w 8770673"/>
                <a:gd name="connsiteY2-340" fmla="*/ 3993392 h 5402608"/>
                <a:gd name="connsiteX3-341" fmla="*/ 8508626 w 8770673"/>
                <a:gd name="connsiteY3-342" fmla="*/ 551692 h 5402608"/>
                <a:gd name="connsiteX4-343" fmla="*/ 5701926 w 8770673"/>
                <a:gd name="connsiteY4-344" fmla="*/ 81792 h 5402608"/>
                <a:gd name="connsiteX5-345" fmla="*/ 2971426 w 8770673"/>
                <a:gd name="connsiteY5-346" fmla="*/ 5592 h 5402608"/>
                <a:gd name="connsiteX6-347" fmla="*/ 177426 w 8770673"/>
                <a:gd name="connsiteY6-348" fmla="*/ 691392 h 5402608"/>
                <a:gd name="connsiteX0-349" fmla="*/ 177426 w 8737234"/>
                <a:gd name="connsiteY0-350" fmla="*/ 691392 h 5430728"/>
                <a:gd name="connsiteX1-351" fmla="*/ 1117226 w 8737234"/>
                <a:gd name="connsiteY1-352" fmla="*/ 5123692 h 5430728"/>
                <a:gd name="connsiteX2-353" fmla="*/ 8394326 w 8737234"/>
                <a:gd name="connsiteY2-354" fmla="*/ 4133092 h 5430728"/>
                <a:gd name="connsiteX3-355" fmla="*/ 8508626 w 8737234"/>
                <a:gd name="connsiteY3-356" fmla="*/ 551692 h 5430728"/>
                <a:gd name="connsiteX4-357" fmla="*/ 5701926 w 8737234"/>
                <a:gd name="connsiteY4-358" fmla="*/ 81792 h 5430728"/>
                <a:gd name="connsiteX5-359" fmla="*/ 2971426 w 8737234"/>
                <a:gd name="connsiteY5-360" fmla="*/ 5592 h 5430728"/>
                <a:gd name="connsiteX6-361" fmla="*/ 177426 w 8737234"/>
                <a:gd name="connsiteY6-362" fmla="*/ 691392 h 5430728"/>
                <a:gd name="connsiteX0-363" fmla="*/ 231092 w 8790900"/>
                <a:gd name="connsiteY0-364" fmla="*/ 691392 h 5104789"/>
                <a:gd name="connsiteX1-365" fmla="*/ 929592 w 8790900"/>
                <a:gd name="connsiteY1-366" fmla="*/ 4666492 h 5104789"/>
                <a:gd name="connsiteX2-367" fmla="*/ 8447992 w 8790900"/>
                <a:gd name="connsiteY2-368" fmla="*/ 4133092 h 5104789"/>
                <a:gd name="connsiteX3-369" fmla="*/ 8562292 w 8790900"/>
                <a:gd name="connsiteY3-370" fmla="*/ 551692 h 5104789"/>
                <a:gd name="connsiteX4-371" fmla="*/ 5755592 w 8790900"/>
                <a:gd name="connsiteY4-372" fmla="*/ 81792 h 5104789"/>
                <a:gd name="connsiteX5-373" fmla="*/ 3025092 w 8790900"/>
                <a:gd name="connsiteY5-374" fmla="*/ 5592 h 5104789"/>
                <a:gd name="connsiteX6-375" fmla="*/ 231092 w 8790900"/>
                <a:gd name="connsiteY6-376" fmla="*/ 691392 h 5104789"/>
                <a:gd name="connsiteX0-377" fmla="*/ 231092 w 8790900"/>
                <a:gd name="connsiteY0-378" fmla="*/ 691392 h 5104789"/>
                <a:gd name="connsiteX1-379" fmla="*/ 929592 w 8790900"/>
                <a:gd name="connsiteY1-380" fmla="*/ 4666492 h 5104789"/>
                <a:gd name="connsiteX2-381" fmla="*/ 8447992 w 8790900"/>
                <a:gd name="connsiteY2-382" fmla="*/ 4133092 h 5104789"/>
                <a:gd name="connsiteX3-383" fmla="*/ 8562292 w 8790900"/>
                <a:gd name="connsiteY3-384" fmla="*/ 551692 h 5104789"/>
                <a:gd name="connsiteX4-385" fmla="*/ 5755592 w 8790900"/>
                <a:gd name="connsiteY4-386" fmla="*/ 81792 h 5104789"/>
                <a:gd name="connsiteX5-387" fmla="*/ 3025092 w 8790900"/>
                <a:gd name="connsiteY5-388" fmla="*/ 5592 h 5104789"/>
                <a:gd name="connsiteX6-389" fmla="*/ 231092 w 8790900"/>
                <a:gd name="connsiteY6-390" fmla="*/ 691392 h 5104789"/>
                <a:gd name="connsiteX0-391" fmla="*/ 231092 w 8790900"/>
                <a:gd name="connsiteY0-392" fmla="*/ 691392 h 5029285"/>
                <a:gd name="connsiteX1-393" fmla="*/ 929592 w 8790900"/>
                <a:gd name="connsiteY1-394" fmla="*/ 4666492 h 5029285"/>
                <a:gd name="connsiteX2-395" fmla="*/ 8447992 w 8790900"/>
                <a:gd name="connsiteY2-396" fmla="*/ 4133092 h 5029285"/>
                <a:gd name="connsiteX3-397" fmla="*/ 8562292 w 8790900"/>
                <a:gd name="connsiteY3-398" fmla="*/ 551692 h 5029285"/>
                <a:gd name="connsiteX4-399" fmla="*/ 5755592 w 8790900"/>
                <a:gd name="connsiteY4-400" fmla="*/ 81792 h 5029285"/>
                <a:gd name="connsiteX5-401" fmla="*/ 3025092 w 8790900"/>
                <a:gd name="connsiteY5-402" fmla="*/ 5592 h 5029285"/>
                <a:gd name="connsiteX6-403" fmla="*/ 231092 w 8790900"/>
                <a:gd name="connsiteY6-404" fmla="*/ 691392 h 5029285"/>
                <a:gd name="connsiteX0-405" fmla="*/ 228185 w 8787993"/>
                <a:gd name="connsiteY0-406" fmla="*/ 691392 h 5029285"/>
                <a:gd name="connsiteX1-407" fmla="*/ 926685 w 8787993"/>
                <a:gd name="connsiteY1-408" fmla="*/ 4666492 h 5029285"/>
                <a:gd name="connsiteX2-409" fmla="*/ 8445085 w 8787993"/>
                <a:gd name="connsiteY2-410" fmla="*/ 4133092 h 5029285"/>
                <a:gd name="connsiteX3-411" fmla="*/ 8559385 w 8787993"/>
                <a:gd name="connsiteY3-412" fmla="*/ 551692 h 5029285"/>
                <a:gd name="connsiteX4-413" fmla="*/ 5752685 w 8787993"/>
                <a:gd name="connsiteY4-414" fmla="*/ 81792 h 5029285"/>
                <a:gd name="connsiteX5-415" fmla="*/ 3022185 w 8787993"/>
                <a:gd name="connsiteY5-416" fmla="*/ 5592 h 5029285"/>
                <a:gd name="connsiteX6-417" fmla="*/ 228185 w 8787993"/>
                <a:gd name="connsiteY6-418" fmla="*/ 691392 h 5029285"/>
                <a:gd name="connsiteX0-419" fmla="*/ 265771 w 8825579"/>
                <a:gd name="connsiteY0-420" fmla="*/ 691392 h 5110393"/>
                <a:gd name="connsiteX1-421" fmla="*/ 837271 w 8825579"/>
                <a:gd name="connsiteY1-422" fmla="*/ 4793492 h 5110393"/>
                <a:gd name="connsiteX2-423" fmla="*/ 8482671 w 8825579"/>
                <a:gd name="connsiteY2-424" fmla="*/ 4133092 h 5110393"/>
                <a:gd name="connsiteX3-425" fmla="*/ 8596971 w 8825579"/>
                <a:gd name="connsiteY3-426" fmla="*/ 551692 h 5110393"/>
                <a:gd name="connsiteX4-427" fmla="*/ 5790271 w 8825579"/>
                <a:gd name="connsiteY4-428" fmla="*/ 81792 h 5110393"/>
                <a:gd name="connsiteX5-429" fmla="*/ 3059771 w 8825579"/>
                <a:gd name="connsiteY5-430" fmla="*/ 5592 h 5110393"/>
                <a:gd name="connsiteX6-431" fmla="*/ 265771 w 8825579"/>
                <a:gd name="connsiteY6-432" fmla="*/ 691392 h 5110393"/>
                <a:gd name="connsiteX0-433" fmla="*/ 265771 w 8789961"/>
                <a:gd name="connsiteY0-434" fmla="*/ 691392 h 5110393"/>
                <a:gd name="connsiteX1-435" fmla="*/ 837271 w 8789961"/>
                <a:gd name="connsiteY1-436" fmla="*/ 4793492 h 5110393"/>
                <a:gd name="connsiteX2-437" fmla="*/ 8482671 w 8789961"/>
                <a:gd name="connsiteY2-438" fmla="*/ 4133092 h 5110393"/>
                <a:gd name="connsiteX3-439" fmla="*/ 8520771 w 8789961"/>
                <a:gd name="connsiteY3-440" fmla="*/ 500892 h 5110393"/>
                <a:gd name="connsiteX4-441" fmla="*/ 5790271 w 8789961"/>
                <a:gd name="connsiteY4-442" fmla="*/ 81792 h 5110393"/>
                <a:gd name="connsiteX5-443" fmla="*/ 3059771 w 8789961"/>
                <a:gd name="connsiteY5-444" fmla="*/ 5592 h 5110393"/>
                <a:gd name="connsiteX6-445" fmla="*/ 265771 w 8789961"/>
                <a:gd name="connsiteY6-446" fmla="*/ 691392 h 5110393"/>
                <a:gd name="connsiteX0-447" fmla="*/ 265771 w 8789961"/>
                <a:gd name="connsiteY0-448" fmla="*/ 714041 h 5133042"/>
                <a:gd name="connsiteX1-449" fmla="*/ 837271 w 8789961"/>
                <a:gd name="connsiteY1-450" fmla="*/ 4816141 h 5133042"/>
                <a:gd name="connsiteX2-451" fmla="*/ 8482671 w 8789961"/>
                <a:gd name="connsiteY2-452" fmla="*/ 4155741 h 5133042"/>
                <a:gd name="connsiteX3-453" fmla="*/ 8520771 w 8789961"/>
                <a:gd name="connsiteY3-454" fmla="*/ 523541 h 5133042"/>
                <a:gd name="connsiteX4-455" fmla="*/ 5790271 w 8789961"/>
                <a:gd name="connsiteY4-456" fmla="*/ 104441 h 5133042"/>
                <a:gd name="connsiteX5-457" fmla="*/ 3059771 w 8789961"/>
                <a:gd name="connsiteY5-458" fmla="*/ 28241 h 5133042"/>
                <a:gd name="connsiteX6-459" fmla="*/ 265771 w 8789961"/>
                <a:gd name="connsiteY6-460" fmla="*/ 714041 h 5133042"/>
                <a:gd name="connsiteX0-461" fmla="*/ 265771 w 8812012"/>
                <a:gd name="connsiteY0-462" fmla="*/ 714041 h 5133042"/>
                <a:gd name="connsiteX1-463" fmla="*/ 837271 w 8812012"/>
                <a:gd name="connsiteY1-464" fmla="*/ 4816141 h 5133042"/>
                <a:gd name="connsiteX2-465" fmla="*/ 8482671 w 8812012"/>
                <a:gd name="connsiteY2-466" fmla="*/ 4155741 h 5133042"/>
                <a:gd name="connsiteX3-467" fmla="*/ 8520771 w 8812012"/>
                <a:gd name="connsiteY3-468" fmla="*/ 523541 h 5133042"/>
                <a:gd name="connsiteX4-469" fmla="*/ 5790271 w 8812012"/>
                <a:gd name="connsiteY4-470" fmla="*/ 104441 h 5133042"/>
                <a:gd name="connsiteX5-471" fmla="*/ 3059771 w 8812012"/>
                <a:gd name="connsiteY5-472" fmla="*/ 28241 h 5133042"/>
                <a:gd name="connsiteX6-473" fmla="*/ 265771 w 8812012"/>
                <a:gd name="connsiteY6-474" fmla="*/ 714041 h 5133042"/>
                <a:gd name="connsiteX0-475" fmla="*/ 265771 w 8798682"/>
                <a:gd name="connsiteY0-476" fmla="*/ 714041 h 5124731"/>
                <a:gd name="connsiteX1-477" fmla="*/ 837271 w 8798682"/>
                <a:gd name="connsiteY1-478" fmla="*/ 4816141 h 5124731"/>
                <a:gd name="connsiteX2-479" fmla="*/ 8457271 w 8798682"/>
                <a:gd name="connsiteY2-480" fmla="*/ 4130341 h 5124731"/>
                <a:gd name="connsiteX3-481" fmla="*/ 8520771 w 8798682"/>
                <a:gd name="connsiteY3-482" fmla="*/ 523541 h 5124731"/>
                <a:gd name="connsiteX4-483" fmla="*/ 5790271 w 8798682"/>
                <a:gd name="connsiteY4-484" fmla="*/ 104441 h 5124731"/>
                <a:gd name="connsiteX5-485" fmla="*/ 3059771 w 8798682"/>
                <a:gd name="connsiteY5-486" fmla="*/ 28241 h 5124731"/>
                <a:gd name="connsiteX6-487" fmla="*/ 265771 w 8798682"/>
                <a:gd name="connsiteY6-488" fmla="*/ 714041 h 5124731"/>
                <a:gd name="connsiteX0-489" fmla="*/ 265771 w 8798682"/>
                <a:gd name="connsiteY0-490" fmla="*/ 714041 h 5111420"/>
                <a:gd name="connsiteX1-491" fmla="*/ 837271 w 8798682"/>
                <a:gd name="connsiteY1-492" fmla="*/ 4816141 h 5111420"/>
                <a:gd name="connsiteX2-493" fmla="*/ 8457271 w 8798682"/>
                <a:gd name="connsiteY2-494" fmla="*/ 4130341 h 5111420"/>
                <a:gd name="connsiteX3-495" fmla="*/ 8520771 w 8798682"/>
                <a:gd name="connsiteY3-496" fmla="*/ 523541 h 5111420"/>
                <a:gd name="connsiteX4-497" fmla="*/ 5790271 w 8798682"/>
                <a:gd name="connsiteY4-498" fmla="*/ 104441 h 5111420"/>
                <a:gd name="connsiteX5-499" fmla="*/ 3059771 w 8798682"/>
                <a:gd name="connsiteY5-500" fmla="*/ 28241 h 5111420"/>
                <a:gd name="connsiteX6-501" fmla="*/ 265771 w 8798682"/>
                <a:gd name="connsiteY6-502" fmla="*/ 714041 h 5111420"/>
                <a:gd name="connsiteX0-503" fmla="*/ 265771 w 8818319"/>
                <a:gd name="connsiteY0-504" fmla="*/ 714041 h 5111420"/>
                <a:gd name="connsiteX1-505" fmla="*/ 837271 w 8818319"/>
                <a:gd name="connsiteY1-506" fmla="*/ 4816141 h 5111420"/>
                <a:gd name="connsiteX2-507" fmla="*/ 8457271 w 8818319"/>
                <a:gd name="connsiteY2-508" fmla="*/ 4130341 h 5111420"/>
                <a:gd name="connsiteX3-509" fmla="*/ 8520771 w 8818319"/>
                <a:gd name="connsiteY3-510" fmla="*/ 523541 h 5111420"/>
                <a:gd name="connsiteX4-511" fmla="*/ 5790271 w 8818319"/>
                <a:gd name="connsiteY4-512" fmla="*/ 104441 h 5111420"/>
                <a:gd name="connsiteX5-513" fmla="*/ 3059771 w 8818319"/>
                <a:gd name="connsiteY5-514" fmla="*/ 28241 h 5111420"/>
                <a:gd name="connsiteX6-515" fmla="*/ 265771 w 8818319"/>
                <a:gd name="connsiteY6-516" fmla="*/ 714041 h 5111420"/>
                <a:gd name="connsiteX0-517" fmla="*/ 265771 w 8818319"/>
                <a:gd name="connsiteY0-518" fmla="*/ 714041 h 5175415"/>
                <a:gd name="connsiteX1-519" fmla="*/ 837271 w 8818319"/>
                <a:gd name="connsiteY1-520" fmla="*/ 4816141 h 5175415"/>
                <a:gd name="connsiteX2-521" fmla="*/ 8457271 w 8818319"/>
                <a:gd name="connsiteY2-522" fmla="*/ 4130341 h 5175415"/>
                <a:gd name="connsiteX3-523" fmla="*/ 8520771 w 8818319"/>
                <a:gd name="connsiteY3-524" fmla="*/ 523541 h 5175415"/>
                <a:gd name="connsiteX4-525" fmla="*/ 5790271 w 8818319"/>
                <a:gd name="connsiteY4-526" fmla="*/ 104441 h 5175415"/>
                <a:gd name="connsiteX5-527" fmla="*/ 3059771 w 8818319"/>
                <a:gd name="connsiteY5-528" fmla="*/ 28241 h 5175415"/>
                <a:gd name="connsiteX6-529" fmla="*/ 265771 w 8818319"/>
                <a:gd name="connsiteY6-530" fmla="*/ 714041 h 5175415"/>
                <a:gd name="connsiteX0-531" fmla="*/ 265771 w 8846499"/>
                <a:gd name="connsiteY0-532" fmla="*/ 714041 h 5248550"/>
                <a:gd name="connsiteX1-533" fmla="*/ 837271 w 8846499"/>
                <a:gd name="connsiteY1-534" fmla="*/ 4816141 h 5248550"/>
                <a:gd name="connsiteX2-535" fmla="*/ 8508071 w 8846499"/>
                <a:gd name="connsiteY2-536" fmla="*/ 4308141 h 5248550"/>
                <a:gd name="connsiteX3-537" fmla="*/ 8520771 w 8846499"/>
                <a:gd name="connsiteY3-538" fmla="*/ 523541 h 5248550"/>
                <a:gd name="connsiteX4-539" fmla="*/ 5790271 w 8846499"/>
                <a:gd name="connsiteY4-540" fmla="*/ 104441 h 5248550"/>
                <a:gd name="connsiteX5-541" fmla="*/ 3059771 w 8846499"/>
                <a:gd name="connsiteY5-542" fmla="*/ 28241 h 5248550"/>
                <a:gd name="connsiteX6-543" fmla="*/ 265771 w 8846499"/>
                <a:gd name="connsiteY6-544" fmla="*/ 714041 h 5248550"/>
                <a:gd name="connsiteX0-545" fmla="*/ 265771 w 8846499"/>
                <a:gd name="connsiteY0-546" fmla="*/ 714041 h 5244139"/>
                <a:gd name="connsiteX1-547" fmla="*/ 837271 w 8846499"/>
                <a:gd name="connsiteY1-548" fmla="*/ 4816141 h 5244139"/>
                <a:gd name="connsiteX2-549" fmla="*/ 8508071 w 8846499"/>
                <a:gd name="connsiteY2-550" fmla="*/ 4308141 h 5244139"/>
                <a:gd name="connsiteX3-551" fmla="*/ 8520771 w 8846499"/>
                <a:gd name="connsiteY3-552" fmla="*/ 523541 h 5244139"/>
                <a:gd name="connsiteX4-553" fmla="*/ 5790271 w 8846499"/>
                <a:gd name="connsiteY4-554" fmla="*/ 104441 h 5244139"/>
                <a:gd name="connsiteX5-555" fmla="*/ 3059771 w 8846499"/>
                <a:gd name="connsiteY5-556" fmla="*/ 28241 h 5244139"/>
                <a:gd name="connsiteX6-557" fmla="*/ 265771 w 8846499"/>
                <a:gd name="connsiteY6-558" fmla="*/ 714041 h 5244139"/>
                <a:gd name="connsiteX0-559" fmla="*/ 265771 w 8795786"/>
                <a:gd name="connsiteY0-560" fmla="*/ 714041 h 5244139"/>
                <a:gd name="connsiteX1-561" fmla="*/ 837271 w 8795786"/>
                <a:gd name="connsiteY1-562" fmla="*/ 4816141 h 5244139"/>
                <a:gd name="connsiteX2-563" fmla="*/ 8508071 w 8795786"/>
                <a:gd name="connsiteY2-564" fmla="*/ 4308141 h 5244139"/>
                <a:gd name="connsiteX3-565" fmla="*/ 8520771 w 8795786"/>
                <a:gd name="connsiteY3-566" fmla="*/ 523541 h 5244139"/>
                <a:gd name="connsiteX4-567" fmla="*/ 5790271 w 8795786"/>
                <a:gd name="connsiteY4-568" fmla="*/ 104441 h 5244139"/>
                <a:gd name="connsiteX5-569" fmla="*/ 3059771 w 8795786"/>
                <a:gd name="connsiteY5-570" fmla="*/ 28241 h 5244139"/>
                <a:gd name="connsiteX6-571" fmla="*/ 265771 w 8795786"/>
                <a:gd name="connsiteY6-572" fmla="*/ 714041 h 5244139"/>
                <a:gd name="connsiteX0-573" fmla="*/ 265771 w 8789168"/>
                <a:gd name="connsiteY0-574" fmla="*/ 714041 h 5285533"/>
                <a:gd name="connsiteX1-575" fmla="*/ 837271 w 8789168"/>
                <a:gd name="connsiteY1-576" fmla="*/ 4816141 h 5285533"/>
                <a:gd name="connsiteX2-577" fmla="*/ 8495371 w 8789168"/>
                <a:gd name="connsiteY2-578" fmla="*/ 4397041 h 5285533"/>
                <a:gd name="connsiteX3-579" fmla="*/ 8520771 w 8789168"/>
                <a:gd name="connsiteY3-580" fmla="*/ 523541 h 5285533"/>
                <a:gd name="connsiteX4-581" fmla="*/ 5790271 w 8789168"/>
                <a:gd name="connsiteY4-582" fmla="*/ 104441 h 5285533"/>
                <a:gd name="connsiteX5-583" fmla="*/ 3059771 w 8789168"/>
                <a:gd name="connsiteY5-584" fmla="*/ 28241 h 5285533"/>
                <a:gd name="connsiteX6-585" fmla="*/ 265771 w 8789168"/>
                <a:gd name="connsiteY6-586" fmla="*/ 714041 h 5285533"/>
                <a:gd name="connsiteX0-587" fmla="*/ 265771 w 8789168"/>
                <a:gd name="connsiteY0-588" fmla="*/ 714041 h 5244371"/>
                <a:gd name="connsiteX1-589" fmla="*/ 837271 w 8789168"/>
                <a:gd name="connsiteY1-590" fmla="*/ 4816141 h 5244371"/>
                <a:gd name="connsiteX2-591" fmla="*/ 8495371 w 8789168"/>
                <a:gd name="connsiteY2-592" fmla="*/ 4397041 h 5244371"/>
                <a:gd name="connsiteX3-593" fmla="*/ 8520771 w 8789168"/>
                <a:gd name="connsiteY3-594" fmla="*/ 523541 h 5244371"/>
                <a:gd name="connsiteX4-595" fmla="*/ 5790271 w 8789168"/>
                <a:gd name="connsiteY4-596" fmla="*/ 104441 h 5244371"/>
                <a:gd name="connsiteX5-597" fmla="*/ 3059771 w 8789168"/>
                <a:gd name="connsiteY5-598" fmla="*/ 28241 h 5244371"/>
                <a:gd name="connsiteX6-599" fmla="*/ 265771 w 8789168"/>
                <a:gd name="connsiteY6-600" fmla="*/ 714041 h 5244371"/>
                <a:gd name="connsiteX0-601" fmla="*/ 321789 w 8845186"/>
                <a:gd name="connsiteY0-602" fmla="*/ 714041 h 5265369"/>
                <a:gd name="connsiteX1-603" fmla="*/ 740889 w 8845186"/>
                <a:gd name="connsiteY1-604" fmla="*/ 4854241 h 5265369"/>
                <a:gd name="connsiteX2-605" fmla="*/ 8551389 w 8845186"/>
                <a:gd name="connsiteY2-606" fmla="*/ 4397041 h 5265369"/>
                <a:gd name="connsiteX3-607" fmla="*/ 8576789 w 8845186"/>
                <a:gd name="connsiteY3-608" fmla="*/ 523541 h 5265369"/>
                <a:gd name="connsiteX4-609" fmla="*/ 5846289 w 8845186"/>
                <a:gd name="connsiteY4-610" fmla="*/ 104441 h 5265369"/>
                <a:gd name="connsiteX5-611" fmla="*/ 3115789 w 8845186"/>
                <a:gd name="connsiteY5-612" fmla="*/ 28241 h 5265369"/>
                <a:gd name="connsiteX6-613" fmla="*/ 321789 w 8845186"/>
                <a:gd name="connsiteY6-614" fmla="*/ 714041 h 5265369"/>
                <a:gd name="connsiteX0-615" fmla="*/ 246911 w 8770308"/>
                <a:gd name="connsiteY0-616" fmla="*/ 714041 h 5265369"/>
                <a:gd name="connsiteX1-617" fmla="*/ 666011 w 8770308"/>
                <a:gd name="connsiteY1-618" fmla="*/ 4854241 h 5265369"/>
                <a:gd name="connsiteX2-619" fmla="*/ 8476511 w 8770308"/>
                <a:gd name="connsiteY2-620" fmla="*/ 4397041 h 5265369"/>
                <a:gd name="connsiteX3-621" fmla="*/ 8501911 w 8770308"/>
                <a:gd name="connsiteY3-622" fmla="*/ 523541 h 5265369"/>
                <a:gd name="connsiteX4-623" fmla="*/ 5771411 w 8770308"/>
                <a:gd name="connsiteY4-624" fmla="*/ 104441 h 5265369"/>
                <a:gd name="connsiteX5-625" fmla="*/ 3040911 w 8770308"/>
                <a:gd name="connsiteY5-626" fmla="*/ 28241 h 5265369"/>
                <a:gd name="connsiteX6-627" fmla="*/ 246911 w 8770308"/>
                <a:gd name="connsiteY6-628" fmla="*/ 714041 h 5265369"/>
                <a:gd name="connsiteX0-629" fmla="*/ 313616 w 8837013"/>
                <a:gd name="connsiteY0-630" fmla="*/ 714041 h 5265369"/>
                <a:gd name="connsiteX1-631" fmla="*/ 732716 w 8837013"/>
                <a:gd name="connsiteY1-632" fmla="*/ 4854241 h 5265369"/>
                <a:gd name="connsiteX2-633" fmla="*/ 8543216 w 8837013"/>
                <a:gd name="connsiteY2-634" fmla="*/ 4397041 h 5265369"/>
                <a:gd name="connsiteX3-635" fmla="*/ 8568616 w 8837013"/>
                <a:gd name="connsiteY3-636" fmla="*/ 523541 h 5265369"/>
                <a:gd name="connsiteX4-637" fmla="*/ 5838116 w 8837013"/>
                <a:gd name="connsiteY4-638" fmla="*/ 104441 h 5265369"/>
                <a:gd name="connsiteX5-639" fmla="*/ 3107616 w 8837013"/>
                <a:gd name="connsiteY5-640" fmla="*/ 28241 h 5265369"/>
                <a:gd name="connsiteX6-641" fmla="*/ 313616 w 8837013"/>
                <a:gd name="connsiteY6-642" fmla="*/ 714041 h 5265369"/>
                <a:gd name="connsiteX0-643" fmla="*/ 313616 w 8837013"/>
                <a:gd name="connsiteY0-644" fmla="*/ 714041 h 5245032"/>
                <a:gd name="connsiteX1-645" fmla="*/ 732716 w 8837013"/>
                <a:gd name="connsiteY1-646" fmla="*/ 4854241 h 5245032"/>
                <a:gd name="connsiteX2-647" fmla="*/ 8543216 w 8837013"/>
                <a:gd name="connsiteY2-648" fmla="*/ 4397041 h 5245032"/>
                <a:gd name="connsiteX3-649" fmla="*/ 8568616 w 8837013"/>
                <a:gd name="connsiteY3-650" fmla="*/ 523541 h 5245032"/>
                <a:gd name="connsiteX4-651" fmla="*/ 5838116 w 8837013"/>
                <a:gd name="connsiteY4-652" fmla="*/ 104441 h 5245032"/>
                <a:gd name="connsiteX5-653" fmla="*/ 3107616 w 8837013"/>
                <a:gd name="connsiteY5-654" fmla="*/ 28241 h 5245032"/>
                <a:gd name="connsiteX6-655" fmla="*/ 313616 w 8837013"/>
                <a:gd name="connsiteY6-656" fmla="*/ 714041 h 5245032"/>
                <a:gd name="connsiteX0-657" fmla="*/ 357205 w 8880602"/>
                <a:gd name="connsiteY0-658" fmla="*/ 714041 h 5288316"/>
                <a:gd name="connsiteX1-659" fmla="*/ 674705 w 8880602"/>
                <a:gd name="connsiteY1-660" fmla="*/ 4930441 h 5288316"/>
                <a:gd name="connsiteX2-661" fmla="*/ 8586805 w 8880602"/>
                <a:gd name="connsiteY2-662" fmla="*/ 4397041 h 5288316"/>
                <a:gd name="connsiteX3-663" fmla="*/ 8612205 w 8880602"/>
                <a:gd name="connsiteY3-664" fmla="*/ 523541 h 5288316"/>
                <a:gd name="connsiteX4-665" fmla="*/ 5881705 w 8880602"/>
                <a:gd name="connsiteY4-666" fmla="*/ 104441 h 5288316"/>
                <a:gd name="connsiteX5-667" fmla="*/ 3151205 w 8880602"/>
                <a:gd name="connsiteY5-668" fmla="*/ 28241 h 5288316"/>
                <a:gd name="connsiteX6-669" fmla="*/ 357205 w 8880602"/>
                <a:gd name="connsiteY6-670" fmla="*/ 714041 h 5288316"/>
                <a:gd name="connsiteX0-671" fmla="*/ 357205 w 8880602"/>
                <a:gd name="connsiteY0-672" fmla="*/ 714041 h 5298821"/>
                <a:gd name="connsiteX1-673" fmla="*/ 674705 w 8880602"/>
                <a:gd name="connsiteY1-674" fmla="*/ 4930441 h 5298821"/>
                <a:gd name="connsiteX2-675" fmla="*/ 8586805 w 8880602"/>
                <a:gd name="connsiteY2-676" fmla="*/ 4397041 h 5298821"/>
                <a:gd name="connsiteX3-677" fmla="*/ 8612205 w 8880602"/>
                <a:gd name="connsiteY3-678" fmla="*/ 523541 h 5298821"/>
                <a:gd name="connsiteX4-679" fmla="*/ 5881705 w 8880602"/>
                <a:gd name="connsiteY4-680" fmla="*/ 104441 h 5298821"/>
                <a:gd name="connsiteX5-681" fmla="*/ 3151205 w 8880602"/>
                <a:gd name="connsiteY5-682" fmla="*/ 28241 h 5298821"/>
                <a:gd name="connsiteX6-683" fmla="*/ 357205 w 8880602"/>
                <a:gd name="connsiteY6-684" fmla="*/ 714041 h 5298821"/>
                <a:gd name="connsiteX0-685" fmla="*/ 357205 w 8887220"/>
                <a:gd name="connsiteY0-686" fmla="*/ 714041 h 5404550"/>
                <a:gd name="connsiteX1-687" fmla="*/ 674705 w 8887220"/>
                <a:gd name="connsiteY1-688" fmla="*/ 4930441 h 5404550"/>
                <a:gd name="connsiteX2-689" fmla="*/ 8599505 w 8887220"/>
                <a:gd name="connsiteY2-690" fmla="*/ 4625641 h 5404550"/>
                <a:gd name="connsiteX3-691" fmla="*/ 8612205 w 8887220"/>
                <a:gd name="connsiteY3-692" fmla="*/ 523541 h 5404550"/>
                <a:gd name="connsiteX4-693" fmla="*/ 5881705 w 8887220"/>
                <a:gd name="connsiteY4-694" fmla="*/ 104441 h 5404550"/>
                <a:gd name="connsiteX5-695" fmla="*/ 3151205 w 8887220"/>
                <a:gd name="connsiteY5-696" fmla="*/ 28241 h 5404550"/>
                <a:gd name="connsiteX6-697" fmla="*/ 357205 w 8887220"/>
                <a:gd name="connsiteY6-698" fmla="*/ 714041 h 5404550"/>
                <a:gd name="connsiteX0-699" fmla="*/ 357205 w 8917346"/>
                <a:gd name="connsiteY0-700" fmla="*/ 714041 h 5404550"/>
                <a:gd name="connsiteX1-701" fmla="*/ 674705 w 8917346"/>
                <a:gd name="connsiteY1-702" fmla="*/ 4930441 h 5404550"/>
                <a:gd name="connsiteX2-703" fmla="*/ 8599505 w 8917346"/>
                <a:gd name="connsiteY2-704" fmla="*/ 4625641 h 5404550"/>
                <a:gd name="connsiteX3-705" fmla="*/ 8612205 w 8917346"/>
                <a:gd name="connsiteY3-706" fmla="*/ 523541 h 5404550"/>
                <a:gd name="connsiteX4-707" fmla="*/ 5881705 w 8917346"/>
                <a:gd name="connsiteY4-708" fmla="*/ 104441 h 5404550"/>
                <a:gd name="connsiteX5-709" fmla="*/ 3151205 w 8917346"/>
                <a:gd name="connsiteY5-710" fmla="*/ 28241 h 5404550"/>
                <a:gd name="connsiteX6-711" fmla="*/ 357205 w 8917346"/>
                <a:gd name="connsiteY6-712" fmla="*/ 714041 h 5404550"/>
                <a:gd name="connsiteX0-713" fmla="*/ 357205 w 8917346"/>
                <a:gd name="connsiteY0-714" fmla="*/ 714041 h 5329330"/>
                <a:gd name="connsiteX1-715" fmla="*/ 674705 w 8917346"/>
                <a:gd name="connsiteY1-716" fmla="*/ 4930441 h 5329330"/>
                <a:gd name="connsiteX2-717" fmla="*/ 8599505 w 8917346"/>
                <a:gd name="connsiteY2-718" fmla="*/ 4625641 h 5329330"/>
                <a:gd name="connsiteX3-719" fmla="*/ 8612205 w 8917346"/>
                <a:gd name="connsiteY3-720" fmla="*/ 523541 h 5329330"/>
                <a:gd name="connsiteX4-721" fmla="*/ 5881705 w 8917346"/>
                <a:gd name="connsiteY4-722" fmla="*/ 104441 h 5329330"/>
                <a:gd name="connsiteX5-723" fmla="*/ 3151205 w 8917346"/>
                <a:gd name="connsiteY5-724" fmla="*/ 28241 h 5329330"/>
                <a:gd name="connsiteX6-725" fmla="*/ 357205 w 8917346"/>
                <a:gd name="connsiteY6-726" fmla="*/ 714041 h 5329330"/>
                <a:gd name="connsiteX0-727" fmla="*/ 561480 w 9121621"/>
                <a:gd name="connsiteY0-728" fmla="*/ 714041 h 5134800"/>
                <a:gd name="connsiteX1-729" fmla="*/ 510680 w 9121621"/>
                <a:gd name="connsiteY1-730" fmla="*/ 4473241 h 5134800"/>
                <a:gd name="connsiteX2-731" fmla="*/ 8803780 w 9121621"/>
                <a:gd name="connsiteY2-732" fmla="*/ 4625641 h 5134800"/>
                <a:gd name="connsiteX3-733" fmla="*/ 8816480 w 9121621"/>
                <a:gd name="connsiteY3-734" fmla="*/ 523541 h 5134800"/>
                <a:gd name="connsiteX4-735" fmla="*/ 6085980 w 9121621"/>
                <a:gd name="connsiteY4-736" fmla="*/ 104441 h 5134800"/>
                <a:gd name="connsiteX5-737" fmla="*/ 3355480 w 9121621"/>
                <a:gd name="connsiteY5-738" fmla="*/ 28241 h 5134800"/>
                <a:gd name="connsiteX6-739" fmla="*/ 561480 w 9121621"/>
                <a:gd name="connsiteY6-740" fmla="*/ 714041 h 5134800"/>
                <a:gd name="connsiteX0-741" fmla="*/ 561480 w 9121621"/>
                <a:gd name="connsiteY0-742" fmla="*/ 714041 h 5166997"/>
                <a:gd name="connsiteX1-743" fmla="*/ 510680 w 9121621"/>
                <a:gd name="connsiteY1-744" fmla="*/ 4473241 h 5166997"/>
                <a:gd name="connsiteX2-745" fmla="*/ 8803780 w 9121621"/>
                <a:gd name="connsiteY2-746" fmla="*/ 4625641 h 5166997"/>
                <a:gd name="connsiteX3-747" fmla="*/ 8816480 w 9121621"/>
                <a:gd name="connsiteY3-748" fmla="*/ 523541 h 5166997"/>
                <a:gd name="connsiteX4-749" fmla="*/ 6085980 w 9121621"/>
                <a:gd name="connsiteY4-750" fmla="*/ 104441 h 5166997"/>
                <a:gd name="connsiteX5-751" fmla="*/ 3355480 w 9121621"/>
                <a:gd name="connsiteY5-752" fmla="*/ 28241 h 5166997"/>
                <a:gd name="connsiteX6-753" fmla="*/ 561480 w 9121621"/>
                <a:gd name="connsiteY6-754" fmla="*/ 714041 h 5166997"/>
                <a:gd name="connsiteX0-755" fmla="*/ 454340 w 9014481"/>
                <a:gd name="connsiteY0-756" fmla="*/ 714041 h 5294937"/>
                <a:gd name="connsiteX1-757" fmla="*/ 581340 w 9014481"/>
                <a:gd name="connsiteY1-758" fmla="*/ 4778041 h 5294937"/>
                <a:gd name="connsiteX2-759" fmla="*/ 8696640 w 9014481"/>
                <a:gd name="connsiteY2-760" fmla="*/ 4625641 h 5294937"/>
                <a:gd name="connsiteX3-761" fmla="*/ 8709340 w 9014481"/>
                <a:gd name="connsiteY3-762" fmla="*/ 523541 h 5294937"/>
                <a:gd name="connsiteX4-763" fmla="*/ 5978840 w 9014481"/>
                <a:gd name="connsiteY4-764" fmla="*/ 104441 h 5294937"/>
                <a:gd name="connsiteX5-765" fmla="*/ 3248340 w 9014481"/>
                <a:gd name="connsiteY5-766" fmla="*/ 28241 h 5294937"/>
                <a:gd name="connsiteX6-767" fmla="*/ 454340 w 9014481"/>
                <a:gd name="connsiteY6-768" fmla="*/ 714041 h 5294937"/>
                <a:gd name="connsiteX0-769" fmla="*/ 384377 w 8944518"/>
                <a:gd name="connsiteY0-770" fmla="*/ 714041 h 5294937"/>
                <a:gd name="connsiteX1-771" fmla="*/ 511377 w 8944518"/>
                <a:gd name="connsiteY1-772" fmla="*/ 4778041 h 5294937"/>
                <a:gd name="connsiteX2-773" fmla="*/ 8626677 w 8944518"/>
                <a:gd name="connsiteY2-774" fmla="*/ 4625641 h 5294937"/>
                <a:gd name="connsiteX3-775" fmla="*/ 8639377 w 8944518"/>
                <a:gd name="connsiteY3-776" fmla="*/ 523541 h 5294937"/>
                <a:gd name="connsiteX4-777" fmla="*/ 5908877 w 8944518"/>
                <a:gd name="connsiteY4-778" fmla="*/ 104441 h 5294937"/>
                <a:gd name="connsiteX5-779" fmla="*/ 3178377 w 8944518"/>
                <a:gd name="connsiteY5-780" fmla="*/ 28241 h 5294937"/>
                <a:gd name="connsiteX6-781" fmla="*/ 384377 w 8944518"/>
                <a:gd name="connsiteY6-782" fmla="*/ 714041 h 5294937"/>
                <a:gd name="connsiteX0-783" fmla="*/ 384377 w 8944518"/>
                <a:gd name="connsiteY0-784" fmla="*/ 714041 h 5299629"/>
                <a:gd name="connsiteX1-785" fmla="*/ 511377 w 8944518"/>
                <a:gd name="connsiteY1-786" fmla="*/ 4778041 h 5299629"/>
                <a:gd name="connsiteX2-787" fmla="*/ 8626677 w 8944518"/>
                <a:gd name="connsiteY2-788" fmla="*/ 4625641 h 5299629"/>
                <a:gd name="connsiteX3-789" fmla="*/ 8639377 w 8944518"/>
                <a:gd name="connsiteY3-790" fmla="*/ 523541 h 5299629"/>
                <a:gd name="connsiteX4-791" fmla="*/ 5908877 w 8944518"/>
                <a:gd name="connsiteY4-792" fmla="*/ 104441 h 5299629"/>
                <a:gd name="connsiteX5-793" fmla="*/ 3178377 w 8944518"/>
                <a:gd name="connsiteY5-794" fmla="*/ 28241 h 5299629"/>
                <a:gd name="connsiteX6-795" fmla="*/ 384377 w 8944518"/>
                <a:gd name="connsiteY6-796" fmla="*/ 714041 h 5299629"/>
                <a:gd name="connsiteX0-797" fmla="*/ 384377 w 8944518"/>
                <a:gd name="connsiteY0-798" fmla="*/ 714041 h 5299629"/>
                <a:gd name="connsiteX1-799" fmla="*/ 511377 w 8944518"/>
                <a:gd name="connsiteY1-800" fmla="*/ 4778041 h 5299629"/>
                <a:gd name="connsiteX2-801" fmla="*/ 8626677 w 8944518"/>
                <a:gd name="connsiteY2-802" fmla="*/ 4625641 h 5299629"/>
                <a:gd name="connsiteX3-803" fmla="*/ 8639377 w 8944518"/>
                <a:gd name="connsiteY3-804" fmla="*/ 523541 h 5299629"/>
                <a:gd name="connsiteX4-805" fmla="*/ 5908877 w 8944518"/>
                <a:gd name="connsiteY4-806" fmla="*/ 104441 h 5299629"/>
                <a:gd name="connsiteX5-807" fmla="*/ 3178377 w 8944518"/>
                <a:gd name="connsiteY5-808" fmla="*/ 28241 h 5299629"/>
                <a:gd name="connsiteX6-809" fmla="*/ 384377 w 8944518"/>
                <a:gd name="connsiteY6-810" fmla="*/ 714041 h 5299629"/>
                <a:gd name="connsiteX0-811" fmla="*/ 384377 w 8981659"/>
                <a:gd name="connsiteY0-812" fmla="*/ 714041 h 5346745"/>
                <a:gd name="connsiteX1-813" fmla="*/ 511377 w 8981659"/>
                <a:gd name="connsiteY1-814" fmla="*/ 4778041 h 5346745"/>
                <a:gd name="connsiteX2-815" fmla="*/ 8690177 w 8981659"/>
                <a:gd name="connsiteY2-816" fmla="*/ 4714541 h 5346745"/>
                <a:gd name="connsiteX3-817" fmla="*/ 8639377 w 8981659"/>
                <a:gd name="connsiteY3-818" fmla="*/ 523541 h 5346745"/>
                <a:gd name="connsiteX4-819" fmla="*/ 5908877 w 8981659"/>
                <a:gd name="connsiteY4-820" fmla="*/ 104441 h 5346745"/>
                <a:gd name="connsiteX5-821" fmla="*/ 3178377 w 8981659"/>
                <a:gd name="connsiteY5-822" fmla="*/ 28241 h 5346745"/>
                <a:gd name="connsiteX6-823" fmla="*/ 384377 w 8981659"/>
                <a:gd name="connsiteY6-824" fmla="*/ 714041 h 5346745"/>
                <a:gd name="connsiteX0-825" fmla="*/ 384377 w 8981659"/>
                <a:gd name="connsiteY0-826" fmla="*/ 714041 h 5263022"/>
                <a:gd name="connsiteX1-827" fmla="*/ 511377 w 8981659"/>
                <a:gd name="connsiteY1-828" fmla="*/ 4778041 h 5263022"/>
                <a:gd name="connsiteX2-829" fmla="*/ 8690177 w 8981659"/>
                <a:gd name="connsiteY2-830" fmla="*/ 4714541 h 5263022"/>
                <a:gd name="connsiteX3-831" fmla="*/ 8639377 w 8981659"/>
                <a:gd name="connsiteY3-832" fmla="*/ 523541 h 5263022"/>
                <a:gd name="connsiteX4-833" fmla="*/ 5908877 w 8981659"/>
                <a:gd name="connsiteY4-834" fmla="*/ 104441 h 5263022"/>
                <a:gd name="connsiteX5-835" fmla="*/ 3178377 w 8981659"/>
                <a:gd name="connsiteY5-836" fmla="*/ 28241 h 5263022"/>
                <a:gd name="connsiteX6-837" fmla="*/ 384377 w 8981659"/>
                <a:gd name="connsiteY6-838" fmla="*/ 714041 h 5263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981659" h="5263022">
                  <a:moveTo>
                    <a:pt x="384377" y="714041"/>
                  </a:moveTo>
                  <a:cubicBezTo>
                    <a:pt x="-60123" y="1056941"/>
                    <a:pt x="-237923" y="4155741"/>
                    <a:pt x="511377" y="4778041"/>
                  </a:cubicBezTo>
                  <a:cubicBezTo>
                    <a:pt x="1254327" y="5402458"/>
                    <a:pt x="8042477" y="5468074"/>
                    <a:pt x="8690177" y="4714541"/>
                  </a:cubicBezTo>
                  <a:cubicBezTo>
                    <a:pt x="9181244" y="3969474"/>
                    <a:pt x="8973810" y="1243208"/>
                    <a:pt x="8639377" y="523541"/>
                  </a:cubicBezTo>
                  <a:cubicBezTo>
                    <a:pt x="8080577" y="-412026"/>
                    <a:pt x="7140777" y="214508"/>
                    <a:pt x="5908877" y="104441"/>
                  </a:cubicBezTo>
                  <a:cubicBezTo>
                    <a:pt x="4744710" y="95974"/>
                    <a:pt x="4507644" y="-1392"/>
                    <a:pt x="3178377" y="28241"/>
                  </a:cubicBezTo>
                  <a:cubicBezTo>
                    <a:pt x="2763510" y="28241"/>
                    <a:pt x="926244" y="-60659"/>
                    <a:pt x="384377" y="714041"/>
                  </a:cubicBezTo>
                  <a:close/>
                </a:path>
              </a:pathLst>
            </a:custGeom>
            <a:solidFill>
              <a:schemeClr val="bg1">
                <a:alpha val="88000"/>
              </a:schemeClr>
            </a:solidFill>
            <a:ln>
              <a:solidFill>
                <a:srgbClr val="FFC000"/>
              </a:solidFill>
            </a:ln>
            <a:effectLst>
              <a:outerShdw blurRad="203200" dist="63500" dir="5400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3461" y="-379975"/>
              <a:ext cx="3114531" cy="1900707"/>
            </a:xfrm>
            <a:custGeom>
              <a:avLst/>
              <a:gdLst>
                <a:gd name="connsiteX0" fmla="*/ 180975 w 2057400"/>
                <a:gd name="connsiteY0" fmla="*/ 1285875 h 1285875"/>
                <a:gd name="connsiteX1" fmla="*/ 409575 w 2057400"/>
                <a:gd name="connsiteY1" fmla="*/ 685800 h 1285875"/>
                <a:gd name="connsiteX2" fmla="*/ 1190625 w 2057400"/>
                <a:gd name="connsiteY2" fmla="*/ 504825 h 1285875"/>
                <a:gd name="connsiteX3" fmla="*/ 1200150 w 2057400"/>
                <a:gd name="connsiteY3" fmla="*/ 733425 h 1285875"/>
                <a:gd name="connsiteX4" fmla="*/ 2057400 w 2057400"/>
                <a:gd name="connsiteY4" fmla="*/ 228600 h 1285875"/>
                <a:gd name="connsiteX5" fmla="*/ 904875 w 2057400"/>
                <a:gd name="connsiteY5" fmla="*/ 0 h 1285875"/>
                <a:gd name="connsiteX6" fmla="*/ 1066800 w 2057400"/>
                <a:gd name="connsiteY6" fmla="*/ 133350 h 1285875"/>
                <a:gd name="connsiteX7" fmla="*/ 400050 w 2057400"/>
                <a:gd name="connsiteY7" fmla="*/ 352425 h 1285875"/>
                <a:gd name="connsiteX8" fmla="*/ 0 w 2057400"/>
                <a:gd name="connsiteY8" fmla="*/ 990600 h 1285875"/>
                <a:gd name="connsiteX9" fmla="*/ 180975 w 2057400"/>
                <a:gd name="connsiteY9" fmla="*/ 1285875 h 1285875"/>
                <a:gd name="connsiteX0-1" fmla="*/ 180975 w 2057400"/>
                <a:gd name="connsiteY0-2" fmla="*/ 1285875 h 1285875"/>
                <a:gd name="connsiteX1-3" fmla="*/ 409575 w 2057400"/>
                <a:gd name="connsiteY1-4" fmla="*/ 685800 h 1285875"/>
                <a:gd name="connsiteX2-5" fmla="*/ 1190625 w 2057400"/>
                <a:gd name="connsiteY2-6" fmla="*/ 504825 h 1285875"/>
                <a:gd name="connsiteX3-7" fmla="*/ 1200150 w 2057400"/>
                <a:gd name="connsiteY3-8" fmla="*/ 733425 h 1285875"/>
                <a:gd name="connsiteX4-9" fmla="*/ 2057400 w 2057400"/>
                <a:gd name="connsiteY4-10" fmla="*/ 228600 h 1285875"/>
                <a:gd name="connsiteX5-11" fmla="*/ 904875 w 2057400"/>
                <a:gd name="connsiteY5-12" fmla="*/ 0 h 1285875"/>
                <a:gd name="connsiteX6-13" fmla="*/ 1066800 w 2057400"/>
                <a:gd name="connsiteY6-14" fmla="*/ 133350 h 1285875"/>
                <a:gd name="connsiteX7-15" fmla="*/ 400050 w 2057400"/>
                <a:gd name="connsiteY7-16" fmla="*/ 352425 h 1285875"/>
                <a:gd name="connsiteX8-17" fmla="*/ 0 w 2057400"/>
                <a:gd name="connsiteY8-18" fmla="*/ 990600 h 1285875"/>
                <a:gd name="connsiteX9-19" fmla="*/ 180975 w 2057400"/>
                <a:gd name="connsiteY9-20" fmla="*/ 1285875 h 1285875"/>
                <a:gd name="connsiteX0-21" fmla="*/ 180975 w 2057400"/>
                <a:gd name="connsiteY0-22" fmla="*/ 1285875 h 1285875"/>
                <a:gd name="connsiteX1-23" fmla="*/ 409575 w 2057400"/>
                <a:gd name="connsiteY1-24" fmla="*/ 685800 h 1285875"/>
                <a:gd name="connsiteX2-25" fmla="*/ 1190625 w 2057400"/>
                <a:gd name="connsiteY2-26" fmla="*/ 504825 h 1285875"/>
                <a:gd name="connsiteX3-27" fmla="*/ 1200150 w 2057400"/>
                <a:gd name="connsiteY3-28" fmla="*/ 733425 h 1285875"/>
                <a:gd name="connsiteX4-29" fmla="*/ 2057400 w 2057400"/>
                <a:gd name="connsiteY4-30" fmla="*/ 228600 h 1285875"/>
                <a:gd name="connsiteX5-31" fmla="*/ 904875 w 2057400"/>
                <a:gd name="connsiteY5-32" fmla="*/ 0 h 1285875"/>
                <a:gd name="connsiteX6-33" fmla="*/ 1066800 w 2057400"/>
                <a:gd name="connsiteY6-34" fmla="*/ 133350 h 1285875"/>
                <a:gd name="connsiteX7-35" fmla="*/ 400050 w 2057400"/>
                <a:gd name="connsiteY7-36" fmla="*/ 352425 h 1285875"/>
                <a:gd name="connsiteX8-37" fmla="*/ 0 w 2057400"/>
                <a:gd name="connsiteY8-38" fmla="*/ 990600 h 1285875"/>
                <a:gd name="connsiteX9-39" fmla="*/ 180975 w 2057400"/>
                <a:gd name="connsiteY9-40" fmla="*/ 1285875 h 1285875"/>
                <a:gd name="connsiteX0-41" fmla="*/ 180975 w 2057400"/>
                <a:gd name="connsiteY0-42" fmla="*/ 1285875 h 1285875"/>
                <a:gd name="connsiteX1-43" fmla="*/ 409575 w 2057400"/>
                <a:gd name="connsiteY1-44" fmla="*/ 685800 h 1285875"/>
                <a:gd name="connsiteX2-45" fmla="*/ 1190625 w 2057400"/>
                <a:gd name="connsiteY2-46" fmla="*/ 504825 h 1285875"/>
                <a:gd name="connsiteX3-47" fmla="*/ 1200150 w 2057400"/>
                <a:gd name="connsiteY3-48" fmla="*/ 733425 h 1285875"/>
                <a:gd name="connsiteX4-49" fmla="*/ 2057400 w 2057400"/>
                <a:gd name="connsiteY4-50" fmla="*/ 228600 h 1285875"/>
                <a:gd name="connsiteX5-51" fmla="*/ 904875 w 2057400"/>
                <a:gd name="connsiteY5-52" fmla="*/ 0 h 1285875"/>
                <a:gd name="connsiteX6-53" fmla="*/ 1066800 w 2057400"/>
                <a:gd name="connsiteY6-54" fmla="*/ 133350 h 1285875"/>
                <a:gd name="connsiteX7-55" fmla="*/ 400050 w 2057400"/>
                <a:gd name="connsiteY7-56" fmla="*/ 352425 h 1285875"/>
                <a:gd name="connsiteX8-57" fmla="*/ 0 w 2057400"/>
                <a:gd name="connsiteY8-58" fmla="*/ 990600 h 1285875"/>
                <a:gd name="connsiteX9-59" fmla="*/ 180975 w 2057400"/>
                <a:gd name="connsiteY9-60" fmla="*/ 1285875 h 1285875"/>
                <a:gd name="connsiteX0-61" fmla="*/ 180975 w 2057400"/>
                <a:gd name="connsiteY0-62" fmla="*/ 1285875 h 1285875"/>
                <a:gd name="connsiteX1-63" fmla="*/ 409575 w 2057400"/>
                <a:gd name="connsiteY1-64" fmla="*/ 685800 h 1285875"/>
                <a:gd name="connsiteX2-65" fmla="*/ 1190625 w 2057400"/>
                <a:gd name="connsiteY2-66" fmla="*/ 504825 h 1285875"/>
                <a:gd name="connsiteX3-67" fmla="*/ 1200150 w 2057400"/>
                <a:gd name="connsiteY3-68" fmla="*/ 733425 h 1285875"/>
                <a:gd name="connsiteX4-69" fmla="*/ 2057400 w 2057400"/>
                <a:gd name="connsiteY4-70" fmla="*/ 228600 h 1285875"/>
                <a:gd name="connsiteX5-71" fmla="*/ 904875 w 2057400"/>
                <a:gd name="connsiteY5-72" fmla="*/ 0 h 1285875"/>
                <a:gd name="connsiteX6-73" fmla="*/ 1066800 w 2057400"/>
                <a:gd name="connsiteY6-74" fmla="*/ 133350 h 1285875"/>
                <a:gd name="connsiteX7-75" fmla="*/ 400050 w 2057400"/>
                <a:gd name="connsiteY7-76" fmla="*/ 352425 h 1285875"/>
                <a:gd name="connsiteX8-77" fmla="*/ 0 w 2057400"/>
                <a:gd name="connsiteY8-78" fmla="*/ 990600 h 1285875"/>
                <a:gd name="connsiteX9-79" fmla="*/ 180975 w 2057400"/>
                <a:gd name="connsiteY9-80" fmla="*/ 1285875 h 1285875"/>
                <a:gd name="connsiteX0-81" fmla="*/ 180975 w 2057400"/>
                <a:gd name="connsiteY0-82" fmla="*/ 1285875 h 1285875"/>
                <a:gd name="connsiteX1-83" fmla="*/ 409575 w 2057400"/>
                <a:gd name="connsiteY1-84" fmla="*/ 685800 h 1285875"/>
                <a:gd name="connsiteX2-85" fmla="*/ 1190625 w 2057400"/>
                <a:gd name="connsiteY2-86" fmla="*/ 504825 h 1285875"/>
                <a:gd name="connsiteX3-87" fmla="*/ 1200150 w 2057400"/>
                <a:gd name="connsiteY3-88" fmla="*/ 733425 h 1285875"/>
                <a:gd name="connsiteX4-89" fmla="*/ 2057400 w 2057400"/>
                <a:gd name="connsiteY4-90" fmla="*/ 228600 h 1285875"/>
                <a:gd name="connsiteX5-91" fmla="*/ 904875 w 2057400"/>
                <a:gd name="connsiteY5-92" fmla="*/ 0 h 1285875"/>
                <a:gd name="connsiteX6-93" fmla="*/ 1066800 w 2057400"/>
                <a:gd name="connsiteY6-94" fmla="*/ 133350 h 1285875"/>
                <a:gd name="connsiteX7-95" fmla="*/ 400050 w 2057400"/>
                <a:gd name="connsiteY7-96" fmla="*/ 352425 h 1285875"/>
                <a:gd name="connsiteX8-97" fmla="*/ 0 w 2057400"/>
                <a:gd name="connsiteY8-98" fmla="*/ 990600 h 1285875"/>
                <a:gd name="connsiteX9-99" fmla="*/ 180975 w 2057400"/>
                <a:gd name="connsiteY9-100" fmla="*/ 1285875 h 1285875"/>
                <a:gd name="connsiteX0-101" fmla="*/ 180975 w 2057400"/>
                <a:gd name="connsiteY0-102" fmla="*/ 1285875 h 1285875"/>
                <a:gd name="connsiteX1-103" fmla="*/ 409575 w 2057400"/>
                <a:gd name="connsiteY1-104" fmla="*/ 685800 h 1285875"/>
                <a:gd name="connsiteX2-105" fmla="*/ 1190625 w 2057400"/>
                <a:gd name="connsiteY2-106" fmla="*/ 504825 h 1285875"/>
                <a:gd name="connsiteX3-107" fmla="*/ 1200150 w 2057400"/>
                <a:gd name="connsiteY3-108" fmla="*/ 733425 h 1285875"/>
                <a:gd name="connsiteX4-109" fmla="*/ 2057400 w 2057400"/>
                <a:gd name="connsiteY4-110" fmla="*/ 228600 h 1285875"/>
                <a:gd name="connsiteX5-111" fmla="*/ 904875 w 2057400"/>
                <a:gd name="connsiteY5-112" fmla="*/ 0 h 1285875"/>
                <a:gd name="connsiteX6-113" fmla="*/ 1066800 w 2057400"/>
                <a:gd name="connsiteY6-114" fmla="*/ 133350 h 1285875"/>
                <a:gd name="connsiteX7-115" fmla="*/ 400050 w 2057400"/>
                <a:gd name="connsiteY7-116" fmla="*/ 352425 h 1285875"/>
                <a:gd name="connsiteX8-117" fmla="*/ 0 w 2057400"/>
                <a:gd name="connsiteY8-118" fmla="*/ 990600 h 1285875"/>
                <a:gd name="connsiteX9-119" fmla="*/ 180975 w 2057400"/>
                <a:gd name="connsiteY9-120" fmla="*/ 1285875 h 1285875"/>
                <a:gd name="connsiteX0-121" fmla="*/ 180975 w 2057400"/>
                <a:gd name="connsiteY0-122" fmla="*/ 1285875 h 1285875"/>
                <a:gd name="connsiteX1-123" fmla="*/ 409575 w 2057400"/>
                <a:gd name="connsiteY1-124" fmla="*/ 685800 h 1285875"/>
                <a:gd name="connsiteX2-125" fmla="*/ 1190625 w 2057400"/>
                <a:gd name="connsiteY2-126" fmla="*/ 504825 h 1285875"/>
                <a:gd name="connsiteX3-127" fmla="*/ 1200150 w 2057400"/>
                <a:gd name="connsiteY3-128" fmla="*/ 733425 h 1285875"/>
                <a:gd name="connsiteX4-129" fmla="*/ 2057400 w 2057400"/>
                <a:gd name="connsiteY4-130" fmla="*/ 228600 h 1285875"/>
                <a:gd name="connsiteX5-131" fmla="*/ 904875 w 2057400"/>
                <a:gd name="connsiteY5-132" fmla="*/ 0 h 1285875"/>
                <a:gd name="connsiteX6-133" fmla="*/ 1066800 w 2057400"/>
                <a:gd name="connsiteY6-134" fmla="*/ 133350 h 1285875"/>
                <a:gd name="connsiteX7-135" fmla="*/ 400050 w 2057400"/>
                <a:gd name="connsiteY7-136" fmla="*/ 352425 h 1285875"/>
                <a:gd name="connsiteX8-137" fmla="*/ 0 w 2057400"/>
                <a:gd name="connsiteY8-138" fmla="*/ 990600 h 1285875"/>
                <a:gd name="connsiteX9-139" fmla="*/ 180975 w 2057400"/>
                <a:gd name="connsiteY9-140" fmla="*/ 1285875 h 1285875"/>
                <a:gd name="connsiteX0-141" fmla="*/ 180975 w 2057400"/>
                <a:gd name="connsiteY0-142" fmla="*/ 1285875 h 1285875"/>
                <a:gd name="connsiteX1-143" fmla="*/ 409575 w 2057400"/>
                <a:gd name="connsiteY1-144" fmla="*/ 685800 h 1285875"/>
                <a:gd name="connsiteX2-145" fmla="*/ 1190625 w 2057400"/>
                <a:gd name="connsiteY2-146" fmla="*/ 504825 h 1285875"/>
                <a:gd name="connsiteX3-147" fmla="*/ 1200150 w 2057400"/>
                <a:gd name="connsiteY3-148" fmla="*/ 733425 h 1285875"/>
                <a:gd name="connsiteX4-149" fmla="*/ 2057400 w 2057400"/>
                <a:gd name="connsiteY4-150" fmla="*/ 228600 h 1285875"/>
                <a:gd name="connsiteX5-151" fmla="*/ 904875 w 2057400"/>
                <a:gd name="connsiteY5-152" fmla="*/ 0 h 1285875"/>
                <a:gd name="connsiteX6-153" fmla="*/ 1066800 w 2057400"/>
                <a:gd name="connsiteY6-154" fmla="*/ 133350 h 1285875"/>
                <a:gd name="connsiteX7-155" fmla="*/ 400050 w 2057400"/>
                <a:gd name="connsiteY7-156" fmla="*/ 352425 h 1285875"/>
                <a:gd name="connsiteX8-157" fmla="*/ 0 w 2057400"/>
                <a:gd name="connsiteY8-158" fmla="*/ 990600 h 1285875"/>
                <a:gd name="connsiteX9-159" fmla="*/ 180975 w 2057400"/>
                <a:gd name="connsiteY9-160" fmla="*/ 1285875 h 1285875"/>
                <a:gd name="connsiteX0-161" fmla="*/ 180975 w 2057400"/>
                <a:gd name="connsiteY0-162" fmla="*/ 1285875 h 1285875"/>
                <a:gd name="connsiteX1-163" fmla="*/ 409575 w 2057400"/>
                <a:gd name="connsiteY1-164" fmla="*/ 685800 h 1285875"/>
                <a:gd name="connsiteX2-165" fmla="*/ 1190625 w 2057400"/>
                <a:gd name="connsiteY2-166" fmla="*/ 504825 h 1285875"/>
                <a:gd name="connsiteX3-167" fmla="*/ 1200150 w 2057400"/>
                <a:gd name="connsiteY3-168" fmla="*/ 733425 h 1285875"/>
                <a:gd name="connsiteX4-169" fmla="*/ 2057400 w 2057400"/>
                <a:gd name="connsiteY4-170" fmla="*/ 228600 h 1285875"/>
                <a:gd name="connsiteX5-171" fmla="*/ 904875 w 2057400"/>
                <a:gd name="connsiteY5-172" fmla="*/ 0 h 1285875"/>
                <a:gd name="connsiteX6-173" fmla="*/ 1066800 w 2057400"/>
                <a:gd name="connsiteY6-174" fmla="*/ 133350 h 1285875"/>
                <a:gd name="connsiteX7-175" fmla="*/ 400050 w 2057400"/>
                <a:gd name="connsiteY7-176" fmla="*/ 352425 h 1285875"/>
                <a:gd name="connsiteX8-177" fmla="*/ 0 w 2057400"/>
                <a:gd name="connsiteY8-178" fmla="*/ 990600 h 1285875"/>
                <a:gd name="connsiteX9-179" fmla="*/ 180975 w 2057400"/>
                <a:gd name="connsiteY9-180" fmla="*/ 1285875 h 1285875"/>
                <a:gd name="connsiteX0-181" fmla="*/ 180975 w 2057400"/>
                <a:gd name="connsiteY0-182" fmla="*/ 1285875 h 1285875"/>
                <a:gd name="connsiteX1-183" fmla="*/ 409575 w 2057400"/>
                <a:gd name="connsiteY1-184" fmla="*/ 685800 h 1285875"/>
                <a:gd name="connsiteX2-185" fmla="*/ 1190625 w 2057400"/>
                <a:gd name="connsiteY2-186" fmla="*/ 504825 h 1285875"/>
                <a:gd name="connsiteX3-187" fmla="*/ 1200150 w 2057400"/>
                <a:gd name="connsiteY3-188" fmla="*/ 733425 h 1285875"/>
                <a:gd name="connsiteX4-189" fmla="*/ 2057400 w 2057400"/>
                <a:gd name="connsiteY4-190" fmla="*/ 228600 h 1285875"/>
                <a:gd name="connsiteX5-191" fmla="*/ 904875 w 2057400"/>
                <a:gd name="connsiteY5-192" fmla="*/ 0 h 1285875"/>
                <a:gd name="connsiteX6-193" fmla="*/ 1066800 w 2057400"/>
                <a:gd name="connsiteY6-194" fmla="*/ 133350 h 1285875"/>
                <a:gd name="connsiteX7-195" fmla="*/ 400050 w 2057400"/>
                <a:gd name="connsiteY7-196" fmla="*/ 352425 h 1285875"/>
                <a:gd name="connsiteX8-197" fmla="*/ 0 w 2057400"/>
                <a:gd name="connsiteY8-198" fmla="*/ 990600 h 1285875"/>
                <a:gd name="connsiteX9-199" fmla="*/ 180975 w 2057400"/>
                <a:gd name="connsiteY9-200" fmla="*/ 1285875 h 1285875"/>
                <a:gd name="connsiteX0-201" fmla="*/ 180975 w 2057400"/>
                <a:gd name="connsiteY0-202" fmla="*/ 1285875 h 1285875"/>
                <a:gd name="connsiteX1-203" fmla="*/ 409575 w 2057400"/>
                <a:gd name="connsiteY1-204" fmla="*/ 685800 h 1285875"/>
                <a:gd name="connsiteX2-205" fmla="*/ 1190625 w 2057400"/>
                <a:gd name="connsiteY2-206" fmla="*/ 504825 h 1285875"/>
                <a:gd name="connsiteX3-207" fmla="*/ 1200150 w 2057400"/>
                <a:gd name="connsiteY3-208" fmla="*/ 733425 h 1285875"/>
                <a:gd name="connsiteX4-209" fmla="*/ 2057400 w 2057400"/>
                <a:gd name="connsiteY4-210" fmla="*/ 228600 h 1285875"/>
                <a:gd name="connsiteX5-211" fmla="*/ 904875 w 2057400"/>
                <a:gd name="connsiteY5-212" fmla="*/ 0 h 1285875"/>
                <a:gd name="connsiteX6-213" fmla="*/ 1066800 w 2057400"/>
                <a:gd name="connsiteY6-214" fmla="*/ 133350 h 1285875"/>
                <a:gd name="connsiteX7-215" fmla="*/ 400050 w 2057400"/>
                <a:gd name="connsiteY7-216" fmla="*/ 352425 h 1285875"/>
                <a:gd name="connsiteX8-217" fmla="*/ 0 w 2057400"/>
                <a:gd name="connsiteY8-218" fmla="*/ 990600 h 1285875"/>
                <a:gd name="connsiteX9-219" fmla="*/ 180975 w 2057400"/>
                <a:gd name="connsiteY9-220" fmla="*/ 1285875 h 1285875"/>
                <a:gd name="connsiteX0-221" fmla="*/ 180975 w 2057400"/>
                <a:gd name="connsiteY0-222" fmla="*/ 1285875 h 1285875"/>
                <a:gd name="connsiteX1-223" fmla="*/ 409575 w 2057400"/>
                <a:gd name="connsiteY1-224" fmla="*/ 685800 h 1285875"/>
                <a:gd name="connsiteX2-225" fmla="*/ 1190625 w 2057400"/>
                <a:gd name="connsiteY2-226" fmla="*/ 504825 h 1285875"/>
                <a:gd name="connsiteX3-227" fmla="*/ 1200150 w 2057400"/>
                <a:gd name="connsiteY3-228" fmla="*/ 733425 h 1285875"/>
                <a:gd name="connsiteX4-229" fmla="*/ 2057400 w 2057400"/>
                <a:gd name="connsiteY4-230" fmla="*/ 228600 h 1285875"/>
                <a:gd name="connsiteX5-231" fmla="*/ 904875 w 2057400"/>
                <a:gd name="connsiteY5-232" fmla="*/ 0 h 1285875"/>
                <a:gd name="connsiteX6-233" fmla="*/ 1066800 w 2057400"/>
                <a:gd name="connsiteY6-234" fmla="*/ 133350 h 1285875"/>
                <a:gd name="connsiteX7-235" fmla="*/ 400050 w 2057400"/>
                <a:gd name="connsiteY7-236" fmla="*/ 352425 h 1285875"/>
                <a:gd name="connsiteX8-237" fmla="*/ 0 w 2057400"/>
                <a:gd name="connsiteY8-238" fmla="*/ 990600 h 1285875"/>
                <a:gd name="connsiteX9-239" fmla="*/ 180975 w 2057400"/>
                <a:gd name="connsiteY9-240" fmla="*/ 1285875 h 1285875"/>
                <a:gd name="connsiteX0-241" fmla="*/ 180975 w 2057400"/>
                <a:gd name="connsiteY0-242" fmla="*/ 1285875 h 1285875"/>
                <a:gd name="connsiteX1-243" fmla="*/ 409575 w 2057400"/>
                <a:gd name="connsiteY1-244" fmla="*/ 685800 h 1285875"/>
                <a:gd name="connsiteX2-245" fmla="*/ 1190625 w 2057400"/>
                <a:gd name="connsiteY2-246" fmla="*/ 504825 h 1285875"/>
                <a:gd name="connsiteX3-247" fmla="*/ 1200150 w 2057400"/>
                <a:gd name="connsiteY3-248" fmla="*/ 733425 h 1285875"/>
                <a:gd name="connsiteX4-249" fmla="*/ 2057400 w 2057400"/>
                <a:gd name="connsiteY4-250" fmla="*/ 228600 h 1285875"/>
                <a:gd name="connsiteX5-251" fmla="*/ 904875 w 2057400"/>
                <a:gd name="connsiteY5-252" fmla="*/ 0 h 1285875"/>
                <a:gd name="connsiteX6-253" fmla="*/ 1066800 w 2057400"/>
                <a:gd name="connsiteY6-254" fmla="*/ 133350 h 1285875"/>
                <a:gd name="connsiteX7-255" fmla="*/ 400050 w 2057400"/>
                <a:gd name="connsiteY7-256" fmla="*/ 352425 h 1285875"/>
                <a:gd name="connsiteX8-257" fmla="*/ 0 w 2057400"/>
                <a:gd name="connsiteY8-258" fmla="*/ 990600 h 1285875"/>
                <a:gd name="connsiteX9-259" fmla="*/ 180975 w 2057400"/>
                <a:gd name="connsiteY9-260" fmla="*/ 1285875 h 1285875"/>
                <a:gd name="connsiteX0-261" fmla="*/ 180975 w 2057400"/>
                <a:gd name="connsiteY0-262" fmla="*/ 1285875 h 1285875"/>
                <a:gd name="connsiteX1-263" fmla="*/ 409575 w 2057400"/>
                <a:gd name="connsiteY1-264" fmla="*/ 685800 h 1285875"/>
                <a:gd name="connsiteX2-265" fmla="*/ 1190625 w 2057400"/>
                <a:gd name="connsiteY2-266" fmla="*/ 504825 h 1285875"/>
                <a:gd name="connsiteX3-267" fmla="*/ 1200150 w 2057400"/>
                <a:gd name="connsiteY3-268" fmla="*/ 733425 h 1285875"/>
                <a:gd name="connsiteX4-269" fmla="*/ 2057400 w 2057400"/>
                <a:gd name="connsiteY4-270" fmla="*/ 228600 h 1285875"/>
                <a:gd name="connsiteX5-271" fmla="*/ 904875 w 2057400"/>
                <a:gd name="connsiteY5-272" fmla="*/ 0 h 1285875"/>
                <a:gd name="connsiteX6-273" fmla="*/ 1066800 w 2057400"/>
                <a:gd name="connsiteY6-274" fmla="*/ 133350 h 1285875"/>
                <a:gd name="connsiteX7-275" fmla="*/ 400050 w 2057400"/>
                <a:gd name="connsiteY7-276" fmla="*/ 352425 h 1285875"/>
                <a:gd name="connsiteX8-277" fmla="*/ 0 w 2057400"/>
                <a:gd name="connsiteY8-278" fmla="*/ 990600 h 1285875"/>
                <a:gd name="connsiteX9-279" fmla="*/ 180975 w 2057400"/>
                <a:gd name="connsiteY9-280" fmla="*/ 1285875 h 1285875"/>
                <a:gd name="connsiteX0-281" fmla="*/ 180975 w 2057400"/>
                <a:gd name="connsiteY0-282" fmla="*/ 1285875 h 1285875"/>
                <a:gd name="connsiteX1-283" fmla="*/ 409575 w 2057400"/>
                <a:gd name="connsiteY1-284" fmla="*/ 685800 h 1285875"/>
                <a:gd name="connsiteX2-285" fmla="*/ 1190625 w 2057400"/>
                <a:gd name="connsiteY2-286" fmla="*/ 504825 h 1285875"/>
                <a:gd name="connsiteX3-287" fmla="*/ 1200150 w 2057400"/>
                <a:gd name="connsiteY3-288" fmla="*/ 733425 h 1285875"/>
                <a:gd name="connsiteX4-289" fmla="*/ 2057400 w 2057400"/>
                <a:gd name="connsiteY4-290" fmla="*/ 228600 h 1285875"/>
                <a:gd name="connsiteX5-291" fmla="*/ 904875 w 2057400"/>
                <a:gd name="connsiteY5-292" fmla="*/ 0 h 1285875"/>
                <a:gd name="connsiteX6-293" fmla="*/ 1066800 w 2057400"/>
                <a:gd name="connsiteY6-294" fmla="*/ 133350 h 1285875"/>
                <a:gd name="connsiteX7-295" fmla="*/ 400050 w 2057400"/>
                <a:gd name="connsiteY7-296" fmla="*/ 352425 h 1285875"/>
                <a:gd name="connsiteX8-297" fmla="*/ 0 w 2057400"/>
                <a:gd name="connsiteY8-298" fmla="*/ 990600 h 1285875"/>
                <a:gd name="connsiteX9-299" fmla="*/ 180975 w 2057400"/>
                <a:gd name="connsiteY9-300" fmla="*/ 1285875 h 1285875"/>
                <a:gd name="connsiteX0-301" fmla="*/ 180975 w 2057400"/>
                <a:gd name="connsiteY0-302" fmla="*/ 1285875 h 1285875"/>
                <a:gd name="connsiteX1-303" fmla="*/ 409575 w 2057400"/>
                <a:gd name="connsiteY1-304" fmla="*/ 685800 h 1285875"/>
                <a:gd name="connsiteX2-305" fmla="*/ 1190625 w 2057400"/>
                <a:gd name="connsiteY2-306" fmla="*/ 504825 h 1285875"/>
                <a:gd name="connsiteX3-307" fmla="*/ 1200150 w 2057400"/>
                <a:gd name="connsiteY3-308" fmla="*/ 733425 h 1285875"/>
                <a:gd name="connsiteX4-309" fmla="*/ 2057400 w 2057400"/>
                <a:gd name="connsiteY4-310" fmla="*/ 228600 h 1285875"/>
                <a:gd name="connsiteX5-311" fmla="*/ 904875 w 2057400"/>
                <a:gd name="connsiteY5-312" fmla="*/ 0 h 1285875"/>
                <a:gd name="connsiteX6-313" fmla="*/ 1066800 w 2057400"/>
                <a:gd name="connsiteY6-314" fmla="*/ 133350 h 1285875"/>
                <a:gd name="connsiteX7-315" fmla="*/ 400050 w 2057400"/>
                <a:gd name="connsiteY7-316" fmla="*/ 352425 h 1285875"/>
                <a:gd name="connsiteX8-317" fmla="*/ 0 w 2057400"/>
                <a:gd name="connsiteY8-318" fmla="*/ 990600 h 1285875"/>
                <a:gd name="connsiteX9-319" fmla="*/ 180975 w 2057400"/>
                <a:gd name="connsiteY9-320" fmla="*/ 1285875 h 1285875"/>
                <a:gd name="connsiteX0-321" fmla="*/ 105242 w 2057400"/>
                <a:gd name="connsiteY0-322" fmla="*/ 1277460 h 1277460"/>
                <a:gd name="connsiteX1-323" fmla="*/ 409575 w 2057400"/>
                <a:gd name="connsiteY1-324" fmla="*/ 685800 h 1277460"/>
                <a:gd name="connsiteX2-325" fmla="*/ 1190625 w 2057400"/>
                <a:gd name="connsiteY2-326" fmla="*/ 504825 h 1277460"/>
                <a:gd name="connsiteX3-327" fmla="*/ 1200150 w 2057400"/>
                <a:gd name="connsiteY3-328" fmla="*/ 733425 h 1277460"/>
                <a:gd name="connsiteX4-329" fmla="*/ 2057400 w 2057400"/>
                <a:gd name="connsiteY4-330" fmla="*/ 228600 h 1277460"/>
                <a:gd name="connsiteX5-331" fmla="*/ 904875 w 2057400"/>
                <a:gd name="connsiteY5-332" fmla="*/ 0 h 1277460"/>
                <a:gd name="connsiteX6-333" fmla="*/ 1066800 w 2057400"/>
                <a:gd name="connsiteY6-334" fmla="*/ 133350 h 1277460"/>
                <a:gd name="connsiteX7-335" fmla="*/ 400050 w 2057400"/>
                <a:gd name="connsiteY7-336" fmla="*/ 352425 h 1277460"/>
                <a:gd name="connsiteX8-337" fmla="*/ 0 w 2057400"/>
                <a:gd name="connsiteY8-338" fmla="*/ 990600 h 1277460"/>
                <a:gd name="connsiteX9-339" fmla="*/ 105242 w 2057400"/>
                <a:gd name="connsiteY9-340" fmla="*/ 1277460 h 1277460"/>
                <a:gd name="connsiteX0-341" fmla="*/ 155730 w 2107888"/>
                <a:gd name="connsiteY0-342" fmla="*/ 1277460 h 1277460"/>
                <a:gd name="connsiteX1-343" fmla="*/ 460063 w 2107888"/>
                <a:gd name="connsiteY1-344" fmla="*/ 685800 h 1277460"/>
                <a:gd name="connsiteX2-345" fmla="*/ 1241113 w 2107888"/>
                <a:gd name="connsiteY2-346" fmla="*/ 504825 h 1277460"/>
                <a:gd name="connsiteX3-347" fmla="*/ 1250638 w 2107888"/>
                <a:gd name="connsiteY3-348" fmla="*/ 733425 h 1277460"/>
                <a:gd name="connsiteX4-349" fmla="*/ 2107888 w 2107888"/>
                <a:gd name="connsiteY4-350" fmla="*/ 228600 h 1277460"/>
                <a:gd name="connsiteX5-351" fmla="*/ 955363 w 2107888"/>
                <a:gd name="connsiteY5-352" fmla="*/ 0 h 1277460"/>
                <a:gd name="connsiteX6-353" fmla="*/ 1117288 w 2107888"/>
                <a:gd name="connsiteY6-354" fmla="*/ 133350 h 1277460"/>
                <a:gd name="connsiteX7-355" fmla="*/ 450538 w 2107888"/>
                <a:gd name="connsiteY7-356" fmla="*/ 352425 h 1277460"/>
                <a:gd name="connsiteX8-357" fmla="*/ 0 w 2107888"/>
                <a:gd name="connsiteY8-358" fmla="*/ 956941 h 1277460"/>
                <a:gd name="connsiteX9-359" fmla="*/ 155730 w 2107888"/>
                <a:gd name="connsiteY9-360" fmla="*/ 1277460 h 1277460"/>
                <a:gd name="connsiteX0-361" fmla="*/ 155730 w 2107888"/>
                <a:gd name="connsiteY0-362" fmla="*/ 1277460 h 1277460"/>
                <a:gd name="connsiteX1-363" fmla="*/ 367501 w 2107888"/>
                <a:gd name="connsiteY1-364" fmla="*/ 685800 h 1277460"/>
                <a:gd name="connsiteX2-365" fmla="*/ 1241113 w 2107888"/>
                <a:gd name="connsiteY2-366" fmla="*/ 504825 h 1277460"/>
                <a:gd name="connsiteX3-367" fmla="*/ 1250638 w 2107888"/>
                <a:gd name="connsiteY3-368" fmla="*/ 733425 h 1277460"/>
                <a:gd name="connsiteX4-369" fmla="*/ 2107888 w 2107888"/>
                <a:gd name="connsiteY4-370" fmla="*/ 228600 h 1277460"/>
                <a:gd name="connsiteX5-371" fmla="*/ 955363 w 2107888"/>
                <a:gd name="connsiteY5-372" fmla="*/ 0 h 1277460"/>
                <a:gd name="connsiteX6-373" fmla="*/ 1117288 w 2107888"/>
                <a:gd name="connsiteY6-374" fmla="*/ 133350 h 1277460"/>
                <a:gd name="connsiteX7-375" fmla="*/ 450538 w 2107888"/>
                <a:gd name="connsiteY7-376" fmla="*/ 352425 h 1277460"/>
                <a:gd name="connsiteX8-377" fmla="*/ 0 w 2107888"/>
                <a:gd name="connsiteY8-378" fmla="*/ 956941 h 1277460"/>
                <a:gd name="connsiteX9-379" fmla="*/ 155730 w 2107888"/>
                <a:gd name="connsiteY9-380" fmla="*/ 1277460 h 1277460"/>
                <a:gd name="connsiteX0-381" fmla="*/ 155730 w 2107888"/>
                <a:gd name="connsiteY0-382" fmla="*/ 1277460 h 1277460"/>
                <a:gd name="connsiteX1-383" fmla="*/ 367501 w 2107888"/>
                <a:gd name="connsiteY1-384" fmla="*/ 685800 h 1277460"/>
                <a:gd name="connsiteX2-385" fmla="*/ 1241113 w 2107888"/>
                <a:gd name="connsiteY2-386" fmla="*/ 504825 h 1277460"/>
                <a:gd name="connsiteX3-387" fmla="*/ 1250638 w 2107888"/>
                <a:gd name="connsiteY3-388" fmla="*/ 733425 h 1277460"/>
                <a:gd name="connsiteX4-389" fmla="*/ 2107888 w 2107888"/>
                <a:gd name="connsiteY4-390" fmla="*/ 287533 h 1277460"/>
                <a:gd name="connsiteX5-391" fmla="*/ 955363 w 2107888"/>
                <a:gd name="connsiteY5-392" fmla="*/ 0 h 1277460"/>
                <a:gd name="connsiteX6-393" fmla="*/ 1117288 w 2107888"/>
                <a:gd name="connsiteY6-394" fmla="*/ 133350 h 1277460"/>
                <a:gd name="connsiteX7-395" fmla="*/ 450538 w 2107888"/>
                <a:gd name="connsiteY7-396" fmla="*/ 352425 h 1277460"/>
                <a:gd name="connsiteX8-397" fmla="*/ 0 w 2107888"/>
                <a:gd name="connsiteY8-398" fmla="*/ 956941 h 1277460"/>
                <a:gd name="connsiteX9-399" fmla="*/ 155730 w 2107888"/>
                <a:gd name="connsiteY9-400" fmla="*/ 1277460 h 1277460"/>
                <a:gd name="connsiteX0-401" fmla="*/ 155730 w 2107888"/>
                <a:gd name="connsiteY0-402" fmla="*/ 1277460 h 1277460"/>
                <a:gd name="connsiteX1-403" fmla="*/ 367501 w 2107888"/>
                <a:gd name="connsiteY1-404" fmla="*/ 685800 h 1277460"/>
                <a:gd name="connsiteX2-405" fmla="*/ 1241113 w 2107888"/>
                <a:gd name="connsiteY2-406" fmla="*/ 504825 h 1277460"/>
                <a:gd name="connsiteX3-407" fmla="*/ 1250638 w 2107888"/>
                <a:gd name="connsiteY3-408" fmla="*/ 733425 h 1277460"/>
                <a:gd name="connsiteX4-409" fmla="*/ 2107888 w 2107888"/>
                <a:gd name="connsiteY4-410" fmla="*/ 345212 h 1277460"/>
                <a:gd name="connsiteX5-411" fmla="*/ 955363 w 2107888"/>
                <a:gd name="connsiteY5-412" fmla="*/ 0 h 1277460"/>
                <a:gd name="connsiteX6-413" fmla="*/ 1117288 w 2107888"/>
                <a:gd name="connsiteY6-414" fmla="*/ 133350 h 1277460"/>
                <a:gd name="connsiteX7-415" fmla="*/ 450538 w 2107888"/>
                <a:gd name="connsiteY7-416" fmla="*/ 352425 h 1277460"/>
                <a:gd name="connsiteX8-417" fmla="*/ 0 w 2107888"/>
                <a:gd name="connsiteY8-418" fmla="*/ 956941 h 1277460"/>
                <a:gd name="connsiteX9-419" fmla="*/ 155730 w 2107888"/>
                <a:gd name="connsiteY9-420" fmla="*/ 1277460 h 1277460"/>
                <a:gd name="connsiteX0-421" fmla="*/ 155730 w 2107888"/>
                <a:gd name="connsiteY0-422" fmla="*/ 1277460 h 1277460"/>
                <a:gd name="connsiteX1-423" fmla="*/ 367501 w 2107888"/>
                <a:gd name="connsiteY1-424" fmla="*/ 685800 h 1277460"/>
                <a:gd name="connsiteX2-425" fmla="*/ 1241113 w 2107888"/>
                <a:gd name="connsiteY2-426" fmla="*/ 504825 h 1277460"/>
                <a:gd name="connsiteX3-427" fmla="*/ 1250638 w 2107888"/>
                <a:gd name="connsiteY3-428" fmla="*/ 733425 h 1277460"/>
                <a:gd name="connsiteX4-429" fmla="*/ 2107888 w 2107888"/>
                <a:gd name="connsiteY4-430" fmla="*/ 345212 h 1277460"/>
                <a:gd name="connsiteX5-431" fmla="*/ 955363 w 2107888"/>
                <a:gd name="connsiteY5-432" fmla="*/ 0 h 1277460"/>
                <a:gd name="connsiteX6-433" fmla="*/ 1099469 w 2107888"/>
                <a:gd name="connsiteY6-434" fmla="*/ 123737 h 1277460"/>
                <a:gd name="connsiteX7-435" fmla="*/ 450538 w 2107888"/>
                <a:gd name="connsiteY7-436" fmla="*/ 352425 h 1277460"/>
                <a:gd name="connsiteX8-437" fmla="*/ 0 w 2107888"/>
                <a:gd name="connsiteY8-438" fmla="*/ 956941 h 1277460"/>
                <a:gd name="connsiteX9-439" fmla="*/ 155730 w 2107888"/>
                <a:gd name="connsiteY9-440" fmla="*/ 1277460 h 1277460"/>
                <a:gd name="connsiteX0-441" fmla="*/ 155730 w 2107888"/>
                <a:gd name="connsiteY0-442" fmla="*/ 1277460 h 1277460"/>
                <a:gd name="connsiteX1-443" fmla="*/ 367501 w 2107888"/>
                <a:gd name="connsiteY1-444" fmla="*/ 685800 h 1277460"/>
                <a:gd name="connsiteX2-445" fmla="*/ 1241113 w 2107888"/>
                <a:gd name="connsiteY2-446" fmla="*/ 504825 h 1277460"/>
                <a:gd name="connsiteX3-447" fmla="*/ 1250638 w 2107888"/>
                <a:gd name="connsiteY3-448" fmla="*/ 733425 h 1277460"/>
                <a:gd name="connsiteX4-449" fmla="*/ 2107888 w 2107888"/>
                <a:gd name="connsiteY4-450" fmla="*/ 345212 h 1277460"/>
                <a:gd name="connsiteX5-451" fmla="*/ 955363 w 2107888"/>
                <a:gd name="connsiteY5-452" fmla="*/ 0 h 1277460"/>
                <a:gd name="connsiteX6-453" fmla="*/ 1099469 w 2107888"/>
                <a:gd name="connsiteY6-454" fmla="*/ 123737 h 1277460"/>
                <a:gd name="connsiteX7-455" fmla="*/ 0 w 2107888"/>
                <a:gd name="connsiteY7-456" fmla="*/ 956941 h 1277460"/>
                <a:gd name="connsiteX8-457" fmla="*/ 155730 w 2107888"/>
                <a:gd name="connsiteY8-458" fmla="*/ 1277460 h 1277460"/>
                <a:gd name="connsiteX0-459" fmla="*/ 155730 w 2107888"/>
                <a:gd name="connsiteY0-460" fmla="*/ 1277460 h 1277460"/>
                <a:gd name="connsiteX1-461" fmla="*/ 367501 w 2107888"/>
                <a:gd name="connsiteY1-462" fmla="*/ 685800 h 1277460"/>
                <a:gd name="connsiteX2-463" fmla="*/ 1241113 w 2107888"/>
                <a:gd name="connsiteY2-464" fmla="*/ 504825 h 1277460"/>
                <a:gd name="connsiteX3-465" fmla="*/ 1250638 w 2107888"/>
                <a:gd name="connsiteY3-466" fmla="*/ 733425 h 1277460"/>
                <a:gd name="connsiteX4-467" fmla="*/ 2107888 w 2107888"/>
                <a:gd name="connsiteY4-468" fmla="*/ 345212 h 1277460"/>
                <a:gd name="connsiteX5-469" fmla="*/ 955363 w 2107888"/>
                <a:gd name="connsiteY5-470" fmla="*/ 0 h 1277460"/>
                <a:gd name="connsiteX6-471" fmla="*/ 1099469 w 2107888"/>
                <a:gd name="connsiteY6-472" fmla="*/ 123737 h 1277460"/>
                <a:gd name="connsiteX7-473" fmla="*/ 0 w 2107888"/>
                <a:gd name="connsiteY7-474" fmla="*/ 956941 h 1277460"/>
                <a:gd name="connsiteX8-475" fmla="*/ 155730 w 2107888"/>
                <a:gd name="connsiteY8-476" fmla="*/ 1277460 h 1277460"/>
                <a:gd name="connsiteX0-477" fmla="*/ 111182 w 2063340"/>
                <a:gd name="connsiteY0-478" fmla="*/ 1277460 h 1277460"/>
                <a:gd name="connsiteX1-479" fmla="*/ 322953 w 2063340"/>
                <a:gd name="connsiteY1-480" fmla="*/ 685800 h 1277460"/>
                <a:gd name="connsiteX2-481" fmla="*/ 1196565 w 2063340"/>
                <a:gd name="connsiteY2-482" fmla="*/ 504825 h 1277460"/>
                <a:gd name="connsiteX3-483" fmla="*/ 1206090 w 2063340"/>
                <a:gd name="connsiteY3-484" fmla="*/ 733425 h 1277460"/>
                <a:gd name="connsiteX4-485" fmla="*/ 2063340 w 2063340"/>
                <a:gd name="connsiteY4-486" fmla="*/ 345212 h 1277460"/>
                <a:gd name="connsiteX5-487" fmla="*/ 910815 w 2063340"/>
                <a:gd name="connsiteY5-488" fmla="*/ 0 h 1277460"/>
                <a:gd name="connsiteX6-489" fmla="*/ 1054921 w 2063340"/>
                <a:gd name="connsiteY6-490" fmla="*/ 123737 h 1277460"/>
                <a:gd name="connsiteX7-491" fmla="*/ 0 w 2063340"/>
                <a:gd name="connsiteY7-492" fmla="*/ 880035 h 1277460"/>
                <a:gd name="connsiteX8-493" fmla="*/ 111182 w 2063340"/>
                <a:gd name="connsiteY8-494" fmla="*/ 1277460 h 1277460"/>
                <a:gd name="connsiteX0-495" fmla="*/ 111182 w 2063340"/>
                <a:gd name="connsiteY0-496" fmla="*/ 1277460 h 1277460"/>
                <a:gd name="connsiteX1-497" fmla="*/ 322953 w 2063340"/>
                <a:gd name="connsiteY1-498" fmla="*/ 685800 h 1277460"/>
                <a:gd name="connsiteX2-499" fmla="*/ 1196565 w 2063340"/>
                <a:gd name="connsiteY2-500" fmla="*/ 504825 h 1277460"/>
                <a:gd name="connsiteX3-501" fmla="*/ 1206090 w 2063340"/>
                <a:gd name="connsiteY3-502" fmla="*/ 733425 h 1277460"/>
                <a:gd name="connsiteX4-503" fmla="*/ 2063340 w 2063340"/>
                <a:gd name="connsiteY4-504" fmla="*/ 345212 h 1277460"/>
                <a:gd name="connsiteX5-505" fmla="*/ 910815 w 2063340"/>
                <a:gd name="connsiteY5-506" fmla="*/ 0 h 1277460"/>
                <a:gd name="connsiteX6-507" fmla="*/ 1090560 w 2063340"/>
                <a:gd name="connsiteY6-508" fmla="*/ 181416 h 1277460"/>
                <a:gd name="connsiteX7-509" fmla="*/ 0 w 2063340"/>
                <a:gd name="connsiteY7-510" fmla="*/ 880035 h 1277460"/>
                <a:gd name="connsiteX8-511" fmla="*/ 111182 w 2063340"/>
                <a:gd name="connsiteY8-512" fmla="*/ 1277460 h 1277460"/>
                <a:gd name="connsiteX0-513" fmla="*/ 111182 w 2063340"/>
                <a:gd name="connsiteY0-514" fmla="*/ 1277460 h 1277460"/>
                <a:gd name="connsiteX1-515" fmla="*/ 322953 w 2063340"/>
                <a:gd name="connsiteY1-516" fmla="*/ 685800 h 1277460"/>
                <a:gd name="connsiteX2-517" fmla="*/ 1196565 w 2063340"/>
                <a:gd name="connsiteY2-518" fmla="*/ 504825 h 1277460"/>
                <a:gd name="connsiteX3-519" fmla="*/ 1206090 w 2063340"/>
                <a:gd name="connsiteY3-520" fmla="*/ 733425 h 1277460"/>
                <a:gd name="connsiteX4-521" fmla="*/ 2063340 w 2063340"/>
                <a:gd name="connsiteY4-522" fmla="*/ 345212 h 1277460"/>
                <a:gd name="connsiteX5-523" fmla="*/ 910815 w 2063340"/>
                <a:gd name="connsiteY5-524" fmla="*/ 0 h 1277460"/>
                <a:gd name="connsiteX6-525" fmla="*/ 1090560 w 2063340"/>
                <a:gd name="connsiteY6-526" fmla="*/ 181416 h 1277460"/>
                <a:gd name="connsiteX7-527" fmla="*/ 0 w 2063340"/>
                <a:gd name="connsiteY7-528" fmla="*/ 880035 h 1277460"/>
                <a:gd name="connsiteX8-529" fmla="*/ 111182 w 2063340"/>
                <a:gd name="connsiteY8-530" fmla="*/ 1277460 h 1277460"/>
                <a:gd name="connsiteX0-531" fmla="*/ 111182 w 2063340"/>
                <a:gd name="connsiteY0-532" fmla="*/ 1277460 h 1277460"/>
                <a:gd name="connsiteX1-533" fmla="*/ 322953 w 2063340"/>
                <a:gd name="connsiteY1-534" fmla="*/ 685800 h 1277460"/>
                <a:gd name="connsiteX2-535" fmla="*/ 1196565 w 2063340"/>
                <a:gd name="connsiteY2-536" fmla="*/ 504825 h 1277460"/>
                <a:gd name="connsiteX3-537" fmla="*/ 1206090 w 2063340"/>
                <a:gd name="connsiteY3-538" fmla="*/ 733425 h 1277460"/>
                <a:gd name="connsiteX4-539" fmla="*/ 2063340 w 2063340"/>
                <a:gd name="connsiteY4-540" fmla="*/ 345212 h 1277460"/>
                <a:gd name="connsiteX5-541" fmla="*/ 910815 w 2063340"/>
                <a:gd name="connsiteY5-542" fmla="*/ 0 h 1277460"/>
                <a:gd name="connsiteX6-543" fmla="*/ 1126199 w 2063340"/>
                <a:gd name="connsiteY6-544" fmla="*/ 219868 h 1277460"/>
                <a:gd name="connsiteX7-545" fmla="*/ 0 w 2063340"/>
                <a:gd name="connsiteY7-546" fmla="*/ 880035 h 1277460"/>
                <a:gd name="connsiteX8-547" fmla="*/ 111182 w 2063340"/>
                <a:gd name="connsiteY8-548" fmla="*/ 1277460 h 1277460"/>
                <a:gd name="connsiteX0-549" fmla="*/ 111182 w 2063340"/>
                <a:gd name="connsiteY0-550" fmla="*/ 1277460 h 1277460"/>
                <a:gd name="connsiteX1-551" fmla="*/ 322953 w 2063340"/>
                <a:gd name="connsiteY1-552" fmla="*/ 685800 h 1277460"/>
                <a:gd name="connsiteX2-553" fmla="*/ 1321301 w 2063340"/>
                <a:gd name="connsiteY2-554" fmla="*/ 456760 h 1277460"/>
                <a:gd name="connsiteX3-555" fmla="*/ 1206090 w 2063340"/>
                <a:gd name="connsiteY3-556" fmla="*/ 733425 h 1277460"/>
                <a:gd name="connsiteX4-557" fmla="*/ 2063340 w 2063340"/>
                <a:gd name="connsiteY4-558" fmla="*/ 345212 h 1277460"/>
                <a:gd name="connsiteX5-559" fmla="*/ 910815 w 2063340"/>
                <a:gd name="connsiteY5-560" fmla="*/ 0 h 1277460"/>
                <a:gd name="connsiteX6-561" fmla="*/ 1126199 w 2063340"/>
                <a:gd name="connsiteY6-562" fmla="*/ 219868 h 1277460"/>
                <a:gd name="connsiteX7-563" fmla="*/ 0 w 2063340"/>
                <a:gd name="connsiteY7-564" fmla="*/ 880035 h 1277460"/>
                <a:gd name="connsiteX8-565" fmla="*/ 111182 w 2063340"/>
                <a:gd name="connsiteY8-566" fmla="*/ 1277460 h 1277460"/>
                <a:gd name="connsiteX0-567" fmla="*/ 111182 w 2063340"/>
                <a:gd name="connsiteY0-568" fmla="*/ 1277460 h 1277460"/>
                <a:gd name="connsiteX1-569" fmla="*/ 322953 w 2063340"/>
                <a:gd name="connsiteY1-570" fmla="*/ 685800 h 1277460"/>
                <a:gd name="connsiteX2-571" fmla="*/ 1321301 w 2063340"/>
                <a:gd name="connsiteY2-572" fmla="*/ 456760 h 1277460"/>
                <a:gd name="connsiteX3-573" fmla="*/ 1206090 w 2063340"/>
                <a:gd name="connsiteY3-574" fmla="*/ 733425 h 1277460"/>
                <a:gd name="connsiteX4-575" fmla="*/ 2063340 w 2063340"/>
                <a:gd name="connsiteY4-576" fmla="*/ 345212 h 1277460"/>
                <a:gd name="connsiteX5-577" fmla="*/ 910815 w 2063340"/>
                <a:gd name="connsiteY5-578" fmla="*/ 0 h 1277460"/>
                <a:gd name="connsiteX6-579" fmla="*/ 1170747 w 2063340"/>
                <a:gd name="connsiteY6-580" fmla="*/ 219868 h 1277460"/>
                <a:gd name="connsiteX7-581" fmla="*/ 0 w 2063340"/>
                <a:gd name="connsiteY7-582" fmla="*/ 880035 h 1277460"/>
                <a:gd name="connsiteX8-583" fmla="*/ 111182 w 2063340"/>
                <a:gd name="connsiteY8-584" fmla="*/ 1277460 h 1277460"/>
                <a:gd name="connsiteX0-585" fmla="*/ 111182 w 2063340"/>
                <a:gd name="connsiteY0-586" fmla="*/ 1267847 h 1267847"/>
                <a:gd name="connsiteX1-587" fmla="*/ 322953 w 2063340"/>
                <a:gd name="connsiteY1-588" fmla="*/ 676187 h 1267847"/>
                <a:gd name="connsiteX2-589" fmla="*/ 1321301 w 2063340"/>
                <a:gd name="connsiteY2-590" fmla="*/ 447147 h 1267847"/>
                <a:gd name="connsiteX3-591" fmla="*/ 1206090 w 2063340"/>
                <a:gd name="connsiteY3-592" fmla="*/ 723812 h 1267847"/>
                <a:gd name="connsiteX4-593" fmla="*/ 2063340 w 2063340"/>
                <a:gd name="connsiteY4-594" fmla="*/ 335599 h 1267847"/>
                <a:gd name="connsiteX5-595" fmla="*/ 999912 w 2063340"/>
                <a:gd name="connsiteY5-596" fmla="*/ 0 h 1267847"/>
                <a:gd name="connsiteX6-597" fmla="*/ 1170747 w 2063340"/>
                <a:gd name="connsiteY6-598" fmla="*/ 210255 h 1267847"/>
                <a:gd name="connsiteX7-599" fmla="*/ 0 w 2063340"/>
                <a:gd name="connsiteY7-600" fmla="*/ 870422 h 1267847"/>
                <a:gd name="connsiteX8-601" fmla="*/ 111182 w 2063340"/>
                <a:gd name="connsiteY8-602" fmla="*/ 1267847 h 1267847"/>
                <a:gd name="connsiteX0-603" fmla="*/ 111182 w 2063340"/>
                <a:gd name="connsiteY0-604" fmla="*/ 1267847 h 1267847"/>
                <a:gd name="connsiteX1-605" fmla="*/ 322953 w 2063340"/>
                <a:gd name="connsiteY1-606" fmla="*/ 676187 h 1267847"/>
                <a:gd name="connsiteX2-607" fmla="*/ 1267843 w 2063340"/>
                <a:gd name="connsiteY2-608" fmla="*/ 475987 h 1267847"/>
                <a:gd name="connsiteX3-609" fmla="*/ 1206090 w 2063340"/>
                <a:gd name="connsiteY3-610" fmla="*/ 723812 h 1267847"/>
                <a:gd name="connsiteX4-611" fmla="*/ 2063340 w 2063340"/>
                <a:gd name="connsiteY4-612" fmla="*/ 335599 h 1267847"/>
                <a:gd name="connsiteX5-613" fmla="*/ 999912 w 2063340"/>
                <a:gd name="connsiteY5-614" fmla="*/ 0 h 1267847"/>
                <a:gd name="connsiteX6-615" fmla="*/ 1170747 w 2063340"/>
                <a:gd name="connsiteY6-616" fmla="*/ 210255 h 1267847"/>
                <a:gd name="connsiteX7-617" fmla="*/ 0 w 2063340"/>
                <a:gd name="connsiteY7-618" fmla="*/ 870422 h 1267847"/>
                <a:gd name="connsiteX8-619" fmla="*/ 111182 w 2063340"/>
                <a:gd name="connsiteY8-620" fmla="*/ 1267847 h 1267847"/>
                <a:gd name="connsiteX0-621" fmla="*/ 111182 w 2063340"/>
                <a:gd name="connsiteY0-622" fmla="*/ 1267847 h 1267847"/>
                <a:gd name="connsiteX1-623" fmla="*/ 322953 w 2063340"/>
                <a:gd name="connsiteY1-624" fmla="*/ 676187 h 1267847"/>
                <a:gd name="connsiteX2-625" fmla="*/ 1267843 w 2063340"/>
                <a:gd name="connsiteY2-626" fmla="*/ 475987 h 1267847"/>
                <a:gd name="connsiteX3-627" fmla="*/ 1161542 w 2063340"/>
                <a:gd name="connsiteY3-628" fmla="*/ 733425 h 1267847"/>
                <a:gd name="connsiteX4-629" fmla="*/ 2063340 w 2063340"/>
                <a:gd name="connsiteY4-630" fmla="*/ 335599 h 1267847"/>
                <a:gd name="connsiteX5-631" fmla="*/ 999912 w 2063340"/>
                <a:gd name="connsiteY5-632" fmla="*/ 0 h 1267847"/>
                <a:gd name="connsiteX6-633" fmla="*/ 1170747 w 2063340"/>
                <a:gd name="connsiteY6-634" fmla="*/ 210255 h 1267847"/>
                <a:gd name="connsiteX7-635" fmla="*/ 0 w 2063340"/>
                <a:gd name="connsiteY7-636" fmla="*/ 870422 h 1267847"/>
                <a:gd name="connsiteX8-637" fmla="*/ 111182 w 2063340"/>
                <a:gd name="connsiteY8-638" fmla="*/ 1267847 h 12678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063340" h="1267847">
                  <a:moveTo>
                    <a:pt x="111182" y="1267847"/>
                  </a:moveTo>
                  <a:cubicBezTo>
                    <a:pt x="-3118" y="1039247"/>
                    <a:pt x="189603" y="780962"/>
                    <a:pt x="322953" y="676187"/>
                  </a:cubicBezTo>
                  <a:cubicBezTo>
                    <a:pt x="611878" y="472987"/>
                    <a:pt x="1159893" y="469637"/>
                    <a:pt x="1267843" y="475987"/>
                  </a:cubicBezTo>
                  <a:lnTo>
                    <a:pt x="1161542" y="733425"/>
                  </a:lnTo>
                  <a:lnTo>
                    <a:pt x="2063340" y="335599"/>
                  </a:lnTo>
                  <a:lnTo>
                    <a:pt x="999912" y="0"/>
                  </a:lnTo>
                  <a:lnTo>
                    <a:pt x="1170747" y="210255"/>
                  </a:lnTo>
                  <a:cubicBezTo>
                    <a:pt x="1020430" y="215935"/>
                    <a:pt x="14734" y="245543"/>
                    <a:pt x="0" y="870422"/>
                  </a:cubicBezTo>
                  <a:cubicBezTo>
                    <a:pt x="41275" y="1092672"/>
                    <a:pt x="50857" y="1169422"/>
                    <a:pt x="111182" y="126784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C5B1-56F4-4976-B138-6401F358E882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C99A88-0B82-47D0-9970-FF30B5CA9F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911AC-FDE0-47C4-B61C-CAE940BB5C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5C957-005C-48D3-8165-A9F231AB2B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13816-8F52-4865-B26A-C3E8394C93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4139-4AAB-445D-B8AA-73FF4E2CF9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10B0F7-52F3-4381-9B24-67E37D47EB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32EAE9E-D7F8-447F-980F-E7D0D17BDA9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Documents and Settings\Administrator\桌面\新建文件夹\vladstudio_801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 b="9993"/>
          <a:stretch>
            <a:fillRect/>
          </a:stretch>
        </p:blipFill>
        <p:spPr bwMode="auto">
          <a:xfrm>
            <a:off x="-14288" y="0"/>
            <a:ext cx="915828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796925" y="2051050"/>
            <a:ext cx="4827588" cy="1102660"/>
            <a:chOff x="796771" y="2051264"/>
            <a:chExt cx="4826493" cy="1102795"/>
          </a:xfrm>
        </p:grpSpPr>
        <p:sp>
          <p:nvSpPr>
            <p:cNvPr id="30" name="TextBox 29"/>
            <p:cNvSpPr txBox="1"/>
            <p:nvPr/>
          </p:nvSpPr>
          <p:spPr>
            <a:xfrm>
              <a:off x="796771" y="2051264"/>
              <a:ext cx="4826493" cy="83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effectLst>
                    <a:outerShdw blurRad="50800"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POWERPOINT</a:t>
              </a:r>
              <a:endParaRPr lang="zh-CN" altLang="en-US" sz="4800" dirty="0"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4116" name="TextBox 7"/>
            <p:cNvSpPr txBox="1">
              <a:spLocks noChangeArrowheads="1"/>
            </p:cNvSpPr>
            <p:nvPr/>
          </p:nvSpPr>
          <p:spPr bwMode="auto">
            <a:xfrm>
              <a:off x="796771" y="2784727"/>
              <a:ext cx="3185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适用于商务及相关类别的演示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0971" y="855815"/>
            <a:ext cx="382829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pattFill prst="dkUpDiag">
                  <a:fgClr>
                    <a:schemeClr val="bg1"/>
                  </a:fgClr>
                  <a:bgClr>
                    <a:srgbClr val="21C5FF"/>
                  </a:bgClr>
                </a:patt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B</a:t>
            </a:r>
            <a:r>
              <a:rPr lang="en-US" altLang="zh-CN" sz="4500" dirty="0">
                <a:solidFill>
                  <a:schemeClr val="bg1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USINESS</a:t>
            </a:r>
            <a:endParaRPr lang="zh-CN" altLang="en-US" sz="4500" dirty="0">
              <a:solidFill>
                <a:schemeClr val="bg1"/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方正超粗黑繁体" panose="02010601030101010101" pitchFamily="65" charset="-122"/>
              <a:ea typeface="方正超粗黑繁体" panose="02010601030101010101" pitchFamily="65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418138" y="1751013"/>
            <a:ext cx="1635125" cy="276225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978920">
            <a:off x="5964238" y="241300"/>
            <a:ext cx="2335212" cy="4016375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4496896">
            <a:off x="7238207" y="2607469"/>
            <a:ext cx="1122362" cy="19177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1978920">
            <a:off x="6378575" y="2133600"/>
            <a:ext cx="1347788" cy="2320925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4496896">
            <a:off x="6942138" y="3254375"/>
            <a:ext cx="825500" cy="14097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973763" y="2716213"/>
            <a:ext cx="1149350" cy="19431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1978920">
            <a:off x="7118350" y="1325563"/>
            <a:ext cx="815975" cy="140335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4496896">
            <a:off x="7245351" y="2860675"/>
            <a:ext cx="773112" cy="1322387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5973763" y="2054225"/>
            <a:ext cx="1079500" cy="1824038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21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r="14316"/>
          <a:stretch>
            <a:fillRect/>
          </a:stretch>
        </p:blipFill>
        <p:spPr bwMode="auto">
          <a:xfrm>
            <a:off x="5099050" y="25400"/>
            <a:ext cx="404495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1.11111E-6 -0.91667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5.55556E-7 1.11111E-6 L -5.55556E-7 -0.91667 " pathEditMode="relative" rAng="0" ptsTypes="AA">
                                      <p:cBhvr>
                                        <p:cTn id="16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4.44444E-6 L -0.35 -0.84334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421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44444E-6 4.44444E-6 L -0.35 -0.84334 " pathEditMode="relative" rAng="0" ptsTypes="AA">
                                      <p:cBhvr>
                                        <p:cTn id="2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421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2222E-6 1.11111E-6 L 0.3375 -0.37333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86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2222E-6 1.11111E-6 L 0.3375 -0.37333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8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5.55556E-7 1.11111E-6 L -5.55556E-7 -0.91667 " pathEditMode="relative" rAng="0" ptsTypes="AA">
                                      <p:cBhvr>
                                        <p:cTn id="26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22222E-6 1.11111E-6 L 0.3375 -0.37333 " pathEditMode="relative" rAng="0" ptsTypes="AA">
                                      <p:cBhvr>
                                        <p:cTn id="28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86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44444E-6 -4.44444E-6 L -0.35 -0.84333 " pathEditMode="relative" rAng="0" ptsTypes="AA">
                                      <p:cBhvr>
                                        <p:cTn id="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421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0551 L -0.00052 0.29814 L -0.00069 -0.0007 " pathEditMode="relative" rAng="0" ptsTypes="AAA">
                                      <p:cBhvr>
                                        <p:cTn id="4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7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138 L 0.00208 -0.73774 L 0 -0.00324 " pathEditMode="relative" rAng="0" ptsTypes="AAA">
                                      <p:cBhvr>
                                        <p:cTn id="43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594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L 0.00052 -0.77569 L -0.00052 -0.00046 Z " pathEditMode="relative" rAng="0" ptsTypes="AAA">
                                      <p:cBhvr>
                                        <p:cTn id="45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88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27150" y="1692275"/>
            <a:ext cx="68214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327150" y="3060700"/>
            <a:ext cx="68214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966" y="80682"/>
            <a:ext cx="1117614" cy="514885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800" spc="300">
                <a:ln w="50800"/>
                <a:gradFill>
                  <a:gsLst>
                    <a:gs pos="100000">
                      <a:schemeClr val="accent6">
                        <a:lumMod val="75000"/>
                      </a:schemeClr>
                    </a:gs>
                    <a:gs pos="74000">
                      <a:srgbClr val="FFC000"/>
                    </a:gs>
                    <a:gs pos="2000">
                      <a:srgbClr val="FFFF00"/>
                    </a:gs>
                  </a:gsLst>
                  <a:lin ang="5400000" scaled="1"/>
                </a:gra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327150" y="1692275"/>
            <a:ext cx="6821488" cy="2384425"/>
            <a:chOff x="1326470" y="1692899"/>
            <a:chExt cx="6821487" cy="2384522"/>
          </a:xfrm>
        </p:grpSpPr>
        <p:sp>
          <p:nvSpPr>
            <p:cNvPr id="8220" name="Text Box 11"/>
            <p:cNvSpPr txBox="1">
              <a:spLocks noChangeArrowheads="1"/>
            </p:cNvSpPr>
            <p:nvPr/>
          </p:nvSpPr>
          <p:spPr bwMode="auto">
            <a:xfrm>
              <a:off x="1326470" y="1692899"/>
              <a:ext cx="682148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1" name="矩形 5"/>
            <p:cNvSpPr>
              <a:spLocks noChangeArrowheads="1"/>
            </p:cNvSpPr>
            <p:nvPr/>
          </p:nvSpPr>
          <p:spPr bwMode="auto">
            <a:xfrm>
              <a:off x="1326470" y="3061421"/>
              <a:ext cx="682148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zh-CN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43582" y="82738"/>
            <a:ext cx="1117614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798638" y="1766888"/>
            <a:ext cx="5678487" cy="522287"/>
            <a:chOff x="1798187" y="1766438"/>
            <a:chExt cx="5678148" cy="523220"/>
          </a:xfrm>
        </p:grpSpPr>
        <p:grpSp>
          <p:nvGrpSpPr>
            <p:cNvPr id="8215" name="组合 44"/>
            <p:cNvGrpSpPr/>
            <p:nvPr/>
          </p:nvGrpSpPr>
          <p:grpSpPr bwMode="auto">
            <a:xfrm>
              <a:off x="1798187" y="1790188"/>
              <a:ext cx="5678148" cy="485013"/>
              <a:chOff x="1755805" y="1790188"/>
              <a:chExt cx="5678148" cy="485013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2330446" y="215925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16" name="流程图: 数据 15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流程图: 数据 16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流程图: 数据 17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1885494" y="1766438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rPr>
                <a:t>1</a:t>
              </a:r>
              <a:endParaRPr lang="zh-CN" altLang="en-US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Broadway" panose="04040905080B02020502" pitchFamily="82" charset="0"/>
                <a:ea typeface="方正粗倩简体" panose="03000509000000000000" pitchFamily="65" charset="-122"/>
              </a:endParaRPr>
            </a:p>
          </p:txBody>
        </p:sp>
        <p:sp>
          <p:nvSpPr>
            <p:cNvPr id="8217" name="TextBox 73"/>
            <p:cNvSpPr txBox="1">
              <a:spLocks noChangeArrowheads="1"/>
            </p:cNvSpPr>
            <p:nvPr/>
          </p:nvSpPr>
          <p:spPr bwMode="auto">
            <a:xfrm>
              <a:off x="4185089" y="191011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703388" y="2379663"/>
            <a:ext cx="5678487" cy="523875"/>
            <a:chOff x="1703187" y="2380446"/>
            <a:chExt cx="5678148" cy="523220"/>
          </a:xfrm>
        </p:grpSpPr>
        <p:grpSp>
          <p:nvGrpSpPr>
            <p:cNvPr id="8210" name="组合 47"/>
            <p:cNvGrpSpPr/>
            <p:nvPr/>
          </p:nvGrpSpPr>
          <p:grpSpPr bwMode="auto">
            <a:xfrm>
              <a:off x="1703187" y="2412904"/>
              <a:ext cx="5678148" cy="485013"/>
              <a:chOff x="1755805" y="1790188"/>
              <a:chExt cx="5678148" cy="485013"/>
            </a:xfrm>
          </p:grpSpPr>
          <p:cxnSp>
            <p:nvCxnSpPr>
              <p:cNvPr id="23" name="直接箭头连接符 22"/>
              <p:cNvCxnSpPr/>
              <p:nvPr/>
            </p:nvCxnSpPr>
            <p:spPr>
              <a:xfrm>
                <a:off x="2330446" y="215728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27" name="流程图: 数据 26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流程图: 数据 27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流程图: 数据 28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6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1798431" y="2380446"/>
              <a:ext cx="4174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212" name="TextBox 74"/>
            <p:cNvSpPr txBox="1">
              <a:spLocks noChangeArrowheads="1"/>
            </p:cNvSpPr>
            <p:nvPr/>
          </p:nvSpPr>
          <p:spPr bwMode="auto">
            <a:xfrm>
              <a:off x="4066335" y="252678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1608138" y="3017838"/>
            <a:ext cx="5678487" cy="522287"/>
            <a:chOff x="1608187" y="3017501"/>
            <a:chExt cx="5678148" cy="523220"/>
          </a:xfrm>
        </p:grpSpPr>
        <p:grpSp>
          <p:nvGrpSpPr>
            <p:cNvPr id="8205" name="组合 55"/>
            <p:cNvGrpSpPr/>
            <p:nvPr/>
          </p:nvGrpSpPr>
          <p:grpSpPr bwMode="auto">
            <a:xfrm>
              <a:off x="1608187" y="3035620"/>
              <a:ext cx="5678148" cy="485013"/>
              <a:chOff x="1755805" y="1790188"/>
              <a:chExt cx="5678148" cy="485013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>
                <a:off x="2330446" y="215852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38" name="流程图: 数据 37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流程图: 数据 38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流程图: 数据 39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7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1692319" y="3017501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207" name="TextBox 75"/>
            <p:cNvSpPr txBox="1">
              <a:spLocks noChangeArrowheads="1"/>
            </p:cNvSpPr>
            <p:nvPr/>
          </p:nvSpPr>
          <p:spPr bwMode="auto">
            <a:xfrm>
              <a:off x="3959457" y="314245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1501775" y="3616325"/>
            <a:ext cx="5676900" cy="527050"/>
            <a:chOff x="1501312" y="3616468"/>
            <a:chExt cx="5678148" cy="526882"/>
          </a:xfrm>
        </p:grpSpPr>
        <p:grpSp>
          <p:nvGrpSpPr>
            <p:cNvPr id="8200" name="组合 63"/>
            <p:cNvGrpSpPr/>
            <p:nvPr/>
          </p:nvGrpSpPr>
          <p:grpSpPr bwMode="auto">
            <a:xfrm>
              <a:off x="1501312" y="3658337"/>
              <a:ext cx="5678148" cy="485013"/>
              <a:chOff x="1755805" y="1790188"/>
              <a:chExt cx="5678148" cy="485013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>
                <a:off x="2329019" y="2157764"/>
                <a:ext cx="510493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合 45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49" name="流程图: 数据 48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0" name="流程图: 数据 49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1" name="流程图: 数据 50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8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560063" y="3616468"/>
              <a:ext cx="417604" cy="5237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202" name="TextBox 76"/>
            <p:cNvSpPr txBox="1">
              <a:spLocks noChangeArrowheads="1"/>
            </p:cNvSpPr>
            <p:nvPr/>
          </p:nvSpPr>
          <p:spPr bwMode="auto">
            <a:xfrm>
              <a:off x="3851022" y="377704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582" y="82738"/>
            <a:ext cx="1547536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798638" y="1766888"/>
            <a:ext cx="5678487" cy="522287"/>
            <a:chOff x="1798187" y="1766438"/>
            <a:chExt cx="5678148" cy="523220"/>
          </a:xfrm>
        </p:grpSpPr>
        <p:grpSp>
          <p:nvGrpSpPr>
            <p:cNvPr id="9238" name="组合 44"/>
            <p:cNvGrpSpPr/>
            <p:nvPr/>
          </p:nvGrpSpPr>
          <p:grpSpPr bwMode="auto">
            <a:xfrm>
              <a:off x="1798187" y="1790188"/>
              <a:ext cx="5678148" cy="485013"/>
              <a:chOff x="1755805" y="1790188"/>
              <a:chExt cx="5678148" cy="485013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2330446" y="215925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13" name="流程图: 数据 12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流程图: 数据 13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流程图: 数据 14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2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1885494" y="1766438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rPr>
                <a:t>1</a:t>
              </a:r>
              <a:endParaRPr lang="zh-CN" altLang="en-US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Broadway" panose="04040905080B02020502" pitchFamily="82" charset="0"/>
                <a:ea typeface="方正粗倩简体" panose="03000509000000000000" pitchFamily="65" charset="-122"/>
              </a:endParaRPr>
            </a:p>
          </p:txBody>
        </p:sp>
        <p:sp>
          <p:nvSpPr>
            <p:cNvPr id="9240" name="TextBox 73"/>
            <p:cNvSpPr txBox="1">
              <a:spLocks noChangeArrowheads="1"/>
            </p:cNvSpPr>
            <p:nvPr/>
          </p:nvSpPr>
          <p:spPr bwMode="auto">
            <a:xfrm>
              <a:off x="4185089" y="191011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703388" y="2379663"/>
            <a:ext cx="5678487" cy="523875"/>
            <a:chOff x="1703187" y="2380446"/>
            <a:chExt cx="5678148" cy="523220"/>
          </a:xfrm>
        </p:grpSpPr>
        <p:grpSp>
          <p:nvGrpSpPr>
            <p:cNvPr id="9233" name="组合 47"/>
            <p:cNvGrpSpPr/>
            <p:nvPr/>
          </p:nvGrpSpPr>
          <p:grpSpPr bwMode="auto">
            <a:xfrm>
              <a:off x="1703187" y="2412904"/>
              <a:ext cx="5678148" cy="485013"/>
              <a:chOff x="1755805" y="1790188"/>
              <a:chExt cx="5678148" cy="485013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2330446" y="215728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24" name="流程图: 数据 23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流程图: 数据 24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流程图: 数据 25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3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1798431" y="2380446"/>
              <a:ext cx="4174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235" name="TextBox 74"/>
            <p:cNvSpPr txBox="1">
              <a:spLocks noChangeArrowheads="1"/>
            </p:cNvSpPr>
            <p:nvPr/>
          </p:nvSpPr>
          <p:spPr bwMode="auto">
            <a:xfrm>
              <a:off x="4066335" y="252678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608138" y="3017838"/>
            <a:ext cx="5678487" cy="522287"/>
            <a:chOff x="1608187" y="3017501"/>
            <a:chExt cx="5678148" cy="523220"/>
          </a:xfrm>
        </p:grpSpPr>
        <p:grpSp>
          <p:nvGrpSpPr>
            <p:cNvPr id="9228" name="组合 55"/>
            <p:cNvGrpSpPr/>
            <p:nvPr/>
          </p:nvGrpSpPr>
          <p:grpSpPr bwMode="auto">
            <a:xfrm>
              <a:off x="1608187" y="3035620"/>
              <a:ext cx="5678148" cy="485013"/>
              <a:chOff x="1755805" y="1790188"/>
              <a:chExt cx="5678148" cy="485013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2330446" y="215852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合 31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35" name="流程图: 数据 34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" name="流程图: 数据 35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流程图: 数据 36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4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1692319" y="3017501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230" name="TextBox 75"/>
            <p:cNvSpPr txBox="1">
              <a:spLocks noChangeArrowheads="1"/>
            </p:cNvSpPr>
            <p:nvPr/>
          </p:nvSpPr>
          <p:spPr bwMode="auto">
            <a:xfrm>
              <a:off x="3959457" y="314245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1501775" y="3616325"/>
            <a:ext cx="5676900" cy="527050"/>
            <a:chOff x="1501312" y="3616468"/>
            <a:chExt cx="5678148" cy="526882"/>
          </a:xfrm>
        </p:grpSpPr>
        <p:grpSp>
          <p:nvGrpSpPr>
            <p:cNvPr id="9223" name="组合 63"/>
            <p:cNvGrpSpPr/>
            <p:nvPr/>
          </p:nvGrpSpPr>
          <p:grpSpPr bwMode="auto">
            <a:xfrm>
              <a:off x="1501312" y="3658337"/>
              <a:ext cx="5678148" cy="485013"/>
              <a:chOff x="1755805" y="1790188"/>
              <a:chExt cx="5678148" cy="485013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>
                <a:off x="2329019" y="2157764"/>
                <a:ext cx="510493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46" name="流程图: 数据 45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7" name="流程图: 数据 46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8" name="流程图: 数据 47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5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1560063" y="3616468"/>
              <a:ext cx="417604" cy="5237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225" name="TextBox 76"/>
            <p:cNvSpPr txBox="1">
              <a:spLocks noChangeArrowheads="1"/>
            </p:cNvSpPr>
            <p:nvPr/>
          </p:nvSpPr>
          <p:spPr bwMode="auto">
            <a:xfrm>
              <a:off x="3851022" y="377704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6.00334E-7 L 1.94444E-6 0.14536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9" presetClass="exit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9" presetClass="exit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582" y="82738"/>
            <a:ext cx="2339102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427163" y="1323975"/>
            <a:ext cx="6865937" cy="3335338"/>
            <a:chOff x="1427163" y="1323975"/>
            <a:chExt cx="6865937" cy="3335338"/>
          </a:xfrm>
        </p:grpSpPr>
        <p:grpSp>
          <p:nvGrpSpPr>
            <p:cNvPr id="10250" name="组合 77"/>
            <p:cNvGrpSpPr/>
            <p:nvPr/>
          </p:nvGrpSpPr>
          <p:grpSpPr bwMode="auto">
            <a:xfrm>
              <a:off x="1430338" y="3098800"/>
              <a:ext cx="6540500" cy="292100"/>
              <a:chOff x="1219108" y="2654201"/>
              <a:chExt cx="6666614" cy="298005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219108" y="2876086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92" name="TextBox 17"/>
              <p:cNvSpPr txBox="1">
                <a:spLocks noChangeArrowheads="1"/>
              </p:cNvSpPr>
              <p:nvPr/>
            </p:nvSpPr>
            <p:spPr bwMode="auto">
              <a:xfrm>
                <a:off x="1254663" y="2654201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51" name="组合 80"/>
            <p:cNvGrpSpPr/>
            <p:nvPr/>
          </p:nvGrpSpPr>
          <p:grpSpPr bwMode="auto">
            <a:xfrm>
              <a:off x="1427163" y="2568575"/>
              <a:ext cx="6542087" cy="292100"/>
              <a:chOff x="1219108" y="2654201"/>
              <a:chExt cx="6666614" cy="298005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219108" y="2876086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90" name="TextBox 21"/>
              <p:cNvSpPr txBox="1">
                <a:spLocks noChangeArrowheads="1"/>
              </p:cNvSpPr>
              <p:nvPr/>
            </p:nvSpPr>
            <p:spPr bwMode="auto">
              <a:xfrm>
                <a:off x="1254663" y="2654201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52" name="组合 83"/>
            <p:cNvGrpSpPr/>
            <p:nvPr/>
          </p:nvGrpSpPr>
          <p:grpSpPr bwMode="auto">
            <a:xfrm>
              <a:off x="1427163" y="2039938"/>
              <a:ext cx="6542087" cy="292100"/>
              <a:chOff x="1219108" y="2115128"/>
              <a:chExt cx="6666614" cy="298005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219108" y="2337012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88" name="TextBox 24"/>
              <p:cNvSpPr txBox="1">
                <a:spLocks noChangeArrowheads="1"/>
              </p:cNvSpPr>
              <p:nvPr/>
            </p:nvSpPr>
            <p:spPr bwMode="auto">
              <a:xfrm>
                <a:off x="1254663" y="2115128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53" name="组合 86"/>
            <p:cNvGrpSpPr/>
            <p:nvPr/>
          </p:nvGrpSpPr>
          <p:grpSpPr bwMode="auto">
            <a:xfrm>
              <a:off x="1427163" y="3636963"/>
              <a:ext cx="6542087" cy="292100"/>
              <a:chOff x="1219108" y="3742817"/>
              <a:chExt cx="6666614" cy="298005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219108" y="3958222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86" name="TextBox 27"/>
              <p:cNvSpPr txBox="1">
                <a:spLocks noChangeArrowheads="1"/>
              </p:cNvSpPr>
              <p:nvPr/>
            </p:nvSpPr>
            <p:spPr bwMode="auto">
              <a:xfrm>
                <a:off x="1254663" y="3742817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54" name="组合 89"/>
            <p:cNvGrpSpPr/>
            <p:nvPr/>
          </p:nvGrpSpPr>
          <p:grpSpPr bwMode="auto">
            <a:xfrm>
              <a:off x="3006725" y="2252664"/>
              <a:ext cx="331788" cy="2109788"/>
              <a:chOff x="2519916" y="2505165"/>
              <a:chExt cx="338033" cy="214915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519916" y="2505164"/>
                <a:ext cx="181147" cy="2149149"/>
              </a:xfrm>
              <a:prstGeom prst="rect">
                <a:avLst/>
              </a:prstGeom>
              <a:solidFill>
                <a:srgbClr val="C00000"/>
              </a:solidFill>
              <a:ln w="1270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97828" y="2875483"/>
                <a:ext cx="160121" cy="1778830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255" name="组合 92"/>
            <p:cNvGrpSpPr/>
            <p:nvPr/>
          </p:nvGrpSpPr>
          <p:grpSpPr bwMode="auto">
            <a:xfrm>
              <a:off x="3813175" y="3306763"/>
              <a:ext cx="334963" cy="1055689"/>
              <a:chOff x="3294616" y="3586163"/>
              <a:chExt cx="341660" cy="107519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294616" y="3586163"/>
                <a:ext cx="181355" cy="106387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477591" y="4135883"/>
                <a:ext cx="158685" cy="525468"/>
              </a:xfrm>
              <a:prstGeom prst="rect">
                <a:avLst/>
              </a:prstGeom>
              <a:solidFill>
                <a:srgbClr val="FFC000">
                  <a:alpha val="95000"/>
                </a:srgb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256" name="组合 95"/>
            <p:cNvGrpSpPr/>
            <p:nvPr/>
          </p:nvGrpSpPr>
          <p:grpSpPr bwMode="auto">
            <a:xfrm>
              <a:off x="4621213" y="2700338"/>
              <a:ext cx="334962" cy="1655763"/>
              <a:chOff x="4032803" y="2949514"/>
              <a:chExt cx="341660" cy="168766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032803" y="3265041"/>
                <a:ext cx="181355" cy="136405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5777" y="2949514"/>
                <a:ext cx="158686" cy="168766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257" name="组合 98"/>
            <p:cNvGrpSpPr/>
            <p:nvPr/>
          </p:nvGrpSpPr>
          <p:grpSpPr bwMode="auto">
            <a:xfrm>
              <a:off x="6234113" y="2259013"/>
              <a:ext cx="336550" cy="2100263"/>
              <a:chOff x="5528227" y="2509928"/>
              <a:chExt cx="341660" cy="214010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528227" y="3797552"/>
                <a:ext cx="180500" cy="839543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710338" y="2509928"/>
                <a:ext cx="159549" cy="21401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258" name="组合 101"/>
            <p:cNvGrpSpPr/>
            <p:nvPr/>
          </p:nvGrpSpPr>
          <p:grpSpPr bwMode="auto">
            <a:xfrm>
              <a:off x="5427663" y="3371851"/>
              <a:ext cx="334962" cy="984250"/>
              <a:chOff x="4713840" y="3660922"/>
              <a:chExt cx="341660" cy="100186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713840" y="4113378"/>
                <a:ext cx="181355" cy="53971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896814" y="3660921"/>
                <a:ext cx="158686" cy="10018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259" name="组合 104"/>
            <p:cNvGrpSpPr/>
            <p:nvPr/>
          </p:nvGrpSpPr>
          <p:grpSpPr bwMode="auto">
            <a:xfrm>
              <a:off x="7042150" y="2779713"/>
              <a:ext cx="334963" cy="1584326"/>
              <a:chOff x="6473107" y="3032468"/>
              <a:chExt cx="341660" cy="16146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473107" y="3032468"/>
                <a:ext cx="181355" cy="160171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56082" y="4135871"/>
                <a:ext cx="158685" cy="511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260" name="组合 107"/>
            <p:cNvGrpSpPr/>
            <p:nvPr/>
          </p:nvGrpSpPr>
          <p:grpSpPr bwMode="auto">
            <a:xfrm>
              <a:off x="2925763" y="4367213"/>
              <a:ext cx="4541837" cy="292100"/>
              <a:chOff x="2746630" y="4486931"/>
              <a:chExt cx="4627973" cy="298005"/>
            </a:xfrm>
          </p:grpSpPr>
          <p:sp>
            <p:nvSpPr>
              <p:cNvPr id="10267" name="TextBox 48"/>
              <p:cNvSpPr txBox="1">
                <a:spLocks noChangeArrowheads="1"/>
              </p:cNvSpPr>
              <p:nvPr/>
            </p:nvSpPr>
            <p:spPr bwMode="auto">
              <a:xfrm>
                <a:off x="2746630" y="4486931"/>
                <a:ext cx="528045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8" name="TextBox 49"/>
              <p:cNvSpPr txBox="1">
                <a:spLocks noChangeArrowheads="1"/>
              </p:cNvSpPr>
              <p:nvPr/>
            </p:nvSpPr>
            <p:spPr bwMode="auto">
              <a:xfrm>
                <a:off x="3559623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9" name="TextBox 50"/>
              <p:cNvSpPr txBox="1">
                <a:spLocks noChangeArrowheads="1"/>
              </p:cNvSpPr>
              <p:nvPr/>
            </p:nvSpPr>
            <p:spPr bwMode="auto">
              <a:xfrm>
                <a:off x="4360016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0" name="TextBox 51"/>
              <p:cNvSpPr txBox="1">
                <a:spLocks noChangeArrowheads="1"/>
              </p:cNvSpPr>
              <p:nvPr/>
            </p:nvSpPr>
            <p:spPr bwMode="auto">
              <a:xfrm>
                <a:off x="5223380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1" name="TextBox 52"/>
              <p:cNvSpPr txBox="1">
                <a:spLocks noChangeArrowheads="1"/>
              </p:cNvSpPr>
              <p:nvPr/>
            </p:nvSpPr>
            <p:spPr bwMode="auto">
              <a:xfrm>
                <a:off x="6011177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2" name="TextBox 53"/>
              <p:cNvSpPr txBox="1">
                <a:spLocks noChangeArrowheads="1"/>
              </p:cNvSpPr>
              <p:nvPr/>
            </p:nvSpPr>
            <p:spPr bwMode="auto">
              <a:xfrm>
                <a:off x="6836756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1" name="组合 114"/>
            <p:cNvGrpSpPr/>
            <p:nvPr/>
          </p:nvGrpSpPr>
          <p:grpSpPr bwMode="auto">
            <a:xfrm>
              <a:off x="1973263" y="1323975"/>
              <a:ext cx="1014412" cy="588963"/>
              <a:chOff x="1994490" y="1054602"/>
              <a:chExt cx="1014716" cy="59020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994490" y="1121417"/>
                <a:ext cx="144505" cy="14476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994490" y="1441177"/>
                <a:ext cx="144505" cy="1447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5" name="TextBox 57"/>
              <p:cNvSpPr txBox="1">
                <a:spLocks noChangeArrowheads="1"/>
              </p:cNvSpPr>
              <p:nvPr/>
            </p:nvSpPr>
            <p:spPr bwMode="auto">
              <a:xfrm>
                <a:off x="2157691" y="1054602"/>
                <a:ext cx="85151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6" name="TextBox 58"/>
              <p:cNvSpPr txBox="1">
                <a:spLocks noChangeArrowheads="1"/>
              </p:cNvSpPr>
              <p:nvPr/>
            </p:nvSpPr>
            <p:spPr bwMode="auto">
              <a:xfrm>
                <a:off x="2157691" y="1352417"/>
                <a:ext cx="85151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2276475" y="4356100"/>
              <a:ext cx="6016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 bwMode="auto">
          <a:xfrm>
            <a:off x="1798638" y="2598738"/>
            <a:ext cx="5678487" cy="522287"/>
            <a:chOff x="1798187" y="1766438"/>
            <a:chExt cx="5678148" cy="523220"/>
          </a:xfrm>
        </p:grpSpPr>
        <p:grpSp>
          <p:nvGrpSpPr>
            <p:cNvPr id="10245" name="组合 44"/>
            <p:cNvGrpSpPr/>
            <p:nvPr/>
          </p:nvGrpSpPr>
          <p:grpSpPr bwMode="auto">
            <a:xfrm>
              <a:off x="1798187" y="1790188"/>
              <a:ext cx="5678148" cy="485013"/>
              <a:chOff x="1755805" y="1790188"/>
              <a:chExt cx="5678148" cy="485013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>
                <a:off x="2330446" y="215925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57" name="流程图: 数据 56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8" name="流程图: 数据 57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9" name="流程图: 数据 58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56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1885494" y="1766438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rPr>
                <a:t>1</a:t>
              </a:r>
              <a:endParaRPr lang="zh-CN" altLang="en-US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Broadway" panose="04040905080B02020502" pitchFamily="82" charset="0"/>
                <a:ea typeface="方正粗倩简体" panose="03000509000000000000" pitchFamily="65" charset="-122"/>
              </a:endParaRPr>
            </a:p>
          </p:txBody>
        </p:sp>
        <p:sp>
          <p:nvSpPr>
            <p:cNvPr id="10247" name="TextBox 60"/>
            <p:cNvSpPr txBox="1">
              <a:spLocks noChangeArrowheads="1"/>
            </p:cNvSpPr>
            <p:nvPr/>
          </p:nvSpPr>
          <p:spPr bwMode="auto">
            <a:xfrm>
              <a:off x="4185089" y="191011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6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154113" y="1781175"/>
            <a:ext cx="6643687" cy="3213100"/>
            <a:chOff x="1154883" y="1780614"/>
            <a:chExt cx="6642878" cy="3214005"/>
          </a:xfrm>
        </p:grpSpPr>
        <p:grpSp>
          <p:nvGrpSpPr>
            <p:cNvPr id="11312" name="组合 3"/>
            <p:cNvGrpSpPr/>
            <p:nvPr/>
          </p:nvGrpSpPr>
          <p:grpSpPr bwMode="auto">
            <a:xfrm>
              <a:off x="3305175" y="1780614"/>
              <a:ext cx="2688125" cy="3214005"/>
              <a:chOff x="3177499" y="1734858"/>
              <a:chExt cx="3198472" cy="3823454"/>
            </a:xfrm>
          </p:grpSpPr>
          <p:sp>
            <p:nvSpPr>
              <p:cNvPr id="28" name="同心圆 27"/>
              <p:cNvSpPr/>
              <p:nvPr/>
            </p:nvSpPr>
            <p:spPr>
              <a:xfrm>
                <a:off x="3177499" y="2826224"/>
                <a:ext cx="2732088" cy="2732088"/>
              </a:xfrm>
              <a:prstGeom prst="donut">
                <a:avLst>
                  <a:gd name="adj" fmla="val 17276"/>
                </a:avLst>
              </a:prstGeom>
              <a:solidFill>
                <a:schemeClr val="tx1">
                  <a:lumMod val="65000"/>
                  <a:lumOff val="35000"/>
                  <a:alpha val="60000"/>
                </a:schemeClr>
              </a:solidFill>
              <a:ln>
                <a:noFill/>
              </a:ln>
              <a:scene3d>
                <a:camera prst="orthographicFront">
                  <a:rot lat="17399987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945043" flipH="1">
                <a:off x="3362929" y="1734858"/>
                <a:ext cx="3013042" cy="3034860"/>
                <a:chOff x="3076942" y="2793039"/>
                <a:chExt cx="3116494" cy="3139061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870654" lon="21308405" rev="20624982"/>
                </a:camera>
                <a:lightRig rig="threePt" dir="t"/>
              </a:scene3d>
            </p:grpSpPr>
            <p:sp>
              <p:nvSpPr>
                <p:cNvPr id="30" name="Block Arc 68"/>
                <p:cNvSpPr/>
                <p:nvPr/>
              </p:nvSpPr>
              <p:spPr bwMode="auto">
                <a:xfrm rot="7810504" flipH="1" flipV="1">
                  <a:off x="3071667" y="2831933"/>
                  <a:ext cx="3105442" cy="3094892"/>
                </a:xfrm>
                <a:prstGeom prst="blockArc">
                  <a:avLst>
                    <a:gd name="adj1" fmla="val 15041005"/>
                    <a:gd name="adj2" fmla="val 16216257"/>
                    <a:gd name="adj3" fmla="val 22239"/>
                  </a:avLst>
                </a:prstGeom>
                <a:solidFill>
                  <a:srgbClr val="0070C0"/>
                </a:solidFill>
                <a:ln>
                  <a:headEnd type="none" w="med" len="med"/>
                  <a:tailEnd type="none" w="med" len="med"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31" name="Block Arc 81"/>
                <p:cNvSpPr/>
                <p:nvPr/>
              </p:nvSpPr>
              <p:spPr bwMode="auto">
                <a:xfrm rot="5400000" flipH="1" flipV="1">
                  <a:off x="3093269" y="2798314"/>
                  <a:ext cx="3105442" cy="3094892"/>
                </a:xfrm>
                <a:prstGeom prst="blockArc">
                  <a:avLst>
                    <a:gd name="adj1" fmla="val 18583054"/>
                    <a:gd name="adj2" fmla="val 16093114"/>
                    <a:gd name="adj3" fmla="val 21882"/>
                  </a:avLst>
                </a:prstGeom>
                <a:gradFill>
                  <a:gsLst>
                    <a:gs pos="0">
                      <a:srgbClr val="C00000"/>
                    </a:gs>
                    <a:gs pos="82000">
                      <a:srgbClr val="FF0000"/>
                    </a:gs>
                  </a:gsLst>
                </a:gradFill>
                <a:ln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latin typeface="+mj-lt"/>
                  </a:endParaRPr>
                </a:p>
              </p:txBody>
            </p:sp>
            <p:sp>
              <p:nvSpPr>
                <p:cNvPr id="32" name="Block Arc 94"/>
                <p:cNvSpPr/>
                <p:nvPr/>
              </p:nvSpPr>
              <p:spPr bwMode="auto">
                <a:xfrm rot="6678699" flipH="1" flipV="1">
                  <a:off x="3078306" y="2819509"/>
                  <a:ext cx="3105442" cy="3094892"/>
                </a:xfrm>
                <a:prstGeom prst="blockArc">
                  <a:avLst>
                    <a:gd name="adj1" fmla="val 14941392"/>
                    <a:gd name="adj2" fmla="val 16023485"/>
                    <a:gd name="adj3" fmla="val 22736"/>
                  </a:avLst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</p:grpSp>
        <p:grpSp>
          <p:nvGrpSpPr>
            <p:cNvPr id="11313" name="组合 9"/>
            <p:cNvGrpSpPr/>
            <p:nvPr/>
          </p:nvGrpSpPr>
          <p:grpSpPr bwMode="auto">
            <a:xfrm>
              <a:off x="1154883" y="2320359"/>
              <a:ext cx="6642878" cy="1917799"/>
              <a:chOff x="417484" y="2249674"/>
              <a:chExt cx="8226903" cy="2375396"/>
            </a:xfrm>
          </p:grpSpPr>
          <p:grpSp>
            <p:nvGrpSpPr>
              <p:cNvPr id="11314" name="组合 1"/>
              <p:cNvGrpSpPr/>
              <p:nvPr/>
            </p:nvGrpSpPr>
            <p:grpSpPr bwMode="auto">
              <a:xfrm>
                <a:off x="5995590" y="2249674"/>
                <a:ext cx="2648797" cy="1174566"/>
                <a:chOff x="5995590" y="2249674"/>
                <a:chExt cx="2648797" cy="1174566"/>
              </a:xfrm>
            </p:grpSpPr>
            <p:grpSp>
              <p:nvGrpSpPr>
                <p:cNvPr id="11330" name="组合 66"/>
                <p:cNvGrpSpPr/>
                <p:nvPr/>
              </p:nvGrpSpPr>
              <p:grpSpPr bwMode="auto">
                <a:xfrm flipV="1">
                  <a:off x="5995590" y="2770416"/>
                  <a:ext cx="2405405" cy="653824"/>
                  <a:chOff x="5499099" y="4753791"/>
                  <a:chExt cx="2989948" cy="1383668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5964432" y="6127726"/>
                    <a:ext cx="2524158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 flipH="1" flipV="1">
                    <a:off x="5500163" y="4754145"/>
                    <a:ext cx="464269" cy="138190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6150227" y="2249674"/>
                  <a:ext cx="1361291" cy="639566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4000" b="1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2500" dirty="0">
                      <a:solidFill>
                        <a:srgbClr val="0070C0"/>
                      </a:solidFill>
                    </a:rPr>
                    <a:t>10%</a:t>
                  </a:r>
                  <a:endParaRPr lang="zh-CN" altLang="en-US" sz="25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32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7081601" y="2507434"/>
                  <a:ext cx="1562786" cy="381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4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15" name="组合 2"/>
              <p:cNvGrpSpPr/>
              <p:nvPr/>
            </p:nvGrpSpPr>
            <p:grpSpPr bwMode="auto">
              <a:xfrm>
                <a:off x="5935892" y="3807847"/>
                <a:ext cx="2676445" cy="817223"/>
                <a:chOff x="5935892" y="3807847"/>
                <a:chExt cx="2676445" cy="817223"/>
              </a:xfrm>
            </p:grpSpPr>
            <p:grpSp>
              <p:nvGrpSpPr>
                <p:cNvPr id="11325" name="组合 63"/>
                <p:cNvGrpSpPr/>
                <p:nvPr/>
              </p:nvGrpSpPr>
              <p:grpSpPr bwMode="auto">
                <a:xfrm>
                  <a:off x="5935892" y="3807847"/>
                  <a:ext cx="2465103" cy="691356"/>
                  <a:chOff x="5499099" y="4753791"/>
                  <a:chExt cx="2989948" cy="1383668"/>
                </a:xfrm>
              </p:grpSpPr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5963577" y="6134984"/>
                    <a:ext cx="252502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 flipH="1" flipV="1">
                    <a:off x="5498629" y="4753307"/>
                    <a:ext cx="464949" cy="1385612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120583" y="3985504"/>
                  <a:ext cx="1361292" cy="639566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4000" b="1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2500" dirty="0">
                      <a:solidFill>
                        <a:srgbClr val="FFC000"/>
                      </a:solidFill>
                    </a:rPr>
                    <a:t>10%</a:t>
                  </a:r>
                  <a:endParaRPr lang="zh-CN" altLang="en-US" sz="25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1327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7049551" y="4224821"/>
                  <a:ext cx="1562786" cy="381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40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16" name="组合 3"/>
              <p:cNvGrpSpPr/>
              <p:nvPr/>
            </p:nvGrpSpPr>
            <p:grpSpPr bwMode="auto">
              <a:xfrm>
                <a:off x="417484" y="2656456"/>
                <a:ext cx="3371692" cy="1113781"/>
                <a:chOff x="692312" y="2636618"/>
                <a:chExt cx="3371692" cy="1113781"/>
              </a:xfrm>
            </p:grpSpPr>
            <p:grpSp>
              <p:nvGrpSpPr>
                <p:cNvPr id="11317" name="组合 60"/>
                <p:cNvGrpSpPr/>
                <p:nvPr/>
              </p:nvGrpSpPr>
              <p:grpSpPr bwMode="auto">
                <a:xfrm>
                  <a:off x="782188" y="2844486"/>
                  <a:ext cx="3281816" cy="739775"/>
                  <a:chOff x="223996" y="4029592"/>
                  <a:chExt cx="2976404" cy="738886"/>
                </a:xfrm>
              </p:grpSpPr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224496" y="4765470"/>
                    <a:ext cx="2421131" cy="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 flipV="1">
                    <a:off x="2654541" y="4036649"/>
                    <a:ext cx="545557" cy="732749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692312" y="2900768"/>
                  <a:ext cx="1943204" cy="849631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2800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综艺简体" panose="02010601030101010101" pitchFamily="65" charset="-122"/>
                      <a:ea typeface="方正综艺简体" panose="02010601030101010101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3500" b="1" dirty="0">
                      <a:solidFill>
                        <a:srgbClr val="FF0000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80%</a:t>
                  </a:r>
                  <a:endParaRPr lang="zh-CN" altLang="en-US" sz="3500" b="1" dirty="0">
                    <a:solidFill>
                      <a:srgbClr val="FF00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  <p:grpSp>
              <p:nvGrpSpPr>
                <p:cNvPr id="11319" name="组合 80"/>
                <p:cNvGrpSpPr/>
                <p:nvPr/>
              </p:nvGrpSpPr>
              <p:grpSpPr bwMode="auto">
                <a:xfrm>
                  <a:off x="2017505" y="2636618"/>
                  <a:ext cx="1562787" cy="1032971"/>
                  <a:chOff x="2017505" y="2636618"/>
                  <a:chExt cx="1562787" cy="1032971"/>
                </a:xfrm>
              </p:grpSpPr>
              <p:sp>
                <p:nvSpPr>
                  <p:cNvPr id="11320" name="Text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2962495"/>
                    <a:ext cx="1562786" cy="381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321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2636618"/>
                    <a:ext cx="1562786" cy="381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322" name="Text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3288374"/>
                    <a:ext cx="1562787" cy="381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grpSp>
        <p:nvGrpSpPr>
          <p:cNvPr id="33" name="组合 32"/>
          <p:cNvGrpSpPr/>
          <p:nvPr/>
        </p:nvGrpSpPr>
        <p:grpSpPr bwMode="auto">
          <a:xfrm>
            <a:off x="1427163" y="1323975"/>
            <a:ext cx="6865937" cy="3335338"/>
            <a:chOff x="1427163" y="1323975"/>
            <a:chExt cx="6865937" cy="3335338"/>
          </a:xfrm>
        </p:grpSpPr>
        <p:grpSp>
          <p:nvGrpSpPr>
            <p:cNvPr id="11269" name="组合 35"/>
            <p:cNvGrpSpPr/>
            <p:nvPr/>
          </p:nvGrpSpPr>
          <p:grpSpPr bwMode="auto">
            <a:xfrm>
              <a:off x="1430338" y="3098800"/>
              <a:ext cx="6540500" cy="292100"/>
              <a:chOff x="1219108" y="2654201"/>
              <a:chExt cx="6666614" cy="298005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1219108" y="2876086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11" name="TextBox 17"/>
              <p:cNvSpPr txBox="1">
                <a:spLocks noChangeArrowheads="1"/>
              </p:cNvSpPr>
              <p:nvPr/>
            </p:nvSpPr>
            <p:spPr bwMode="auto">
              <a:xfrm>
                <a:off x="1254663" y="2654201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0" name="组合 36"/>
            <p:cNvGrpSpPr/>
            <p:nvPr/>
          </p:nvGrpSpPr>
          <p:grpSpPr bwMode="auto">
            <a:xfrm>
              <a:off x="1427163" y="2568575"/>
              <a:ext cx="6542087" cy="292100"/>
              <a:chOff x="1219108" y="2654201"/>
              <a:chExt cx="6666614" cy="298005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1219108" y="2876086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9" name="TextBox 21"/>
              <p:cNvSpPr txBox="1">
                <a:spLocks noChangeArrowheads="1"/>
              </p:cNvSpPr>
              <p:nvPr/>
            </p:nvSpPr>
            <p:spPr bwMode="auto">
              <a:xfrm>
                <a:off x="1254663" y="2654201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1" name="组合 37"/>
            <p:cNvGrpSpPr/>
            <p:nvPr/>
          </p:nvGrpSpPr>
          <p:grpSpPr bwMode="auto">
            <a:xfrm>
              <a:off x="1427163" y="2039938"/>
              <a:ext cx="6542087" cy="292100"/>
              <a:chOff x="1219108" y="2115128"/>
              <a:chExt cx="6666614" cy="298005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219108" y="2337012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7" name="TextBox 24"/>
              <p:cNvSpPr txBox="1">
                <a:spLocks noChangeArrowheads="1"/>
              </p:cNvSpPr>
              <p:nvPr/>
            </p:nvSpPr>
            <p:spPr bwMode="auto">
              <a:xfrm>
                <a:off x="1254663" y="2115128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2" name="组合 38"/>
            <p:cNvGrpSpPr/>
            <p:nvPr/>
          </p:nvGrpSpPr>
          <p:grpSpPr bwMode="auto">
            <a:xfrm>
              <a:off x="1427163" y="3636963"/>
              <a:ext cx="6542087" cy="292100"/>
              <a:chOff x="1219108" y="3742817"/>
              <a:chExt cx="6666614" cy="298005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1219108" y="3958222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5" name="TextBox 27"/>
              <p:cNvSpPr txBox="1">
                <a:spLocks noChangeArrowheads="1"/>
              </p:cNvSpPr>
              <p:nvPr/>
            </p:nvSpPr>
            <p:spPr bwMode="auto">
              <a:xfrm>
                <a:off x="1254663" y="3742817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3" name="组合 39"/>
            <p:cNvGrpSpPr/>
            <p:nvPr/>
          </p:nvGrpSpPr>
          <p:grpSpPr bwMode="auto">
            <a:xfrm>
              <a:off x="3006725" y="2252664"/>
              <a:ext cx="331788" cy="2109788"/>
              <a:chOff x="2519916" y="2505165"/>
              <a:chExt cx="338033" cy="21491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519916" y="2505164"/>
                <a:ext cx="181147" cy="2149149"/>
              </a:xfrm>
              <a:prstGeom prst="rect">
                <a:avLst/>
              </a:prstGeom>
              <a:solidFill>
                <a:srgbClr val="C00000"/>
              </a:solidFill>
              <a:ln w="1270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697828" y="2875483"/>
                <a:ext cx="160121" cy="1778830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74" name="组合 40"/>
            <p:cNvGrpSpPr/>
            <p:nvPr/>
          </p:nvGrpSpPr>
          <p:grpSpPr bwMode="auto">
            <a:xfrm>
              <a:off x="3813175" y="3306763"/>
              <a:ext cx="334963" cy="1055689"/>
              <a:chOff x="3294616" y="3586163"/>
              <a:chExt cx="341660" cy="107519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294616" y="3586163"/>
                <a:ext cx="181355" cy="106387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477591" y="4135883"/>
                <a:ext cx="158685" cy="525468"/>
              </a:xfrm>
              <a:prstGeom prst="rect">
                <a:avLst/>
              </a:prstGeom>
              <a:solidFill>
                <a:srgbClr val="FFC000">
                  <a:alpha val="95000"/>
                </a:srgb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75" name="组合 41"/>
            <p:cNvGrpSpPr/>
            <p:nvPr/>
          </p:nvGrpSpPr>
          <p:grpSpPr bwMode="auto">
            <a:xfrm>
              <a:off x="4621213" y="2700338"/>
              <a:ext cx="334962" cy="1655763"/>
              <a:chOff x="4032803" y="2949514"/>
              <a:chExt cx="341660" cy="1687669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032803" y="3265041"/>
                <a:ext cx="181355" cy="136405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215777" y="2949514"/>
                <a:ext cx="158686" cy="168766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76" name="组合 42"/>
            <p:cNvGrpSpPr/>
            <p:nvPr/>
          </p:nvGrpSpPr>
          <p:grpSpPr bwMode="auto">
            <a:xfrm>
              <a:off x="6234113" y="2259013"/>
              <a:ext cx="336550" cy="2100263"/>
              <a:chOff x="5528227" y="2509928"/>
              <a:chExt cx="341660" cy="214010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5528227" y="3797552"/>
                <a:ext cx="180500" cy="839543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710338" y="2509928"/>
                <a:ext cx="159549" cy="21401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77" name="组合 43"/>
            <p:cNvGrpSpPr/>
            <p:nvPr/>
          </p:nvGrpSpPr>
          <p:grpSpPr bwMode="auto">
            <a:xfrm>
              <a:off x="5427663" y="3371851"/>
              <a:ext cx="334962" cy="984250"/>
              <a:chOff x="4713840" y="3660922"/>
              <a:chExt cx="341660" cy="100186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713840" y="4113378"/>
                <a:ext cx="181355" cy="53971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96814" y="3660921"/>
                <a:ext cx="158686" cy="10018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78" name="组合 44"/>
            <p:cNvGrpSpPr/>
            <p:nvPr/>
          </p:nvGrpSpPr>
          <p:grpSpPr bwMode="auto">
            <a:xfrm>
              <a:off x="7042150" y="2779713"/>
              <a:ext cx="334963" cy="1584326"/>
              <a:chOff x="6473107" y="3032468"/>
              <a:chExt cx="341660" cy="161465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473107" y="3032468"/>
                <a:ext cx="181355" cy="160171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56082" y="4135871"/>
                <a:ext cx="158685" cy="511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79" name="组合 45"/>
            <p:cNvGrpSpPr/>
            <p:nvPr/>
          </p:nvGrpSpPr>
          <p:grpSpPr bwMode="auto">
            <a:xfrm>
              <a:off x="2925763" y="4367213"/>
              <a:ext cx="4541837" cy="292100"/>
              <a:chOff x="2746630" y="4486931"/>
              <a:chExt cx="4627973" cy="298005"/>
            </a:xfrm>
          </p:grpSpPr>
          <p:sp>
            <p:nvSpPr>
              <p:cNvPr id="11286" name="TextBox 48"/>
              <p:cNvSpPr txBox="1">
                <a:spLocks noChangeArrowheads="1"/>
              </p:cNvSpPr>
              <p:nvPr/>
            </p:nvSpPr>
            <p:spPr bwMode="auto">
              <a:xfrm>
                <a:off x="2746630" y="4486931"/>
                <a:ext cx="528045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7" name="TextBox 49"/>
              <p:cNvSpPr txBox="1">
                <a:spLocks noChangeArrowheads="1"/>
              </p:cNvSpPr>
              <p:nvPr/>
            </p:nvSpPr>
            <p:spPr bwMode="auto">
              <a:xfrm>
                <a:off x="3559623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8" name="TextBox 50"/>
              <p:cNvSpPr txBox="1">
                <a:spLocks noChangeArrowheads="1"/>
              </p:cNvSpPr>
              <p:nvPr/>
            </p:nvSpPr>
            <p:spPr bwMode="auto">
              <a:xfrm>
                <a:off x="4360016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9" name="TextBox 51"/>
              <p:cNvSpPr txBox="1">
                <a:spLocks noChangeArrowheads="1"/>
              </p:cNvSpPr>
              <p:nvPr/>
            </p:nvSpPr>
            <p:spPr bwMode="auto">
              <a:xfrm>
                <a:off x="5223380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0" name="TextBox 52"/>
              <p:cNvSpPr txBox="1">
                <a:spLocks noChangeArrowheads="1"/>
              </p:cNvSpPr>
              <p:nvPr/>
            </p:nvSpPr>
            <p:spPr bwMode="auto">
              <a:xfrm>
                <a:off x="6011177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1" name="TextBox 53"/>
              <p:cNvSpPr txBox="1">
                <a:spLocks noChangeArrowheads="1"/>
              </p:cNvSpPr>
              <p:nvPr/>
            </p:nvSpPr>
            <p:spPr bwMode="auto">
              <a:xfrm>
                <a:off x="6836756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0" name="组合 46"/>
            <p:cNvGrpSpPr/>
            <p:nvPr/>
          </p:nvGrpSpPr>
          <p:grpSpPr bwMode="auto">
            <a:xfrm>
              <a:off x="1973263" y="1323975"/>
              <a:ext cx="1014412" cy="588963"/>
              <a:chOff x="1994490" y="1054602"/>
              <a:chExt cx="1014716" cy="590203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994490" y="1121417"/>
                <a:ext cx="144505" cy="14476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994490" y="1441177"/>
                <a:ext cx="144505" cy="1447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284" name="TextBox 57"/>
              <p:cNvSpPr txBox="1">
                <a:spLocks noChangeArrowheads="1"/>
              </p:cNvSpPr>
              <p:nvPr/>
            </p:nvSpPr>
            <p:spPr bwMode="auto">
              <a:xfrm>
                <a:off x="2157691" y="1054602"/>
                <a:ext cx="85151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5" name="TextBox 58"/>
              <p:cNvSpPr txBox="1">
                <a:spLocks noChangeArrowheads="1"/>
              </p:cNvSpPr>
              <p:nvPr/>
            </p:nvSpPr>
            <p:spPr bwMode="auto">
              <a:xfrm>
                <a:off x="2157691" y="1352417"/>
                <a:ext cx="85151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2276475" y="4356100"/>
              <a:ext cx="6016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343582" y="82738"/>
            <a:ext cx="2339102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60" accel="100000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60" accel="100000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4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60" accel="100000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60" accel="100000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154113" y="1781175"/>
            <a:ext cx="6643687" cy="3213100"/>
            <a:chOff x="1154883" y="1780614"/>
            <a:chExt cx="6642878" cy="3214005"/>
          </a:xfrm>
        </p:grpSpPr>
        <p:grpSp>
          <p:nvGrpSpPr>
            <p:cNvPr id="12301" name="组合 23"/>
            <p:cNvGrpSpPr/>
            <p:nvPr/>
          </p:nvGrpSpPr>
          <p:grpSpPr bwMode="auto">
            <a:xfrm>
              <a:off x="3305175" y="1780614"/>
              <a:ext cx="2688125" cy="3214005"/>
              <a:chOff x="3177499" y="1734858"/>
              <a:chExt cx="3198472" cy="3823454"/>
            </a:xfrm>
          </p:grpSpPr>
          <p:sp>
            <p:nvSpPr>
              <p:cNvPr id="28" name="同心圆 27"/>
              <p:cNvSpPr/>
              <p:nvPr/>
            </p:nvSpPr>
            <p:spPr>
              <a:xfrm>
                <a:off x="3177499" y="2826224"/>
                <a:ext cx="2732088" cy="2732088"/>
              </a:xfrm>
              <a:prstGeom prst="donut">
                <a:avLst>
                  <a:gd name="adj" fmla="val 17276"/>
                </a:avLst>
              </a:prstGeom>
              <a:solidFill>
                <a:schemeClr val="tx1">
                  <a:lumMod val="65000"/>
                  <a:lumOff val="35000"/>
                  <a:alpha val="60000"/>
                </a:schemeClr>
              </a:solidFill>
              <a:ln>
                <a:noFill/>
              </a:ln>
              <a:scene3d>
                <a:camera prst="orthographicFront">
                  <a:rot lat="17399987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945043" flipH="1">
                <a:off x="3362929" y="1734858"/>
                <a:ext cx="3013042" cy="3034860"/>
                <a:chOff x="3076942" y="2793039"/>
                <a:chExt cx="3116494" cy="3139061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870654" lon="21308405" rev="20624982"/>
                </a:camera>
                <a:lightRig rig="threePt" dir="t"/>
              </a:scene3d>
            </p:grpSpPr>
            <p:sp>
              <p:nvSpPr>
                <p:cNvPr id="30" name="Block Arc 68"/>
                <p:cNvSpPr/>
                <p:nvPr/>
              </p:nvSpPr>
              <p:spPr bwMode="auto">
                <a:xfrm rot="7810504" flipH="1" flipV="1">
                  <a:off x="3071667" y="2831933"/>
                  <a:ext cx="3105442" cy="3094892"/>
                </a:xfrm>
                <a:prstGeom prst="blockArc">
                  <a:avLst>
                    <a:gd name="adj1" fmla="val 15041005"/>
                    <a:gd name="adj2" fmla="val 16216257"/>
                    <a:gd name="adj3" fmla="val 22239"/>
                  </a:avLst>
                </a:prstGeom>
                <a:solidFill>
                  <a:srgbClr val="0070C0"/>
                </a:solidFill>
                <a:ln>
                  <a:headEnd type="none" w="med" len="med"/>
                  <a:tailEnd type="none" w="med" len="med"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31" name="Block Arc 81"/>
                <p:cNvSpPr/>
                <p:nvPr/>
              </p:nvSpPr>
              <p:spPr bwMode="auto">
                <a:xfrm rot="5400000" flipH="1" flipV="1">
                  <a:off x="3093269" y="2798314"/>
                  <a:ext cx="3105442" cy="3094892"/>
                </a:xfrm>
                <a:prstGeom prst="blockArc">
                  <a:avLst>
                    <a:gd name="adj1" fmla="val 18583054"/>
                    <a:gd name="adj2" fmla="val 16093114"/>
                    <a:gd name="adj3" fmla="val 21882"/>
                  </a:avLst>
                </a:prstGeom>
                <a:gradFill>
                  <a:gsLst>
                    <a:gs pos="0">
                      <a:srgbClr val="C00000"/>
                    </a:gs>
                    <a:gs pos="82000">
                      <a:srgbClr val="FF0000"/>
                    </a:gs>
                  </a:gsLst>
                </a:gradFill>
                <a:ln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latin typeface="+mj-lt"/>
                  </a:endParaRPr>
                </a:p>
              </p:txBody>
            </p:sp>
            <p:sp>
              <p:nvSpPr>
                <p:cNvPr id="32" name="Block Arc 94"/>
                <p:cNvSpPr/>
                <p:nvPr/>
              </p:nvSpPr>
              <p:spPr bwMode="auto">
                <a:xfrm rot="6678699" flipH="1" flipV="1">
                  <a:off x="3078306" y="2819509"/>
                  <a:ext cx="3105442" cy="3094892"/>
                </a:xfrm>
                <a:prstGeom prst="blockArc">
                  <a:avLst>
                    <a:gd name="adj1" fmla="val 14941392"/>
                    <a:gd name="adj2" fmla="val 16023485"/>
                    <a:gd name="adj3" fmla="val 22736"/>
                  </a:avLst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</p:grpSp>
        <p:grpSp>
          <p:nvGrpSpPr>
            <p:cNvPr id="12302" name="组合 24"/>
            <p:cNvGrpSpPr/>
            <p:nvPr/>
          </p:nvGrpSpPr>
          <p:grpSpPr bwMode="auto">
            <a:xfrm>
              <a:off x="1154883" y="2320359"/>
              <a:ext cx="6642878" cy="1917799"/>
              <a:chOff x="417484" y="2249674"/>
              <a:chExt cx="8226903" cy="2375396"/>
            </a:xfrm>
          </p:grpSpPr>
          <p:grpSp>
            <p:nvGrpSpPr>
              <p:cNvPr id="12303" name="组合 1"/>
              <p:cNvGrpSpPr/>
              <p:nvPr/>
            </p:nvGrpSpPr>
            <p:grpSpPr bwMode="auto">
              <a:xfrm>
                <a:off x="5995590" y="2249674"/>
                <a:ext cx="2648797" cy="1174566"/>
                <a:chOff x="5995590" y="2249674"/>
                <a:chExt cx="2648797" cy="1174566"/>
              </a:xfrm>
            </p:grpSpPr>
            <p:grpSp>
              <p:nvGrpSpPr>
                <p:cNvPr id="12319" name="组合 66"/>
                <p:cNvGrpSpPr/>
                <p:nvPr/>
              </p:nvGrpSpPr>
              <p:grpSpPr bwMode="auto">
                <a:xfrm flipV="1">
                  <a:off x="5995590" y="2770416"/>
                  <a:ext cx="2405405" cy="653824"/>
                  <a:chOff x="5499099" y="4753791"/>
                  <a:chExt cx="2989948" cy="1383668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5964432" y="6127726"/>
                    <a:ext cx="2524158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 flipH="1" flipV="1">
                    <a:off x="5500163" y="4754145"/>
                    <a:ext cx="464269" cy="138190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6150227" y="2249674"/>
                  <a:ext cx="1361291" cy="639566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4000" b="1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2500" dirty="0">
                      <a:solidFill>
                        <a:srgbClr val="0070C0"/>
                      </a:solidFill>
                    </a:rPr>
                    <a:t>10%</a:t>
                  </a:r>
                  <a:endParaRPr lang="zh-CN" altLang="en-US" sz="25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2321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7081601" y="2507434"/>
                  <a:ext cx="1562786" cy="381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4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04" name="组合 2"/>
              <p:cNvGrpSpPr/>
              <p:nvPr/>
            </p:nvGrpSpPr>
            <p:grpSpPr bwMode="auto">
              <a:xfrm>
                <a:off x="5935892" y="3807847"/>
                <a:ext cx="2676445" cy="817223"/>
                <a:chOff x="5935892" y="3807847"/>
                <a:chExt cx="2676445" cy="817223"/>
              </a:xfrm>
            </p:grpSpPr>
            <p:grpSp>
              <p:nvGrpSpPr>
                <p:cNvPr id="12314" name="组合 63"/>
                <p:cNvGrpSpPr/>
                <p:nvPr/>
              </p:nvGrpSpPr>
              <p:grpSpPr bwMode="auto">
                <a:xfrm>
                  <a:off x="5935892" y="3807847"/>
                  <a:ext cx="2465103" cy="691356"/>
                  <a:chOff x="5499099" y="4753791"/>
                  <a:chExt cx="2989948" cy="1383668"/>
                </a:xfrm>
              </p:grpSpPr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5963577" y="6134984"/>
                    <a:ext cx="252502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 flipH="1" flipV="1">
                    <a:off x="5498629" y="4753307"/>
                    <a:ext cx="464949" cy="1385612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120583" y="3985504"/>
                  <a:ext cx="1361292" cy="639566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4000" b="1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2500" dirty="0">
                      <a:solidFill>
                        <a:srgbClr val="FFC000"/>
                      </a:solidFill>
                    </a:rPr>
                    <a:t>10%</a:t>
                  </a:r>
                  <a:endParaRPr lang="zh-CN" altLang="en-US" sz="25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2316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7049551" y="4224821"/>
                  <a:ext cx="1562786" cy="381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40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05" name="组合 3"/>
              <p:cNvGrpSpPr/>
              <p:nvPr/>
            </p:nvGrpSpPr>
            <p:grpSpPr bwMode="auto">
              <a:xfrm>
                <a:off x="417484" y="2656456"/>
                <a:ext cx="3371692" cy="1113781"/>
                <a:chOff x="692312" y="2636618"/>
                <a:chExt cx="3371692" cy="1113781"/>
              </a:xfrm>
            </p:grpSpPr>
            <p:grpSp>
              <p:nvGrpSpPr>
                <p:cNvPr id="12306" name="组合 60"/>
                <p:cNvGrpSpPr/>
                <p:nvPr/>
              </p:nvGrpSpPr>
              <p:grpSpPr bwMode="auto">
                <a:xfrm>
                  <a:off x="782188" y="2844486"/>
                  <a:ext cx="3281816" cy="739775"/>
                  <a:chOff x="223996" y="4029592"/>
                  <a:chExt cx="2976404" cy="738886"/>
                </a:xfrm>
              </p:grpSpPr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224496" y="4765470"/>
                    <a:ext cx="2421131" cy="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 flipV="1">
                    <a:off x="2654541" y="4036649"/>
                    <a:ext cx="545557" cy="732749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692312" y="2900768"/>
                  <a:ext cx="1943204" cy="849631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2800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综艺简体" panose="02010601030101010101" pitchFamily="65" charset="-122"/>
                      <a:ea typeface="方正综艺简体" panose="02010601030101010101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3500" b="1" dirty="0">
                      <a:solidFill>
                        <a:srgbClr val="FF0000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80%</a:t>
                  </a:r>
                  <a:endParaRPr lang="zh-CN" altLang="en-US" sz="3500" b="1" dirty="0">
                    <a:solidFill>
                      <a:srgbClr val="FF00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  <p:grpSp>
              <p:nvGrpSpPr>
                <p:cNvPr id="12308" name="组合 80"/>
                <p:cNvGrpSpPr/>
                <p:nvPr/>
              </p:nvGrpSpPr>
              <p:grpSpPr bwMode="auto">
                <a:xfrm>
                  <a:off x="2017505" y="2636618"/>
                  <a:ext cx="1562787" cy="1032971"/>
                  <a:chOff x="2017505" y="2636618"/>
                  <a:chExt cx="1562787" cy="1032971"/>
                </a:xfrm>
              </p:grpSpPr>
              <p:sp>
                <p:nvSpPr>
                  <p:cNvPr id="12309" name="Text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2962495"/>
                    <a:ext cx="1562786" cy="381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10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2636618"/>
                    <a:ext cx="1562786" cy="381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11" name="Text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3288374"/>
                    <a:ext cx="1562787" cy="381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pic>
        <p:nvPicPr>
          <p:cNvPr id="33" name="Picture 4" descr="\\Lianglong\锐普素材库 (i)\商务图片\photo-value-of-consultan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6950" y="1744663"/>
            <a:ext cx="3473450" cy="2606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27000" dist="1270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组合 33"/>
          <p:cNvGrpSpPr/>
          <p:nvPr/>
        </p:nvGrpSpPr>
        <p:grpSpPr bwMode="auto">
          <a:xfrm>
            <a:off x="1108075" y="2654300"/>
            <a:ext cx="3667125" cy="1544638"/>
            <a:chOff x="436018" y="2634614"/>
            <a:chExt cx="3306843" cy="1543686"/>
          </a:xfrm>
        </p:grpSpPr>
        <p:sp>
          <p:nvSpPr>
            <p:cNvPr id="12299" name="矩形 25"/>
            <p:cNvSpPr>
              <a:spLocks noChangeArrowheads="1"/>
            </p:cNvSpPr>
            <p:nvPr/>
          </p:nvSpPr>
          <p:spPr bwMode="auto">
            <a:xfrm>
              <a:off x="486819" y="2685414"/>
              <a:ext cx="3256042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6018" y="2634614"/>
              <a:ext cx="3306843" cy="154368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1250950" y="2132013"/>
            <a:ext cx="3201988" cy="484187"/>
            <a:chOff x="1251356" y="2131500"/>
            <a:chExt cx="3201897" cy="485013"/>
          </a:xfrm>
        </p:grpSpPr>
        <p:grpSp>
          <p:nvGrpSpPr>
            <p:cNvPr id="12295" name="组合 4"/>
            <p:cNvGrpSpPr/>
            <p:nvPr/>
          </p:nvGrpSpPr>
          <p:grpSpPr bwMode="auto">
            <a:xfrm>
              <a:off x="1251356" y="2131500"/>
              <a:ext cx="3201897" cy="485013"/>
              <a:chOff x="1270406" y="1966400"/>
              <a:chExt cx="3201897" cy="48501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864114" y="2274900"/>
                <a:ext cx="26081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1270406" y="1966400"/>
                <a:ext cx="1813708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44" name="流程图: 数据 43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" name="流程图: 数据 44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6" name="流程图: 数据 45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3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2296" name="TextBox 19"/>
            <p:cNvSpPr txBox="1">
              <a:spLocks noChangeArrowheads="1"/>
            </p:cNvSpPr>
            <p:nvPr/>
          </p:nvSpPr>
          <p:spPr bwMode="auto">
            <a:xfrm>
              <a:off x="1503839" y="22230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343582" y="82738"/>
            <a:ext cx="2339102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4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140" decel="5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140" decel="100000" autoRev="1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C:\Documents and Settings\Administrator\桌面\新建文件夹\vladstudio_801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 b="9993"/>
          <a:stretch>
            <a:fillRect/>
          </a:stretch>
        </p:blipFill>
        <p:spPr bwMode="auto">
          <a:xfrm>
            <a:off x="-14288" y="0"/>
            <a:ext cx="915828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776288" y="2192338"/>
            <a:ext cx="2592387" cy="1260475"/>
            <a:chOff x="775932" y="2191704"/>
            <a:chExt cx="2592404" cy="1261949"/>
          </a:xfrm>
        </p:grpSpPr>
        <p:sp>
          <p:nvSpPr>
            <p:cNvPr id="29" name="TextBox 28"/>
            <p:cNvSpPr txBox="1"/>
            <p:nvPr/>
          </p:nvSpPr>
          <p:spPr>
            <a:xfrm>
              <a:off x="775932" y="2806784"/>
              <a:ext cx="2592404" cy="6468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3600" spc="300">
                  <a:effectLst>
                    <a:outerShdw blurRad="50800"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汉仪超粗黑繁" pitchFamily="49" charset="-122"/>
                  <a:ea typeface="汉仪超粗黑繁" pitchFamily="49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THANKS</a:t>
              </a:r>
              <a:endParaRPr lang="zh-CN" altLang="en-US" dirty="0"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6569" y="2191704"/>
              <a:ext cx="2390791" cy="707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 b="1" spc="300">
                  <a:effectLst>
                    <a:outerShdw blurRad="50800"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谢谢观看</a:t>
              </a:r>
              <a:endParaRPr lang="zh-CN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971" y="855815"/>
            <a:ext cx="382829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pattFill prst="dkUpDiag">
                  <a:fgClr>
                    <a:schemeClr val="bg1"/>
                  </a:fgClr>
                  <a:bgClr>
                    <a:srgbClr val="21C5FF"/>
                  </a:bgClr>
                </a:patt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B</a:t>
            </a:r>
            <a:r>
              <a:rPr lang="en-US" altLang="zh-CN" sz="4500" dirty="0">
                <a:solidFill>
                  <a:schemeClr val="bg1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USINESS</a:t>
            </a:r>
            <a:endParaRPr lang="zh-CN" altLang="en-US" sz="4500" dirty="0">
              <a:solidFill>
                <a:schemeClr val="bg1"/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方正超粗黑繁体" panose="02010601030101010101" pitchFamily="65" charset="-122"/>
              <a:ea typeface="方正超粗黑繁体" panose="02010601030101010101" pitchFamily="65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418138" y="1751013"/>
            <a:ext cx="1635125" cy="276225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978920">
            <a:off x="5964238" y="241300"/>
            <a:ext cx="2335212" cy="4016375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4496896">
            <a:off x="7238207" y="2607469"/>
            <a:ext cx="1122362" cy="19177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978920">
            <a:off x="6378575" y="2133600"/>
            <a:ext cx="1347788" cy="2320925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4496896">
            <a:off x="6942138" y="3254375"/>
            <a:ext cx="825500" cy="14097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973763" y="2716213"/>
            <a:ext cx="1149350" cy="19431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1978920">
            <a:off x="7118350" y="1325563"/>
            <a:ext cx="815975" cy="140335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4496896">
            <a:off x="7245351" y="2860675"/>
            <a:ext cx="773112" cy="1322387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5973763" y="2054225"/>
            <a:ext cx="1079500" cy="1824038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21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r="14316"/>
          <a:stretch>
            <a:fillRect/>
          </a:stretch>
        </p:blipFill>
        <p:spPr bwMode="auto">
          <a:xfrm>
            <a:off x="5099050" y="25400"/>
            <a:ext cx="404495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1.11111E-6 -0.91667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5.55556E-7 1.11111E-6 L -5.55556E-7 -0.91667 " pathEditMode="relative" rAng="0" ptsTypes="AA">
                                      <p:cBhvr>
                                        <p:cTn id="16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4.44444E-6 L -0.35 -0.84334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421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44444E-6 4.44444E-6 L -0.35 -0.84334 " pathEditMode="relative" rAng="0" ptsTypes="AA">
                                      <p:cBhvr>
                                        <p:cTn id="2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421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2222E-6 1.11111E-6 L 0.3375 -0.37333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86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2222E-6 1.11111E-6 L 0.3375 -0.37333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8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5.55556E-7 1.11111E-6 L -5.55556E-7 -0.91667 " pathEditMode="relative" rAng="0" ptsTypes="AA">
                                      <p:cBhvr>
                                        <p:cTn id="2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22222E-6 1.11111E-6 L 0.3375 -0.37333 " pathEditMode="relative" rAng="0" ptsTypes="AA">
                                      <p:cBhvr>
                                        <p:cTn id="2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86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44444E-6 -4.44444E-6 L -0.35 -0.84333 " pathEditMode="relative" rAng="0" ptsTypes="AA">
                                      <p:cBhvr>
                                        <p:cTn id="30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421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0551 L -0.00052 0.29814 L -0.00069 -0.0007 " pathEditMode="relative" rAng="0" ptsTypes="AAA">
                                      <p:cBhvr>
                                        <p:cTn id="4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7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138 L 0.00208 -0.73774 L 0 -0.00324 " pathEditMode="relative" rAng="0" ptsTypes="AAA">
                                      <p:cBhvr>
                                        <p:cTn id="43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594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L 0.00052 -0.77569 L -0.00052 -0.00046 Z " pathEditMode="relative" rAng="0" ptsTypes="AAA">
                                      <p:cBhvr>
                                        <p:cTn id="45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88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WPS 演示</Application>
  <PresentationFormat>全屏显示(16:10)</PresentationFormat>
  <Paragraphs>163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方正超粗黑繁体</vt:lpstr>
      <vt:lpstr>微软雅黑</vt:lpstr>
      <vt:lpstr>方正综艺简体</vt:lpstr>
      <vt:lpstr>Broadway</vt:lpstr>
      <vt:lpstr>方正粗倩简体</vt:lpstr>
      <vt:lpstr>汉仪超粗黑繁</vt:lpstr>
      <vt:lpstr>Arial Unicode MS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M120004D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2012-02-23T03:48:00Z</dcterms:created>
  <dcterms:modified xsi:type="dcterms:W3CDTF">2018-08-28T07:20:23Z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