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ritannic Bold" panose="020B0903060703020204" pitchFamily="34" charset="0"/>
      <p:regular r:id="rId19"/>
    </p:embeddedFont>
    <p:embeddedFont>
      <p:font typeface="方正超粗黑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5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B649598-646F-437C-8588-756B59AAA69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DC53A2B-99F1-4882-92DE-2EFB2508B43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FF792-2EF0-4E5D-87F6-4A9E45C0A28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11801-20FC-4787-B3DE-86694574DF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65D8A-22B8-40C6-855F-21F5F34D3E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51CDE-D93E-4FB1-88EE-6EA8D7F9D2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E5487-16B6-46CE-87D3-4B2761C5D6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FC7E5-F9BD-4C83-99FF-F38CB3E527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1DCD-6815-4F25-B772-2AF96337620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FE2A1-3DEF-4FEB-804D-B635802C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FDE3C-1774-4602-A7AD-3766B30C80B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6B644-3C17-4613-BBC7-05D678EB6D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50101-5A5C-4DFA-932E-1CBA435B299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812C7-97EF-42F7-9665-9F6FC533ED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F5E3D-A3DC-4E36-9923-6A9357491D3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CA82B-B055-402D-9E11-2B77A24655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6BFB2-C372-4164-86C9-9118A828601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A925-F692-4BAC-8C3E-479A43E550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09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74638" y="254000"/>
            <a:ext cx="739775" cy="669925"/>
          </a:xfrm>
          <a:prstGeom prst="rect">
            <a:avLst/>
          </a:prstGeom>
          <a:noFill/>
          <a:effectLst>
            <a:outerShdw blurRad="50800" dist="38100" dir="5400000" sx="97000" sy="97000" algn="t" rotWithShape="0">
              <a:prstClr val="black">
                <a:alpha val="5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 rot="5400000">
            <a:off x="1871662" y="-963612"/>
            <a:ext cx="5400675" cy="9144000"/>
          </a:xfrm>
          <a:prstGeom prst="rect">
            <a:avLst/>
          </a:prstGeom>
          <a:solidFill>
            <a:schemeClr val="tx1">
              <a:lumMod val="95000"/>
              <a:lumOff val="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 rot="5400000">
            <a:off x="4495006" y="1647031"/>
            <a:ext cx="142875" cy="918051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64" descr="C:\Documents and Settings\Administrator.402FF8F93AC34C9\桌面\20071169118867_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4878388"/>
            <a:ext cx="1562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7B07-88F0-4046-93F8-C8238023A05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716B1F-4043-49E2-BF00-639812710A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8C364-7BAA-4A30-B1D2-8EA3D6540D5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FC526-7222-4F08-80B3-0D44341554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5BDA4-CAF9-4A18-B9E9-2367919F9A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FAA35-AACB-47FE-AB07-A61176BDAC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541FB4-B07D-4FC6-B4DA-AF3FF21A74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243771-FA7E-4FBC-AF72-51F6160D191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2700" y="0"/>
            <a:ext cx="92456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76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4610999" y="32659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F4B3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440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87908" y="14515"/>
            <a:ext cx="19050" cy="6858000"/>
          </a:xfrm>
          <a:prstGeom prst="line">
            <a:avLst/>
          </a:prstGeom>
          <a:ln w="28575">
            <a:gradFill>
              <a:gsLst>
                <a:gs pos="1000">
                  <a:srgbClr val="5C4D3A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23E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457181" y="14515"/>
            <a:ext cx="19050" cy="6858000"/>
          </a:xfrm>
          <a:prstGeom prst="line">
            <a:avLst/>
          </a:prstGeom>
          <a:ln w="28575">
            <a:gradFill>
              <a:gsLst>
                <a:gs pos="2000">
                  <a:srgbClr val="483D2C"/>
                </a:gs>
                <a:gs pos="50000">
                  <a:schemeClr val="tx1">
                    <a:lumMod val="85000"/>
                    <a:lumOff val="15000"/>
                  </a:schemeClr>
                </a:gs>
                <a:gs pos="99000">
                  <a:srgbClr val="403D3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03363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1433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64234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80272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04432"/>
                </a:gs>
                <a:gs pos="50000">
                  <a:schemeClr val="tx1">
                    <a:lumMod val="85000"/>
                    <a:lumOff val="15000"/>
                  </a:schemeClr>
                </a:gs>
                <a:gs pos="99000">
                  <a:srgbClr val="40362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64817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D4E39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64334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41726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B402F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34033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918635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53B2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73429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034090" y="14515"/>
            <a:ext cx="19050" cy="6858000"/>
          </a:xfrm>
          <a:prstGeom prst="line">
            <a:avLst/>
          </a:prstGeom>
          <a:ln w="28575">
            <a:gradFill>
              <a:gsLst>
                <a:gs pos="2000">
                  <a:srgbClr val="493E2D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23E2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95544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3B3225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E3B2E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26454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64734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441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49545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E4230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E3B2E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72453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2B251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24221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995727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572636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201E12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02D1C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418818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49362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226271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03180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0089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841918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3" y="3514725"/>
            <a:ext cx="5570537" cy="1093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 rot="5400000">
            <a:off x="4061619" y="494506"/>
            <a:ext cx="1057275" cy="918051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98394" y="143573"/>
            <a:ext cx="5956920" cy="147732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dirty="0">
                <a:solidFill>
                  <a:srgbClr val="FF9933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P</a:t>
            </a:r>
            <a:r>
              <a:rPr lang="en-US" altLang="zh-CN" sz="6000" dirty="0">
                <a:solidFill>
                  <a:schemeClr val="bg1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OWERPOINT</a:t>
            </a:r>
            <a:r>
              <a:rPr lang="zh-CN" altLang="en-US" sz="3600" dirty="0"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600" dirty="0"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956300" y="1811338"/>
            <a:ext cx="292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适用于教育及相关类别的演示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Picture 书" descr="C:\Documents and Settings\Administrator.402FF8F93AC34C9\桌面\200891719414417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1130300"/>
            <a:ext cx="2593975" cy="4178300"/>
          </a:xfrm>
          <a:prstGeom prst="rect">
            <a:avLst/>
          </a:prstGeom>
          <a:noFill/>
          <a:ln>
            <a:noFill/>
          </a:ln>
          <a:effectLst>
            <a:outerShdw blurRad="165100" dist="76200" dir="5400000" algn="t" rotWithShape="0">
              <a:srgbClr val="00000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2" name="AutoShape 118"/>
          <p:cNvSpPr>
            <a:spLocks noChangeAspect="1" noChangeArrowheads="1" noTextEdit="1"/>
          </p:cNvSpPr>
          <p:nvPr/>
        </p:nvSpPr>
        <p:spPr bwMode="auto">
          <a:xfrm>
            <a:off x="7696200" y="4552950"/>
            <a:ext cx="106203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6475413" y="5365750"/>
            <a:ext cx="2668587" cy="0"/>
          </a:xfrm>
          <a:prstGeom prst="straightConnector1">
            <a:avLst/>
          </a:prstGeom>
          <a:ln w="79375" cmpd="thickThin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7229475" y="5075238"/>
            <a:ext cx="1914525" cy="0"/>
          </a:xfrm>
          <a:prstGeom prst="straightConnector1">
            <a:avLst/>
          </a:prstGeom>
          <a:ln w="69850" cmpd="thinThick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227638" y="5465763"/>
            <a:ext cx="3916362" cy="0"/>
          </a:xfrm>
          <a:prstGeom prst="straightConnector1">
            <a:avLst/>
          </a:prstGeom>
          <a:ln w="63500" cmpd="tri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6067425" y="5233988"/>
            <a:ext cx="3076575" cy="0"/>
          </a:xfrm>
          <a:prstGeom prst="straightConnector1">
            <a:avLst/>
          </a:prstGeom>
          <a:ln w="69850" cmpd="thinThick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6" presetClass="entr" presetSubtype="0" fill="hold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6" dur="3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7" dur="3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12" presetClass="entr" presetSubtype="2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611188" y="1557338"/>
            <a:ext cx="7993062" cy="3600450"/>
            <a:chOff x="611560" y="1556792"/>
            <a:chExt cx="7992888" cy="3600400"/>
          </a:xfrm>
        </p:grpSpPr>
        <p:grpSp>
          <p:nvGrpSpPr>
            <p:cNvPr id="8196" name="组合 74"/>
            <p:cNvGrpSpPr/>
            <p:nvPr/>
          </p:nvGrpSpPr>
          <p:grpSpPr bwMode="auto">
            <a:xfrm>
              <a:off x="611560" y="1556792"/>
              <a:ext cx="7992888" cy="3600400"/>
              <a:chOff x="2555776" y="3447678"/>
              <a:chExt cx="5040560" cy="37804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55776" y="3447678"/>
                <a:ext cx="4968480" cy="36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627856" y="3465680"/>
                <a:ext cx="4968480" cy="360040"/>
              </a:xfrm>
              <a:prstGeom prst="rect">
                <a:avLst/>
              </a:prstGeom>
              <a:solidFill>
                <a:srgbClr val="C2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197" name="矩形 1"/>
            <p:cNvSpPr>
              <a:spLocks noChangeArrowheads="1"/>
            </p:cNvSpPr>
            <p:nvPr/>
          </p:nvSpPr>
          <p:spPr bwMode="auto">
            <a:xfrm>
              <a:off x="870799" y="2200796"/>
              <a:ext cx="747441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 bwMode="auto">
          <a:xfrm>
            <a:off x="1692275" y="4508500"/>
            <a:ext cx="5543550" cy="441325"/>
            <a:chOff x="1691680" y="4509120"/>
            <a:chExt cx="5544616" cy="441340"/>
          </a:xfrm>
        </p:grpSpPr>
        <p:grpSp>
          <p:nvGrpSpPr>
            <p:cNvPr id="9235" name="组合 15"/>
            <p:cNvGrpSpPr/>
            <p:nvPr/>
          </p:nvGrpSpPr>
          <p:grpSpPr bwMode="auto">
            <a:xfrm>
              <a:off x="1691680" y="4509120"/>
              <a:ext cx="5544616" cy="432048"/>
              <a:chOff x="2771800" y="1700808"/>
              <a:chExt cx="5040560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771800" y="1700808"/>
                <a:ext cx="4968387" cy="36037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843973" y="1772248"/>
                <a:ext cx="4968387" cy="360375"/>
              </a:xfrm>
              <a:prstGeom prst="rect">
                <a:avLst/>
              </a:prstGeom>
              <a:solidFill>
                <a:srgbClr val="3DA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36" name="TextBox 36"/>
            <p:cNvSpPr txBox="1">
              <a:spLocks noChangeArrowheads="1"/>
            </p:cNvSpPr>
            <p:nvPr/>
          </p:nvSpPr>
          <p:spPr bwMode="auto">
            <a:xfrm>
              <a:off x="3751166" y="4581128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1692275" y="1989138"/>
            <a:ext cx="5543550" cy="441325"/>
            <a:chOff x="1691680" y="1988840"/>
            <a:chExt cx="5544616" cy="441340"/>
          </a:xfrm>
        </p:grpSpPr>
        <p:grpSp>
          <p:nvGrpSpPr>
            <p:cNvPr id="9231" name="组合 12"/>
            <p:cNvGrpSpPr/>
            <p:nvPr/>
          </p:nvGrpSpPr>
          <p:grpSpPr bwMode="auto">
            <a:xfrm>
              <a:off x="1691680" y="1988840"/>
              <a:ext cx="5544616" cy="432048"/>
              <a:chOff x="2555776" y="3447678"/>
              <a:chExt cx="5040560" cy="43204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555776" y="3447678"/>
                <a:ext cx="4968387" cy="3603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627949" y="3519117"/>
                <a:ext cx="4968387" cy="360376"/>
              </a:xfrm>
              <a:prstGeom prst="rect">
                <a:avLst/>
              </a:prstGeom>
              <a:solidFill>
                <a:srgbClr val="C2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32" name="TextBox 16"/>
            <p:cNvSpPr txBox="1">
              <a:spLocks noChangeArrowheads="1"/>
            </p:cNvSpPr>
            <p:nvPr/>
          </p:nvSpPr>
          <p:spPr bwMode="auto">
            <a:xfrm>
              <a:off x="3751166" y="2060848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1692275" y="3668713"/>
            <a:ext cx="5543550" cy="431800"/>
            <a:chOff x="1691680" y="3669026"/>
            <a:chExt cx="5544616" cy="432048"/>
          </a:xfrm>
        </p:grpSpPr>
        <p:grpSp>
          <p:nvGrpSpPr>
            <p:cNvPr id="9227" name="组合 14"/>
            <p:cNvGrpSpPr/>
            <p:nvPr/>
          </p:nvGrpSpPr>
          <p:grpSpPr bwMode="auto">
            <a:xfrm>
              <a:off x="1691680" y="3669026"/>
              <a:ext cx="5544616" cy="432048"/>
              <a:chOff x="2411760" y="4581128"/>
              <a:chExt cx="5040560" cy="43204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11760" y="4581128"/>
                <a:ext cx="4968387" cy="36056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483933" y="4652606"/>
                <a:ext cx="4968387" cy="360570"/>
              </a:xfrm>
              <a:prstGeom prst="rect">
                <a:avLst/>
              </a:prstGeom>
              <a:solidFill>
                <a:srgbClr val="9CB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28" name="TextBox 35"/>
            <p:cNvSpPr txBox="1">
              <a:spLocks noChangeArrowheads="1"/>
            </p:cNvSpPr>
            <p:nvPr/>
          </p:nvSpPr>
          <p:spPr bwMode="auto">
            <a:xfrm>
              <a:off x="3751166" y="3717032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692275" y="2828925"/>
            <a:ext cx="5543550" cy="431800"/>
            <a:chOff x="1691680" y="2828933"/>
            <a:chExt cx="5544616" cy="432048"/>
          </a:xfrm>
        </p:grpSpPr>
        <p:grpSp>
          <p:nvGrpSpPr>
            <p:cNvPr id="9223" name="组合 13"/>
            <p:cNvGrpSpPr/>
            <p:nvPr/>
          </p:nvGrpSpPr>
          <p:grpSpPr bwMode="auto">
            <a:xfrm>
              <a:off x="1691680" y="2828933"/>
              <a:ext cx="5544616" cy="432048"/>
              <a:chOff x="2915816" y="2564904"/>
              <a:chExt cx="5040560" cy="43204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915816" y="2564904"/>
                <a:ext cx="4968387" cy="3605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987989" y="2636383"/>
                <a:ext cx="4968387" cy="360569"/>
              </a:xfrm>
              <a:prstGeom prst="rect">
                <a:avLst/>
              </a:prstGeom>
              <a:solidFill>
                <a:srgbClr val="F79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24" name="TextBox 34"/>
            <p:cNvSpPr txBox="1">
              <a:spLocks noChangeArrowheads="1"/>
            </p:cNvSpPr>
            <p:nvPr/>
          </p:nvSpPr>
          <p:spPr bwMode="auto">
            <a:xfrm>
              <a:off x="3751166" y="2852936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71550" y="461963"/>
            <a:ext cx="12461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692275" y="3059113"/>
            <a:ext cx="5543550" cy="441325"/>
            <a:chOff x="1691680" y="3059668"/>
            <a:chExt cx="5544616" cy="441340"/>
          </a:xfrm>
        </p:grpSpPr>
        <p:grpSp>
          <p:nvGrpSpPr>
            <p:cNvPr id="10244" name="组合 2"/>
            <p:cNvGrpSpPr/>
            <p:nvPr/>
          </p:nvGrpSpPr>
          <p:grpSpPr bwMode="auto">
            <a:xfrm>
              <a:off x="1691680" y="3059668"/>
              <a:ext cx="5544616" cy="432048"/>
              <a:chOff x="2555776" y="3447678"/>
              <a:chExt cx="5040560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555776" y="3447678"/>
                <a:ext cx="4968387" cy="3603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627949" y="3519117"/>
                <a:ext cx="4968387" cy="360376"/>
              </a:xfrm>
              <a:prstGeom prst="rect">
                <a:avLst/>
              </a:prstGeom>
              <a:solidFill>
                <a:srgbClr val="BE4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45" name="TextBox 5"/>
            <p:cNvSpPr txBox="1">
              <a:spLocks noChangeArrowheads="1"/>
            </p:cNvSpPr>
            <p:nvPr/>
          </p:nvSpPr>
          <p:spPr bwMode="auto">
            <a:xfrm>
              <a:off x="3751166" y="3131676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3440113" y="2060575"/>
            <a:ext cx="766762" cy="1674813"/>
            <a:chOff x="1289" y="2069"/>
            <a:chExt cx="614" cy="872"/>
          </a:xfrm>
        </p:grpSpPr>
        <p:sp>
          <p:nvSpPr>
            <p:cNvPr id="11295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292" y="2069"/>
              <a:ext cx="60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Freeform 15"/>
            <p:cNvSpPr/>
            <p:nvPr/>
          </p:nvSpPr>
          <p:spPr bwMode="auto">
            <a:xfrm>
              <a:off x="1438" y="2069"/>
              <a:ext cx="465" cy="872"/>
            </a:xfrm>
            <a:custGeom>
              <a:avLst/>
              <a:gdLst>
                <a:gd name="T0" fmla="*/ 465 w 465"/>
                <a:gd name="T1" fmla="*/ 818 h 872"/>
                <a:gd name="T2" fmla="*/ 319 w 465"/>
                <a:gd name="T3" fmla="*/ 872 h 872"/>
                <a:gd name="T4" fmla="*/ 0 w 465"/>
                <a:gd name="T5" fmla="*/ 622 h 872"/>
                <a:gd name="T6" fmla="*/ 0 w 465"/>
                <a:gd name="T7" fmla="*/ 0 h 872"/>
                <a:gd name="T8" fmla="*/ 465 w 465"/>
                <a:gd name="T9" fmla="*/ 199 h 872"/>
                <a:gd name="T10" fmla="*/ 465 w 465"/>
                <a:gd name="T11" fmla="*/ 818 h 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" h="872">
                  <a:moveTo>
                    <a:pt x="465" y="818"/>
                  </a:moveTo>
                  <a:lnTo>
                    <a:pt x="319" y="87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465" y="199"/>
                  </a:lnTo>
                  <a:lnTo>
                    <a:pt x="465" y="818"/>
                  </a:lnTo>
                  <a:close/>
                </a:path>
              </a:pathLst>
            </a:custGeom>
            <a:solidFill>
              <a:srgbClr val="A7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16"/>
            <p:cNvSpPr/>
            <p:nvPr/>
          </p:nvSpPr>
          <p:spPr bwMode="auto">
            <a:xfrm>
              <a:off x="1292" y="2123"/>
              <a:ext cx="465" cy="818"/>
            </a:xfrm>
            <a:custGeom>
              <a:avLst/>
              <a:gdLst>
                <a:gd name="T0" fmla="*/ 465 w 465"/>
                <a:gd name="T1" fmla="*/ 818 h 818"/>
                <a:gd name="T2" fmla="*/ 0 w 465"/>
                <a:gd name="T3" fmla="*/ 622 h 818"/>
                <a:gd name="T4" fmla="*/ 0 w 465"/>
                <a:gd name="T5" fmla="*/ 0 h 818"/>
                <a:gd name="T6" fmla="*/ 465 w 465"/>
                <a:gd name="T7" fmla="*/ 199 h 818"/>
                <a:gd name="T8" fmla="*/ 465 w 465"/>
                <a:gd name="T9" fmla="*/ 818 h 8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" h="818">
                  <a:moveTo>
                    <a:pt x="465" y="818"/>
                  </a:moveTo>
                  <a:lnTo>
                    <a:pt x="0" y="622"/>
                  </a:lnTo>
                  <a:lnTo>
                    <a:pt x="0" y="0"/>
                  </a:lnTo>
                  <a:lnTo>
                    <a:pt x="465" y="199"/>
                  </a:lnTo>
                  <a:lnTo>
                    <a:pt x="465" y="818"/>
                  </a:lnTo>
                  <a:close/>
                </a:path>
              </a:pathLst>
            </a:cu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Freeform 17"/>
            <p:cNvSpPr/>
            <p:nvPr/>
          </p:nvSpPr>
          <p:spPr bwMode="auto">
            <a:xfrm>
              <a:off x="1289" y="2069"/>
              <a:ext cx="611" cy="253"/>
            </a:xfrm>
            <a:custGeom>
              <a:avLst/>
              <a:gdLst>
                <a:gd name="T0" fmla="*/ 611 w 611"/>
                <a:gd name="T1" fmla="*/ 199 h 253"/>
                <a:gd name="T2" fmla="*/ 146 w 611"/>
                <a:gd name="T3" fmla="*/ 0 h 253"/>
                <a:gd name="T4" fmla="*/ 0 w 611"/>
                <a:gd name="T5" fmla="*/ 54 h 253"/>
                <a:gd name="T6" fmla="*/ 465 w 611"/>
                <a:gd name="T7" fmla="*/ 253 h 253"/>
                <a:gd name="T8" fmla="*/ 611 w 611"/>
                <a:gd name="T9" fmla="*/ 199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1" h="253">
                  <a:moveTo>
                    <a:pt x="611" y="199"/>
                  </a:moveTo>
                  <a:lnTo>
                    <a:pt x="146" y="0"/>
                  </a:lnTo>
                  <a:lnTo>
                    <a:pt x="0" y="54"/>
                  </a:lnTo>
                  <a:lnTo>
                    <a:pt x="465" y="253"/>
                  </a:lnTo>
                  <a:lnTo>
                    <a:pt x="611" y="199"/>
                  </a:lnTo>
                  <a:close/>
                </a:path>
              </a:pathLst>
            </a:custGeom>
            <a:solidFill>
              <a:srgbClr val="D28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64" name="组合 5163"/>
          <p:cNvGrpSpPr/>
          <p:nvPr/>
        </p:nvGrpSpPr>
        <p:grpSpPr bwMode="auto">
          <a:xfrm>
            <a:off x="3432175" y="3362325"/>
            <a:ext cx="2008188" cy="1292225"/>
            <a:chOff x="3431919" y="3362067"/>
            <a:chExt cx="2008986" cy="1292809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3431919" y="3362067"/>
              <a:ext cx="2008986" cy="129280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4" name="TextBox 50"/>
            <p:cNvSpPr txBox="1">
              <a:spLocks noChangeArrowheads="1"/>
            </p:cNvSpPr>
            <p:nvPr/>
          </p:nvSpPr>
          <p:spPr bwMode="auto">
            <a:xfrm rot="1963856">
              <a:off x="3858887" y="4013725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63" name="组合 5162"/>
          <p:cNvGrpSpPr/>
          <p:nvPr/>
        </p:nvGrpSpPr>
        <p:grpSpPr bwMode="auto">
          <a:xfrm>
            <a:off x="2324100" y="3336925"/>
            <a:ext cx="2039938" cy="1319213"/>
            <a:chOff x="2324616" y="3336667"/>
            <a:chExt cx="2039176" cy="1318844"/>
          </a:xfrm>
        </p:grpSpPr>
        <p:cxnSp>
          <p:nvCxnSpPr>
            <p:cNvPr id="48" name="直接箭头连接符 47"/>
            <p:cNvCxnSpPr/>
            <p:nvPr/>
          </p:nvCxnSpPr>
          <p:spPr>
            <a:xfrm>
              <a:off x="2324616" y="3336667"/>
              <a:ext cx="2039176" cy="13188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2" name="TextBox 55"/>
            <p:cNvSpPr txBox="1">
              <a:spLocks noChangeArrowheads="1"/>
            </p:cNvSpPr>
            <p:nvPr/>
          </p:nvSpPr>
          <p:spPr bwMode="auto">
            <a:xfrm rot="1963856">
              <a:off x="2764284" y="3985149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65" name="组合 5164"/>
          <p:cNvGrpSpPr/>
          <p:nvPr/>
        </p:nvGrpSpPr>
        <p:grpSpPr bwMode="auto">
          <a:xfrm>
            <a:off x="4529138" y="3365500"/>
            <a:ext cx="2047875" cy="1322388"/>
            <a:chOff x="4529850" y="3365877"/>
            <a:chExt cx="2046506" cy="1321384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4529850" y="3365877"/>
              <a:ext cx="2046506" cy="132138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0" name="TextBox 56"/>
            <p:cNvSpPr txBox="1">
              <a:spLocks noChangeArrowheads="1"/>
            </p:cNvSpPr>
            <p:nvPr/>
          </p:nvSpPr>
          <p:spPr bwMode="auto">
            <a:xfrm rot="1963856">
              <a:off x="5022223" y="4042299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66" name="组合 5165"/>
          <p:cNvGrpSpPr/>
          <p:nvPr/>
        </p:nvGrpSpPr>
        <p:grpSpPr bwMode="auto">
          <a:xfrm>
            <a:off x="5599113" y="3376613"/>
            <a:ext cx="2046287" cy="1323975"/>
            <a:chOff x="5599190" y="3376037"/>
            <a:chExt cx="2046215" cy="1323924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5599190" y="3376037"/>
              <a:ext cx="2046215" cy="1323924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8" name="TextBox 57"/>
            <p:cNvSpPr txBox="1">
              <a:spLocks noChangeArrowheads="1"/>
            </p:cNvSpPr>
            <p:nvPr/>
          </p:nvSpPr>
          <p:spPr bwMode="auto">
            <a:xfrm rot="1963856">
              <a:off x="6089023" y="4061350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40" name="Group 20"/>
          <p:cNvGrpSpPr>
            <a:grpSpLocks noChangeAspect="1"/>
          </p:cNvGrpSpPr>
          <p:nvPr/>
        </p:nvGrpSpPr>
        <p:grpSpPr bwMode="auto">
          <a:xfrm>
            <a:off x="2325688" y="2027238"/>
            <a:ext cx="765175" cy="1679575"/>
            <a:chOff x="2197" y="1199"/>
            <a:chExt cx="482" cy="1058"/>
          </a:xfrm>
        </p:grpSpPr>
        <p:sp>
          <p:nvSpPr>
            <p:cNvPr id="1128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197" y="1202"/>
              <a:ext cx="48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21"/>
            <p:cNvSpPr/>
            <p:nvPr/>
          </p:nvSpPr>
          <p:spPr bwMode="auto">
            <a:xfrm>
              <a:off x="2314" y="1199"/>
              <a:ext cx="365" cy="1055"/>
            </a:xfrm>
            <a:custGeom>
              <a:avLst/>
              <a:gdLst>
                <a:gd name="T0" fmla="*/ 365 w 365"/>
                <a:gd name="T1" fmla="*/ 989 h 1055"/>
                <a:gd name="T2" fmla="*/ 249 w 365"/>
                <a:gd name="T3" fmla="*/ 1055 h 1055"/>
                <a:gd name="T4" fmla="*/ 0 w 365"/>
                <a:gd name="T5" fmla="*/ 752 h 1055"/>
                <a:gd name="T6" fmla="*/ 0 w 365"/>
                <a:gd name="T7" fmla="*/ 0 h 1055"/>
                <a:gd name="T8" fmla="*/ 365 w 365"/>
                <a:gd name="T9" fmla="*/ 240 h 1055"/>
                <a:gd name="T10" fmla="*/ 365 w 365"/>
                <a:gd name="T11" fmla="*/ 989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1055">
                  <a:moveTo>
                    <a:pt x="365" y="989"/>
                  </a:moveTo>
                  <a:lnTo>
                    <a:pt x="249" y="1055"/>
                  </a:lnTo>
                  <a:lnTo>
                    <a:pt x="0" y="752"/>
                  </a:lnTo>
                  <a:lnTo>
                    <a:pt x="0" y="0"/>
                  </a:lnTo>
                  <a:lnTo>
                    <a:pt x="365" y="240"/>
                  </a:lnTo>
                  <a:lnTo>
                    <a:pt x="365" y="9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85" name="Freeform 22"/>
            <p:cNvSpPr/>
            <p:nvPr/>
          </p:nvSpPr>
          <p:spPr bwMode="auto">
            <a:xfrm>
              <a:off x="2199" y="1265"/>
              <a:ext cx="364" cy="989"/>
            </a:xfrm>
            <a:custGeom>
              <a:avLst/>
              <a:gdLst>
                <a:gd name="T0" fmla="*/ 364 w 364"/>
                <a:gd name="T1" fmla="*/ 989 h 989"/>
                <a:gd name="T2" fmla="*/ 0 w 364"/>
                <a:gd name="T3" fmla="*/ 752 h 989"/>
                <a:gd name="T4" fmla="*/ 0 w 364"/>
                <a:gd name="T5" fmla="*/ 0 h 989"/>
                <a:gd name="T6" fmla="*/ 364 w 364"/>
                <a:gd name="T7" fmla="*/ 240 h 989"/>
                <a:gd name="T8" fmla="*/ 364 w 364"/>
                <a:gd name="T9" fmla="*/ 989 h 9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989">
                  <a:moveTo>
                    <a:pt x="364" y="989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364" y="240"/>
                  </a:lnTo>
                  <a:lnTo>
                    <a:pt x="364" y="989"/>
                  </a:lnTo>
                  <a:close/>
                </a:path>
              </a:pathLst>
            </a:custGeom>
            <a:solidFill>
              <a:srgbClr val="F68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Freeform 23"/>
            <p:cNvSpPr/>
            <p:nvPr/>
          </p:nvSpPr>
          <p:spPr bwMode="auto">
            <a:xfrm>
              <a:off x="2197" y="1199"/>
              <a:ext cx="480" cy="306"/>
            </a:xfrm>
            <a:custGeom>
              <a:avLst/>
              <a:gdLst>
                <a:gd name="T0" fmla="*/ 480 w 480"/>
                <a:gd name="T1" fmla="*/ 240 h 306"/>
                <a:gd name="T2" fmla="*/ 115 w 480"/>
                <a:gd name="T3" fmla="*/ 0 h 306"/>
                <a:gd name="T4" fmla="*/ 0 w 480"/>
                <a:gd name="T5" fmla="*/ 66 h 306"/>
                <a:gd name="T6" fmla="*/ 364 w 480"/>
                <a:gd name="T7" fmla="*/ 306 h 306"/>
                <a:gd name="T8" fmla="*/ 480 w 480"/>
                <a:gd name="T9" fmla="*/ 24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306">
                  <a:moveTo>
                    <a:pt x="480" y="240"/>
                  </a:moveTo>
                  <a:lnTo>
                    <a:pt x="115" y="0"/>
                  </a:lnTo>
                  <a:lnTo>
                    <a:pt x="0" y="66"/>
                  </a:lnTo>
                  <a:lnTo>
                    <a:pt x="364" y="306"/>
                  </a:lnTo>
                  <a:lnTo>
                    <a:pt x="480" y="240"/>
                  </a:lnTo>
                  <a:close/>
                </a:path>
              </a:pathLst>
            </a:custGeom>
            <a:solidFill>
              <a:srgbClr val="F79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Group 26"/>
          <p:cNvGrpSpPr>
            <a:grpSpLocks noChangeAspect="1"/>
          </p:cNvGrpSpPr>
          <p:nvPr/>
        </p:nvGrpSpPr>
        <p:grpSpPr bwMode="auto">
          <a:xfrm>
            <a:off x="4532313" y="2051050"/>
            <a:ext cx="765175" cy="1674813"/>
            <a:chOff x="2878" y="1214"/>
            <a:chExt cx="482" cy="1055"/>
          </a:xfrm>
        </p:grpSpPr>
        <p:sp>
          <p:nvSpPr>
            <p:cNvPr id="11279" name="AutoShape 25"/>
            <p:cNvSpPr>
              <a:spLocks noChangeAspect="1" noChangeArrowheads="1" noTextEdit="1"/>
            </p:cNvSpPr>
            <p:nvPr/>
          </p:nvSpPr>
          <p:spPr bwMode="auto">
            <a:xfrm>
              <a:off x="2878" y="1214"/>
              <a:ext cx="48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Freeform 27"/>
            <p:cNvSpPr/>
            <p:nvPr/>
          </p:nvSpPr>
          <p:spPr bwMode="auto">
            <a:xfrm>
              <a:off x="2995" y="1214"/>
              <a:ext cx="365" cy="1055"/>
            </a:xfrm>
            <a:custGeom>
              <a:avLst/>
              <a:gdLst>
                <a:gd name="T0" fmla="*/ 365 w 365"/>
                <a:gd name="T1" fmla="*/ 989 h 1055"/>
                <a:gd name="T2" fmla="*/ 249 w 365"/>
                <a:gd name="T3" fmla="*/ 1055 h 1055"/>
                <a:gd name="T4" fmla="*/ 0 w 365"/>
                <a:gd name="T5" fmla="*/ 752 h 1055"/>
                <a:gd name="T6" fmla="*/ 0 w 365"/>
                <a:gd name="T7" fmla="*/ 0 h 1055"/>
                <a:gd name="T8" fmla="*/ 365 w 365"/>
                <a:gd name="T9" fmla="*/ 240 h 1055"/>
                <a:gd name="T10" fmla="*/ 365 w 365"/>
                <a:gd name="T11" fmla="*/ 989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1055">
                  <a:moveTo>
                    <a:pt x="365" y="989"/>
                  </a:moveTo>
                  <a:lnTo>
                    <a:pt x="249" y="1055"/>
                  </a:lnTo>
                  <a:lnTo>
                    <a:pt x="0" y="752"/>
                  </a:lnTo>
                  <a:lnTo>
                    <a:pt x="0" y="0"/>
                  </a:lnTo>
                  <a:lnTo>
                    <a:pt x="365" y="240"/>
                  </a:lnTo>
                  <a:lnTo>
                    <a:pt x="365" y="98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81" name="Freeform 28"/>
            <p:cNvSpPr/>
            <p:nvPr/>
          </p:nvSpPr>
          <p:spPr bwMode="auto">
            <a:xfrm>
              <a:off x="2880" y="1280"/>
              <a:ext cx="364" cy="989"/>
            </a:xfrm>
            <a:custGeom>
              <a:avLst/>
              <a:gdLst>
                <a:gd name="T0" fmla="*/ 364 w 364"/>
                <a:gd name="T1" fmla="*/ 989 h 989"/>
                <a:gd name="T2" fmla="*/ 0 w 364"/>
                <a:gd name="T3" fmla="*/ 752 h 989"/>
                <a:gd name="T4" fmla="*/ 0 w 364"/>
                <a:gd name="T5" fmla="*/ 0 h 989"/>
                <a:gd name="T6" fmla="*/ 364 w 364"/>
                <a:gd name="T7" fmla="*/ 240 h 989"/>
                <a:gd name="T8" fmla="*/ 364 w 364"/>
                <a:gd name="T9" fmla="*/ 989 h 9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989">
                  <a:moveTo>
                    <a:pt x="364" y="989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364" y="240"/>
                  </a:lnTo>
                  <a:lnTo>
                    <a:pt x="364" y="989"/>
                  </a:lnTo>
                  <a:close/>
                </a:path>
              </a:pathLst>
            </a:custGeom>
            <a:solidFill>
              <a:srgbClr val="9CB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Freeform 29"/>
            <p:cNvSpPr/>
            <p:nvPr/>
          </p:nvSpPr>
          <p:spPr bwMode="auto">
            <a:xfrm>
              <a:off x="2878" y="1214"/>
              <a:ext cx="480" cy="306"/>
            </a:xfrm>
            <a:custGeom>
              <a:avLst/>
              <a:gdLst>
                <a:gd name="T0" fmla="*/ 480 w 480"/>
                <a:gd name="T1" fmla="*/ 240 h 306"/>
                <a:gd name="T2" fmla="*/ 115 w 480"/>
                <a:gd name="T3" fmla="*/ 0 h 306"/>
                <a:gd name="T4" fmla="*/ 0 w 480"/>
                <a:gd name="T5" fmla="*/ 66 h 306"/>
                <a:gd name="T6" fmla="*/ 364 w 480"/>
                <a:gd name="T7" fmla="*/ 306 h 306"/>
                <a:gd name="T8" fmla="*/ 480 w 480"/>
                <a:gd name="T9" fmla="*/ 24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06">
                  <a:moveTo>
                    <a:pt x="480" y="240"/>
                  </a:moveTo>
                  <a:lnTo>
                    <a:pt x="115" y="0"/>
                  </a:lnTo>
                  <a:lnTo>
                    <a:pt x="0" y="66"/>
                  </a:lnTo>
                  <a:lnTo>
                    <a:pt x="364" y="306"/>
                  </a:lnTo>
                  <a:lnTo>
                    <a:pt x="480" y="24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5150" name="Group 32"/>
          <p:cNvGrpSpPr>
            <a:grpSpLocks noChangeAspect="1"/>
          </p:cNvGrpSpPr>
          <p:nvPr/>
        </p:nvGrpSpPr>
        <p:grpSpPr bwMode="auto">
          <a:xfrm>
            <a:off x="5605463" y="2070100"/>
            <a:ext cx="760412" cy="1674813"/>
            <a:chOff x="3554" y="1226"/>
            <a:chExt cx="479" cy="1055"/>
          </a:xfrm>
        </p:grpSpPr>
        <p:sp>
          <p:nvSpPr>
            <p:cNvPr id="1127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554" y="1226"/>
              <a:ext cx="479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Freeform 33"/>
            <p:cNvSpPr/>
            <p:nvPr/>
          </p:nvSpPr>
          <p:spPr bwMode="auto">
            <a:xfrm>
              <a:off x="3669" y="1226"/>
              <a:ext cx="366" cy="1055"/>
            </a:xfrm>
            <a:custGeom>
              <a:avLst/>
              <a:gdLst>
                <a:gd name="T0" fmla="*/ 366 w 366"/>
                <a:gd name="T1" fmla="*/ 989 h 1055"/>
                <a:gd name="T2" fmla="*/ 251 w 366"/>
                <a:gd name="T3" fmla="*/ 1055 h 1055"/>
                <a:gd name="T4" fmla="*/ 0 w 366"/>
                <a:gd name="T5" fmla="*/ 752 h 1055"/>
                <a:gd name="T6" fmla="*/ 0 w 366"/>
                <a:gd name="T7" fmla="*/ 0 h 1055"/>
                <a:gd name="T8" fmla="*/ 366 w 366"/>
                <a:gd name="T9" fmla="*/ 240 h 1055"/>
                <a:gd name="T10" fmla="*/ 366 w 366"/>
                <a:gd name="T11" fmla="*/ 989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055">
                  <a:moveTo>
                    <a:pt x="366" y="989"/>
                  </a:moveTo>
                  <a:lnTo>
                    <a:pt x="251" y="1055"/>
                  </a:lnTo>
                  <a:lnTo>
                    <a:pt x="0" y="752"/>
                  </a:lnTo>
                  <a:lnTo>
                    <a:pt x="0" y="0"/>
                  </a:lnTo>
                  <a:lnTo>
                    <a:pt x="366" y="240"/>
                  </a:lnTo>
                  <a:lnTo>
                    <a:pt x="366" y="98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77" name="Freeform 34"/>
            <p:cNvSpPr/>
            <p:nvPr/>
          </p:nvSpPr>
          <p:spPr bwMode="auto">
            <a:xfrm>
              <a:off x="3554" y="1292"/>
              <a:ext cx="366" cy="989"/>
            </a:xfrm>
            <a:custGeom>
              <a:avLst/>
              <a:gdLst>
                <a:gd name="T0" fmla="*/ 366 w 366"/>
                <a:gd name="T1" fmla="*/ 989 h 989"/>
                <a:gd name="T2" fmla="*/ 0 w 366"/>
                <a:gd name="T3" fmla="*/ 752 h 989"/>
                <a:gd name="T4" fmla="*/ 0 w 366"/>
                <a:gd name="T5" fmla="*/ 0 h 989"/>
                <a:gd name="T6" fmla="*/ 366 w 366"/>
                <a:gd name="T7" fmla="*/ 240 h 989"/>
                <a:gd name="T8" fmla="*/ 366 w 366"/>
                <a:gd name="T9" fmla="*/ 989 h 9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989">
                  <a:moveTo>
                    <a:pt x="366" y="989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366" y="240"/>
                  </a:lnTo>
                  <a:lnTo>
                    <a:pt x="366" y="989"/>
                  </a:lnTo>
                  <a:close/>
                </a:path>
              </a:pathLst>
            </a:custGeom>
            <a:solidFill>
              <a:srgbClr val="38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35"/>
            <p:cNvSpPr/>
            <p:nvPr/>
          </p:nvSpPr>
          <p:spPr bwMode="auto">
            <a:xfrm>
              <a:off x="3554" y="1226"/>
              <a:ext cx="481" cy="306"/>
            </a:xfrm>
            <a:custGeom>
              <a:avLst/>
              <a:gdLst>
                <a:gd name="T0" fmla="*/ 481 w 481"/>
                <a:gd name="T1" fmla="*/ 240 h 306"/>
                <a:gd name="T2" fmla="*/ 115 w 481"/>
                <a:gd name="T3" fmla="*/ 0 h 306"/>
                <a:gd name="T4" fmla="*/ 0 w 481"/>
                <a:gd name="T5" fmla="*/ 66 h 306"/>
                <a:gd name="T6" fmla="*/ 366 w 481"/>
                <a:gd name="T7" fmla="*/ 306 h 306"/>
                <a:gd name="T8" fmla="*/ 481 w 481"/>
                <a:gd name="T9" fmla="*/ 24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306">
                  <a:moveTo>
                    <a:pt x="481" y="240"/>
                  </a:moveTo>
                  <a:lnTo>
                    <a:pt x="115" y="0"/>
                  </a:lnTo>
                  <a:lnTo>
                    <a:pt x="0" y="66"/>
                  </a:lnTo>
                  <a:lnTo>
                    <a:pt x="366" y="306"/>
                  </a:lnTo>
                  <a:lnTo>
                    <a:pt x="481" y="240"/>
                  </a:lnTo>
                  <a:close/>
                </a:path>
              </a:pathLst>
            </a:custGeom>
            <a:solidFill>
              <a:srgbClr val="62C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 bwMode="auto">
          <a:xfrm>
            <a:off x="3316288" y="1557338"/>
            <a:ext cx="2511425" cy="431800"/>
            <a:chOff x="3315990" y="1557739"/>
            <a:chExt cx="2512020" cy="432048"/>
          </a:xfrm>
        </p:grpSpPr>
        <p:grpSp>
          <p:nvGrpSpPr>
            <p:cNvPr id="12335" name="组合 31"/>
            <p:cNvGrpSpPr/>
            <p:nvPr/>
          </p:nvGrpSpPr>
          <p:grpSpPr bwMode="auto">
            <a:xfrm>
              <a:off x="3315990" y="1557739"/>
              <a:ext cx="2512020" cy="432048"/>
              <a:chOff x="2411760" y="4581128"/>
              <a:chExt cx="5040560" cy="43204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411760" y="4581128"/>
                <a:ext cx="4967277" cy="36056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85041" y="4652606"/>
                <a:ext cx="4967279" cy="360570"/>
              </a:xfrm>
              <a:prstGeom prst="rect">
                <a:avLst/>
              </a:prstGeom>
              <a:solidFill>
                <a:srgbClr val="9CB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36" name="TextBox 34"/>
            <p:cNvSpPr txBox="1">
              <a:spLocks noChangeArrowheads="1"/>
            </p:cNvSpPr>
            <p:nvPr/>
          </p:nvSpPr>
          <p:spPr bwMode="auto">
            <a:xfrm>
              <a:off x="3864114" y="1643845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 bwMode="auto">
          <a:xfrm>
            <a:off x="1498600" y="2540000"/>
            <a:ext cx="6103938" cy="2371725"/>
            <a:chOff x="1498040" y="2540001"/>
            <a:chExt cx="6104131" cy="2372483"/>
          </a:xfrm>
        </p:grpSpPr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1507565" y="2540001"/>
              <a:ext cx="0" cy="2372483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 rot="16200000">
              <a:off x="4550106" y="1860419"/>
              <a:ext cx="0" cy="6104131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961918" y="2687686"/>
              <a:ext cx="0" cy="2224798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184332" y="2687686"/>
              <a:ext cx="0" cy="2224798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413095" y="2687686"/>
              <a:ext cx="0" cy="2224798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31567" y="2687686"/>
              <a:ext cx="0" cy="2224798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 bwMode="auto">
          <a:xfrm>
            <a:off x="1511300" y="3095625"/>
            <a:ext cx="4910138" cy="1346200"/>
            <a:chOff x="1510620" y="3095847"/>
            <a:chExt cx="4910462" cy="1345803"/>
          </a:xfrm>
        </p:grpSpPr>
        <p:sp>
          <p:nvSpPr>
            <p:cNvPr id="12327" name="Freeform 32"/>
            <p:cNvSpPr/>
            <p:nvPr/>
          </p:nvSpPr>
          <p:spPr bwMode="auto">
            <a:xfrm>
              <a:off x="1510620" y="3431971"/>
              <a:ext cx="4905746" cy="1009679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59"/>
            <p:cNvSpPr/>
            <p:nvPr/>
          </p:nvSpPr>
          <p:spPr bwMode="auto">
            <a:xfrm>
              <a:off x="1516909" y="3095847"/>
              <a:ext cx="4904173" cy="988753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C255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 bwMode="auto">
          <a:xfrm>
            <a:off x="1479550" y="3595688"/>
            <a:ext cx="4970463" cy="779462"/>
            <a:chOff x="1479604" y="3595069"/>
            <a:chExt cx="4969761" cy="779430"/>
          </a:xfrm>
        </p:grpSpPr>
        <p:sp>
          <p:nvSpPr>
            <p:cNvPr id="12323" name="Rectangle 102"/>
            <p:cNvSpPr>
              <a:spLocks noChangeArrowheads="1"/>
            </p:cNvSpPr>
            <p:nvPr/>
          </p:nvSpPr>
          <p:spPr bwMode="auto">
            <a:xfrm>
              <a:off x="6378051" y="3605619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4" name="Rectangle 102"/>
            <p:cNvSpPr>
              <a:spLocks noChangeArrowheads="1"/>
            </p:cNvSpPr>
            <p:nvPr/>
          </p:nvSpPr>
          <p:spPr bwMode="auto">
            <a:xfrm>
              <a:off x="5141950" y="3990719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5" name="Rectangle 102"/>
            <p:cNvSpPr>
              <a:spLocks noChangeArrowheads="1"/>
            </p:cNvSpPr>
            <p:nvPr/>
          </p:nvSpPr>
          <p:spPr bwMode="auto">
            <a:xfrm>
              <a:off x="2698273" y="4315152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6" name="Rectangle 102"/>
            <p:cNvSpPr>
              <a:spLocks noChangeArrowheads="1"/>
            </p:cNvSpPr>
            <p:nvPr/>
          </p:nvSpPr>
          <p:spPr bwMode="auto">
            <a:xfrm>
              <a:off x="1479604" y="3595069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 bwMode="auto">
          <a:xfrm>
            <a:off x="1482725" y="3113088"/>
            <a:ext cx="4964113" cy="985837"/>
            <a:chOff x="1482773" y="3112376"/>
            <a:chExt cx="4963423" cy="986486"/>
          </a:xfrm>
        </p:grpSpPr>
        <p:sp>
          <p:nvSpPr>
            <p:cNvPr id="12319" name="Rectangle 102"/>
            <p:cNvSpPr>
              <a:spLocks noChangeArrowheads="1"/>
            </p:cNvSpPr>
            <p:nvPr/>
          </p:nvSpPr>
          <p:spPr bwMode="auto">
            <a:xfrm>
              <a:off x="6374882" y="3919502"/>
              <a:ext cx="71314" cy="59347"/>
            </a:xfrm>
            <a:prstGeom prst="rect">
              <a:avLst/>
            </a:pr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0" name="Rectangle 102"/>
            <p:cNvSpPr>
              <a:spLocks noChangeArrowheads="1"/>
            </p:cNvSpPr>
            <p:nvPr/>
          </p:nvSpPr>
          <p:spPr bwMode="auto">
            <a:xfrm>
              <a:off x="5145119" y="3112376"/>
              <a:ext cx="71314" cy="59347"/>
            </a:xfrm>
            <a:prstGeom prst="rect">
              <a:avLst/>
            </a:pr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1" name="Rectangle 102"/>
            <p:cNvSpPr>
              <a:spLocks noChangeArrowheads="1"/>
            </p:cNvSpPr>
            <p:nvPr/>
          </p:nvSpPr>
          <p:spPr bwMode="auto">
            <a:xfrm>
              <a:off x="2696688" y="3790256"/>
              <a:ext cx="71314" cy="59347"/>
            </a:xfrm>
            <a:prstGeom prst="rect">
              <a:avLst/>
            </a:pr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2" name="Rectangle 102"/>
            <p:cNvSpPr>
              <a:spLocks noChangeArrowheads="1"/>
            </p:cNvSpPr>
            <p:nvPr/>
          </p:nvSpPr>
          <p:spPr bwMode="auto">
            <a:xfrm>
              <a:off x="1482773" y="4039515"/>
              <a:ext cx="71314" cy="59347"/>
            </a:xfrm>
            <a:prstGeom prst="rect">
              <a:avLst/>
            </a:pr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 bwMode="auto">
          <a:xfrm>
            <a:off x="6854825" y="3422650"/>
            <a:ext cx="1344613" cy="719138"/>
            <a:chOff x="6855056" y="3422991"/>
            <a:chExt cx="1344363" cy="718562"/>
          </a:xfrm>
        </p:grpSpPr>
        <p:sp>
          <p:nvSpPr>
            <p:cNvPr id="18" name="AutoShape 26"/>
            <p:cNvSpPr>
              <a:spLocks noChangeArrowheads="1"/>
            </p:cNvSpPr>
            <p:nvPr/>
          </p:nvSpPr>
          <p:spPr bwMode="auto">
            <a:xfrm>
              <a:off x="6855056" y="3422991"/>
              <a:ext cx="1241194" cy="718562"/>
            </a:xfrm>
            <a:prstGeom prst="roundRect">
              <a:avLst>
                <a:gd name="adj" fmla="val 5755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312" name="Group 136"/>
            <p:cNvGrpSpPr/>
            <p:nvPr/>
          </p:nvGrpSpPr>
          <p:grpSpPr bwMode="auto">
            <a:xfrm>
              <a:off x="6918444" y="3881893"/>
              <a:ext cx="256729" cy="55356"/>
              <a:chOff x="4522" y="2417"/>
              <a:chExt cx="162" cy="42"/>
            </a:xfrm>
          </p:grpSpPr>
          <p:sp>
            <p:nvSpPr>
              <p:cNvPr id="12317" name="Line 53"/>
              <p:cNvSpPr>
                <a:spLocks noChangeShapeType="1"/>
              </p:cNvSpPr>
              <p:nvPr/>
            </p:nvSpPr>
            <p:spPr bwMode="auto">
              <a:xfrm>
                <a:off x="4522" y="2458"/>
                <a:ext cx="162" cy="1"/>
              </a:xfrm>
              <a:prstGeom prst="line">
                <a:avLst/>
              </a:prstGeom>
              <a:noFill/>
              <a:ln w="38100">
                <a:solidFill>
                  <a:srgbClr val="CA6A68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Rectangle 55"/>
              <p:cNvSpPr>
                <a:spLocks noChangeArrowheads="1"/>
              </p:cNvSpPr>
              <p:nvPr/>
            </p:nvSpPr>
            <p:spPr bwMode="auto">
              <a:xfrm>
                <a:off x="4586" y="2417"/>
                <a:ext cx="34" cy="34"/>
              </a:xfrm>
              <a:prstGeom prst="rect">
                <a:avLst/>
              </a:prstGeom>
              <a:solidFill>
                <a:srgbClr val="CA6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13" name="Line 29"/>
            <p:cNvSpPr>
              <a:spLocks noChangeShapeType="1"/>
            </p:cNvSpPr>
            <p:nvPr/>
          </p:nvSpPr>
          <p:spPr bwMode="auto">
            <a:xfrm>
              <a:off x="6918449" y="3621445"/>
              <a:ext cx="256729" cy="1319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Rectangle 102"/>
            <p:cNvSpPr>
              <a:spLocks noChangeArrowheads="1"/>
            </p:cNvSpPr>
            <p:nvPr/>
          </p:nvSpPr>
          <p:spPr bwMode="auto">
            <a:xfrm>
              <a:off x="7021458" y="3566054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5" name="Text Box 9"/>
            <p:cNvSpPr txBox="1">
              <a:spLocks noChangeArrowheads="1"/>
            </p:cNvSpPr>
            <p:nvPr/>
          </p:nvSpPr>
          <p:spPr bwMode="auto">
            <a:xfrm>
              <a:off x="7100884" y="3472247"/>
              <a:ext cx="1098535" cy="315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6" name="Text Box 9"/>
            <p:cNvSpPr txBox="1">
              <a:spLocks noChangeArrowheads="1"/>
            </p:cNvSpPr>
            <p:nvPr/>
          </p:nvSpPr>
          <p:spPr bwMode="auto">
            <a:xfrm>
              <a:off x="7100884" y="3790699"/>
              <a:ext cx="1098535" cy="315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 bwMode="auto">
          <a:xfrm>
            <a:off x="944563" y="4949825"/>
            <a:ext cx="6030912" cy="349250"/>
            <a:chOff x="944581" y="4949104"/>
            <a:chExt cx="6030115" cy="350058"/>
          </a:xfrm>
        </p:grpSpPr>
        <p:sp>
          <p:nvSpPr>
            <p:cNvPr id="12306" name="Text Box 9"/>
            <p:cNvSpPr txBox="1">
              <a:spLocks noChangeArrowheads="1"/>
            </p:cNvSpPr>
            <p:nvPr/>
          </p:nvSpPr>
          <p:spPr bwMode="auto">
            <a:xfrm>
              <a:off x="2175735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307" name="Text Box 9"/>
            <p:cNvSpPr txBox="1">
              <a:spLocks noChangeArrowheads="1"/>
            </p:cNvSpPr>
            <p:nvPr/>
          </p:nvSpPr>
          <p:spPr bwMode="auto">
            <a:xfrm>
              <a:off x="944581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308" name="Text Box 9"/>
            <p:cNvSpPr txBox="1">
              <a:spLocks noChangeArrowheads="1"/>
            </p:cNvSpPr>
            <p:nvPr/>
          </p:nvSpPr>
          <p:spPr bwMode="auto">
            <a:xfrm>
              <a:off x="3403743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309" name="Text Box 9"/>
            <p:cNvSpPr txBox="1">
              <a:spLocks noChangeArrowheads="1"/>
            </p:cNvSpPr>
            <p:nvPr/>
          </p:nvSpPr>
          <p:spPr bwMode="auto">
            <a:xfrm>
              <a:off x="4633323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310" name="Text Box 9"/>
            <p:cNvSpPr txBox="1">
              <a:spLocks noChangeArrowheads="1"/>
            </p:cNvSpPr>
            <p:nvPr/>
          </p:nvSpPr>
          <p:spPr bwMode="auto">
            <a:xfrm>
              <a:off x="5850327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2146300" y="3044825"/>
            <a:ext cx="1893888" cy="542925"/>
            <a:chOff x="2215167" y="2739255"/>
            <a:chExt cx="1904004" cy="546002"/>
          </a:xfrm>
        </p:grpSpPr>
        <p:sp>
          <p:nvSpPr>
            <p:cNvPr id="73" name="AutoShape 14"/>
            <p:cNvSpPr/>
            <p:nvPr/>
          </p:nvSpPr>
          <p:spPr bwMode="auto">
            <a:xfrm>
              <a:off x="2215167" y="2739255"/>
              <a:ext cx="1445957" cy="3208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2300" name="Oval 8"/>
            <p:cNvSpPr>
              <a:spLocks noChangeArrowheads="1"/>
            </p:cNvSpPr>
            <p:nvPr/>
          </p:nvSpPr>
          <p:spPr bwMode="gray">
            <a:xfrm>
              <a:off x="3955871" y="3115933"/>
              <a:ext cx="163300" cy="169324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rgbClr val="C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2301" name="Rectangle 121"/>
            <p:cNvSpPr>
              <a:spLocks noChangeAspect="1" noChangeArrowheads="1"/>
            </p:cNvSpPr>
            <p:nvPr/>
          </p:nvSpPr>
          <p:spPr bwMode="auto">
            <a:xfrm>
              <a:off x="4015394" y="3171496"/>
              <a:ext cx="52301" cy="5705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2" name="Rectangle 133"/>
            <p:cNvSpPr>
              <a:spLocks noChangeArrowheads="1"/>
            </p:cNvSpPr>
            <p:nvPr/>
          </p:nvSpPr>
          <p:spPr bwMode="auto">
            <a:xfrm>
              <a:off x="2366125" y="2764602"/>
              <a:ext cx="1267515" cy="316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ea typeface="微软雅黑" panose="020B0503020204020204" pitchFamily="34" charset="-122"/>
                </a:rPr>
                <a:t>点击输入文本</a:t>
              </a:r>
              <a:endParaRPr lang="zh-CN" altLang="en-US" sz="1200">
                <a:ea typeface="微软雅黑" panose="020B0503020204020204" pitchFamily="34" charset="-122"/>
              </a:endParaRPr>
            </a:p>
          </p:txBody>
        </p:sp>
        <p:grpSp>
          <p:nvGrpSpPr>
            <p:cNvPr id="12303" name="组合 88"/>
            <p:cNvGrpSpPr/>
            <p:nvPr/>
          </p:nvGrpSpPr>
          <p:grpSpPr bwMode="auto">
            <a:xfrm>
              <a:off x="3718538" y="2741118"/>
              <a:ext cx="237835" cy="373719"/>
              <a:chOff x="4241074" y="3297021"/>
              <a:chExt cx="266700" cy="377398"/>
            </a:xfrm>
          </p:grpSpPr>
          <p:sp>
            <p:nvSpPr>
              <p:cNvPr id="78" name="任意多边形 77"/>
              <p:cNvSpPr/>
              <p:nvPr/>
            </p:nvSpPr>
            <p:spPr>
              <a:xfrm>
                <a:off x="4248279" y="3296752"/>
                <a:ext cx="0" cy="324054"/>
              </a:xfrm>
              <a:custGeom>
                <a:avLst/>
                <a:gdLst>
                  <a:gd name="connsiteX0" fmla="*/ 0 w 0"/>
                  <a:gd name="connsiteY0" fmla="*/ 0 h 323850"/>
                  <a:gd name="connsiteX1" fmla="*/ 0 w 0"/>
                  <a:gd name="connsiteY1" fmla="*/ 323850 h 323850"/>
                  <a:gd name="connsiteX2" fmla="*/ 0 w 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  <a:lnTo>
                      <a:pt x="0" y="3238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241120" y="3451524"/>
                <a:ext cx="266663" cy="222485"/>
              </a:xfrm>
              <a:custGeom>
                <a:avLst/>
                <a:gdLst>
                  <a:gd name="connsiteX0" fmla="*/ 0 w 266700"/>
                  <a:gd name="connsiteY0" fmla="*/ 0 h 222250"/>
                  <a:gd name="connsiteX1" fmla="*/ 266700 w 266700"/>
                  <a:gd name="connsiteY1" fmla="*/ 222250 h 222250"/>
                  <a:gd name="connsiteX2" fmla="*/ 266700 w 266700"/>
                  <a:gd name="connsiteY2" fmla="*/ 222250 h 222250"/>
                  <a:gd name="connsiteX3" fmla="*/ 266700 w 266700"/>
                  <a:gd name="connsiteY3" fmla="*/ 222250 h 222250"/>
                  <a:gd name="connsiteX0-1" fmla="*/ 0 w 266700"/>
                  <a:gd name="connsiteY0-2" fmla="*/ 0 h 222250"/>
                  <a:gd name="connsiteX1-3" fmla="*/ 266700 w 266700"/>
                  <a:gd name="connsiteY1-4" fmla="*/ 222250 h 222250"/>
                  <a:gd name="connsiteX2-5" fmla="*/ 266700 w 266700"/>
                  <a:gd name="connsiteY2-6" fmla="*/ 222250 h 222250"/>
                  <a:gd name="connsiteX3-7" fmla="*/ 266700 w 266700"/>
                  <a:gd name="connsiteY3-8" fmla="*/ 222250 h 222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  <a:lnTo>
                      <a:pt x="266700" y="222250"/>
                    </a:lnTo>
                    <a:lnTo>
                      <a:pt x="266700" y="2222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Documents and Settings\Administrator.402FF8F93AC34C9\桌面\4 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52" y="1711839"/>
            <a:ext cx="4236748" cy="3485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564188" y="1816100"/>
            <a:ext cx="257651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1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2700" y="0"/>
            <a:ext cx="92456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76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4610999" y="32659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F4B3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440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87908" y="14515"/>
            <a:ext cx="19050" cy="6858000"/>
          </a:xfrm>
          <a:prstGeom prst="line">
            <a:avLst/>
          </a:prstGeom>
          <a:ln w="28575">
            <a:gradFill>
              <a:gsLst>
                <a:gs pos="1000">
                  <a:srgbClr val="5C4D3A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23E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457181" y="14515"/>
            <a:ext cx="19050" cy="6858000"/>
          </a:xfrm>
          <a:prstGeom prst="line">
            <a:avLst/>
          </a:prstGeom>
          <a:ln w="28575">
            <a:gradFill>
              <a:gsLst>
                <a:gs pos="2000">
                  <a:srgbClr val="483D2C"/>
                </a:gs>
                <a:gs pos="50000">
                  <a:schemeClr val="tx1">
                    <a:lumMod val="85000"/>
                    <a:lumOff val="15000"/>
                  </a:schemeClr>
                </a:gs>
                <a:gs pos="99000">
                  <a:srgbClr val="403D3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03363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1433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64234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80272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04432"/>
                </a:gs>
                <a:gs pos="50000">
                  <a:schemeClr val="tx1">
                    <a:lumMod val="85000"/>
                    <a:lumOff val="15000"/>
                  </a:schemeClr>
                </a:gs>
                <a:gs pos="99000">
                  <a:srgbClr val="40362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64817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D4E39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64334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41726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B402F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34033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918635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53B2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73429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034090" y="14515"/>
            <a:ext cx="19050" cy="6858000"/>
          </a:xfrm>
          <a:prstGeom prst="line">
            <a:avLst/>
          </a:prstGeom>
          <a:ln w="28575">
            <a:gradFill>
              <a:gsLst>
                <a:gs pos="2000">
                  <a:srgbClr val="493E2D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23E2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95544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3B3225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E3B2E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26454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64734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441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49545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E4230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E3B2E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72453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2B251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24221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995727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572636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201E12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02D1C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418818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49362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226271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03180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0089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841918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3" y="3514725"/>
            <a:ext cx="5570537" cy="1093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 rot="5400000">
            <a:off x="4061619" y="494506"/>
            <a:ext cx="1057275" cy="918051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38624" y="986970"/>
            <a:ext cx="3649149" cy="11695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solidFill>
                  <a:srgbClr val="FF9933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T</a:t>
            </a:r>
            <a:r>
              <a:rPr lang="en-US" altLang="zh-CN" sz="7000" dirty="0">
                <a:solidFill>
                  <a:schemeClr val="bg1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HANKS</a:t>
            </a:r>
            <a:endParaRPr lang="zh-CN" altLang="en-US" sz="7000" dirty="0">
              <a:solidFill>
                <a:schemeClr val="bg1"/>
              </a:solidFill>
              <a:latin typeface="Britannic Bold" panose="020B0903060703020204" pitchFamily="34" charset="0"/>
              <a:ea typeface="方正超粗黑繁体" panose="02010601030101010101" pitchFamily="65" charset="-122"/>
            </a:endParaRPr>
          </a:p>
        </p:txBody>
      </p:sp>
      <p:pic>
        <p:nvPicPr>
          <p:cNvPr id="48" name="Picture 书" descr="C:\Documents and Settings\Administrator.402FF8F93AC34C9\桌面\200891719414417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1130300"/>
            <a:ext cx="2593975" cy="4178300"/>
          </a:xfrm>
          <a:prstGeom prst="rect">
            <a:avLst/>
          </a:prstGeom>
          <a:noFill/>
          <a:ln>
            <a:noFill/>
          </a:ln>
          <a:effectLst>
            <a:outerShdw blurRad="165100" dist="76200" dir="5400000" algn="t" rotWithShape="0">
              <a:srgbClr val="00000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969000" y="1995488"/>
            <a:ext cx="146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7" name="AutoShape 118"/>
          <p:cNvSpPr>
            <a:spLocks noChangeAspect="1" noChangeArrowheads="1" noTextEdit="1"/>
          </p:cNvSpPr>
          <p:nvPr/>
        </p:nvSpPr>
        <p:spPr bwMode="auto">
          <a:xfrm>
            <a:off x="7696200" y="4552950"/>
            <a:ext cx="106203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6475413" y="5365750"/>
            <a:ext cx="2668587" cy="0"/>
          </a:xfrm>
          <a:prstGeom prst="straightConnector1">
            <a:avLst/>
          </a:prstGeom>
          <a:ln w="79375" cmpd="thickThin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7229475" y="5075238"/>
            <a:ext cx="1914525" cy="0"/>
          </a:xfrm>
          <a:prstGeom prst="straightConnector1">
            <a:avLst/>
          </a:prstGeom>
          <a:ln w="69850" cmpd="thinThick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5227638" y="5465763"/>
            <a:ext cx="3916362" cy="0"/>
          </a:xfrm>
          <a:prstGeom prst="straightConnector1">
            <a:avLst/>
          </a:prstGeom>
          <a:ln w="63500" cmpd="tri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6067425" y="5233988"/>
            <a:ext cx="3076575" cy="0"/>
          </a:xfrm>
          <a:prstGeom prst="straightConnector1">
            <a:avLst/>
          </a:prstGeom>
          <a:ln w="69850" cmpd="thinThick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6" presetClass="entr" presetSubtype="0" fill="hold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6" dur="3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7" dur="3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1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演示</Application>
  <PresentationFormat>全屏显示(4:3)</PresentationFormat>
  <Paragraphs>63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Britannic Bold</vt:lpstr>
      <vt:lpstr>方正超粗黑繁体</vt:lpstr>
      <vt:lpstr>方正超粗黑简体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M110082D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2011-07-06T14:02:00Z</dcterms:created>
  <dcterms:modified xsi:type="dcterms:W3CDTF">2018-08-28T08:01:25Z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